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96" r:id="rId5"/>
    <p:sldId id="283" r:id="rId6"/>
    <p:sldId id="264" r:id="rId7"/>
    <p:sldId id="265" r:id="rId8"/>
    <p:sldId id="266" r:id="rId9"/>
    <p:sldId id="267" r:id="rId10"/>
    <p:sldId id="284" r:id="rId11"/>
    <p:sldId id="270" r:id="rId12"/>
    <p:sldId id="285" r:id="rId13"/>
    <p:sldId id="286" r:id="rId14"/>
    <p:sldId id="291" r:id="rId15"/>
    <p:sldId id="292" r:id="rId16"/>
    <p:sldId id="288" r:id="rId17"/>
    <p:sldId id="295" r:id="rId18"/>
    <p:sldId id="279"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FE6"/>
    <a:srgbClr val="15142A"/>
    <a:srgbClr val="A7FDFF"/>
    <a:srgbClr val="FAED3B"/>
    <a:srgbClr val="70AD47"/>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5320" autoAdjust="0"/>
  </p:normalViewPr>
  <p:slideViewPr>
    <p:cSldViewPr snapToGrid="0">
      <p:cViewPr varScale="1">
        <p:scale>
          <a:sx n="84" d="100"/>
          <a:sy n="84" d="100"/>
        </p:scale>
        <p:origin x="80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370793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67565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51575"/>
            <a:ext cx="2844800" cy="476250"/>
          </a:xfr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8737600" y="6248400"/>
            <a:ext cx="2844800" cy="476250"/>
          </a:xfrm>
        </p:spPr>
        <p:txBody>
          <a:bodyPr/>
          <a:lstStyle>
            <a:lvl1pPr>
              <a:defRPr/>
            </a:lvl1pPr>
          </a:lstStyle>
          <a:p>
            <a:pPr>
              <a:defRPr/>
            </a:pPr>
            <a:fld id="{69A9624B-0E1F-48CC-9D1A-46FAADDB8142}" type="slidenum">
              <a:rPr lang="en-US"/>
              <a:pPr>
                <a:defRPr/>
              </a:pPr>
              <a:t>‹#›</a:t>
            </a:fld>
            <a:endParaRPr lang="en-US"/>
          </a:p>
        </p:txBody>
      </p:sp>
      <p:sp>
        <p:nvSpPr>
          <p:cNvPr id="9" name="Footer Placeholder 8"/>
          <p:cNvSpPr>
            <a:spLocks noGrp="1"/>
          </p:cNvSpPr>
          <p:nvPr>
            <p:ph type="ftr" sz="quarter" idx="12"/>
          </p:nvPr>
        </p:nvSpPr>
        <p:spPr>
          <a:xfrm>
            <a:off x="4165600" y="6248400"/>
            <a:ext cx="3860800" cy="476250"/>
          </a:xfrm>
        </p:spPr>
        <p:txBody>
          <a:bodyPr/>
          <a:lstStyle>
            <a:lvl1pPr>
              <a:defRPr/>
            </a:lvl1pPr>
          </a:lstStyle>
          <a:p>
            <a:pPr>
              <a:defRPr/>
            </a:pPr>
            <a:endParaRPr lang="en-US"/>
          </a:p>
        </p:txBody>
      </p:sp>
    </p:spTree>
    <p:extLst>
      <p:ext uri="{BB962C8B-B14F-4D97-AF65-F5344CB8AC3E}">
        <p14:creationId xmlns:p14="http://schemas.microsoft.com/office/powerpoint/2010/main" val="241417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E316F52-BEEF-4F45-8936-6733DBA66EFB}" type="slidenum">
              <a:rPr lang="en-US" altLang="en-US"/>
              <a:pPr>
                <a:defRPr/>
              </a:pPr>
              <a:t>‹#›</a:t>
            </a:fld>
            <a:endParaRPr lang="en-US" altLang="en-US"/>
          </a:p>
        </p:txBody>
      </p:sp>
    </p:spTree>
    <p:extLst>
      <p:ext uri="{BB962C8B-B14F-4D97-AF65-F5344CB8AC3E}">
        <p14:creationId xmlns:p14="http://schemas.microsoft.com/office/powerpoint/2010/main" val="39325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1/10/2025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1/10/2025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3"/>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E:\thigioihuyen\VOTAY.wav" TargetMode="External"/><Relationship Id="rId1" Type="http://schemas.openxmlformats.org/officeDocument/2006/relationships/audio" Target="file:///E:\thigioihuyen\KHONGDUNG.wav" TargetMode="Externa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E:\thigioihuyen\VOTAY.wav" TargetMode="External"/><Relationship Id="rId1" Type="http://schemas.openxmlformats.org/officeDocument/2006/relationships/audio" Target="file:///E:\thigioihuyen\KHONGDUNG.wav" TargetMode="Externa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audio" Target="../media/audio5.wav"/><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E:\thigioihuyen\VOTAY.wav" TargetMode="External"/><Relationship Id="rId1" Type="http://schemas.openxmlformats.org/officeDocument/2006/relationships/audio" Target="file:///E:\thigioihuyen\KHONGDUNG.wav" TargetMode="Externa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066800" y="-304800"/>
            <a:ext cx="11277600" cy="7162800"/>
            <a:chOff x="-96" y="-240"/>
            <a:chExt cx="6816" cy="4800"/>
          </a:xfrm>
        </p:grpSpPr>
        <p:pic>
          <p:nvPicPr>
            <p:cNvPr id="3103" name="Picture 3" descr="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40"/>
              <a:ext cx="6816" cy="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Rectangle 4"/>
            <p:cNvSpPr>
              <a:spLocks noChangeArrowheads="1"/>
            </p:cNvSpPr>
            <p:nvPr/>
          </p:nvSpPr>
          <p:spPr bwMode="auto">
            <a:xfrm>
              <a:off x="960" y="0"/>
              <a:ext cx="4800" cy="240"/>
            </a:xfrm>
            <a:prstGeom prst="rect">
              <a:avLst/>
            </a:prstGeom>
            <a:gradFill rotWithShape="1">
              <a:gsLst>
                <a:gs pos="0">
                  <a:srgbClr val="FFFF00"/>
                </a:gs>
                <a:gs pos="50000">
                  <a:srgbClr val="00FFFF"/>
                </a:gs>
                <a:gs pos="100000">
                  <a:srgbClr val="FFFF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a:p>
          </p:txBody>
        </p:sp>
        <p:sp>
          <p:nvSpPr>
            <p:cNvPr id="3105" name="Rectangle 5"/>
            <p:cNvSpPr>
              <a:spLocks noChangeArrowheads="1"/>
            </p:cNvSpPr>
            <p:nvPr/>
          </p:nvSpPr>
          <p:spPr bwMode="auto">
            <a:xfrm>
              <a:off x="1392" y="4080"/>
              <a:ext cx="4368" cy="240"/>
            </a:xfrm>
            <a:prstGeom prst="rect">
              <a:avLst/>
            </a:prstGeom>
            <a:gradFill rotWithShape="1">
              <a:gsLst>
                <a:gs pos="0">
                  <a:srgbClr val="FFFF00"/>
                </a:gs>
                <a:gs pos="50000">
                  <a:srgbClr val="00FFFF"/>
                </a:gs>
                <a:gs pos="100000">
                  <a:srgbClr val="FFFF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a:p>
          </p:txBody>
        </p:sp>
      </p:grpSp>
      <p:sp>
        <p:nvSpPr>
          <p:cNvPr id="3075" name="Text Box 6"/>
          <p:cNvSpPr txBox="1">
            <a:spLocks noChangeArrowheads="1"/>
          </p:cNvSpPr>
          <p:nvPr/>
        </p:nvSpPr>
        <p:spPr bwMode="auto">
          <a:xfrm>
            <a:off x="2133600" y="1371601"/>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a:spcBef>
                <a:spcPct val="50000"/>
              </a:spcBef>
            </a:pPr>
            <a:endParaRPr lang="en-US" altLang="en-US" sz="1800" u="none">
              <a:latin typeface=".VnTime" panose="020B7200000000000000" pitchFamily="34" charset="0"/>
            </a:endParaRPr>
          </a:p>
        </p:txBody>
      </p:sp>
      <p:pic>
        <p:nvPicPr>
          <p:cNvPr id="3077" name="Picture 8" descr="WaterLily-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7300" y="5751514"/>
            <a:ext cx="13652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WaterLily-02-june"/>
          <p:cNvPicPr>
            <a:picLocks noChangeAspect="1" noChangeArrowheads="1" noCrop="1"/>
          </p:cNvPicPr>
          <p:nvPr/>
        </p:nvPicPr>
        <p:blipFill>
          <a:blip r:embed="rId6">
            <a:lum bright="4000"/>
            <a:extLst>
              <a:ext uri="{28A0092B-C50C-407E-A947-70E740481C1C}">
                <a14:useLocalDpi xmlns:a14="http://schemas.microsoft.com/office/drawing/2010/main" val="0"/>
              </a:ext>
            </a:extLst>
          </a:blip>
          <a:srcRect/>
          <a:stretch>
            <a:fillRect/>
          </a:stretch>
        </p:blipFill>
        <p:spPr bwMode="auto">
          <a:xfrm>
            <a:off x="5321300" y="5770564"/>
            <a:ext cx="13652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WaterLily-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73900" y="5770564"/>
            <a:ext cx="13652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WaterLily-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359900" y="5694364"/>
            <a:ext cx="13652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WordArt 12"/>
          <p:cNvSpPr>
            <a:spLocks noChangeArrowheads="1" noChangeShapeType="1" noTextEdit="1"/>
          </p:cNvSpPr>
          <p:nvPr/>
        </p:nvSpPr>
        <p:spPr bwMode="auto">
          <a:xfrm>
            <a:off x="2133600" y="1990528"/>
            <a:ext cx="7065541" cy="962221"/>
          </a:xfrm>
          <a:prstGeom prst="rect">
            <a:avLst/>
          </a:prstGeom>
        </p:spPr>
        <p:txBody>
          <a:bodyPr wrap="none" fromWordArt="1">
            <a:prstTxWarp prst="textPlain">
              <a:avLst>
                <a:gd name="adj" fmla="val 50000"/>
              </a:avLst>
            </a:prstTxWarp>
          </a:bodyPr>
          <a:lstStyle/>
          <a:p>
            <a:pPr algn="ctr" eaLnBrk="1" hangingPunct="1">
              <a:defRPr/>
            </a:pPr>
            <a:r>
              <a:rPr lang="en-US" sz="3600" kern="10" dirty="0" smtClean="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80000"/>
                    </a:srgbClr>
                  </a:outerShdw>
                </a:effectLst>
                <a:cs typeface="Times New Roman" panose="02020603050405020304" pitchFamily="18" charset="0"/>
              </a:rPr>
              <a:t>SỐ HỌC 6</a:t>
            </a:r>
            <a:endParaRPr lang="en-US" sz="3600" kern="10" dirty="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80000"/>
                  </a:srgbClr>
                </a:outerShdw>
              </a:effectLst>
              <a:cs typeface="Times New Roman" panose="02020603050405020304" pitchFamily="18" charset="0"/>
            </a:endParaRPr>
          </a:p>
        </p:txBody>
      </p:sp>
      <p:sp>
        <p:nvSpPr>
          <p:cNvPr id="38925" name="WordArt 13"/>
          <p:cNvSpPr>
            <a:spLocks noChangeArrowheads="1" noChangeShapeType="1" noTextEdit="1"/>
          </p:cNvSpPr>
          <p:nvPr/>
        </p:nvSpPr>
        <p:spPr bwMode="auto">
          <a:xfrm>
            <a:off x="2133600" y="457200"/>
            <a:ext cx="7772400" cy="7162800"/>
          </a:xfrm>
          <a:prstGeom prst="rect">
            <a:avLst/>
          </a:prstGeom>
        </p:spPr>
        <p:txBody>
          <a:bodyPr spcFirstLastPara="1" wrap="none" fromWordArt="1">
            <a:prstTxWarp prst="textArchUp">
              <a:avLst>
                <a:gd name="adj" fmla="val 10800000"/>
              </a:avLst>
            </a:prstTxWarp>
          </a:bodyPr>
          <a:lstStyle/>
          <a:p>
            <a:pPr algn="ctr" eaLnBrk="1" hangingPunct="1">
              <a:defRPr/>
            </a:pPr>
            <a:endParaRPr lang="en-US" sz="4800" kern="1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panose="020BE200000000000000" pitchFamily="34" charset="0"/>
            </a:endParaRPr>
          </a:p>
        </p:txBody>
      </p:sp>
      <p:pic>
        <p:nvPicPr>
          <p:cNvPr id="38927" name="Picture 1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rot="5400000" flipH="1">
            <a:off x="5465763" y="3068638"/>
            <a:ext cx="16414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19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accel="50000" fill="hold" nodeType="afterEffect">
                                  <p:stCondLst>
                                    <p:cond delay="0"/>
                                  </p:stCondLst>
                                  <p:childTnLst>
                                    <p:animRot by="-5400000">
                                      <p:cBhvr>
                                        <p:cTn id="6" dur="2000" fill="hold"/>
                                        <p:tgtEl>
                                          <p:spTgt spid="3892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TuoiTreTheHeBacHo-TrieuDa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892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1" fill="hold"/>
                                        <p:tgtEl>
                                          <p:spTgt spid="38927"/>
                                        </p:tgtEl>
                                      </p:cBhvr>
                                    </p:cmd>
                                  </p:childTnLst>
                                </p:cTn>
                              </p:par>
                            </p:childTnLst>
                          </p:cTn>
                        </p:par>
                      </p:childTnLst>
                    </p:cTn>
                  </p:par>
                </p:childTnLst>
              </p:cTn>
              <p:nextCondLst>
                <p:cond evt="onClick" delay="0">
                  <p:tgtEl>
                    <p:spTgt spid="3892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892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81735" y="1731010"/>
            <a:ext cx="11409263" cy="3710939"/>
          </a:xfrm>
          <a:prstGeom prst="roundRect">
            <a:avLst>
              <a:gd name="adj" fmla="val 13843"/>
            </a:avLst>
          </a:prstGeom>
          <a:solidFill>
            <a:srgbClr val="00B0F0"/>
          </a:solidFill>
          <a:ln w="9525">
            <a:round/>
            <a:headEnd/>
            <a:tailEnd/>
          </a:ln>
          <a:scene3d>
            <a:camera prst="legacyObliqueTopRight"/>
            <a:lightRig rig="legacyFlat3" dir="b"/>
          </a:scene3d>
          <a:sp3d extrusionH="100000" prstMaterial="legacyMatte">
            <a:bevelT w="13500" h="13500" prst="angle"/>
            <a:bevelB w="13500" h="13500" prst="angle"/>
            <a:extrusionClr>
              <a:schemeClr val="accent1"/>
            </a:extrusionClr>
          </a:sp3d>
        </p:spPr>
        <p:txBody>
          <a:bodyPr wrap="none" lIns="0" tIns="0" rIns="0" bIns="0">
            <a:flatTx/>
          </a:bodyPr>
          <a:lstStyle/>
          <a:p>
            <a:pPr marL="800100" lvl="1" indent="-342900">
              <a:lnSpc>
                <a:spcPct val="150000"/>
              </a:lnSpc>
            </a:pP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a) </a:t>
            </a:r>
            <a:r>
              <a:rPr lang="en-US" sz="3600" dirty="0" err="1" smtClean="0">
                <a:solidFill>
                  <a:srgbClr val="FFFF00"/>
                </a:solidFill>
                <a:latin typeface="Times New Roman" pitchFamily="18" charset="0"/>
              </a:rPr>
              <a:t>Đúng</a:t>
            </a: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vì</a:t>
            </a:r>
            <a:r>
              <a:rPr lang="en-US" sz="3600" dirty="0" smtClean="0">
                <a:solidFill>
                  <a:srgbClr val="FFFF00"/>
                </a:solidFill>
                <a:latin typeface="Times New Roman" pitchFamily="18" charset="0"/>
              </a:rPr>
              <a:t> </a:t>
            </a:r>
            <a:r>
              <a:rPr lang="en-US" sz="3600" dirty="0">
                <a:solidFill>
                  <a:srgbClr val="FFFF00"/>
                </a:solidFill>
                <a:latin typeface="Times New Roman" pitchFamily="18" charset="0"/>
              </a:rPr>
              <a:t>-3</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&gt; 0</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a:t>
            </a:r>
            <a:r>
              <a:rPr lang="en-US" sz="3600" dirty="0" smtClean="0">
                <a:solidFill>
                  <a:srgbClr val="FFFF00"/>
                </a:solidFill>
                <a:latin typeface="Times New Roman" pitchFamily="18" charset="0"/>
              </a:rPr>
              <a:t>                   a)  </a:t>
            </a:r>
            <a:r>
              <a:rPr lang="en-US" sz="3600" dirty="0" err="1" smtClean="0">
                <a:solidFill>
                  <a:srgbClr val="FFFF00"/>
                </a:solidFill>
                <a:latin typeface="Times New Roman" pitchFamily="18" charset="0"/>
              </a:rPr>
              <a:t>Sai</a:t>
            </a:r>
            <a:r>
              <a:rPr lang="en-US" sz="3600" dirty="0" smtClean="0">
                <a:solidFill>
                  <a:srgbClr val="FFFF00"/>
                </a:solidFill>
                <a:latin typeface="Times New Roman" pitchFamily="18" charset="0"/>
              </a:rPr>
              <a:t> -3</a:t>
            </a:r>
            <a:r>
              <a:rPr lang="en-US" sz="3600" baseline="30000" dirty="0" smtClean="0">
                <a:solidFill>
                  <a:srgbClr val="FFFF00"/>
                </a:solidFill>
                <a:latin typeface="Times New Roman" pitchFamily="18" charset="0"/>
              </a:rPr>
              <a:t>0</a:t>
            </a:r>
            <a:r>
              <a:rPr lang="en-US" sz="3600" dirty="0" smtClean="0">
                <a:solidFill>
                  <a:srgbClr val="FFFF00"/>
                </a:solidFill>
                <a:latin typeface="Times New Roman" pitchFamily="18" charset="0"/>
              </a:rPr>
              <a:t>C </a:t>
            </a:r>
            <a:r>
              <a:rPr lang="en-US" sz="3600" dirty="0">
                <a:solidFill>
                  <a:srgbClr val="FFFF00"/>
                </a:solidFill>
                <a:latin typeface="Times New Roman" pitchFamily="18" charset="0"/>
              </a:rPr>
              <a:t>&gt; 0</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a:t>
            </a:r>
            <a:endParaRPr lang="en-US" sz="3600" dirty="0" smtClean="0">
              <a:solidFill>
                <a:srgbClr val="FFFF00"/>
              </a:solidFill>
              <a:latin typeface="Times New Roman" pitchFamily="18" charset="0"/>
            </a:endParaRPr>
          </a:p>
          <a:p>
            <a:pPr marL="800100" lvl="1" indent="-342900">
              <a:lnSpc>
                <a:spcPct val="150000"/>
              </a:lnSpc>
            </a:pPr>
            <a:r>
              <a:rPr lang="en-US" sz="3600" dirty="0" smtClean="0">
                <a:solidFill>
                  <a:srgbClr val="FFFF00"/>
                </a:solidFill>
                <a:latin typeface="Times New Roman" pitchFamily="18" charset="0"/>
              </a:rPr>
              <a:t>  b) </a:t>
            </a:r>
            <a:r>
              <a:rPr lang="en-US" sz="3600" dirty="0" err="1" smtClean="0">
                <a:solidFill>
                  <a:srgbClr val="FFFF00"/>
                </a:solidFill>
                <a:latin typeface="Times New Roman" pitchFamily="18" charset="0"/>
              </a:rPr>
              <a:t>Đúng</a:t>
            </a: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vì</a:t>
            </a: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2</a:t>
            </a:r>
            <a:r>
              <a:rPr lang="en-US" sz="3600" baseline="30000" dirty="0" smtClean="0">
                <a:solidFill>
                  <a:srgbClr val="FFFF00"/>
                </a:solidFill>
                <a:latin typeface="Times New Roman" pitchFamily="18" charset="0"/>
              </a:rPr>
              <a:t>0</a:t>
            </a:r>
            <a:r>
              <a:rPr lang="en-US" sz="3600" dirty="0" smtClean="0">
                <a:solidFill>
                  <a:srgbClr val="FFFF00"/>
                </a:solidFill>
                <a:latin typeface="Times New Roman" pitchFamily="18" charset="0"/>
              </a:rPr>
              <a:t>C </a:t>
            </a:r>
            <a:r>
              <a:rPr lang="en-US" sz="3600" dirty="0">
                <a:solidFill>
                  <a:srgbClr val="FFFF00"/>
                </a:solidFill>
                <a:latin typeface="Times New Roman" pitchFamily="18" charset="0"/>
              </a:rPr>
              <a:t>&gt; </a:t>
            </a:r>
            <a:r>
              <a:rPr lang="en-US" sz="3600" dirty="0" smtClean="0">
                <a:solidFill>
                  <a:srgbClr val="FFFF00"/>
                </a:solidFill>
                <a:latin typeface="Times New Roman" pitchFamily="18" charset="0"/>
              </a:rPr>
              <a:t>0</a:t>
            </a:r>
            <a:r>
              <a:rPr lang="en-US" sz="3600" baseline="30000" dirty="0" smtClean="0">
                <a:solidFill>
                  <a:srgbClr val="FFFF00"/>
                </a:solidFill>
                <a:latin typeface="Times New Roman" pitchFamily="18" charset="0"/>
              </a:rPr>
              <a:t>0</a:t>
            </a:r>
            <a:r>
              <a:rPr lang="en-US" sz="3600" dirty="0" smtClean="0">
                <a:solidFill>
                  <a:srgbClr val="FFFF00"/>
                </a:solidFill>
                <a:latin typeface="Times New Roman" pitchFamily="18" charset="0"/>
              </a:rPr>
              <a:t>C</a:t>
            </a: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              b</a:t>
            </a:r>
            <a:r>
              <a:rPr lang="en-US" sz="3600" dirty="0">
                <a:solidFill>
                  <a:srgbClr val="FFFF00"/>
                </a:solidFill>
                <a:latin typeface="Times New Roman" pitchFamily="18" charset="0"/>
              </a:rPr>
              <a:t>) </a:t>
            </a:r>
            <a:r>
              <a:rPr lang="en-US" sz="3600" dirty="0" err="1" smtClean="0">
                <a:solidFill>
                  <a:srgbClr val="FFFF00"/>
                </a:solidFill>
                <a:latin typeface="Times New Roman" pitchFamily="18" charset="0"/>
              </a:rPr>
              <a:t>Đúng</a:t>
            </a:r>
            <a:r>
              <a:rPr lang="en-US" sz="3600" dirty="0" smtClean="0">
                <a:solidFill>
                  <a:srgbClr val="FFFF00"/>
                </a:solidFill>
                <a:latin typeface="Times New Roman" pitchFamily="18" charset="0"/>
              </a:rPr>
              <a:t> </a:t>
            </a:r>
            <a:r>
              <a:rPr lang="en-US" sz="3600" dirty="0" err="1">
                <a:solidFill>
                  <a:srgbClr val="FFFF00"/>
                </a:solidFill>
                <a:latin typeface="Times New Roman" pitchFamily="18" charset="0"/>
              </a:rPr>
              <a:t>vì</a:t>
            </a:r>
            <a:r>
              <a:rPr lang="en-US" sz="3600" dirty="0">
                <a:solidFill>
                  <a:srgbClr val="FFFF00"/>
                </a:solidFill>
                <a:latin typeface="Times New Roman" pitchFamily="18" charset="0"/>
              </a:rPr>
              <a:t> 2</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&gt; 0</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a:t>
            </a:r>
            <a:endParaRPr lang="en-US" sz="3600" dirty="0" smtClean="0">
              <a:solidFill>
                <a:srgbClr val="FFFF00"/>
              </a:solidFill>
              <a:latin typeface="Times New Roman" pitchFamily="18" charset="0"/>
            </a:endParaRPr>
          </a:p>
          <a:p>
            <a:pPr marL="800100" lvl="1" indent="-342900">
              <a:lnSpc>
                <a:spcPct val="150000"/>
              </a:lnSpc>
            </a:pPr>
            <a:r>
              <a:rPr lang="en-US" sz="3600" dirty="0" smtClean="0">
                <a:solidFill>
                  <a:srgbClr val="FFFF00"/>
                </a:solidFill>
                <a:latin typeface="Times New Roman" pitchFamily="18" charset="0"/>
              </a:rPr>
              <a:t>  a</a:t>
            </a:r>
            <a:r>
              <a:rPr lang="en-US" sz="3600" dirty="0">
                <a:solidFill>
                  <a:srgbClr val="FFFF00"/>
                </a:solidFill>
                <a:latin typeface="Times New Roman" pitchFamily="18" charset="0"/>
              </a:rPr>
              <a:t>) </a:t>
            </a:r>
            <a:r>
              <a:rPr lang="en-US" sz="3600" dirty="0" err="1" smtClean="0">
                <a:solidFill>
                  <a:srgbClr val="FFFF00"/>
                </a:solidFill>
                <a:latin typeface="Times New Roman" pitchFamily="18" charset="0"/>
              </a:rPr>
              <a:t>Sai</a:t>
            </a: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vì</a:t>
            </a:r>
            <a:r>
              <a:rPr lang="en-US" sz="3600" dirty="0">
                <a:solidFill>
                  <a:srgbClr val="FFFF00"/>
                </a:solidFill>
                <a:latin typeface="Times New Roman" pitchFamily="18" charset="0"/>
              </a:rPr>
              <a:t> -3</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a:t>
            </a:r>
            <a:r>
              <a:rPr lang="en-US" sz="3600" dirty="0" smtClean="0">
                <a:solidFill>
                  <a:srgbClr val="FFFF00"/>
                </a:solidFill>
                <a:latin typeface="Times New Roman" pitchFamily="18" charset="0"/>
              </a:rPr>
              <a:t>&lt; </a:t>
            </a:r>
            <a:r>
              <a:rPr lang="en-US" sz="3600" dirty="0">
                <a:solidFill>
                  <a:srgbClr val="FFFF00"/>
                </a:solidFill>
                <a:latin typeface="Times New Roman" pitchFamily="18" charset="0"/>
              </a:rPr>
              <a:t>0</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a:t>
            </a:r>
            <a:r>
              <a:rPr lang="en-US" sz="3600" dirty="0" smtClean="0">
                <a:solidFill>
                  <a:srgbClr val="FFFF00"/>
                </a:solidFill>
                <a:latin typeface="Times New Roman" pitchFamily="18" charset="0"/>
              </a:rPr>
              <a:t>                        a</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Đúng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vì</a:t>
            </a: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-3</a:t>
            </a:r>
            <a:r>
              <a:rPr lang="en-US" sz="3600" baseline="30000" dirty="0" smtClean="0">
                <a:solidFill>
                  <a:srgbClr val="FFFF00"/>
                </a:solidFill>
                <a:latin typeface="Times New Roman" pitchFamily="18" charset="0"/>
              </a:rPr>
              <a:t>0</a:t>
            </a:r>
            <a:r>
              <a:rPr lang="en-US" sz="3600" dirty="0" smtClean="0">
                <a:solidFill>
                  <a:srgbClr val="FFFF00"/>
                </a:solidFill>
                <a:latin typeface="Times New Roman" pitchFamily="18" charset="0"/>
              </a:rPr>
              <a:t>C &lt; </a:t>
            </a:r>
            <a:r>
              <a:rPr lang="en-US" sz="3600" dirty="0">
                <a:solidFill>
                  <a:srgbClr val="FFFF00"/>
                </a:solidFill>
                <a:latin typeface="Times New Roman" pitchFamily="18" charset="0"/>
              </a:rPr>
              <a:t>0</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  </a:t>
            </a:r>
          </a:p>
          <a:p>
            <a:pPr marL="800100" lvl="1" indent="-342900">
              <a:lnSpc>
                <a:spcPct val="150000"/>
              </a:lnSpc>
            </a:pPr>
            <a:r>
              <a:rPr lang="en-US" sz="3600" dirty="0" smtClean="0">
                <a:solidFill>
                  <a:srgbClr val="FFFF00"/>
                </a:solidFill>
                <a:latin typeface="Times New Roman" pitchFamily="18" charset="0"/>
              </a:rPr>
              <a:t>  b) </a:t>
            </a:r>
            <a:r>
              <a:rPr lang="en-US" sz="3600" dirty="0" err="1" smtClean="0">
                <a:solidFill>
                  <a:srgbClr val="FFFF00"/>
                </a:solidFill>
                <a:latin typeface="Times New Roman" pitchFamily="18" charset="0"/>
              </a:rPr>
              <a:t>Sai</a:t>
            </a: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vì</a:t>
            </a:r>
            <a:r>
              <a:rPr lang="en-US" sz="3600" dirty="0">
                <a:solidFill>
                  <a:srgbClr val="FFFF00"/>
                </a:solidFill>
                <a:latin typeface="Times New Roman" pitchFamily="18" charset="0"/>
              </a:rPr>
              <a:t> -3</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&gt; 0</a:t>
            </a:r>
            <a:r>
              <a:rPr lang="en-US" sz="3600" baseline="30000" dirty="0">
                <a:solidFill>
                  <a:srgbClr val="FFFF00"/>
                </a:solidFill>
                <a:latin typeface="Times New Roman" pitchFamily="18" charset="0"/>
              </a:rPr>
              <a:t>0</a:t>
            </a:r>
            <a:r>
              <a:rPr lang="en-US" sz="3600" dirty="0">
                <a:solidFill>
                  <a:srgbClr val="FFFF00"/>
                </a:solidFill>
                <a:latin typeface="Times New Roman" pitchFamily="18" charset="0"/>
              </a:rPr>
              <a:t>C </a:t>
            </a:r>
            <a:r>
              <a:rPr lang="en-US" sz="3600" dirty="0" smtClean="0">
                <a:solidFill>
                  <a:srgbClr val="FFFF00"/>
                </a:solidFill>
                <a:latin typeface="Times New Roman" pitchFamily="18" charset="0"/>
              </a:rPr>
              <a:t>   </a:t>
            </a: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               b</a:t>
            </a:r>
            <a:r>
              <a:rPr lang="en-US" sz="3600" dirty="0">
                <a:solidFill>
                  <a:srgbClr val="FFFF00"/>
                </a:solidFill>
                <a:latin typeface="Times New Roman" pitchFamily="18" charset="0"/>
              </a:rPr>
              <a:t>) </a:t>
            </a:r>
            <a:r>
              <a:rPr lang="en-US" sz="3600" dirty="0" err="1" smtClean="0">
                <a:solidFill>
                  <a:srgbClr val="FFFF00"/>
                </a:solidFill>
                <a:latin typeface="Times New Roman" pitchFamily="18" charset="0"/>
              </a:rPr>
              <a:t>Sai</a:t>
            </a: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vì</a:t>
            </a:r>
            <a:r>
              <a:rPr lang="en-US" sz="3600" dirty="0" smtClean="0">
                <a:solidFill>
                  <a:srgbClr val="FFFF00"/>
                </a:solidFill>
                <a:latin typeface="Times New Roman" pitchFamily="18" charset="0"/>
              </a:rPr>
              <a:t> 2</a:t>
            </a:r>
            <a:r>
              <a:rPr lang="en-US" sz="3600" baseline="30000" dirty="0" smtClean="0">
                <a:solidFill>
                  <a:srgbClr val="FFFF00"/>
                </a:solidFill>
                <a:latin typeface="Times New Roman" pitchFamily="18" charset="0"/>
              </a:rPr>
              <a:t>0</a:t>
            </a:r>
            <a:r>
              <a:rPr lang="en-US" sz="3600" dirty="0" smtClean="0">
                <a:solidFill>
                  <a:srgbClr val="FFFF00"/>
                </a:solidFill>
                <a:latin typeface="Times New Roman" pitchFamily="18" charset="0"/>
              </a:rPr>
              <a:t>C &gt; 0</a:t>
            </a:r>
            <a:r>
              <a:rPr lang="en-US" sz="3600" baseline="30000" dirty="0" smtClean="0">
                <a:solidFill>
                  <a:srgbClr val="FFFF00"/>
                </a:solidFill>
                <a:latin typeface="Times New Roman" pitchFamily="18" charset="0"/>
              </a:rPr>
              <a:t>0</a:t>
            </a:r>
            <a:r>
              <a:rPr lang="en-US" sz="3600" dirty="0" smtClean="0">
                <a:solidFill>
                  <a:srgbClr val="FFFF00"/>
                </a:solidFill>
                <a:latin typeface="Times New Roman" pitchFamily="18" charset="0"/>
              </a:rPr>
              <a:t>C</a:t>
            </a:r>
            <a:r>
              <a:rPr lang="en-US" sz="3600" dirty="0">
                <a:solidFill>
                  <a:srgbClr val="FFFF00"/>
                </a:solidFill>
                <a:latin typeface="Times New Roman" pitchFamily="18" charset="0"/>
              </a:rPr>
              <a:t>				</a:t>
            </a:r>
          </a:p>
          <a:p>
            <a:pPr marL="800100" lvl="1" indent="-342900">
              <a:lnSpc>
                <a:spcPct val="150000"/>
              </a:lnSpc>
            </a:pPr>
            <a:r>
              <a:rPr lang="en-US" sz="3600" dirty="0">
                <a:solidFill>
                  <a:srgbClr val="FFFF00"/>
                </a:solidFill>
                <a:latin typeface="Times New Roman" pitchFamily="18" charset="0"/>
              </a:rPr>
              <a:t>      </a:t>
            </a:r>
            <a:endParaRPr lang="en-US" sz="3600" b="1" dirty="0">
              <a:solidFill>
                <a:srgbClr val="FFFF00"/>
              </a:solidFill>
              <a:latin typeface="Times New Roman" pitchFamily="18" charset="0"/>
            </a:endParaRPr>
          </a:p>
        </p:txBody>
      </p:sp>
      <p:sp>
        <p:nvSpPr>
          <p:cNvPr id="114691" name="Oval 3"/>
          <p:cNvSpPr>
            <a:spLocks noChangeArrowheads="1"/>
          </p:cNvSpPr>
          <p:nvPr/>
        </p:nvSpPr>
        <p:spPr bwMode="auto">
          <a:xfrm>
            <a:off x="291407" y="2198865"/>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A</a:t>
            </a:r>
            <a:endParaRPr lang="en-US" sz="2800" b="1" dirty="0">
              <a:solidFill>
                <a:srgbClr val="FF0000"/>
              </a:solidFill>
              <a:latin typeface="Arial" pitchFamily="34" charset="0"/>
              <a:cs typeface="Arial" pitchFamily="34" charset="0"/>
            </a:endParaRPr>
          </a:p>
        </p:txBody>
      </p:sp>
      <p:sp>
        <p:nvSpPr>
          <p:cNvPr id="114692" name="Oval 4"/>
          <p:cNvSpPr>
            <a:spLocks noChangeArrowheads="1"/>
          </p:cNvSpPr>
          <p:nvPr/>
        </p:nvSpPr>
        <p:spPr bwMode="auto">
          <a:xfrm>
            <a:off x="6751528" y="3876040"/>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D</a:t>
            </a:r>
            <a:endParaRPr lang="en-US" sz="2800" b="1" dirty="0">
              <a:solidFill>
                <a:srgbClr val="FF0000"/>
              </a:solidFill>
              <a:latin typeface="Arial" pitchFamily="34" charset="0"/>
              <a:cs typeface="Arial" pitchFamily="34" charset="0"/>
            </a:endParaRPr>
          </a:p>
        </p:txBody>
      </p:sp>
      <p:sp>
        <p:nvSpPr>
          <p:cNvPr id="114693" name="Oval 5"/>
          <p:cNvSpPr>
            <a:spLocks noChangeArrowheads="1"/>
          </p:cNvSpPr>
          <p:nvPr/>
        </p:nvSpPr>
        <p:spPr bwMode="auto">
          <a:xfrm>
            <a:off x="6713286" y="2210399"/>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B</a:t>
            </a:r>
            <a:endParaRPr lang="en-US" sz="2800" b="1" dirty="0">
              <a:solidFill>
                <a:srgbClr val="FF0000"/>
              </a:solidFill>
              <a:latin typeface="Arial" pitchFamily="34" charset="0"/>
              <a:cs typeface="Arial" pitchFamily="34" charset="0"/>
            </a:endParaRPr>
          </a:p>
        </p:txBody>
      </p:sp>
      <p:sp>
        <p:nvSpPr>
          <p:cNvPr id="114694" name="Oval 6"/>
          <p:cNvSpPr>
            <a:spLocks noChangeArrowheads="1"/>
          </p:cNvSpPr>
          <p:nvPr/>
        </p:nvSpPr>
        <p:spPr bwMode="auto">
          <a:xfrm>
            <a:off x="291407" y="3876040"/>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C</a:t>
            </a:r>
            <a:endParaRPr lang="en-US" sz="2800" b="1" dirty="0">
              <a:solidFill>
                <a:srgbClr val="FF0000"/>
              </a:solidFill>
              <a:latin typeface="Arial" pitchFamily="34" charset="0"/>
              <a:cs typeface="Arial" pitchFamily="34" charset="0"/>
            </a:endParaRPr>
          </a:p>
        </p:txBody>
      </p:sp>
      <p:sp>
        <p:nvSpPr>
          <p:cNvPr id="114696" name="AutoShape 8"/>
          <p:cNvSpPr>
            <a:spLocks noChangeArrowheads="1"/>
          </p:cNvSpPr>
          <p:nvPr/>
        </p:nvSpPr>
        <p:spPr bwMode="auto">
          <a:xfrm>
            <a:off x="3464560" y="4714227"/>
            <a:ext cx="4798532" cy="2354580"/>
          </a:xfrm>
          <a:prstGeom prst="star16">
            <a:avLst>
              <a:gd name="adj" fmla="val 37500"/>
            </a:avLst>
          </a:prstGeom>
          <a:solidFill>
            <a:srgbClr val="FF0000"/>
          </a:solidFill>
          <a:ln w="9525">
            <a:solidFill>
              <a:schemeClr val="tx1"/>
            </a:solidFill>
            <a:miter lim="800000"/>
            <a:headEnd/>
            <a:tailEnd/>
          </a:ln>
        </p:spPr>
        <p:txBody>
          <a:bodyPr wrap="none" anchor="ctr"/>
          <a:lstStyle/>
          <a:p>
            <a:pPr algn="ctr"/>
            <a:r>
              <a:rPr lang="en-US" sz="3600" dirty="0" err="1">
                <a:solidFill>
                  <a:srgbClr val="FFFF00"/>
                </a:solidFill>
                <a:latin typeface="Times New Roman" pitchFamily="18" charset="0"/>
              </a:rPr>
              <a:t>Hoan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hô</a:t>
            </a:r>
            <a:r>
              <a:rPr lang="en-US" sz="3600" dirty="0">
                <a:solidFill>
                  <a:srgbClr val="FFFF00"/>
                </a:solidFill>
                <a:latin typeface="Times New Roman" pitchFamily="18" charset="0"/>
              </a:rPr>
              <a:t>, </a:t>
            </a:r>
            <a:endParaRPr lang="en-US" sz="3600" dirty="0" smtClean="0">
              <a:solidFill>
                <a:srgbClr val="FFFF00"/>
              </a:solidFill>
              <a:latin typeface="Times New Roman" pitchFamily="18" charset="0"/>
            </a:endParaRPr>
          </a:p>
          <a:p>
            <a:pPr algn="ctr"/>
            <a:r>
              <a:rPr lang="en-US" sz="3600" dirty="0" err="1" smtClean="0">
                <a:solidFill>
                  <a:srgbClr val="FFFF00"/>
                </a:solidFill>
                <a:latin typeface="Times New Roman" pitchFamily="18" charset="0"/>
              </a:rPr>
              <a:t>bạn</a:t>
            </a:r>
            <a:r>
              <a:rPr lang="en-US" sz="3600" dirty="0" smtClean="0">
                <a:solidFill>
                  <a:srgbClr val="FFFF00"/>
                </a:solidFill>
                <a:latin typeface="Times New Roman" pitchFamily="18" charset="0"/>
              </a:rPr>
              <a:t> </a:t>
            </a:r>
            <a:r>
              <a:rPr lang="en-US" sz="3600" dirty="0" err="1">
                <a:solidFill>
                  <a:srgbClr val="FFFF00"/>
                </a:solidFill>
                <a:latin typeface="Times New Roman" pitchFamily="18" charset="0"/>
              </a:rPr>
              <a:t>đã</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trả</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lời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đúng</a:t>
            </a:r>
            <a:endParaRPr lang="en-US" sz="3600" dirty="0">
              <a:solidFill>
                <a:srgbClr val="FFFF00"/>
              </a:solidFill>
              <a:latin typeface="Times New Roman" pitchFamily="18" charset="0"/>
            </a:endParaRPr>
          </a:p>
        </p:txBody>
      </p:sp>
      <p:pic>
        <p:nvPicPr>
          <p:cNvPr id="114697"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00584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13792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07696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0" name="VOTAY.wav">
            <a:hlinkClick r:id="" action="ppaction://media"/>
          </p:cNvPr>
          <p:cNvPicPr>
            <a:picLocks noRot="1" noChangeAspect="1" noChangeArrowheads="1"/>
          </p:cNvPicPr>
          <p:nvPr>
            <a:audioFile r:link="rId2"/>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7" name="Group 76"/>
          <p:cNvGrpSpPr>
            <a:grpSpLocks/>
          </p:cNvGrpSpPr>
          <p:nvPr/>
        </p:nvGrpSpPr>
        <p:grpSpPr bwMode="auto">
          <a:xfrm>
            <a:off x="0" y="84118"/>
            <a:ext cx="1406743" cy="735654"/>
            <a:chOff x="1248" y="1344"/>
            <a:chExt cx="480" cy="419"/>
          </a:xfrm>
        </p:grpSpPr>
        <p:grpSp>
          <p:nvGrpSpPr>
            <p:cNvPr id="26772" name="Group 77"/>
            <p:cNvGrpSpPr>
              <a:grpSpLocks/>
            </p:cNvGrpSpPr>
            <p:nvPr/>
          </p:nvGrpSpPr>
          <p:grpSpPr bwMode="auto">
            <a:xfrm>
              <a:off x="1248" y="1344"/>
              <a:ext cx="480" cy="419"/>
              <a:chOff x="1110" y="2656"/>
              <a:chExt cx="1549" cy="1351"/>
            </a:xfrm>
          </p:grpSpPr>
          <p:sp>
            <p:nvSpPr>
              <p:cNvPr id="26774" name="AutoShape 7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a:cs typeface="Arial" pitchFamily="34" charset="0"/>
                </a:endParaRPr>
              </a:p>
            </p:txBody>
          </p:sp>
          <p:sp>
            <p:nvSpPr>
              <p:cNvPr id="26775" name="AutoShape 7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r" rtl="1"/>
                <a:endParaRPr lang="en-US">
                  <a:cs typeface="Arial" pitchFamily="34" charset="0"/>
                </a:endParaRPr>
              </a:p>
            </p:txBody>
          </p:sp>
          <p:sp>
            <p:nvSpPr>
              <p:cNvPr id="26776" name="AutoShape 80"/>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rtl="1"/>
                <a:endParaRPr lang="en-US">
                  <a:cs typeface="Arial" pitchFamily="34" charset="0"/>
                </a:endParaRPr>
              </a:p>
            </p:txBody>
          </p:sp>
        </p:grpSp>
        <p:sp>
          <p:nvSpPr>
            <p:cNvPr id="26773" name="Text Box 81"/>
            <p:cNvSpPr txBox="1">
              <a:spLocks noChangeArrowheads="1"/>
            </p:cNvSpPr>
            <p:nvPr/>
          </p:nvSpPr>
          <p:spPr bwMode="gray">
            <a:xfrm>
              <a:off x="1334" y="1406"/>
              <a:ext cx="2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err="1" smtClean="0">
                  <a:solidFill>
                    <a:srgbClr val="FFFFFF"/>
                  </a:solidFill>
                  <a:cs typeface="Arial" pitchFamily="34" charset="0"/>
                </a:rPr>
                <a:t>Bài</a:t>
              </a:r>
              <a:r>
                <a:rPr lang="en-US" sz="2400" b="1" dirty="0" smtClean="0">
                  <a:solidFill>
                    <a:srgbClr val="FFFFFF"/>
                  </a:solidFill>
                  <a:cs typeface="Arial" pitchFamily="34" charset="0"/>
                </a:rPr>
                <a:t> 2</a:t>
              </a:r>
              <a:endParaRPr lang="en-US" sz="2400" b="1" dirty="0">
                <a:solidFill>
                  <a:srgbClr val="FFFFFF"/>
                </a:solidFill>
                <a:cs typeface="Arial" pitchFamily="34" charset="0"/>
              </a:endParaRPr>
            </a:p>
          </p:txBody>
        </p:sp>
      </p:grpSp>
      <p:sp>
        <p:nvSpPr>
          <p:cNvPr id="153" name="!!4">
            <a:extLst>
              <a:ext uri="{FF2B5EF4-FFF2-40B4-BE49-F238E27FC236}">
                <a16:creationId xmlns:a16="http://schemas.microsoft.com/office/drawing/2014/main" id="{58E6D429-DC53-47C4-8036-1E9D12B8E28B}"/>
              </a:ext>
            </a:extLst>
          </p:cNvPr>
          <p:cNvSpPr/>
          <p:nvPr/>
        </p:nvSpPr>
        <p:spPr>
          <a:xfrm rot="5400000">
            <a:off x="8584663" y="3920439"/>
            <a:ext cx="658027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14695" name="AutoShape 7"/>
          <p:cNvSpPr>
            <a:spLocks noChangeArrowheads="1"/>
          </p:cNvSpPr>
          <p:nvPr/>
        </p:nvSpPr>
        <p:spPr bwMode="auto">
          <a:xfrm>
            <a:off x="3514236" y="4699202"/>
            <a:ext cx="4545656" cy="2384630"/>
          </a:xfrm>
          <a:prstGeom prst="star16">
            <a:avLst>
              <a:gd name="adj" fmla="val 37500"/>
            </a:avLst>
          </a:prstGeom>
          <a:solidFill>
            <a:schemeClr val="accent1">
              <a:lumMod val="50000"/>
            </a:schemeClr>
          </a:solidFill>
          <a:ln w="9525">
            <a:solidFill>
              <a:schemeClr val="tx1"/>
            </a:solidFill>
            <a:miter lim="800000"/>
            <a:headEnd/>
            <a:tailEnd/>
          </a:ln>
        </p:spPr>
        <p:txBody>
          <a:bodyPr wrap="none" anchor="ctr"/>
          <a:lstStyle/>
          <a:p>
            <a:pPr algn="ctr">
              <a:defRPr/>
            </a:pPr>
            <a:r>
              <a:rPr lang="en-US" sz="3200" dirty="0" err="1">
                <a:solidFill>
                  <a:schemeClr val="bg1"/>
                </a:solidFill>
                <a:latin typeface="Times New Roman" pitchFamily="18" charset="0"/>
                <a:cs typeface="Times New Roman" pitchFamily="18" charset="0"/>
              </a:rPr>
              <a:t>Rất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tiếc</a:t>
            </a:r>
            <a:r>
              <a:rPr lang="en-US" sz="3200" dirty="0">
                <a:solidFill>
                  <a:schemeClr val="bg1"/>
                </a:solidFill>
                <a:latin typeface="Times New Roman" pitchFamily="18" charset="0"/>
                <a:cs typeface="Times New Roman" pitchFamily="18" charset="0"/>
              </a:rPr>
              <a:t>, </a:t>
            </a:r>
            <a:endParaRPr lang="en-US" sz="3200" dirty="0" smtClean="0">
              <a:solidFill>
                <a:schemeClr val="bg1"/>
              </a:solidFill>
              <a:latin typeface="Times New Roman" pitchFamily="18" charset="0"/>
              <a:cs typeface="Times New Roman" pitchFamily="18" charset="0"/>
            </a:endParaRPr>
          </a:p>
          <a:p>
            <a:pPr algn="ctr">
              <a:defRPr/>
            </a:pPr>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rồi</a:t>
            </a:r>
            <a:endParaRPr lang="en-US" sz="3200" dirty="0">
              <a:solidFill>
                <a:schemeClr val="bg1"/>
              </a:solidFill>
              <a:latin typeface="Times New Roman" pitchFamily="18" charset="0"/>
              <a:cs typeface="Times New Roman" pitchFamily="18" charset="0"/>
            </a:endParaRPr>
          </a:p>
        </p:txBody>
      </p:sp>
      <p:sp>
        <p:nvSpPr>
          <p:cNvPr id="65" name="Rectangle 64"/>
          <p:cNvSpPr/>
          <p:nvPr/>
        </p:nvSpPr>
        <p:spPr>
          <a:xfrm>
            <a:off x="8503485" y="5968342"/>
            <a:ext cx="2879240" cy="55872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Bắt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endParaRPr lang="en-US" sz="36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9683" y="99660"/>
            <a:ext cx="10976310" cy="15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365539" y="403280"/>
            <a:ext cx="1449262" cy="1368876"/>
            <a:chOff x="3048000" y="1219200"/>
            <a:chExt cx="2209800" cy="2209800"/>
          </a:xfrm>
        </p:grpSpPr>
        <p:sp>
          <p:nvSpPr>
            <p:cNvPr id="22" name="Flowchart: Connector 2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3" name="Flowchart: Connector 2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4" name="Flowchart: Connector 2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10</a:t>
              </a:r>
            </a:p>
          </p:txBody>
        </p:sp>
      </p:grpSp>
      <p:grpSp>
        <p:nvGrpSpPr>
          <p:cNvPr id="25" name="Group 24"/>
          <p:cNvGrpSpPr/>
          <p:nvPr/>
        </p:nvGrpSpPr>
        <p:grpSpPr>
          <a:xfrm>
            <a:off x="10348491" y="388171"/>
            <a:ext cx="1449262" cy="1368876"/>
            <a:chOff x="3048000" y="1219200"/>
            <a:chExt cx="2209800" cy="2209800"/>
          </a:xfrm>
        </p:grpSpPr>
        <p:sp>
          <p:nvSpPr>
            <p:cNvPr id="26" name="Flowchart: Connector 2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7" name="Flowchart: Connector 2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8" name="Flowchart: Connector 2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9</a:t>
              </a:r>
            </a:p>
          </p:txBody>
        </p:sp>
      </p:grpSp>
      <p:grpSp>
        <p:nvGrpSpPr>
          <p:cNvPr id="29" name="Group 28"/>
          <p:cNvGrpSpPr/>
          <p:nvPr/>
        </p:nvGrpSpPr>
        <p:grpSpPr>
          <a:xfrm>
            <a:off x="10355032" y="352503"/>
            <a:ext cx="1449262" cy="1368876"/>
            <a:chOff x="3048000" y="1219200"/>
            <a:chExt cx="2209800" cy="2209800"/>
          </a:xfrm>
        </p:grpSpPr>
        <p:sp>
          <p:nvSpPr>
            <p:cNvPr id="30" name="Flowchart: Connector 2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1" name="Flowchart: Connector 3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2" name="Flowchart: Connector 31"/>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8</a:t>
              </a:r>
            </a:p>
          </p:txBody>
        </p:sp>
      </p:grpSp>
      <p:grpSp>
        <p:nvGrpSpPr>
          <p:cNvPr id="33" name="Group 32"/>
          <p:cNvGrpSpPr/>
          <p:nvPr/>
        </p:nvGrpSpPr>
        <p:grpSpPr>
          <a:xfrm>
            <a:off x="10355033" y="403280"/>
            <a:ext cx="1449262" cy="1368876"/>
            <a:chOff x="3048000" y="1219200"/>
            <a:chExt cx="2209800" cy="2209800"/>
          </a:xfrm>
        </p:grpSpPr>
        <p:sp>
          <p:nvSpPr>
            <p:cNvPr id="34" name="Flowchart: Connector 3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5" name="Flowchart: Connector 3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6" name="Flowchart: Connector 35"/>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7</a:t>
              </a:r>
            </a:p>
          </p:txBody>
        </p:sp>
      </p:grpSp>
      <p:grpSp>
        <p:nvGrpSpPr>
          <p:cNvPr id="37" name="Group 36"/>
          <p:cNvGrpSpPr/>
          <p:nvPr/>
        </p:nvGrpSpPr>
        <p:grpSpPr>
          <a:xfrm>
            <a:off x="10374992" y="388171"/>
            <a:ext cx="1449262" cy="1368876"/>
            <a:chOff x="3048000" y="1219200"/>
            <a:chExt cx="2209800" cy="2209800"/>
          </a:xfrm>
        </p:grpSpPr>
        <p:sp>
          <p:nvSpPr>
            <p:cNvPr id="38" name="Flowchart: Connector 3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9" name="Flowchart: Connector 3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0" name="Flowchart: Connector 39"/>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6</a:t>
              </a:r>
            </a:p>
          </p:txBody>
        </p:sp>
      </p:grpSp>
      <p:grpSp>
        <p:nvGrpSpPr>
          <p:cNvPr id="41" name="Group 40"/>
          <p:cNvGrpSpPr/>
          <p:nvPr/>
        </p:nvGrpSpPr>
        <p:grpSpPr>
          <a:xfrm>
            <a:off x="10365540" y="362134"/>
            <a:ext cx="1449262" cy="1368876"/>
            <a:chOff x="3048000" y="1219200"/>
            <a:chExt cx="2209800" cy="2209800"/>
          </a:xfrm>
        </p:grpSpPr>
        <p:sp>
          <p:nvSpPr>
            <p:cNvPr id="42" name="Flowchart: Connector 4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3" name="Flowchart: Connector 4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4" name="Flowchart: Connector 4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5</a:t>
              </a:r>
            </a:p>
          </p:txBody>
        </p:sp>
      </p:grpSp>
      <p:grpSp>
        <p:nvGrpSpPr>
          <p:cNvPr id="45" name="Group 44"/>
          <p:cNvGrpSpPr/>
          <p:nvPr/>
        </p:nvGrpSpPr>
        <p:grpSpPr>
          <a:xfrm>
            <a:off x="10388424" y="403280"/>
            <a:ext cx="1449262" cy="1368876"/>
            <a:chOff x="3048000" y="1219200"/>
            <a:chExt cx="2209800" cy="2209800"/>
          </a:xfrm>
        </p:grpSpPr>
        <p:sp>
          <p:nvSpPr>
            <p:cNvPr id="46" name="Flowchart: Connector 4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7" name="Flowchart: Connector 4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8" name="Flowchart: Connector 4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4</a:t>
              </a:r>
            </a:p>
          </p:txBody>
        </p:sp>
      </p:grpSp>
      <p:grpSp>
        <p:nvGrpSpPr>
          <p:cNvPr id="49" name="Group 48"/>
          <p:cNvGrpSpPr/>
          <p:nvPr/>
        </p:nvGrpSpPr>
        <p:grpSpPr>
          <a:xfrm>
            <a:off x="10388425" y="403280"/>
            <a:ext cx="1449262" cy="1368876"/>
            <a:chOff x="3048000" y="1219200"/>
            <a:chExt cx="2209800" cy="2209800"/>
          </a:xfrm>
        </p:grpSpPr>
        <p:sp>
          <p:nvSpPr>
            <p:cNvPr id="50" name="Flowchart: Connector 4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1" name="Flowchart: Connector 5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2" name="Flowchart: Connector 51"/>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3</a:t>
              </a:r>
            </a:p>
          </p:txBody>
        </p:sp>
      </p:grpSp>
      <p:grpSp>
        <p:nvGrpSpPr>
          <p:cNvPr id="53" name="Group 52"/>
          <p:cNvGrpSpPr/>
          <p:nvPr/>
        </p:nvGrpSpPr>
        <p:grpSpPr>
          <a:xfrm>
            <a:off x="10374993" y="388171"/>
            <a:ext cx="1449262" cy="1368876"/>
            <a:chOff x="3048000" y="1219200"/>
            <a:chExt cx="2209800" cy="2209800"/>
          </a:xfrm>
        </p:grpSpPr>
        <p:sp>
          <p:nvSpPr>
            <p:cNvPr id="54" name="Flowchart: Connector 5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5" name="Flowchart: Connector 5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6" name="Flowchart: Connector 55"/>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2</a:t>
              </a:r>
            </a:p>
          </p:txBody>
        </p:sp>
      </p:grpSp>
      <p:grpSp>
        <p:nvGrpSpPr>
          <p:cNvPr id="57" name="Group 56"/>
          <p:cNvGrpSpPr/>
          <p:nvPr/>
        </p:nvGrpSpPr>
        <p:grpSpPr>
          <a:xfrm>
            <a:off x="10374994" y="388171"/>
            <a:ext cx="1449262" cy="1368876"/>
            <a:chOff x="3048000" y="1219200"/>
            <a:chExt cx="2209800" cy="2209800"/>
          </a:xfrm>
        </p:grpSpPr>
        <p:sp>
          <p:nvSpPr>
            <p:cNvPr id="58" name="Flowchart: Connector 5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9" name="Flowchart: Connector 5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0" name="Flowchart: Connector 59"/>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1</a:t>
              </a:r>
            </a:p>
          </p:txBody>
        </p:sp>
      </p:grpSp>
      <p:grpSp>
        <p:nvGrpSpPr>
          <p:cNvPr id="61" name="Group 60"/>
          <p:cNvGrpSpPr/>
          <p:nvPr/>
        </p:nvGrpSpPr>
        <p:grpSpPr>
          <a:xfrm>
            <a:off x="10388425" y="388171"/>
            <a:ext cx="1449262" cy="1368876"/>
            <a:chOff x="3048000" y="1219200"/>
            <a:chExt cx="2209800" cy="2209800"/>
          </a:xfrm>
        </p:grpSpPr>
        <p:sp>
          <p:nvSpPr>
            <p:cNvPr id="62" name="Flowchart: Connector 6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3" name="Flowchart: Connector 6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4" name="Flowchart: Connector 63"/>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Hết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46163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par>
                          <p:cTn id="13" fill="hold">
                            <p:stCondLst>
                              <p:cond delay="500"/>
                            </p:stCondLst>
                            <p:childTnLst>
                              <p:par>
                                <p:cTn id="14" presetID="16" presetClass="entr" presetSubtype="21" fill="hold" nodeType="after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subTnLst>
                                    <p:audio>
                                      <p:cMediaNode>
                                        <p:cTn display="0" masterRel="sameClick">
                                          <p:stCondLst>
                                            <p:cond evt="begin" delay="0">
                                              <p:tn val="14"/>
                                            </p:cond>
                                          </p:stCondLst>
                                          <p:endCondLst>
                                            <p:cond evt="onStopAudio" delay="0">
                                              <p:tgtEl>
                                                <p:sldTgt/>
                                              </p:tgtEl>
                                            </p:cond>
                                          </p:endCondLst>
                                        </p:cTn>
                                        <p:tgtEl>
                                          <p:sndTgt r:embed="rId4" name="click.wav"/>
                                        </p:tgtEl>
                                      </p:cMediaNode>
                                    </p:audio>
                                  </p:subTnLst>
                                </p:cTn>
                              </p:par>
                            </p:childTnLst>
                          </p:cTn>
                        </p:par>
                        <p:par>
                          <p:cTn id="17" fill="hold">
                            <p:stCondLst>
                              <p:cond delay="2000"/>
                            </p:stCondLst>
                            <p:childTnLst>
                              <p:par>
                                <p:cTn id="18" presetID="16" presetClass="entr" presetSubtype="21" fill="hold" nodeType="afterEffect">
                                  <p:stCondLst>
                                    <p:cond delay="100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childTnLst>
                          </p:cTn>
                        </p:par>
                        <p:par>
                          <p:cTn id="21" fill="hold">
                            <p:stCondLst>
                              <p:cond delay="3500"/>
                            </p:stCondLst>
                            <p:childTnLst>
                              <p:par>
                                <p:cTn id="22" presetID="16" presetClass="entr" presetSubtype="21" fill="hold" nodeType="afterEffect">
                                  <p:stCondLst>
                                    <p:cond delay="100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subTnLst>
                                    <p:audio>
                                      <p:cMediaNode>
                                        <p:cTn display="0" masterRel="sameClick">
                                          <p:stCondLst>
                                            <p:cond evt="begin" delay="0">
                                              <p:tn val="22"/>
                                            </p:cond>
                                          </p:stCondLst>
                                          <p:endCondLst>
                                            <p:cond evt="onStopAudio" delay="0">
                                              <p:tgtEl>
                                                <p:sldTgt/>
                                              </p:tgtEl>
                                            </p:cond>
                                          </p:endCondLst>
                                        </p:cTn>
                                        <p:tgtEl>
                                          <p:sndTgt r:embed="rId4" name="click.wav"/>
                                        </p:tgtEl>
                                      </p:cMediaNode>
                                    </p:audio>
                                  </p:subTnLst>
                                </p:cTn>
                              </p:par>
                            </p:childTnLst>
                          </p:cTn>
                        </p:par>
                        <p:par>
                          <p:cTn id="25" fill="hold">
                            <p:stCondLst>
                              <p:cond delay="5000"/>
                            </p:stCondLst>
                            <p:childTnLst>
                              <p:par>
                                <p:cTn id="26" presetID="16" presetClass="entr" presetSubtype="21" fill="hold" nodeType="afterEffect">
                                  <p:stCondLst>
                                    <p:cond delay="1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9" fill="hold">
                            <p:stCondLst>
                              <p:cond delay="6500"/>
                            </p:stCondLst>
                            <p:childTnLst>
                              <p:par>
                                <p:cTn id="30" presetID="16" presetClass="entr" presetSubtype="21" fill="hold" nodeType="afterEffect">
                                  <p:stCondLst>
                                    <p:cond delay="100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3" fill="hold">
                            <p:stCondLst>
                              <p:cond delay="8000"/>
                            </p:stCondLst>
                            <p:childTnLst>
                              <p:par>
                                <p:cTn id="34" presetID="16" presetClass="entr" presetSubtype="21" fill="hold" nodeType="afterEffect">
                                  <p:stCondLst>
                                    <p:cond delay="100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p:stCondLst>
                              <p:cond delay="9500"/>
                            </p:stCondLst>
                            <p:childTnLst>
                              <p:par>
                                <p:cTn id="38" presetID="16" presetClass="entr" presetSubtype="21" fill="hold" nodeType="afterEffect">
                                  <p:stCondLst>
                                    <p:cond delay="100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1" fill="hold">
                            <p:stCondLst>
                              <p:cond delay="11000"/>
                            </p:stCondLst>
                            <p:childTnLst>
                              <p:par>
                                <p:cTn id="42" presetID="16" presetClass="entr" presetSubtype="21" fill="hold" nodeType="afterEffect">
                                  <p:stCondLst>
                                    <p:cond delay="1000"/>
                                  </p:stCondLst>
                                  <p:childTnLst>
                                    <p:set>
                                      <p:cBhvr>
                                        <p:cTn id="43" dur="1" fill="hold">
                                          <p:stCondLst>
                                            <p:cond delay="0"/>
                                          </p:stCondLst>
                                        </p:cTn>
                                        <p:tgtEl>
                                          <p:spTgt spid="53"/>
                                        </p:tgtEl>
                                        <p:attrNameLst>
                                          <p:attrName>style.visibility</p:attrName>
                                        </p:attrNameLst>
                                      </p:cBhvr>
                                      <p:to>
                                        <p:strVal val="visible"/>
                                      </p:to>
                                    </p:set>
                                    <p:animEffect transition="in" filter="barn(inVertical)">
                                      <p:cBhvr>
                                        <p:cTn id="44" dur="500"/>
                                        <p:tgtEl>
                                          <p:spTgt spid="53"/>
                                        </p:tgtEl>
                                      </p:cBhvr>
                                    </p:animEffec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5" fill="hold">
                            <p:stCondLst>
                              <p:cond delay="12500"/>
                            </p:stCondLst>
                            <p:childTnLst>
                              <p:par>
                                <p:cTn id="46" presetID="16" presetClass="entr" presetSubtype="21" fill="hold" nodeType="afterEffect">
                                  <p:stCondLst>
                                    <p:cond delay="1000"/>
                                  </p:stCondLst>
                                  <p:childTnLst>
                                    <p:set>
                                      <p:cBhvr>
                                        <p:cTn id="47" dur="1" fill="hold">
                                          <p:stCondLst>
                                            <p:cond delay="0"/>
                                          </p:stCondLst>
                                        </p:cTn>
                                        <p:tgtEl>
                                          <p:spTgt spid="57"/>
                                        </p:tgtEl>
                                        <p:attrNameLst>
                                          <p:attrName>style.visibility</p:attrName>
                                        </p:attrNameLst>
                                      </p:cBhvr>
                                      <p:to>
                                        <p:strVal val="visible"/>
                                      </p:to>
                                    </p:set>
                                    <p:animEffect transition="in" filter="barn(inVertical)">
                                      <p:cBhvr>
                                        <p:cTn id="48" dur="500"/>
                                        <p:tgtEl>
                                          <p:spTgt spid="57"/>
                                        </p:tgtEl>
                                      </p:cBhvr>
                                    </p:animEffec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49" fill="hold">
                            <p:stCondLst>
                              <p:cond delay="14000"/>
                            </p:stCondLst>
                            <p:childTnLst>
                              <p:par>
                                <p:cTn id="50" presetID="16" presetClass="entr" presetSubtype="21" fill="hold" nodeType="afterEffect">
                                  <p:stCondLst>
                                    <p:cond delay="100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1469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mph" presetSubtype="2" fill="hold" nodeType="clickEffect">
                                  <p:stCondLst>
                                    <p:cond delay="0"/>
                                  </p:stCondLst>
                                  <p:childTnLst>
                                    <p:animClr clrSpc="rgb" dir="cw">
                                      <p:cBhvr>
                                        <p:cTn id="57" dur="500" fill="hold"/>
                                        <p:tgtEl>
                                          <p:spTgt spid="114691"/>
                                        </p:tgtEl>
                                        <p:attrNameLst>
                                          <p:attrName>fillcolor</p:attrName>
                                        </p:attrNameLst>
                                      </p:cBhvr>
                                      <p:to>
                                        <a:schemeClr val="accent2"/>
                                      </p:to>
                                    </p:animClr>
                                    <p:set>
                                      <p:cBhvr>
                                        <p:cTn id="58" dur="500" fill="hold"/>
                                        <p:tgtEl>
                                          <p:spTgt spid="114691"/>
                                        </p:tgtEl>
                                        <p:attrNameLst>
                                          <p:attrName>fill.type</p:attrName>
                                        </p:attrNameLst>
                                      </p:cBhvr>
                                      <p:to>
                                        <p:strVal val="solid"/>
                                      </p:to>
                                    </p:set>
                                    <p:set>
                                      <p:cBhvr>
                                        <p:cTn id="59" dur="500" fill="hold"/>
                                        <p:tgtEl>
                                          <p:spTgt spid="114691"/>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114692"/>
                                        </p:tgtEl>
                                        <p:attrNameLst>
                                          <p:attrName>fillcolor</p:attrName>
                                        </p:attrNameLst>
                                      </p:cBhvr>
                                      <p:to>
                                        <a:schemeClr val="bg1"/>
                                      </p:to>
                                    </p:animClr>
                                    <p:set>
                                      <p:cBhvr>
                                        <p:cTn id="62" dur="500" fill="hold"/>
                                        <p:tgtEl>
                                          <p:spTgt spid="114692"/>
                                        </p:tgtEl>
                                        <p:attrNameLst>
                                          <p:attrName>fill.type</p:attrName>
                                        </p:attrNameLst>
                                      </p:cBhvr>
                                      <p:to>
                                        <p:strVal val="solid"/>
                                      </p:to>
                                    </p:set>
                                    <p:set>
                                      <p:cBhvr>
                                        <p:cTn id="63" dur="500" fill="hold"/>
                                        <p:tgtEl>
                                          <p:spTgt spid="114692"/>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14693"/>
                                        </p:tgtEl>
                                        <p:attrNameLst>
                                          <p:attrName>fillcolor</p:attrName>
                                        </p:attrNameLst>
                                      </p:cBhvr>
                                      <p:to>
                                        <a:schemeClr val="bg1"/>
                                      </p:to>
                                    </p:animClr>
                                    <p:set>
                                      <p:cBhvr>
                                        <p:cTn id="66" dur="500" fill="hold"/>
                                        <p:tgtEl>
                                          <p:spTgt spid="114693"/>
                                        </p:tgtEl>
                                        <p:attrNameLst>
                                          <p:attrName>fill.type</p:attrName>
                                        </p:attrNameLst>
                                      </p:cBhvr>
                                      <p:to>
                                        <p:strVal val="solid"/>
                                      </p:to>
                                    </p:set>
                                    <p:set>
                                      <p:cBhvr>
                                        <p:cTn id="67" dur="500" fill="hold"/>
                                        <p:tgtEl>
                                          <p:spTgt spid="114693"/>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14694"/>
                                        </p:tgtEl>
                                        <p:attrNameLst>
                                          <p:attrName>fillcolor</p:attrName>
                                        </p:attrNameLst>
                                      </p:cBhvr>
                                      <p:to>
                                        <a:schemeClr val="bg1"/>
                                      </p:to>
                                    </p:animClr>
                                    <p:set>
                                      <p:cBhvr>
                                        <p:cTn id="70" dur="500" fill="hold"/>
                                        <p:tgtEl>
                                          <p:spTgt spid="114694"/>
                                        </p:tgtEl>
                                        <p:attrNameLst>
                                          <p:attrName>fill.type</p:attrName>
                                        </p:attrNameLst>
                                      </p:cBhvr>
                                      <p:to>
                                        <p:strVal val="solid"/>
                                      </p:to>
                                    </p:set>
                                    <p:set>
                                      <p:cBhvr>
                                        <p:cTn id="71" dur="500" fill="hold"/>
                                        <p:tgtEl>
                                          <p:spTgt spid="114694"/>
                                        </p:tgtEl>
                                        <p:attrNameLst>
                                          <p:attrName>fill.on</p:attrName>
                                        </p:attrNameLst>
                                      </p:cBhvr>
                                      <p:to>
                                        <p:strVal val="true"/>
                                      </p:to>
                                    </p:set>
                                  </p:childTnLst>
                                </p:cTn>
                              </p:par>
                            </p:childTnLst>
                          </p:cTn>
                        </p:par>
                        <p:par>
                          <p:cTn id="72" fill="hold" nodeType="afterGroup">
                            <p:stCondLst>
                              <p:cond delay="500"/>
                            </p:stCondLst>
                            <p:childTnLst>
                              <p:par>
                                <p:cTn id="73" presetID="53" presetClass="entr" presetSubtype="0" fill="hold" grpId="0" nodeType="afterEffect">
                                  <p:stCondLst>
                                    <p:cond delay="0"/>
                                  </p:stCondLst>
                                  <p:childTnLst>
                                    <p:set>
                                      <p:cBhvr>
                                        <p:cTn id="74" dur="1" fill="hold">
                                          <p:stCondLst>
                                            <p:cond delay="0"/>
                                          </p:stCondLst>
                                        </p:cTn>
                                        <p:tgtEl>
                                          <p:spTgt spid="114695"/>
                                        </p:tgtEl>
                                        <p:attrNameLst>
                                          <p:attrName>style.visibility</p:attrName>
                                        </p:attrNameLst>
                                      </p:cBhvr>
                                      <p:to>
                                        <p:strVal val="visible"/>
                                      </p:to>
                                    </p:set>
                                    <p:anim calcmode="lin" valueType="num">
                                      <p:cBhvr>
                                        <p:cTn id="75" dur="500" fill="hold"/>
                                        <p:tgtEl>
                                          <p:spTgt spid="114695"/>
                                        </p:tgtEl>
                                        <p:attrNameLst>
                                          <p:attrName>ppt_w</p:attrName>
                                        </p:attrNameLst>
                                      </p:cBhvr>
                                      <p:tavLst>
                                        <p:tav tm="0">
                                          <p:val>
                                            <p:fltVal val="0"/>
                                          </p:val>
                                        </p:tav>
                                        <p:tav tm="100000">
                                          <p:val>
                                            <p:strVal val="#ppt_w"/>
                                          </p:val>
                                        </p:tav>
                                      </p:tavLst>
                                    </p:anim>
                                    <p:anim calcmode="lin" valueType="num">
                                      <p:cBhvr>
                                        <p:cTn id="76" dur="500" fill="hold"/>
                                        <p:tgtEl>
                                          <p:spTgt spid="114695"/>
                                        </p:tgtEl>
                                        <p:attrNameLst>
                                          <p:attrName>ppt_h</p:attrName>
                                        </p:attrNameLst>
                                      </p:cBhvr>
                                      <p:tavLst>
                                        <p:tav tm="0">
                                          <p:val>
                                            <p:fltVal val="0"/>
                                          </p:val>
                                        </p:tav>
                                        <p:tav tm="100000">
                                          <p:val>
                                            <p:strVal val="#ppt_h"/>
                                          </p:val>
                                        </p:tav>
                                      </p:tavLst>
                                    </p:anim>
                                    <p:animEffect transition="in" filter="fade">
                                      <p:cBhvr>
                                        <p:cTn id="77" dur="500"/>
                                        <p:tgtEl>
                                          <p:spTgt spid="114695"/>
                                        </p:tgtEl>
                                      </p:cBhvr>
                                    </p:animEffect>
                                  </p:childTnLst>
                                </p:cTn>
                              </p:par>
                              <p:par>
                                <p:cTn id="78" presetID="1" presetClass="mediacall" presetSubtype="0" fill="hold" nodeType="withEffect">
                                  <p:stCondLst>
                                    <p:cond delay="0"/>
                                  </p:stCondLst>
                                  <p:childTnLst>
                                    <p:cmd type="call" cmd="playFrom(0.0)">
                                      <p:cBhvr>
                                        <p:cTn id="79" dur="3810" fill="hold"/>
                                        <p:tgtEl>
                                          <p:spTgt spid="114698"/>
                                        </p:tgtEl>
                                      </p:cBhvr>
                                    </p:cmd>
                                  </p:childTnLst>
                                </p:cTn>
                              </p:par>
                            </p:childTnLst>
                          </p:cTn>
                        </p:par>
                      </p:childTnLst>
                    </p:cTn>
                  </p:par>
                </p:childTnLst>
              </p:cTn>
              <p:nextCondLst>
                <p:cond evt="onClick" delay="0">
                  <p:tgtEl>
                    <p:spTgt spid="114691"/>
                  </p:tgtEl>
                </p:cond>
              </p:nextCondLst>
            </p:seq>
            <p:seq concurrent="1" nextAc="seek">
              <p:cTn id="80" restart="whenNotActive" fill="hold" evtFilter="cancelBubble" nodeType="interactiveSeq">
                <p:stCondLst>
                  <p:cond evt="onClick" delay="0">
                    <p:tgtEl>
                      <p:spTgt spid="11469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500" fill="hold"/>
                                        <p:tgtEl>
                                          <p:spTgt spid="114692"/>
                                        </p:tgtEl>
                                        <p:attrNameLst>
                                          <p:attrName>fillcolor</p:attrName>
                                        </p:attrNameLst>
                                      </p:cBhvr>
                                      <p:to>
                                        <a:schemeClr val="accent2"/>
                                      </p:to>
                                    </p:animClr>
                                    <p:set>
                                      <p:cBhvr>
                                        <p:cTn id="85" dur="500" fill="hold"/>
                                        <p:tgtEl>
                                          <p:spTgt spid="114692"/>
                                        </p:tgtEl>
                                        <p:attrNameLst>
                                          <p:attrName>fill.type</p:attrName>
                                        </p:attrNameLst>
                                      </p:cBhvr>
                                      <p:to>
                                        <p:strVal val="solid"/>
                                      </p:to>
                                    </p:set>
                                    <p:set>
                                      <p:cBhvr>
                                        <p:cTn id="86" dur="500" fill="hold"/>
                                        <p:tgtEl>
                                          <p:spTgt spid="114692"/>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114691"/>
                                        </p:tgtEl>
                                        <p:attrNameLst>
                                          <p:attrName>fillcolor</p:attrName>
                                        </p:attrNameLst>
                                      </p:cBhvr>
                                      <p:to>
                                        <a:schemeClr val="bg1"/>
                                      </p:to>
                                    </p:animClr>
                                    <p:set>
                                      <p:cBhvr>
                                        <p:cTn id="89" dur="500" fill="hold"/>
                                        <p:tgtEl>
                                          <p:spTgt spid="114691"/>
                                        </p:tgtEl>
                                        <p:attrNameLst>
                                          <p:attrName>fill.type</p:attrName>
                                        </p:attrNameLst>
                                      </p:cBhvr>
                                      <p:to>
                                        <p:strVal val="solid"/>
                                      </p:to>
                                    </p:set>
                                    <p:set>
                                      <p:cBhvr>
                                        <p:cTn id="90" dur="500" fill="hold"/>
                                        <p:tgtEl>
                                          <p:spTgt spid="114691"/>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114693"/>
                                        </p:tgtEl>
                                        <p:attrNameLst>
                                          <p:attrName>fillcolor</p:attrName>
                                        </p:attrNameLst>
                                      </p:cBhvr>
                                      <p:to>
                                        <a:schemeClr val="bg1"/>
                                      </p:to>
                                    </p:animClr>
                                    <p:set>
                                      <p:cBhvr>
                                        <p:cTn id="93" dur="500" fill="hold"/>
                                        <p:tgtEl>
                                          <p:spTgt spid="114693"/>
                                        </p:tgtEl>
                                        <p:attrNameLst>
                                          <p:attrName>fill.type</p:attrName>
                                        </p:attrNameLst>
                                      </p:cBhvr>
                                      <p:to>
                                        <p:strVal val="solid"/>
                                      </p:to>
                                    </p:set>
                                    <p:set>
                                      <p:cBhvr>
                                        <p:cTn id="94" dur="500" fill="hold"/>
                                        <p:tgtEl>
                                          <p:spTgt spid="11469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14694"/>
                                        </p:tgtEl>
                                        <p:attrNameLst>
                                          <p:attrName>fillcolor</p:attrName>
                                        </p:attrNameLst>
                                      </p:cBhvr>
                                      <p:to>
                                        <a:schemeClr val="bg1"/>
                                      </p:to>
                                    </p:animClr>
                                    <p:set>
                                      <p:cBhvr>
                                        <p:cTn id="97" dur="500" fill="hold"/>
                                        <p:tgtEl>
                                          <p:spTgt spid="114694"/>
                                        </p:tgtEl>
                                        <p:attrNameLst>
                                          <p:attrName>fill.type</p:attrName>
                                        </p:attrNameLst>
                                      </p:cBhvr>
                                      <p:to>
                                        <p:strVal val="solid"/>
                                      </p:to>
                                    </p:set>
                                    <p:set>
                                      <p:cBhvr>
                                        <p:cTn id="98" dur="500" fill="hold"/>
                                        <p:tgtEl>
                                          <p:spTgt spid="114694"/>
                                        </p:tgtEl>
                                        <p:attrNameLst>
                                          <p:attrName>fill.on</p:attrName>
                                        </p:attrNameLst>
                                      </p:cBhvr>
                                      <p:to>
                                        <p:strVal val="true"/>
                                      </p:to>
                                    </p:set>
                                  </p:childTnLst>
                                </p:cTn>
                              </p:par>
                              <p:par>
                                <p:cTn id="99" presetID="53" presetClass="exit" presetSubtype="0" fill="hold" grpId="3" nodeType="withEffect">
                                  <p:stCondLst>
                                    <p:cond delay="0"/>
                                  </p:stCondLst>
                                  <p:childTnLst>
                                    <p:anim calcmode="lin" valueType="num">
                                      <p:cBhvr>
                                        <p:cTn id="100" dur="500"/>
                                        <p:tgtEl>
                                          <p:spTgt spid="114695"/>
                                        </p:tgtEl>
                                        <p:attrNameLst>
                                          <p:attrName>ppt_w</p:attrName>
                                        </p:attrNameLst>
                                      </p:cBhvr>
                                      <p:tavLst>
                                        <p:tav tm="0">
                                          <p:val>
                                            <p:strVal val="ppt_w"/>
                                          </p:val>
                                        </p:tav>
                                        <p:tav tm="100000">
                                          <p:val>
                                            <p:fltVal val="0"/>
                                          </p:val>
                                        </p:tav>
                                      </p:tavLst>
                                    </p:anim>
                                    <p:anim calcmode="lin" valueType="num">
                                      <p:cBhvr>
                                        <p:cTn id="101" dur="500"/>
                                        <p:tgtEl>
                                          <p:spTgt spid="114695"/>
                                        </p:tgtEl>
                                        <p:attrNameLst>
                                          <p:attrName>ppt_h</p:attrName>
                                        </p:attrNameLst>
                                      </p:cBhvr>
                                      <p:tavLst>
                                        <p:tav tm="0">
                                          <p:val>
                                            <p:strVal val="ppt_h"/>
                                          </p:val>
                                        </p:tav>
                                        <p:tav tm="100000">
                                          <p:val>
                                            <p:fltVal val="0"/>
                                          </p:val>
                                        </p:tav>
                                      </p:tavLst>
                                    </p:anim>
                                    <p:animEffect transition="out" filter="fade">
                                      <p:cBhvr>
                                        <p:cTn id="102" dur="500"/>
                                        <p:tgtEl>
                                          <p:spTgt spid="114695"/>
                                        </p:tgtEl>
                                      </p:cBhvr>
                                    </p:animEffect>
                                    <p:set>
                                      <p:cBhvr>
                                        <p:cTn id="103" dur="1" fill="hold">
                                          <p:stCondLst>
                                            <p:cond delay="499"/>
                                          </p:stCondLst>
                                        </p:cTn>
                                        <p:tgtEl>
                                          <p:spTgt spid="114695"/>
                                        </p:tgtEl>
                                        <p:attrNameLst>
                                          <p:attrName>style.visibility</p:attrName>
                                        </p:attrNameLst>
                                      </p:cBhvr>
                                      <p:to>
                                        <p:strVal val="hidden"/>
                                      </p:to>
                                    </p:set>
                                  </p:childTnLst>
                                </p:cTn>
                              </p:par>
                            </p:childTnLst>
                          </p:cTn>
                        </p:par>
                        <p:par>
                          <p:cTn id="104" fill="hold" nodeType="afterGroup">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14696"/>
                                        </p:tgtEl>
                                        <p:attrNameLst>
                                          <p:attrName>style.visibility</p:attrName>
                                        </p:attrNameLst>
                                      </p:cBhvr>
                                      <p:to>
                                        <p:strVal val="visible"/>
                                      </p:to>
                                    </p:set>
                                    <p:anim calcmode="lin" valueType="num">
                                      <p:cBhvr>
                                        <p:cTn id="107" dur="500" fill="hold"/>
                                        <p:tgtEl>
                                          <p:spTgt spid="114696"/>
                                        </p:tgtEl>
                                        <p:attrNameLst>
                                          <p:attrName>ppt_w</p:attrName>
                                        </p:attrNameLst>
                                      </p:cBhvr>
                                      <p:tavLst>
                                        <p:tav tm="0">
                                          <p:val>
                                            <p:fltVal val="0"/>
                                          </p:val>
                                        </p:tav>
                                        <p:tav tm="100000">
                                          <p:val>
                                            <p:strVal val="#ppt_w"/>
                                          </p:val>
                                        </p:tav>
                                      </p:tavLst>
                                    </p:anim>
                                    <p:anim calcmode="lin" valueType="num">
                                      <p:cBhvr>
                                        <p:cTn id="108" dur="500" fill="hold"/>
                                        <p:tgtEl>
                                          <p:spTgt spid="114696"/>
                                        </p:tgtEl>
                                        <p:attrNameLst>
                                          <p:attrName>ppt_h</p:attrName>
                                        </p:attrNameLst>
                                      </p:cBhvr>
                                      <p:tavLst>
                                        <p:tav tm="0">
                                          <p:val>
                                            <p:fltVal val="0"/>
                                          </p:val>
                                        </p:tav>
                                        <p:tav tm="100000">
                                          <p:val>
                                            <p:strVal val="#ppt_h"/>
                                          </p:val>
                                        </p:tav>
                                      </p:tavLst>
                                    </p:anim>
                                    <p:animEffect transition="in" filter="fade">
                                      <p:cBhvr>
                                        <p:cTn id="109" dur="500"/>
                                        <p:tgtEl>
                                          <p:spTgt spid="114696"/>
                                        </p:tgtEl>
                                      </p:cBhvr>
                                    </p:animEffect>
                                  </p:childTnLst>
                                  <p:subTnLst>
                                    <p:audio>
                                      <p:cMediaNode>
                                        <p:cTn display="0" masterRel="sameClick">
                                          <p:stCondLst>
                                            <p:cond evt="begin" delay="0">
                                              <p:tn val="105"/>
                                            </p:cond>
                                          </p:stCondLst>
                                          <p:endCondLst>
                                            <p:cond evt="onStopAudio" delay="0">
                                              <p:tgtEl>
                                                <p:sldTgt/>
                                              </p:tgtEl>
                                            </p:cond>
                                          </p:endCondLst>
                                        </p:cTn>
                                        <p:tgtEl>
                                          <p:sndTgt r:embed="rId6" name="applause.wav"/>
                                        </p:tgtEl>
                                      </p:cMediaNode>
                                    </p:audio>
                                  </p:subTnLst>
                                </p:cTn>
                              </p:par>
                              <p:par>
                                <p:cTn id="110" presetID="1" presetClass="mediacall" presetSubtype="0" fill="hold" nodeType="withEffect">
                                  <p:stCondLst>
                                    <p:cond delay="0"/>
                                  </p:stCondLst>
                                  <p:childTnLst>
                                    <p:cmd type="call" cmd="playFrom(0.0)">
                                      <p:cBhvr>
                                        <p:cTn id="111" dur="6140" fill="hold"/>
                                        <p:tgtEl>
                                          <p:spTgt spid="114700"/>
                                        </p:tgtEl>
                                      </p:cBhvr>
                                    </p:cmd>
                                  </p:childTnLst>
                                </p:cTn>
                              </p:par>
                            </p:childTnLst>
                          </p:cTn>
                        </p:par>
                      </p:childTnLst>
                    </p:cTn>
                  </p:par>
                </p:childTnLst>
              </p:cTn>
              <p:nextCondLst>
                <p:cond evt="onClick" delay="0">
                  <p:tgtEl>
                    <p:spTgt spid="114692"/>
                  </p:tgtEl>
                </p:cond>
              </p:nextCondLst>
            </p:seq>
            <p:seq concurrent="1" nextAc="seek">
              <p:cTn id="112" restart="whenNotActive" fill="hold" evtFilter="cancelBubble" nodeType="interactiveSeq">
                <p:stCondLst>
                  <p:cond evt="onClick" delay="0">
                    <p:tgtEl>
                      <p:spTgt spid="1146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mph" presetSubtype="2" fill="hold" nodeType="clickEffect">
                                  <p:stCondLst>
                                    <p:cond delay="0"/>
                                  </p:stCondLst>
                                  <p:childTnLst>
                                    <p:animClr clrSpc="rgb" dir="cw">
                                      <p:cBhvr>
                                        <p:cTn id="116" dur="500" fill="hold"/>
                                        <p:tgtEl>
                                          <p:spTgt spid="114693"/>
                                        </p:tgtEl>
                                        <p:attrNameLst>
                                          <p:attrName>fillcolor</p:attrName>
                                        </p:attrNameLst>
                                      </p:cBhvr>
                                      <p:to>
                                        <a:schemeClr val="accent2"/>
                                      </p:to>
                                    </p:animClr>
                                    <p:set>
                                      <p:cBhvr>
                                        <p:cTn id="117" dur="500" fill="hold"/>
                                        <p:tgtEl>
                                          <p:spTgt spid="114693"/>
                                        </p:tgtEl>
                                        <p:attrNameLst>
                                          <p:attrName>fill.type</p:attrName>
                                        </p:attrNameLst>
                                      </p:cBhvr>
                                      <p:to>
                                        <p:strVal val="solid"/>
                                      </p:to>
                                    </p:set>
                                    <p:set>
                                      <p:cBhvr>
                                        <p:cTn id="118" dur="500" fill="hold"/>
                                        <p:tgtEl>
                                          <p:spTgt spid="11469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114691"/>
                                        </p:tgtEl>
                                        <p:attrNameLst>
                                          <p:attrName>fillcolor</p:attrName>
                                        </p:attrNameLst>
                                      </p:cBhvr>
                                      <p:to>
                                        <a:schemeClr val="bg1"/>
                                      </p:to>
                                    </p:animClr>
                                    <p:set>
                                      <p:cBhvr>
                                        <p:cTn id="121" dur="500" fill="hold"/>
                                        <p:tgtEl>
                                          <p:spTgt spid="114691"/>
                                        </p:tgtEl>
                                        <p:attrNameLst>
                                          <p:attrName>fill.type</p:attrName>
                                        </p:attrNameLst>
                                      </p:cBhvr>
                                      <p:to>
                                        <p:strVal val="solid"/>
                                      </p:to>
                                    </p:set>
                                    <p:set>
                                      <p:cBhvr>
                                        <p:cTn id="122" dur="500" fill="hold"/>
                                        <p:tgtEl>
                                          <p:spTgt spid="11469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114692"/>
                                        </p:tgtEl>
                                        <p:attrNameLst>
                                          <p:attrName>fillcolor</p:attrName>
                                        </p:attrNameLst>
                                      </p:cBhvr>
                                      <p:to>
                                        <a:schemeClr val="bg1"/>
                                      </p:to>
                                    </p:animClr>
                                    <p:set>
                                      <p:cBhvr>
                                        <p:cTn id="125" dur="500" fill="hold"/>
                                        <p:tgtEl>
                                          <p:spTgt spid="114692"/>
                                        </p:tgtEl>
                                        <p:attrNameLst>
                                          <p:attrName>fill.type</p:attrName>
                                        </p:attrNameLst>
                                      </p:cBhvr>
                                      <p:to>
                                        <p:strVal val="solid"/>
                                      </p:to>
                                    </p:set>
                                    <p:set>
                                      <p:cBhvr>
                                        <p:cTn id="126" dur="500" fill="hold"/>
                                        <p:tgtEl>
                                          <p:spTgt spid="11469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14694"/>
                                        </p:tgtEl>
                                        <p:attrNameLst>
                                          <p:attrName>fillcolor</p:attrName>
                                        </p:attrNameLst>
                                      </p:cBhvr>
                                      <p:to>
                                        <a:schemeClr val="bg1"/>
                                      </p:to>
                                    </p:animClr>
                                    <p:set>
                                      <p:cBhvr>
                                        <p:cTn id="129" dur="500" fill="hold"/>
                                        <p:tgtEl>
                                          <p:spTgt spid="114694"/>
                                        </p:tgtEl>
                                        <p:attrNameLst>
                                          <p:attrName>fill.type</p:attrName>
                                        </p:attrNameLst>
                                      </p:cBhvr>
                                      <p:to>
                                        <p:strVal val="solid"/>
                                      </p:to>
                                    </p:set>
                                    <p:set>
                                      <p:cBhvr>
                                        <p:cTn id="130" dur="500" fill="hold"/>
                                        <p:tgtEl>
                                          <p:spTgt spid="114694"/>
                                        </p:tgtEl>
                                        <p:attrNameLst>
                                          <p:attrName>fill.on</p:attrName>
                                        </p:attrNameLst>
                                      </p:cBhvr>
                                      <p:to>
                                        <p:strVal val="true"/>
                                      </p:to>
                                    </p:set>
                                  </p:childTnLst>
                                </p:cTn>
                              </p:par>
                            </p:childTnLst>
                          </p:cTn>
                        </p:par>
                        <p:par>
                          <p:cTn id="131" fill="hold" nodeType="afterGroup">
                            <p:stCondLst>
                              <p:cond delay="500"/>
                            </p:stCondLst>
                            <p:childTnLst>
                              <p:par>
                                <p:cTn id="132" presetID="53" presetClass="entr" presetSubtype="0" fill="hold" grpId="1" nodeType="afterEffect">
                                  <p:stCondLst>
                                    <p:cond delay="0"/>
                                  </p:stCondLst>
                                  <p:childTnLst>
                                    <p:set>
                                      <p:cBhvr>
                                        <p:cTn id="133" dur="1" fill="hold">
                                          <p:stCondLst>
                                            <p:cond delay="0"/>
                                          </p:stCondLst>
                                        </p:cTn>
                                        <p:tgtEl>
                                          <p:spTgt spid="114695"/>
                                        </p:tgtEl>
                                        <p:attrNameLst>
                                          <p:attrName>style.visibility</p:attrName>
                                        </p:attrNameLst>
                                      </p:cBhvr>
                                      <p:to>
                                        <p:strVal val="visible"/>
                                      </p:to>
                                    </p:set>
                                    <p:anim calcmode="lin" valueType="num">
                                      <p:cBhvr>
                                        <p:cTn id="134" dur="500" fill="hold"/>
                                        <p:tgtEl>
                                          <p:spTgt spid="114695"/>
                                        </p:tgtEl>
                                        <p:attrNameLst>
                                          <p:attrName>ppt_w</p:attrName>
                                        </p:attrNameLst>
                                      </p:cBhvr>
                                      <p:tavLst>
                                        <p:tav tm="0">
                                          <p:val>
                                            <p:fltVal val="0"/>
                                          </p:val>
                                        </p:tav>
                                        <p:tav tm="100000">
                                          <p:val>
                                            <p:strVal val="#ppt_w"/>
                                          </p:val>
                                        </p:tav>
                                      </p:tavLst>
                                    </p:anim>
                                    <p:anim calcmode="lin" valueType="num">
                                      <p:cBhvr>
                                        <p:cTn id="135" dur="500" fill="hold"/>
                                        <p:tgtEl>
                                          <p:spTgt spid="114695"/>
                                        </p:tgtEl>
                                        <p:attrNameLst>
                                          <p:attrName>ppt_h</p:attrName>
                                        </p:attrNameLst>
                                      </p:cBhvr>
                                      <p:tavLst>
                                        <p:tav tm="0">
                                          <p:val>
                                            <p:fltVal val="0"/>
                                          </p:val>
                                        </p:tav>
                                        <p:tav tm="100000">
                                          <p:val>
                                            <p:strVal val="#ppt_h"/>
                                          </p:val>
                                        </p:tav>
                                      </p:tavLst>
                                    </p:anim>
                                    <p:animEffect transition="in" filter="fade">
                                      <p:cBhvr>
                                        <p:cTn id="136" dur="500"/>
                                        <p:tgtEl>
                                          <p:spTgt spid="114695"/>
                                        </p:tgtEl>
                                      </p:cBhvr>
                                    </p:animEffect>
                                  </p:childTnLst>
                                </p:cTn>
                              </p:par>
                              <p:par>
                                <p:cTn id="137" presetID="1" presetClass="mediacall" presetSubtype="0" fill="hold" nodeType="withEffect">
                                  <p:stCondLst>
                                    <p:cond delay="0"/>
                                  </p:stCondLst>
                                  <p:childTnLst>
                                    <p:cmd type="call" cmd="playFrom(0.0)">
                                      <p:cBhvr>
                                        <p:cTn id="138" dur="3810" fill="hold"/>
                                        <p:tgtEl>
                                          <p:spTgt spid="114697"/>
                                        </p:tgtEl>
                                      </p:cBhvr>
                                    </p:cmd>
                                  </p:childTnLst>
                                </p:cTn>
                              </p:par>
                            </p:childTnLst>
                          </p:cTn>
                        </p:par>
                      </p:childTnLst>
                    </p:cTn>
                  </p:par>
                </p:childTnLst>
              </p:cTn>
              <p:nextCondLst>
                <p:cond evt="onClick" delay="0">
                  <p:tgtEl>
                    <p:spTgt spid="114693"/>
                  </p:tgtEl>
                </p:cond>
              </p:nextCondLst>
            </p:seq>
            <p:seq concurrent="1" nextAc="seek">
              <p:cTn id="139" restart="whenNotActive" fill="hold" evtFilter="cancelBubble" nodeType="interactiveSeq">
                <p:stCondLst>
                  <p:cond evt="onClick" delay="0">
                    <p:tgtEl>
                      <p:spTgt spid="11469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1" presetClass="emph" presetSubtype="2" fill="hold" nodeType="clickEffect">
                                  <p:stCondLst>
                                    <p:cond delay="0"/>
                                  </p:stCondLst>
                                  <p:childTnLst>
                                    <p:animClr clrSpc="rgb" dir="cw">
                                      <p:cBhvr>
                                        <p:cTn id="143" dur="500" fill="hold"/>
                                        <p:tgtEl>
                                          <p:spTgt spid="114694"/>
                                        </p:tgtEl>
                                        <p:attrNameLst>
                                          <p:attrName>fillcolor</p:attrName>
                                        </p:attrNameLst>
                                      </p:cBhvr>
                                      <p:to>
                                        <a:schemeClr val="accent2"/>
                                      </p:to>
                                    </p:animClr>
                                    <p:set>
                                      <p:cBhvr>
                                        <p:cTn id="144" dur="500" fill="hold"/>
                                        <p:tgtEl>
                                          <p:spTgt spid="114694"/>
                                        </p:tgtEl>
                                        <p:attrNameLst>
                                          <p:attrName>fill.type</p:attrName>
                                        </p:attrNameLst>
                                      </p:cBhvr>
                                      <p:to>
                                        <p:strVal val="solid"/>
                                      </p:to>
                                    </p:set>
                                    <p:set>
                                      <p:cBhvr>
                                        <p:cTn id="145" dur="500" fill="hold"/>
                                        <p:tgtEl>
                                          <p:spTgt spid="11469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14691"/>
                                        </p:tgtEl>
                                        <p:attrNameLst>
                                          <p:attrName>fillcolor</p:attrName>
                                        </p:attrNameLst>
                                      </p:cBhvr>
                                      <p:to>
                                        <a:schemeClr val="bg1"/>
                                      </p:to>
                                    </p:animClr>
                                    <p:set>
                                      <p:cBhvr>
                                        <p:cTn id="148" dur="500" fill="hold"/>
                                        <p:tgtEl>
                                          <p:spTgt spid="114691"/>
                                        </p:tgtEl>
                                        <p:attrNameLst>
                                          <p:attrName>fill.type</p:attrName>
                                        </p:attrNameLst>
                                      </p:cBhvr>
                                      <p:to>
                                        <p:strVal val="solid"/>
                                      </p:to>
                                    </p:set>
                                    <p:set>
                                      <p:cBhvr>
                                        <p:cTn id="149" dur="500" fill="hold"/>
                                        <p:tgtEl>
                                          <p:spTgt spid="114691"/>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14692"/>
                                        </p:tgtEl>
                                        <p:attrNameLst>
                                          <p:attrName>fillcolor</p:attrName>
                                        </p:attrNameLst>
                                      </p:cBhvr>
                                      <p:to>
                                        <a:schemeClr val="bg1"/>
                                      </p:to>
                                    </p:animClr>
                                    <p:set>
                                      <p:cBhvr>
                                        <p:cTn id="152" dur="500" fill="hold"/>
                                        <p:tgtEl>
                                          <p:spTgt spid="114692"/>
                                        </p:tgtEl>
                                        <p:attrNameLst>
                                          <p:attrName>fill.type</p:attrName>
                                        </p:attrNameLst>
                                      </p:cBhvr>
                                      <p:to>
                                        <p:strVal val="solid"/>
                                      </p:to>
                                    </p:set>
                                    <p:set>
                                      <p:cBhvr>
                                        <p:cTn id="153" dur="500" fill="hold"/>
                                        <p:tgtEl>
                                          <p:spTgt spid="114692"/>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14693"/>
                                        </p:tgtEl>
                                        <p:attrNameLst>
                                          <p:attrName>fillcolor</p:attrName>
                                        </p:attrNameLst>
                                      </p:cBhvr>
                                      <p:to>
                                        <a:schemeClr val="bg1"/>
                                      </p:to>
                                    </p:animClr>
                                    <p:set>
                                      <p:cBhvr>
                                        <p:cTn id="156" dur="500" fill="hold"/>
                                        <p:tgtEl>
                                          <p:spTgt spid="114693"/>
                                        </p:tgtEl>
                                        <p:attrNameLst>
                                          <p:attrName>fill.type</p:attrName>
                                        </p:attrNameLst>
                                      </p:cBhvr>
                                      <p:to>
                                        <p:strVal val="solid"/>
                                      </p:to>
                                    </p:set>
                                    <p:set>
                                      <p:cBhvr>
                                        <p:cTn id="157" dur="500" fill="hold"/>
                                        <p:tgtEl>
                                          <p:spTgt spid="114693"/>
                                        </p:tgtEl>
                                        <p:attrNameLst>
                                          <p:attrName>fill.on</p:attrName>
                                        </p:attrNameLst>
                                      </p:cBhvr>
                                      <p:to>
                                        <p:strVal val="true"/>
                                      </p:to>
                                    </p:set>
                                  </p:childTnLst>
                                </p:cTn>
                              </p:par>
                            </p:childTnLst>
                          </p:cTn>
                        </p:par>
                        <p:par>
                          <p:cTn id="158" fill="hold" nodeType="afterGroup">
                            <p:stCondLst>
                              <p:cond delay="500"/>
                            </p:stCondLst>
                            <p:childTnLst>
                              <p:par>
                                <p:cTn id="159" presetID="53" presetClass="entr" presetSubtype="0" fill="hold" grpId="2" nodeType="afterEffect">
                                  <p:stCondLst>
                                    <p:cond delay="0"/>
                                  </p:stCondLst>
                                  <p:childTnLst>
                                    <p:set>
                                      <p:cBhvr>
                                        <p:cTn id="160" dur="1" fill="hold">
                                          <p:stCondLst>
                                            <p:cond delay="0"/>
                                          </p:stCondLst>
                                        </p:cTn>
                                        <p:tgtEl>
                                          <p:spTgt spid="114695"/>
                                        </p:tgtEl>
                                        <p:attrNameLst>
                                          <p:attrName>style.visibility</p:attrName>
                                        </p:attrNameLst>
                                      </p:cBhvr>
                                      <p:to>
                                        <p:strVal val="visible"/>
                                      </p:to>
                                    </p:set>
                                    <p:anim calcmode="lin" valueType="num">
                                      <p:cBhvr>
                                        <p:cTn id="161" dur="500" fill="hold"/>
                                        <p:tgtEl>
                                          <p:spTgt spid="114695"/>
                                        </p:tgtEl>
                                        <p:attrNameLst>
                                          <p:attrName>ppt_w</p:attrName>
                                        </p:attrNameLst>
                                      </p:cBhvr>
                                      <p:tavLst>
                                        <p:tav tm="0">
                                          <p:val>
                                            <p:fltVal val="0"/>
                                          </p:val>
                                        </p:tav>
                                        <p:tav tm="100000">
                                          <p:val>
                                            <p:strVal val="#ppt_w"/>
                                          </p:val>
                                        </p:tav>
                                      </p:tavLst>
                                    </p:anim>
                                    <p:anim calcmode="lin" valueType="num">
                                      <p:cBhvr>
                                        <p:cTn id="162" dur="500" fill="hold"/>
                                        <p:tgtEl>
                                          <p:spTgt spid="114695"/>
                                        </p:tgtEl>
                                        <p:attrNameLst>
                                          <p:attrName>ppt_h</p:attrName>
                                        </p:attrNameLst>
                                      </p:cBhvr>
                                      <p:tavLst>
                                        <p:tav tm="0">
                                          <p:val>
                                            <p:fltVal val="0"/>
                                          </p:val>
                                        </p:tav>
                                        <p:tav tm="100000">
                                          <p:val>
                                            <p:strVal val="#ppt_h"/>
                                          </p:val>
                                        </p:tav>
                                      </p:tavLst>
                                    </p:anim>
                                    <p:animEffect transition="in" filter="fade">
                                      <p:cBhvr>
                                        <p:cTn id="163" dur="500"/>
                                        <p:tgtEl>
                                          <p:spTgt spid="114695"/>
                                        </p:tgtEl>
                                      </p:cBhvr>
                                    </p:animEffect>
                                  </p:childTnLst>
                                </p:cTn>
                              </p:par>
                              <p:par>
                                <p:cTn id="164" presetID="1" presetClass="mediacall" presetSubtype="0" fill="hold" nodeType="withEffect">
                                  <p:stCondLst>
                                    <p:cond delay="0"/>
                                  </p:stCondLst>
                                  <p:childTnLst>
                                    <p:cmd type="call" cmd="playFrom(0.0)">
                                      <p:cBhvr>
                                        <p:cTn id="165" dur="3810" fill="hold"/>
                                        <p:tgtEl>
                                          <p:spTgt spid="114699"/>
                                        </p:tgtEl>
                                      </p:cBhvr>
                                    </p:cmd>
                                  </p:childTnLst>
                                </p:cTn>
                              </p:par>
                            </p:childTnLst>
                          </p:cTn>
                        </p:par>
                      </p:childTnLst>
                    </p:cTn>
                  </p:par>
                </p:childTnLst>
              </p:cTn>
              <p:nextCondLst>
                <p:cond evt="onClick" delay="0">
                  <p:tgtEl>
                    <p:spTgt spid="114694"/>
                  </p:tgtEl>
                </p:cond>
              </p:nextCondLst>
            </p:seq>
            <p:audio>
              <p:cMediaNode>
                <p:cTn id="166" fill="hold" display="0">
                  <p:stCondLst>
                    <p:cond delay="indefinite"/>
                  </p:stCondLst>
                  <p:endCondLst>
                    <p:cond evt="onNext" delay="0">
                      <p:tgtEl>
                        <p:sldTgt/>
                      </p:tgtEl>
                    </p:cond>
                    <p:cond evt="onPrev" delay="0">
                      <p:tgtEl>
                        <p:sldTgt/>
                      </p:tgtEl>
                    </p:cond>
                    <p:cond evt="onStopAudio" delay="0">
                      <p:tgtEl>
                        <p:sldTgt/>
                      </p:tgtEl>
                    </p:cond>
                  </p:endCondLst>
                </p:cTn>
                <p:tgtEl>
                  <p:spTgt spid="114697"/>
                </p:tgtEl>
              </p:cMediaNode>
            </p:audio>
            <p:audio>
              <p:cMediaNode>
                <p:cTn id="167" fill="hold" display="0">
                  <p:stCondLst>
                    <p:cond delay="indefinite"/>
                  </p:stCondLst>
                  <p:endCondLst>
                    <p:cond evt="onNext" delay="0">
                      <p:tgtEl>
                        <p:sldTgt/>
                      </p:tgtEl>
                    </p:cond>
                    <p:cond evt="onPrev" delay="0">
                      <p:tgtEl>
                        <p:sldTgt/>
                      </p:tgtEl>
                    </p:cond>
                    <p:cond evt="onStopAudio" delay="0">
                      <p:tgtEl>
                        <p:sldTgt/>
                      </p:tgtEl>
                    </p:cond>
                  </p:endCondLst>
                </p:cTn>
                <p:tgtEl>
                  <p:spTgt spid="114698"/>
                </p:tgtEl>
              </p:cMediaNode>
            </p:audio>
            <p:audio>
              <p:cMediaNode>
                <p:cTn id="168" fill="hold" display="0">
                  <p:stCondLst>
                    <p:cond delay="indefinite"/>
                  </p:stCondLst>
                  <p:endCondLst>
                    <p:cond evt="onNext" delay="0">
                      <p:tgtEl>
                        <p:sldTgt/>
                      </p:tgtEl>
                    </p:cond>
                    <p:cond evt="onPrev" delay="0">
                      <p:tgtEl>
                        <p:sldTgt/>
                      </p:tgtEl>
                    </p:cond>
                    <p:cond evt="onStopAudio" delay="0">
                      <p:tgtEl>
                        <p:sldTgt/>
                      </p:tgtEl>
                    </p:cond>
                  </p:endCondLst>
                </p:cTn>
                <p:tgtEl>
                  <p:spTgt spid="114699"/>
                </p:tgtEl>
              </p:cMediaNode>
            </p:audio>
            <p:audio>
              <p:cMediaNode>
                <p:cTn id="169" fill="hold" display="0">
                  <p:stCondLst>
                    <p:cond delay="indefinite"/>
                  </p:stCondLst>
                  <p:endCondLst>
                    <p:cond evt="onNext" delay="0">
                      <p:tgtEl>
                        <p:sldTgt/>
                      </p:tgtEl>
                    </p:cond>
                    <p:cond evt="onPrev" delay="0">
                      <p:tgtEl>
                        <p:sldTgt/>
                      </p:tgtEl>
                    </p:cond>
                    <p:cond evt="onStopAudio" delay="0">
                      <p:tgtEl>
                        <p:sldTgt/>
                      </p:tgtEl>
                    </p:cond>
                  </p:endCondLst>
                </p:cTn>
                <p:tgtEl>
                  <p:spTgt spid="114700"/>
                </p:tgtEl>
              </p:cMediaNode>
            </p:audio>
          </p:childTnLst>
        </p:cTn>
      </p:par>
    </p:tnLst>
    <p:bldLst>
      <p:bldP spid="114696" grpId="0" animBg="1"/>
      <p:bldP spid="114695" grpId="0" animBg="1"/>
      <p:bldP spid="114695" grpId="1" animBg="1"/>
      <p:bldP spid="114695" grpId="2" animBg="1"/>
      <p:bldP spid="114695" grpId="3"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711200" y="5323840"/>
            <a:ext cx="304800" cy="685800"/>
            <a:chOff x="240" y="624"/>
            <a:chExt cx="96" cy="288"/>
          </a:xfrm>
        </p:grpSpPr>
        <p:sp>
          <p:nvSpPr>
            <p:cNvPr id="25741" name="Rectangle 3"/>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742" name="Rectangle 4"/>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3" name="Group 5"/>
          <p:cNvGrpSpPr>
            <a:grpSpLocks/>
          </p:cNvGrpSpPr>
          <p:nvPr/>
        </p:nvGrpSpPr>
        <p:grpSpPr bwMode="auto">
          <a:xfrm>
            <a:off x="76011" y="5596725"/>
            <a:ext cx="11217879" cy="1184275"/>
            <a:chOff x="114" y="3312"/>
            <a:chExt cx="5394" cy="746"/>
          </a:xfrm>
        </p:grpSpPr>
        <p:sp>
          <p:nvSpPr>
            <p:cNvPr id="25716" name="AutoShape 6"/>
            <p:cNvSpPr>
              <a:spLocks noChangeArrowheads="1"/>
            </p:cNvSpPr>
            <p:nvPr/>
          </p:nvSpPr>
          <p:spPr bwMode="gray">
            <a:xfrm>
              <a:off x="449" y="3422"/>
              <a:ext cx="4980" cy="53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717" name="AutoShape 7"/>
            <p:cNvSpPr>
              <a:spLocks noChangeArrowheads="1"/>
            </p:cNvSpPr>
            <p:nvPr/>
          </p:nvSpPr>
          <p:spPr bwMode="gray">
            <a:xfrm>
              <a:off x="558" y="3456"/>
              <a:ext cx="539" cy="432"/>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760" name="Freeform 8"/>
            <p:cNvSpPr>
              <a:spLocks/>
            </p:cNvSpPr>
            <p:nvPr/>
          </p:nvSpPr>
          <p:spPr bwMode="gray">
            <a:xfrm>
              <a:off x="618" y="3499"/>
              <a:ext cx="479" cy="21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761" name="Text Box 9"/>
            <p:cNvSpPr txBox="1">
              <a:spLocks noChangeArrowheads="1"/>
            </p:cNvSpPr>
            <p:nvPr/>
          </p:nvSpPr>
          <p:spPr bwMode="gray">
            <a:xfrm>
              <a:off x="821" y="3513"/>
              <a:ext cx="190"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D</a:t>
              </a:r>
            </a:p>
          </p:txBody>
        </p:sp>
        <p:sp>
          <p:nvSpPr>
            <p:cNvPr id="25720" name="Text Box 10"/>
            <p:cNvSpPr txBox="1">
              <a:spLocks noChangeArrowheads="1"/>
            </p:cNvSpPr>
            <p:nvPr/>
          </p:nvSpPr>
          <p:spPr bwMode="gray">
            <a:xfrm>
              <a:off x="1649" y="3506"/>
              <a:ext cx="3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721" name="Rectangle 11"/>
            <p:cNvSpPr>
              <a:spLocks noChangeArrowheads="1"/>
            </p:cNvSpPr>
            <p:nvPr/>
          </p:nvSpPr>
          <p:spPr bwMode="auto">
            <a:xfrm>
              <a:off x="420" y="3361"/>
              <a:ext cx="5088" cy="6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nvGrpSpPr>
            <p:cNvPr id="25722" name="Group 12"/>
            <p:cNvGrpSpPr>
              <a:grpSpLocks/>
            </p:cNvGrpSpPr>
            <p:nvPr/>
          </p:nvGrpSpPr>
          <p:grpSpPr bwMode="auto">
            <a:xfrm rot="5400000">
              <a:off x="351" y="3544"/>
              <a:ext cx="186" cy="259"/>
              <a:chOff x="1872" y="1528"/>
              <a:chExt cx="2014" cy="2378"/>
            </a:xfrm>
          </p:grpSpPr>
          <p:sp>
            <p:nvSpPr>
              <p:cNvPr id="74765" name="AutoShape 13"/>
              <p:cNvSpPr>
                <a:spLocks noChangeArrowheads="1"/>
              </p:cNvSpPr>
              <p:nvPr/>
            </p:nvSpPr>
            <p:spPr bwMode="gray">
              <a:xfrm rot="16200000" flipH="1">
                <a:off x="1826" y="2743"/>
                <a:ext cx="29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66" name="AutoShape 14"/>
              <p:cNvSpPr>
                <a:spLocks noChangeArrowheads="1"/>
              </p:cNvSpPr>
              <p:nvPr/>
            </p:nvSpPr>
            <p:spPr bwMode="gray">
              <a:xfrm rot="5400000" flipH="1">
                <a:off x="3625" y="2662"/>
                <a:ext cx="316"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67" name="AutoShape 15"/>
              <p:cNvSpPr>
                <a:spLocks noChangeArrowheads="1"/>
              </p:cNvSpPr>
              <p:nvPr/>
            </p:nvSpPr>
            <p:spPr bwMode="gray">
              <a:xfrm rot="10800000" flipH="1">
                <a:off x="2727" y="3445"/>
                <a:ext cx="303" cy="19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735"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736"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770" name="Oval 18"/>
              <p:cNvSpPr>
                <a:spLocks noChangeArrowheads="1"/>
              </p:cNvSpPr>
              <p:nvPr/>
            </p:nvSpPr>
            <p:spPr bwMode="gray">
              <a:xfrm>
                <a:off x="1999" y="1694"/>
                <a:ext cx="1772" cy="22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738" name="Oval 19"/>
              <p:cNvSpPr>
                <a:spLocks noChangeArrowheads="1"/>
              </p:cNvSpPr>
              <p:nvPr/>
            </p:nvSpPr>
            <p:spPr bwMode="gray">
              <a:xfrm>
                <a:off x="1999" y="1528"/>
                <a:ext cx="1772" cy="220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772" name="Oval 20"/>
              <p:cNvSpPr>
                <a:spLocks noChangeArrowheads="1"/>
              </p:cNvSpPr>
              <p:nvPr/>
            </p:nvSpPr>
            <p:spPr bwMode="gray">
              <a:xfrm>
                <a:off x="2338" y="1530"/>
                <a:ext cx="1094" cy="220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40" name="Oval 21"/>
              <p:cNvSpPr>
                <a:spLocks noChangeArrowheads="1"/>
              </p:cNvSpPr>
              <p:nvPr/>
            </p:nvSpPr>
            <p:spPr bwMode="gray">
              <a:xfrm>
                <a:off x="2337" y="1528"/>
                <a:ext cx="1096" cy="220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774" name="AutoShape 22"/>
            <p:cNvSpPr>
              <a:spLocks noChangeArrowheads="1"/>
            </p:cNvSpPr>
            <p:nvPr/>
          </p:nvSpPr>
          <p:spPr bwMode="gray">
            <a:xfrm flipH="1">
              <a:off x="413" y="3312"/>
              <a:ext cx="113" cy="6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75" name="AutoShape 23"/>
            <p:cNvSpPr>
              <a:spLocks noChangeArrowheads="1"/>
            </p:cNvSpPr>
            <p:nvPr/>
          </p:nvSpPr>
          <p:spPr bwMode="gray">
            <a:xfrm rot="10800000" flipH="1">
              <a:off x="425" y="3916"/>
              <a:ext cx="125" cy="6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76" name="AutoShape 24"/>
            <p:cNvSpPr>
              <a:spLocks noChangeArrowheads="1"/>
            </p:cNvSpPr>
            <p:nvPr/>
          </p:nvSpPr>
          <p:spPr bwMode="gray">
            <a:xfrm rot="16200000" flipH="1">
              <a:off x="100" y="3592"/>
              <a:ext cx="103" cy="7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726" name="Oval 25"/>
            <p:cNvSpPr>
              <a:spLocks noChangeArrowheads="1"/>
            </p:cNvSpPr>
            <p:nvPr/>
          </p:nvSpPr>
          <p:spPr bwMode="gray">
            <a:xfrm rot="5400000">
              <a:off x="200" y="3353"/>
              <a:ext cx="539" cy="59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727" name="Oval 26"/>
            <p:cNvSpPr>
              <a:spLocks noChangeArrowheads="1"/>
            </p:cNvSpPr>
            <p:nvPr/>
          </p:nvSpPr>
          <p:spPr bwMode="gray">
            <a:xfrm rot="5400000">
              <a:off x="232" y="3386"/>
              <a:ext cx="478" cy="528"/>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779" name="Oval 27"/>
            <p:cNvSpPr>
              <a:spLocks noChangeArrowheads="1"/>
            </p:cNvSpPr>
            <p:nvPr/>
          </p:nvSpPr>
          <p:spPr bwMode="gray">
            <a:xfrm rot="5400000">
              <a:off x="395" y="3530"/>
              <a:ext cx="164" cy="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729" name="Oval 28"/>
            <p:cNvSpPr>
              <a:spLocks noChangeArrowheads="1"/>
            </p:cNvSpPr>
            <p:nvPr/>
          </p:nvSpPr>
          <p:spPr bwMode="gray">
            <a:xfrm rot="5400000">
              <a:off x="388" y="3531"/>
              <a:ext cx="164" cy="24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781" name="Oval 29"/>
            <p:cNvSpPr>
              <a:spLocks noChangeArrowheads="1"/>
            </p:cNvSpPr>
            <p:nvPr/>
          </p:nvSpPr>
          <p:spPr bwMode="gray">
            <a:xfrm rot="5400000">
              <a:off x="287" y="3530"/>
              <a:ext cx="366" cy="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31" name="Oval 30"/>
            <p:cNvSpPr>
              <a:spLocks noChangeArrowheads="1"/>
            </p:cNvSpPr>
            <p:nvPr/>
          </p:nvSpPr>
          <p:spPr bwMode="gray">
            <a:xfrm rot="5400000">
              <a:off x="287" y="3530"/>
              <a:ext cx="366" cy="24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783" name="AutoShape 31"/>
          <p:cNvSpPr>
            <a:spLocks noChangeArrowheads="1"/>
          </p:cNvSpPr>
          <p:nvPr/>
        </p:nvSpPr>
        <p:spPr bwMode="gray">
          <a:xfrm>
            <a:off x="420817" y="701040"/>
            <a:ext cx="9515663" cy="979490"/>
          </a:xfrm>
          <a:prstGeom prst="roundRect">
            <a:avLst>
              <a:gd name="adj" fmla="val 50000"/>
            </a:avLst>
          </a:prstGeom>
          <a:solidFill>
            <a:srgbClr val="A7FDFF"/>
          </a:solidFill>
          <a:ln w="38100" algn="ctr">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defRPr/>
            </a:pP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Trong</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các</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khẳng</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định</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sau</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khẳng</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định</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nào</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đúng</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p>
          <a:p>
            <a:pPr algn="ctr">
              <a:defRPr/>
            </a:pP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khẳng</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định</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nào</a:t>
            </a:r>
            <a:r>
              <a:rPr lang="en-US" sz="2800"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0000"/>
                </a:solidFill>
                <a:effectLst>
                  <a:outerShdw blurRad="38100" dist="38100" dir="2700000" algn="tl">
                    <a:srgbClr val="000000"/>
                  </a:outerShdw>
                </a:effectLst>
                <a:latin typeface="Arial" pitchFamily="34" charset="0"/>
                <a:cs typeface="Arial" pitchFamily="34" charset="0"/>
              </a:rPr>
              <a:t>sai</a:t>
            </a:r>
            <a:endParaRPr lang="en-US" sz="2800" b="1" dirty="0">
              <a:solidFill>
                <a:srgbClr val="FF0000"/>
              </a:solidFill>
              <a:effectLst>
                <a:outerShdw blurRad="38100" dist="38100" dir="2700000" algn="tl">
                  <a:srgbClr val="000000"/>
                </a:outerShdw>
              </a:effectLst>
              <a:latin typeface=".VnTime" pitchFamily="34" charset="0"/>
            </a:endParaRPr>
          </a:p>
        </p:txBody>
      </p:sp>
      <p:grpSp>
        <p:nvGrpSpPr>
          <p:cNvPr id="5" name="Group 32"/>
          <p:cNvGrpSpPr>
            <a:grpSpLocks/>
          </p:cNvGrpSpPr>
          <p:nvPr/>
        </p:nvGrpSpPr>
        <p:grpSpPr bwMode="auto">
          <a:xfrm>
            <a:off x="2215" y="1718688"/>
            <a:ext cx="11291675" cy="1260475"/>
            <a:chOff x="109" y="1032"/>
            <a:chExt cx="5411" cy="698"/>
          </a:xfrm>
        </p:grpSpPr>
        <p:grpSp>
          <p:nvGrpSpPr>
            <p:cNvPr id="25689" name="Group 33"/>
            <p:cNvGrpSpPr>
              <a:grpSpLocks/>
            </p:cNvGrpSpPr>
            <p:nvPr/>
          </p:nvGrpSpPr>
          <p:grpSpPr bwMode="auto">
            <a:xfrm>
              <a:off x="432" y="1032"/>
              <a:ext cx="5088" cy="698"/>
              <a:chOff x="900" y="990"/>
              <a:chExt cx="4512" cy="500"/>
            </a:xfrm>
          </p:grpSpPr>
          <p:sp>
            <p:nvSpPr>
              <p:cNvPr id="25710" name="AutoShape 34"/>
              <p:cNvSpPr>
                <a:spLocks noChangeArrowheads="1"/>
              </p:cNvSpPr>
              <p:nvPr/>
            </p:nvSpPr>
            <p:spPr bwMode="gray">
              <a:xfrm>
                <a:off x="996" y="1059"/>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711" name="AutoShape 35"/>
              <p:cNvSpPr>
                <a:spLocks noChangeArrowheads="1"/>
              </p:cNvSpPr>
              <p:nvPr/>
            </p:nvSpPr>
            <p:spPr bwMode="gray">
              <a:xfrm>
                <a:off x="1044" y="1106"/>
                <a:ext cx="515" cy="288"/>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788" name="Freeform 36"/>
              <p:cNvSpPr>
                <a:spLocks/>
              </p:cNvSpPr>
              <p:nvPr/>
            </p:nvSpPr>
            <p:spPr bwMode="gray">
              <a:xfrm>
                <a:off x="1076" y="1089"/>
                <a:ext cx="424"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789" name="Text Box 37"/>
              <p:cNvSpPr txBox="1">
                <a:spLocks noChangeArrowheads="1"/>
              </p:cNvSpPr>
              <p:nvPr/>
            </p:nvSpPr>
            <p:spPr bwMode="gray">
              <a:xfrm>
                <a:off x="1293" y="1128"/>
                <a:ext cx="161" cy="20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A</a:t>
                </a:r>
              </a:p>
            </p:txBody>
          </p:sp>
          <p:sp>
            <p:nvSpPr>
              <p:cNvPr id="25714" name="Text Box 38"/>
              <p:cNvSpPr txBox="1">
                <a:spLocks noChangeArrowheads="1"/>
              </p:cNvSpPr>
              <p:nvPr/>
            </p:nvSpPr>
            <p:spPr bwMode="gray">
              <a:xfrm>
                <a:off x="1990" y="1094"/>
                <a:ext cx="324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715" name="Rectangle 39"/>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5690" name="Group 40"/>
            <p:cNvGrpSpPr>
              <a:grpSpLocks/>
            </p:cNvGrpSpPr>
            <p:nvPr/>
          </p:nvGrpSpPr>
          <p:grpSpPr bwMode="auto">
            <a:xfrm>
              <a:off x="109" y="1033"/>
              <a:ext cx="671" cy="674"/>
              <a:chOff x="-143" y="1056"/>
              <a:chExt cx="585" cy="626"/>
            </a:xfrm>
          </p:grpSpPr>
          <p:grpSp>
            <p:nvGrpSpPr>
              <p:cNvPr id="25691" name="Group 41"/>
              <p:cNvGrpSpPr>
                <a:grpSpLocks/>
              </p:cNvGrpSpPr>
              <p:nvPr/>
            </p:nvGrpSpPr>
            <p:grpSpPr bwMode="auto">
              <a:xfrm rot="5400000">
                <a:off x="79" y="1284"/>
                <a:ext cx="172" cy="214"/>
                <a:chOff x="1870" y="1550"/>
                <a:chExt cx="2006" cy="2269"/>
              </a:xfrm>
            </p:grpSpPr>
            <p:sp>
              <p:nvSpPr>
                <p:cNvPr id="74794" name="AutoShape 42"/>
                <p:cNvSpPr>
                  <a:spLocks noChangeArrowheads="1"/>
                </p:cNvSpPr>
                <p:nvPr/>
              </p:nvSpPr>
              <p:spPr bwMode="gray">
                <a:xfrm rot="16200000" flipH="1">
                  <a:off x="1821" y="2530"/>
                  <a:ext cx="298"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95" name="AutoShape 43"/>
                <p:cNvSpPr>
                  <a:spLocks noChangeArrowheads="1"/>
                </p:cNvSpPr>
                <p:nvPr/>
              </p:nvSpPr>
              <p:spPr bwMode="gray">
                <a:xfrm rot="5400000" flipH="1">
                  <a:off x="3627" y="2495"/>
                  <a:ext cx="298"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96" name="AutoShape 44"/>
                <p:cNvSpPr>
                  <a:spLocks noChangeArrowheads="1"/>
                </p:cNvSpPr>
                <p:nvPr/>
              </p:nvSpPr>
              <p:spPr bwMode="gray">
                <a:xfrm rot="10800000" flipH="1">
                  <a:off x="2726" y="3340"/>
                  <a:ext cx="304"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704" name="Oval 4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705" name="Oval 4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799" name="Oval 47"/>
                <p:cNvSpPr>
                  <a:spLocks noChangeArrowheads="1"/>
                </p:cNvSpPr>
                <p:nvPr/>
              </p:nvSpPr>
              <p:spPr bwMode="gray">
                <a:xfrm>
                  <a:off x="2105" y="1554"/>
                  <a:ext cx="1555" cy="21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707" name="Oval 48"/>
                <p:cNvSpPr>
                  <a:spLocks noChangeArrowheads="1"/>
                </p:cNvSpPr>
                <p:nvPr/>
              </p:nvSpPr>
              <p:spPr bwMode="gray">
                <a:xfrm>
                  <a:off x="2106" y="1554"/>
                  <a:ext cx="1558" cy="2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01" name="Oval 49"/>
                <p:cNvSpPr>
                  <a:spLocks noChangeArrowheads="1"/>
                </p:cNvSpPr>
                <p:nvPr/>
              </p:nvSpPr>
              <p:spPr bwMode="gray">
                <a:xfrm>
                  <a:off x="2336" y="1659"/>
                  <a:ext cx="1093" cy="216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09" name="Oval 50"/>
                <p:cNvSpPr>
                  <a:spLocks noChangeArrowheads="1"/>
                </p:cNvSpPr>
                <p:nvPr/>
              </p:nvSpPr>
              <p:spPr bwMode="gray">
                <a:xfrm>
                  <a:off x="2337" y="1550"/>
                  <a:ext cx="1096" cy="216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803" name="AutoShape 51"/>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04" name="AutoShape 52"/>
              <p:cNvSpPr>
                <a:spLocks noChangeArrowheads="1"/>
              </p:cNvSpPr>
              <p:nvPr/>
            </p:nvSpPr>
            <p:spPr bwMode="gray">
              <a:xfrm rot="10800000" flipH="1">
                <a:off x="143" y="1618"/>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05" name="AutoShape 53"/>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95" name="Oval 54"/>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96" name="Oval 55"/>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08" name="Oval 56"/>
              <p:cNvSpPr>
                <a:spLocks noChangeArrowheads="1"/>
              </p:cNvSpPr>
              <p:nvPr/>
            </p:nvSpPr>
            <p:spPr bwMode="gray">
              <a:xfrm rot="5400000">
                <a:off x="117" y="1269"/>
                <a:ext cx="134" cy="20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98" name="Oval 57"/>
              <p:cNvSpPr>
                <a:spLocks noChangeArrowheads="1"/>
              </p:cNvSpPr>
              <p:nvPr/>
            </p:nvSpPr>
            <p:spPr bwMode="gray">
              <a:xfrm rot="5400000">
                <a:off x="115" y="1269"/>
                <a:ext cx="134" cy="2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10" name="Oval 58"/>
              <p:cNvSpPr>
                <a:spLocks noChangeArrowheads="1"/>
              </p:cNvSpPr>
              <p:nvPr/>
            </p:nvSpPr>
            <p:spPr bwMode="gray">
              <a:xfrm rot="5400000">
                <a:off x="11" y="1268"/>
                <a:ext cx="340" cy="2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00" name="Oval 59"/>
              <p:cNvSpPr>
                <a:spLocks noChangeArrowheads="1"/>
              </p:cNvSpPr>
              <p:nvPr/>
            </p:nvSpPr>
            <p:spPr bwMode="gray">
              <a:xfrm rot="5400000">
                <a:off x="12" y="1268"/>
                <a:ext cx="340" cy="20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9" name="Group 60"/>
          <p:cNvGrpSpPr>
            <a:grpSpLocks/>
          </p:cNvGrpSpPr>
          <p:nvPr/>
        </p:nvGrpSpPr>
        <p:grpSpPr bwMode="auto">
          <a:xfrm>
            <a:off x="2201" y="4409441"/>
            <a:ext cx="11291689" cy="1338263"/>
            <a:chOff x="109" y="2508"/>
            <a:chExt cx="5411" cy="747"/>
          </a:xfrm>
        </p:grpSpPr>
        <p:grpSp>
          <p:nvGrpSpPr>
            <p:cNvPr id="25662" name="Group 61"/>
            <p:cNvGrpSpPr>
              <a:grpSpLocks/>
            </p:cNvGrpSpPr>
            <p:nvPr/>
          </p:nvGrpSpPr>
          <p:grpSpPr bwMode="auto">
            <a:xfrm>
              <a:off x="432" y="2557"/>
              <a:ext cx="5088" cy="698"/>
              <a:chOff x="900" y="990"/>
              <a:chExt cx="4512" cy="500"/>
            </a:xfrm>
          </p:grpSpPr>
          <p:sp>
            <p:nvSpPr>
              <p:cNvPr id="25683" name="AutoShape 62"/>
              <p:cNvSpPr>
                <a:spLocks noChangeArrowheads="1"/>
              </p:cNvSpPr>
              <p:nvPr/>
            </p:nvSpPr>
            <p:spPr bwMode="gray">
              <a:xfrm>
                <a:off x="926" y="1034"/>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684" name="AutoShape 63"/>
              <p:cNvSpPr>
                <a:spLocks noChangeArrowheads="1"/>
              </p:cNvSpPr>
              <p:nvPr/>
            </p:nvSpPr>
            <p:spPr bwMode="gray">
              <a:xfrm>
                <a:off x="1022" y="1077"/>
                <a:ext cx="520" cy="274"/>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816" name="Freeform 64"/>
              <p:cNvSpPr>
                <a:spLocks/>
              </p:cNvSpPr>
              <p:nvPr/>
            </p:nvSpPr>
            <p:spPr bwMode="gray">
              <a:xfrm>
                <a:off x="1076" y="1089"/>
                <a:ext cx="42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817" name="Text Box 65"/>
              <p:cNvSpPr txBox="1">
                <a:spLocks noChangeArrowheads="1"/>
              </p:cNvSpPr>
              <p:nvPr/>
            </p:nvSpPr>
            <p:spPr bwMode="gray">
              <a:xfrm>
                <a:off x="1307" y="1117"/>
                <a:ext cx="151" cy="2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C</a:t>
                </a:r>
              </a:p>
            </p:txBody>
          </p:sp>
          <p:sp>
            <p:nvSpPr>
              <p:cNvPr id="25687" name="Text Box 66"/>
              <p:cNvSpPr txBox="1">
                <a:spLocks noChangeArrowheads="1"/>
              </p:cNvSpPr>
              <p:nvPr/>
            </p:nvSpPr>
            <p:spPr bwMode="gray">
              <a:xfrm>
                <a:off x="1990" y="1094"/>
                <a:ext cx="324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688" name="Rectangle 67"/>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5663" name="Group 68"/>
            <p:cNvGrpSpPr>
              <a:grpSpLocks/>
            </p:cNvGrpSpPr>
            <p:nvPr/>
          </p:nvGrpSpPr>
          <p:grpSpPr bwMode="auto">
            <a:xfrm>
              <a:off x="109" y="2508"/>
              <a:ext cx="671" cy="672"/>
              <a:chOff x="-143" y="1056"/>
              <a:chExt cx="585" cy="624"/>
            </a:xfrm>
          </p:grpSpPr>
          <p:grpSp>
            <p:nvGrpSpPr>
              <p:cNvPr id="25664" name="Group 69"/>
              <p:cNvGrpSpPr>
                <a:grpSpLocks/>
              </p:cNvGrpSpPr>
              <p:nvPr/>
            </p:nvGrpSpPr>
            <p:grpSpPr bwMode="auto">
              <a:xfrm rot="5400000">
                <a:off x="73" y="1265"/>
                <a:ext cx="172" cy="222"/>
                <a:chOff x="1694" y="1551"/>
                <a:chExt cx="2002" cy="2330"/>
              </a:xfrm>
            </p:grpSpPr>
            <p:sp>
              <p:nvSpPr>
                <p:cNvPr id="74822" name="AutoShape 70"/>
                <p:cNvSpPr>
                  <a:spLocks noChangeArrowheads="1"/>
                </p:cNvSpPr>
                <p:nvPr/>
              </p:nvSpPr>
              <p:spPr bwMode="gray">
                <a:xfrm rot="16200000" flipH="1">
                  <a:off x="1645" y="2570"/>
                  <a:ext cx="300" cy="20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23" name="AutoShape 71"/>
                <p:cNvSpPr>
                  <a:spLocks noChangeArrowheads="1"/>
                </p:cNvSpPr>
                <p:nvPr/>
              </p:nvSpPr>
              <p:spPr bwMode="gray">
                <a:xfrm rot="5400000" flipH="1">
                  <a:off x="3441" y="2662"/>
                  <a:ext cx="309" cy="20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24" name="AutoShape 72"/>
                <p:cNvSpPr>
                  <a:spLocks noChangeArrowheads="1"/>
                </p:cNvSpPr>
                <p:nvPr/>
              </p:nvSpPr>
              <p:spPr bwMode="gray">
                <a:xfrm rot="10800000" flipH="1">
                  <a:off x="2547" y="3606"/>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77" name="Oval 7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78" name="Oval 7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27" name="Oval 75"/>
                <p:cNvSpPr>
                  <a:spLocks noChangeArrowheads="1"/>
                </p:cNvSpPr>
                <p:nvPr/>
              </p:nvSpPr>
              <p:spPr bwMode="gray">
                <a:xfrm>
                  <a:off x="1917" y="1715"/>
                  <a:ext cx="1568" cy="21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80" name="Oval 76"/>
                <p:cNvSpPr>
                  <a:spLocks noChangeArrowheads="1"/>
                </p:cNvSpPr>
                <p:nvPr/>
              </p:nvSpPr>
              <p:spPr bwMode="gray">
                <a:xfrm>
                  <a:off x="2101" y="1551"/>
                  <a:ext cx="1567" cy="216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29" name="Oval 77"/>
                <p:cNvSpPr>
                  <a:spLocks noChangeArrowheads="1"/>
                </p:cNvSpPr>
                <p:nvPr/>
              </p:nvSpPr>
              <p:spPr bwMode="gray">
                <a:xfrm>
                  <a:off x="2154" y="1719"/>
                  <a:ext cx="1092" cy="21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82" name="Oval 78"/>
                <p:cNvSpPr>
                  <a:spLocks noChangeArrowheads="1"/>
                </p:cNvSpPr>
                <p:nvPr/>
              </p:nvSpPr>
              <p:spPr bwMode="gray">
                <a:xfrm>
                  <a:off x="2337" y="1553"/>
                  <a:ext cx="1096" cy="215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831" name="AutoShape 79"/>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32" name="AutoShape 80"/>
              <p:cNvSpPr>
                <a:spLocks noChangeArrowheads="1"/>
              </p:cNvSpPr>
              <p:nvPr/>
            </p:nvSpPr>
            <p:spPr bwMode="gray">
              <a:xfrm rot="10800000" flipH="1">
                <a:off x="143" y="161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33" name="AutoShape 81"/>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68" name="Oval 82"/>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69" name="Oval 83"/>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36" name="Oval 84"/>
              <p:cNvSpPr>
                <a:spLocks noChangeArrowheads="1"/>
              </p:cNvSpPr>
              <p:nvPr/>
            </p:nvSpPr>
            <p:spPr bwMode="gray">
              <a:xfrm rot="5400000">
                <a:off x="116" y="1260"/>
                <a:ext cx="135" cy="2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71" name="Oval 85"/>
              <p:cNvSpPr>
                <a:spLocks noChangeArrowheads="1"/>
              </p:cNvSpPr>
              <p:nvPr/>
            </p:nvSpPr>
            <p:spPr bwMode="gray">
              <a:xfrm rot="5400000">
                <a:off x="114" y="1268"/>
                <a:ext cx="135" cy="2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38" name="Oval 86"/>
              <p:cNvSpPr>
                <a:spLocks noChangeArrowheads="1"/>
              </p:cNvSpPr>
              <p:nvPr/>
            </p:nvSpPr>
            <p:spPr bwMode="gray">
              <a:xfrm rot="5400000">
                <a:off x="12" y="1267"/>
                <a:ext cx="340" cy="20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73" name="Oval 87"/>
              <p:cNvSpPr>
                <a:spLocks noChangeArrowheads="1"/>
              </p:cNvSpPr>
              <p:nvPr/>
            </p:nvSpPr>
            <p:spPr bwMode="gray">
              <a:xfrm rot="5400000">
                <a:off x="12" y="1267"/>
                <a:ext cx="340" cy="20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25607" name="Group 88"/>
          <p:cNvGrpSpPr>
            <a:grpSpLocks/>
          </p:cNvGrpSpPr>
          <p:nvPr/>
        </p:nvGrpSpPr>
        <p:grpSpPr bwMode="auto">
          <a:xfrm>
            <a:off x="635000" y="1519776"/>
            <a:ext cx="304800" cy="533400"/>
            <a:chOff x="240" y="624"/>
            <a:chExt cx="96" cy="288"/>
          </a:xfrm>
        </p:grpSpPr>
        <p:sp>
          <p:nvSpPr>
            <p:cNvPr id="25660" name="Rectangle 89"/>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661" name="Rectangle 90"/>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25608" name="Text Box 91"/>
          <p:cNvSpPr txBox="1">
            <a:spLocks noChangeArrowheads="1"/>
          </p:cNvSpPr>
          <p:nvPr/>
        </p:nvSpPr>
        <p:spPr bwMode="auto">
          <a:xfrm>
            <a:off x="3454400" y="3647441"/>
            <a:ext cx="802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cs typeface="Arial" pitchFamily="34" charset="0"/>
            </a:endParaRPr>
          </a:p>
        </p:txBody>
      </p:sp>
      <p:grpSp>
        <p:nvGrpSpPr>
          <p:cNvPr id="14" name="Group 92"/>
          <p:cNvGrpSpPr>
            <a:grpSpLocks/>
          </p:cNvGrpSpPr>
          <p:nvPr/>
        </p:nvGrpSpPr>
        <p:grpSpPr bwMode="auto">
          <a:xfrm>
            <a:off x="12848" y="3144054"/>
            <a:ext cx="11281042" cy="1184275"/>
            <a:chOff x="109" y="1032"/>
            <a:chExt cx="5411" cy="698"/>
          </a:xfrm>
        </p:grpSpPr>
        <p:grpSp>
          <p:nvGrpSpPr>
            <p:cNvPr id="25633" name="Group 93"/>
            <p:cNvGrpSpPr>
              <a:grpSpLocks/>
            </p:cNvGrpSpPr>
            <p:nvPr/>
          </p:nvGrpSpPr>
          <p:grpSpPr bwMode="auto">
            <a:xfrm>
              <a:off x="429" y="1032"/>
              <a:ext cx="5091" cy="698"/>
              <a:chOff x="897" y="990"/>
              <a:chExt cx="4515" cy="500"/>
            </a:xfrm>
          </p:grpSpPr>
          <p:sp>
            <p:nvSpPr>
              <p:cNvPr id="25654" name="AutoShape 94"/>
              <p:cNvSpPr>
                <a:spLocks noChangeArrowheads="1"/>
              </p:cNvSpPr>
              <p:nvPr/>
            </p:nvSpPr>
            <p:spPr bwMode="gray">
              <a:xfrm>
                <a:off x="897" y="1022"/>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655" name="AutoShape 95"/>
              <p:cNvSpPr>
                <a:spLocks noChangeArrowheads="1"/>
              </p:cNvSpPr>
              <p:nvPr/>
            </p:nvSpPr>
            <p:spPr bwMode="gray">
              <a:xfrm>
                <a:off x="1038" y="1087"/>
                <a:ext cx="498" cy="284"/>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848" name="Freeform 96"/>
              <p:cNvSpPr>
                <a:spLocks/>
              </p:cNvSpPr>
              <p:nvPr/>
            </p:nvSpPr>
            <p:spPr bwMode="gray">
              <a:xfrm>
                <a:off x="1076" y="1089"/>
                <a:ext cx="427" cy="15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849" name="Text Box 97"/>
              <p:cNvSpPr txBox="1">
                <a:spLocks noChangeArrowheads="1"/>
              </p:cNvSpPr>
              <p:nvPr/>
            </p:nvSpPr>
            <p:spPr bwMode="gray">
              <a:xfrm>
                <a:off x="1302" y="1110"/>
                <a:ext cx="155" cy="22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B</a:t>
                </a:r>
              </a:p>
            </p:txBody>
          </p:sp>
          <p:sp>
            <p:nvSpPr>
              <p:cNvPr id="25658" name="Text Box 98"/>
              <p:cNvSpPr txBox="1">
                <a:spLocks noChangeArrowheads="1"/>
              </p:cNvSpPr>
              <p:nvPr/>
            </p:nvSpPr>
            <p:spPr bwMode="gray">
              <a:xfrm>
                <a:off x="1990" y="1094"/>
                <a:ext cx="324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659" name="Rectangle 99"/>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5634" name="Group 100"/>
            <p:cNvGrpSpPr>
              <a:grpSpLocks/>
            </p:cNvGrpSpPr>
            <p:nvPr/>
          </p:nvGrpSpPr>
          <p:grpSpPr bwMode="auto">
            <a:xfrm>
              <a:off x="109" y="1033"/>
              <a:ext cx="671" cy="672"/>
              <a:chOff x="-143" y="1056"/>
              <a:chExt cx="585" cy="624"/>
            </a:xfrm>
          </p:grpSpPr>
          <p:grpSp>
            <p:nvGrpSpPr>
              <p:cNvPr id="25635" name="Group 101"/>
              <p:cNvGrpSpPr>
                <a:grpSpLocks/>
              </p:cNvGrpSpPr>
              <p:nvPr/>
            </p:nvGrpSpPr>
            <p:grpSpPr bwMode="auto">
              <a:xfrm rot="5400000">
                <a:off x="75" y="1265"/>
                <a:ext cx="174" cy="220"/>
                <a:chOff x="1684" y="1550"/>
                <a:chExt cx="2027" cy="2327"/>
              </a:xfrm>
            </p:grpSpPr>
            <p:sp>
              <p:nvSpPr>
                <p:cNvPr id="74854" name="AutoShape 102"/>
                <p:cNvSpPr>
                  <a:spLocks noChangeArrowheads="1"/>
                </p:cNvSpPr>
                <p:nvPr/>
              </p:nvSpPr>
              <p:spPr bwMode="gray">
                <a:xfrm rot="16200000" flipH="1">
                  <a:off x="1636" y="2572"/>
                  <a:ext cx="298"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55" name="AutoShape 103"/>
                <p:cNvSpPr>
                  <a:spLocks noChangeArrowheads="1"/>
                </p:cNvSpPr>
                <p:nvPr/>
              </p:nvSpPr>
              <p:spPr bwMode="gray">
                <a:xfrm rot="5400000" flipH="1">
                  <a:off x="3432" y="2488"/>
                  <a:ext cx="316" cy="21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56" name="AutoShape 104"/>
                <p:cNvSpPr>
                  <a:spLocks noChangeArrowheads="1"/>
                </p:cNvSpPr>
                <p:nvPr/>
              </p:nvSpPr>
              <p:spPr bwMode="gray">
                <a:xfrm rot="10800000" flipH="1">
                  <a:off x="2533" y="3612"/>
                  <a:ext cx="303"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48" name="Oval 10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49" name="Oval 10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59" name="Oval 107"/>
                <p:cNvSpPr>
                  <a:spLocks noChangeArrowheads="1"/>
                </p:cNvSpPr>
                <p:nvPr/>
              </p:nvSpPr>
              <p:spPr bwMode="gray">
                <a:xfrm>
                  <a:off x="1862" y="1725"/>
                  <a:ext cx="1655" cy="21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51" name="Oval 108"/>
                <p:cNvSpPr>
                  <a:spLocks noChangeArrowheads="1"/>
                </p:cNvSpPr>
                <p:nvPr/>
              </p:nvSpPr>
              <p:spPr bwMode="gray">
                <a:xfrm>
                  <a:off x="2058" y="1554"/>
                  <a:ext cx="1653" cy="2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61" name="Oval 109"/>
                <p:cNvSpPr>
                  <a:spLocks noChangeArrowheads="1"/>
                </p:cNvSpPr>
                <p:nvPr/>
              </p:nvSpPr>
              <p:spPr bwMode="gray">
                <a:xfrm>
                  <a:off x="2149" y="1550"/>
                  <a:ext cx="1092" cy="215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53" name="Oval 110"/>
                <p:cNvSpPr>
                  <a:spLocks noChangeArrowheads="1"/>
                </p:cNvSpPr>
                <p:nvPr/>
              </p:nvSpPr>
              <p:spPr bwMode="gray">
                <a:xfrm>
                  <a:off x="2337" y="1551"/>
                  <a:ext cx="1096" cy="21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863" name="AutoShape 111"/>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64" name="AutoShape 112"/>
              <p:cNvSpPr>
                <a:spLocks noChangeArrowheads="1"/>
              </p:cNvSpPr>
              <p:nvPr/>
            </p:nvSpPr>
            <p:spPr bwMode="gray">
              <a:xfrm rot="10800000" flipH="1">
                <a:off x="143" y="161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65" name="AutoShape 113"/>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39" name="Oval 114"/>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40" name="Oval 115"/>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68" name="Oval 116"/>
              <p:cNvSpPr>
                <a:spLocks noChangeArrowheads="1"/>
              </p:cNvSpPr>
              <p:nvPr/>
            </p:nvSpPr>
            <p:spPr bwMode="gray">
              <a:xfrm rot="5400000">
                <a:off x="112" y="1263"/>
                <a:ext cx="142" cy="20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42" name="Oval 117"/>
              <p:cNvSpPr>
                <a:spLocks noChangeArrowheads="1"/>
              </p:cNvSpPr>
              <p:nvPr/>
            </p:nvSpPr>
            <p:spPr bwMode="gray">
              <a:xfrm rot="5400000">
                <a:off x="110" y="1269"/>
                <a:ext cx="142" cy="2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70" name="Oval 118"/>
              <p:cNvSpPr>
                <a:spLocks noChangeArrowheads="1"/>
              </p:cNvSpPr>
              <p:nvPr/>
            </p:nvSpPr>
            <p:spPr bwMode="gray">
              <a:xfrm rot="5400000">
                <a:off x="12" y="1268"/>
                <a:ext cx="340" cy="2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44" name="Oval 119"/>
              <p:cNvSpPr>
                <a:spLocks noChangeArrowheads="1"/>
              </p:cNvSpPr>
              <p:nvPr/>
            </p:nvSpPr>
            <p:spPr bwMode="gray">
              <a:xfrm rot="5400000">
                <a:off x="12" y="1268"/>
                <a:ext cx="340" cy="20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25610" name="Group 120"/>
          <p:cNvGrpSpPr>
            <a:grpSpLocks/>
          </p:cNvGrpSpPr>
          <p:nvPr/>
        </p:nvGrpSpPr>
        <p:grpSpPr bwMode="auto">
          <a:xfrm>
            <a:off x="645160" y="4123690"/>
            <a:ext cx="304800" cy="533400"/>
            <a:chOff x="240" y="624"/>
            <a:chExt cx="96" cy="288"/>
          </a:xfrm>
        </p:grpSpPr>
        <p:sp>
          <p:nvSpPr>
            <p:cNvPr id="25631" name="Rectangle 121"/>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632" name="Rectangle 122"/>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25611" name="Group 123"/>
          <p:cNvGrpSpPr>
            <a:grpSpLocks/>
          </p:cNvGrpSpPr>
          <p:nvPr/>
        </p:nvGrpSpPr>
        <p:grpSpPr bwMode="auto">
          <a:xfrm>
            <a:off x="637540" y="2834640"/>
            <a:ext cx="314325" cy="593640"/>
            <a:chOff x="180" y="624"/>
            <a:chExt cx="99" cy="288"/>
          </a:xfrm>
        </p:grpSpPr>
        <p:sp>
          <p:nvSpPr>
            <p:cNvPr id="25629" name="Rectangle 124"/>
            <p:cNvSpPr>
              <a:spLocks noChangeArrowheads="1"/>
            </p:cNvSpPr>
            <p:nvPr/>
          </p:nvSpPr>
          <p:spPr bwMode="gray">
            <a:xfrm rot="16200000" flipH="1">
              <a:off x="5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630" name="Rectangle 125"/>
            <p:cNvSpPr>
              <a:spLocks noChangeArrowheads="1"/>
            </p:cNvSpPr>
            <p:nvPr/>
          </p:nvSpPr>
          <p:spPr bwMode="gray">
            <a:xfrm rot="16200000" flipH="1">
              <a:off x="106"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74879" name="Text Box 127"/>
          <p:cNvSpPr txBox="1">
            <a:spLocks noChangeArrowheads="1"/>
          </p:cNvSpPr>
          <p:nvPr/>
        </p:nvSpPr>
        <p:spPr bwMode="auto">
          <a:xfrm>
            <a:off x="3048000" y="2123441"/>
            <a:ext cx="3556000" cy="535531"/>
          </a:xfrm>
          <a:prstGeom prst="rect">
            <a:avLst/>
          </a:prstGeom>
          <a:noFill/>
          <a:ln w="9525">
            <a:noFill/>
            <a:miter lim="800000"/>
            <a:headEnd/>
            <a:tailEnd/>
          </a:ln>
          <a:effectLst/>
        </p:spPr>
        <p:txBody>
          <a:bodyPr>
            <a:spAutoFit/>
          </a:bodyPr>
          <a:lstStyle/>
          <a:p>
            <a:pPr>
              <a:lnSpc>
                <a:spcPct val="120000"/>
              </a:lnSpc>
              <a:spcBef>
                <a:spcPct val="50000"/>
              </a:spcBef>
              <a:defRPr/>
            </a:pPr>
            <a:endParaRPr lang="en-US" sz="2400" b="1">
              <a:effectLst>
                <a:outerShdw blurRad="38100" dist="38100" dir="2700000" algn="tl">
                  <a:srgbClr val="000000"/>
                </a:outerShdw>
              </a:effectLst>
              <a:latin typeface=".VnTime" pitchFamily="34" charset="0"/>
            </a:endParaRPr>
          </a:p>
        </p:txBody>
      </p:sp>
      <p:sp>
        <p:nvSpPr>
          <p:cNvPr id="74880" name="AutoShape 128"/>
          <p:cNvSpPr>
            <a:spLocks noChangeArrowheads="1"/>
          </p:cNvSpPr>
          <p:nvPr/>
        </p:nvSpPr>
        <p:spPr bwMode="gray">
          <a:xfrm>
            <a:off x="9530081" y="2062551"/>
            <a:ext cx="1245193" cy="685800"/>
          </a:xfrm>
          <a:prstGeom prst="roundRect">
            <a:avLst>
              <a:gd name="adj" fmla="val 10889"/>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2400" b="1" i="1" dirty="0" err="1" smtClean="0">
                <a:solidFill>
                  <a:schemeClr val="bg1"/>
                </a:solidFill>
                <a:cs typeface="Arial" pitchFamily="34" charset="0"/>
              </a:rPr>
              <a:t>Đúng</a:t>
            </a:r>
            <a:r>
              <a:rPr lang="en-US" sz="2400" b="1" i="1" dirty="0" smtClean="0">
                <a:solidFill>
                  <a:srgbClr val="FF0000"/>
                </a:solidFill>
                <a:cs typeface="Arial" pitchFamily="34" charset="0"/>
              </a:rPr>
              <a:t> </a:t>
            </a:r>
            <a:endParaRPr lang="en-US" sz="2400" b="1" i="1" dirty="0">
              <a:solidFill>
                <a:srgbClr val="FF0000"/>
              </a:solidFill>
              <a:cs typeface="Arial" pitchFamily="34" charset="0"/>
            </a:endParaRPr>
          </a:p>
        </p:txBody>
      </p:sp>
      <p:sp>
        <p:nvSpPr>
          <p:cNvPr id="74881" name="Text Box 129"/>
          <p:cNvSpPr txBox="1">
            <a:spLocks noChangeArrowheads="1"/>
          </p:cNvSpPr>
          <p:nvPr/>
        </p:nvSpPr>
        <p:spPr bwMode="auto">
          <a:xfrm>
            <a:off x="2429602" y="3389379"/>
            <a:ext cx="6196237" cy="461665"/>
          </a:xfrm>
          <a:prstGeom prst="rect">
            <a:avLst/>
          </a:prstGeom>
          <a:noFill/>
          <a:ln w="9525">
            <a:noFill/>
            <a:miter lim="800000"/>
            <a:headEnd/>
            <a:tailEnd/>
          </a:ln>
          <a:effectLst/>
        </p:spPr>
        <p:txBody>
          <a:bodyPr wrap="square">
            <a:spAutoFit/>
          </a:bodyPr>
          <a:lstStyle/>
          <a:p>
            <a:pPr marL="342900" indent="-342900">
              <a:spcBef>
                <a:spcPct val="20000"/>
              </a:spcBef>
              <a:buClr>
                <a:schemeClr val="tx1"/>
              </a:buClr>
              <a:buSzPct val="70000"/>
              <a:defRPr/>
            </a:pPr>
            <a:r>
              <a:rPr lang="en-US" sz="2400" dirty="0" err="1">
                <a:effectLst>
                  <a:outerShdw blurRad="38100" dist="38100" dir="2700000" algn="tl">
                    <a:srgbClr val="000000"/>
                  </a:outerShdw>
                </a:effectLst>
                <a:latin typeface="Arial" pitchFamily="34" charset="0"/>
                <a:cs typeface="Arial" pitchFamily="34" charset="0"/>
              </a:rPr>
              <a:t>Mọi</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số</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nguyên</a:t>
            </a:r>
            <a:r>
              <a:rPr lang="en-US" sz="2400" dirty="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âm</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đều</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lớn</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hơn</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số</a:t>
            </a:r>
            <a:r>
              <a:rPr lang="en-US" sz="2400" dirty="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tự</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nhiên</a:t>
            </a:r>
            <a:r>
              <a:rPr lang="en-US" sz="2400" dirty="0" smtClean="0">
                <a:effectLst>
                  <a:outerShdw blurRad="38100" dist="38100" dir="2700000" algn="tl">
                    <a:srgbClr val="000000"/>
                  </a:outerShdw>
                </a:effectLst>
                <a:latin typeface="Arial" pitchFamily="34" charset="0"/>
                <a:cs typeface="Arial" pitchFamily="34" charset="0"/>
              </a:rPr>
              <a:t>.</a:t>
            </a:r>
            <a:endParaRPr lang="en-US" sz="2400" dirty="0">
              <a:effectLst>
                <a:outerShdw blurRad="38100" dist="38100" dir="2700000" algn="tl">
                  <a:srgbClr val="000000"/>
                </a:outerShdw>
              </a:effectLst>
              <a:latin typeface="Arial" pitchFamily="34" charset="0"/>
              <a:cs typeface="Arial" pitchFamily="34" charset="0"/>
            </a:endParaRPr>
          </a:p>
        </p:txBody>
      </p:sp>
      <p:sp>
        <p:nvSpPr>
          <p:cNvPr id="74882" name="AutoShape 130"/>
          <p:cNvSpPr>
            <a:spLocks noChangeArrowheads="1"/>
          </p:cNvSpPr>
          <p:nvPr/>
        </p:nvSpPr>
        <p:spPr bwMode="gray">
          <a:xfrm>
            <a:off x="9530080" y="3377409"/>
            <a:ext cx="1245193" cy="636745"/>
          </a:xfrm>
          <a:prstGeom prst="roundRect">
            <a:avLst>
              <a:gd name="adj" fmla="val 10889"/>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lgn="ctr"/>
            <a:r>
              <a:rPr lang="en-US" sz="2400" b="1" i="1" dirty="0" err="1" smtClean="0">
                <a:solidFill>
                  <a:schemeClr val="bg1"/>
                </a:solidFill>
                <a:latin typeface="Arial" pitchFamily="34" charset="0"/>
                <a:cs typeface="Arial" pitchFamily="34" charset="0"/>
              </a:rPr>
              <a:t>Sai</a:t>
            </a:r>
            <a:endParaRPr lang="en-US" sz="2400" b="1" i="1" dirty="0">
              <a:solidFill>
                <a:schemeClr val="bg1"/>
              </a:solidFill>
              <a:latin typeface="Arial" pitchFamily="34" charset="0"/>
              <a:cs typeface="Arial" pitchFamily="34" charset="0"/>
            </a:endParaRPr>
          </a:p>
        </p:txBody>
      </p:sp>
      <p:sp>
        <p:nvSpPr>
          <p:cNvPr id="74883" name="Text Box 131"/>
          <p:cNvSpPr txBox="1">
            <a:spLocks noChangeArrowheads="1"/>
          </p:cNvSpPr>
          <p:nvPr/>
        </p:nvSpPr>
        <p:spPr bwMode="auto">
          <a:xfrm>
            <a:off x="2052320" y="4763480"/>
            <a:ext cx="5974080" cy="535531"/>
          </a:xfrm>
          <a:prstGeom prst="rect">
            <a:avLst/>
          </a:prstGeom>
          <a:noFill/>
          <a:ln w="9525">
            <a:noFill/>
            <a:miter lim="800000"/>
            <a:headEnd/>
            <a:tailEnd/>
          </a:ln>
          <a:effectLst/>
        </p:spPr>
        <p:txBody>
          <a:bodyPr wrap="square">
            <a:spAutoFit/>
          </a:bodyPr>
          <a:lstStyle/>
          <a:p>
            <a:pPr marL="342900" indent="-342900">
              <a:lnSpc>
                <a:spcPct val="120000"/>
              </a:lnSpc>
              <a:spcBef>
                <a:spcPct val="50000"/>
              </a:spcBef>
              <a:defRPr/>
            </a:pPr>
            <a:r>
              <a:rPr lang="en-US" sz="2400" b="1" dirty="0">
                <a:effectLst>
                  <a:outerShdw blurRad="38100" dist="38100" dir="2700000" algn="tl">
                    <a:srgbClr val="000000"/>
                  </a:outerShdw>
                </a:effectLst>
                <a:latin typeface=".VnTime"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Mọi</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số</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nguyên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âm</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đều</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nhỏ</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hơn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số</a:t>
            </a:r>
            <a:r>
              <a:rPr lang="en-US" sz="2400" dirty="0" smtClean="0">
                <a:effectLst>
                  <a:outerShdw blurRad="38100" dist="38100" dir="2700000" algn="tl">
                    <a:srgbClr val="000000"/>
                  </a:outerShdw>
                </a:effectLst>
                <a:latin typeface="Arial" pitchFamily="34" charset="0"/>
                <a:cs typeface="Arial" pitchFamily="34" charset="0"/>
              </a:rPr>
              <a:t> 0.</a:t>
            </a:r>
            <a:endParaRPr lang="en-US" sz="2400" dirty="0">
              <a:effectLst>
                <a:outerShdw blurRad="38100" dist="38100" dir="2700000" algn="tl">
                  <a:srgbClr val="000000"/>
                </a:outerShdw>
              </a:effectLst>
              <a:latin typeface=".VnTime" pitchFamily="34" charset="0"/>
            </a:endParaRPr>
          </a:p>
        </p:txBody>
      </p:sp>
      <p:sp>
        <p:nvSpPr>
          <p:cNvPr id="74884" name="Text Box 132"/>
          <p:cNvSpPr txBox="1">
            <a:spLocks noChangeArrowheads="1"/>
          </p:cNvSpPr>
          <p:nvPr/>
        </p:nvSpPr>
        <p:spPr bwMode="auto">
          <a:xfrm>
            <a:off x="2360658" y="5836920"/>
            <a:ext cx="6722382" cy="830997"/>
          </a:xfrm>
          <a:prstGeom prst="rect">
            <a:avLst/>
          </a:prstGeom>
          <a:noFill/>
          <a:ln w="9525">
            <a:noFill/>
            <a:miter lim="800000"/>
            <a:headEnd/>
            <a:tailEnd/>
          </a:ln>
          <a:effectLst/>
        </p:spPr>
        <p:txBody>
          <a:bodyPr wrap="square">
            <a:spAutoFit/>
          </a:bodyPr>
          <a:lstStyle/>
          <a:p>
            <a:pPr>
              <a:spcBef>
                <a:spcPct val="50000"/>
              </a:spcBef>
              <a:defRPr/>
            </a:pPr>
            <a:r>
              <a:rPr lang="en-US" sz="2400" dirty="0" err="1" smtClean="0">
                <a:effectLst>
                  <a:outerShdw blurRad="38100" dist="38100" dir="2700000" algn="tl">
                    <a:srgbClr val="000000"/>
                  </a:outerShdw>
                </a:effectLst>
                <a:latin typeface="Arial" pitchFamily="34" charset="0"/>
                <a:cs typeface="Arial" pitchFamily="34" charset="0"/>
              </a:rPr>
              <a:t>Bất</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kì</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số</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nguyên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dương</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nào</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cũng</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lớn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hơn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số</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nguyên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âm</a:t>
            </a:r>
            <a:r>
              <a:rPr lang="en-US" sz="2400" dirty="0" smtClean="0">
                <a:effectLst>
                  <a:outerShdw blurRad="38100" dist="38100" dir="2700000" algn="tl">
                    <a:srgbClr val="000000"/>
                  </a:outerShdw>
                </a:effectLst>
                <a:latin typeface="Arial" pitchFamily="34" charset="0"/>
                <a:cs typeface="Arial" pitchFamily="34" charset="0"/>
              </a:rPr>
              <a:t>.</a:t>
            </a:r>
            <a:endParaRPr lang="en-US" sz="2400" dirty="0">
              <a:effectLst>
                <a:outerShdw blurRad="38100" dist="38100" dir="2700000" algn="tl">
                  <a:srgbClr val="000000"/>
                </a:outerShdw>
              </a:effectLst>
              <a:latin typeface=".VnTime" pitchFamily="34" charset="0"/>
            </a:endParaRPr>
          </a:p>
        </p:txBody>
      </p:sp>
      <p:sp>
        <p:nvSpPr>
          <p:cNvPr id="74885" name="AutoShape 133"/>
          <p:cNvSpPr>
            <a:spLocks noChangeArrowheads="1"/>
          </p:cNvSpPr>
          <p:nvPr/>
        </p:nvSpPr>
        <p:spPr bwMode="gray">
          <a:xfrm>
            <a:off x="9530080" y="4627199"/>
            <a:ext cx="1245194" cy="710348"/>
          </a:xfrm>
          <a:prstGeom prst="roundRect">
            <a:avLst>
              <a:gd name="adj" fmla="val 10889"/>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2400" b="1" i="1" dirty="0" err="1" smtClean="0">
                <a:solidFill>
                  <a:schemeClr val="bg1"/>
                </a:solidFill>
                <a:cs typeface="Arial" pitchFamily="34" charset="0"/>
              </a:rPr>
              <a:t>Đúng</a:t>
            </a:r>
            <a:r>
              <a:rPr lang="en-US" sz="2400" b="1" i="1" dirty="0" smtClean="0">
                <a:solidFill>
                  <a:srgbClr val="FF0000"/>
                </a:solidFill>
                <a:cs typeface="Arial" pitchFamily="34" charset="0"/>
              </a:rPr>
              <a:t> </a:t>
            </a:r>
            <a:endParaRPr lang="en-US" sz="2400" b="1" i="1" dirty="0">
              <a:solidFill>
                <a:srgbClr val="FF0000"/>
              </a:solidFill>
              <a:cs typeface="Arial" pitchFamily="34" charset="0"/>
            </a:endParaRPr>
          </a:p>
        </p:txBody>
      </p:sp>
      <p:sp>
        <p:nvSpPr>
          <p:cNvPr id="74886" name="AutoShape 134"/>
          <p:cNvSpPr>
            <a:spLocks noChangeArrowheads="1"/>
          </p:cNvSpPr>
          <p:nvPr/>
        </p:nvSpPr>
        <p:spPr bwMode="gray">
          <a:xfrm>
            <a:off x="9540240" y="5870870"/>
            <a:ext cx="1245194" cy="651235"/>
          </a:xfrm>
          <a:prstGeom prst="roundRect">
            <a:avLst>
              <a:gd name="adj" fmla="val 10889"/>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2400" b="1" i="1" dirty="0" err="1" smtClean="0">
                <a:solidFill>
                  <a:schemeClr val="bg1"/>
                </a:solidFill>
                <a:cs typeface="Arial" pitchFamily="34" charset="0"/>
              </a:rPr>
              <a:t>Đúng</a:t>
            </a:r>
            <a:r>
              <a:rPr lang="en-US" sz="2400" b="1" i="1" dirty="0" smtClean="0">
                <a:solidFill>
                  <a:schemeClr val="bg1"/>
                </a:solidFill>
                <a:cs typeface="Arial" pitchFamily="34" charset="0"/>
              </a:rPr>
              <a:t> </a:t>
            </a:r>
            <a:endParaRPr lang="en-US" sz="2800" b="1" i="1" dirty="0">
              <a:solidFill>
                <a:schemeClr val="bg1"/>
              </a:solidFill>
              <a:cs typeface="Arial" pitchFamily="34" charset="0"/>
            </a:endParaRPr>
          </a:p>
        </p:txBody>
      </p:sp>
      <p:grpSp>
        <p:nvGrpSpPr>
          <p:cNvPr id="25621" name="Group 76"/>
          <p:cNvGrpSpPr>
            <a:grpSpLocks/>
          </p:cNvGrpSpPr>
          <p:nvPr/>
        </p:nvGrpSpPr>
        <p:grpSpPr bwMode="auto">
          <a:xfrm>
            <a:off x="266460" y="913113"/>
            <a:ext cx="1016000" cy="665163"/>
            <a:chOff x="1248" y="1344"/>
            <a:chExt cx="480" cy="419"/>
          </a:xfrm>
        </p:grpSpPr>
        <p:grpSp>
          <p:nvGrpSpPr>
            <p:cNvPr id="25624" name="Group 77"/>
            <p:cNvGrpSpPr>
              <a:grpSpLocks/>
            </p:cNvGrpSpPr>
            <p:nvPr/>
          </p:nvGrpSpPr>
          <p:grpSpPr bwMode="auto">
            <a:xfrm>
              <a:off x="1248" y="1344"/>
              <a:ext cx="480" cy="419"/>
              <a:chOff x="1110" y="2656"/>
              <a:chExt cx="1549" cy="1351"/>
            </a:xfrm>
          </p:grpSpPr>
          <p:sp>
            <p:nvSpPr>
              <p:cNvPr id="25626" name="AutoShape 7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a:cs typeface="Arial" pitchFamily="34" charset="0"/>
                </a:endParaRPr>
              </a:p>
            </p:txBody>
          </p:sp>
          <p:sp>
            <p:nvSpPr>
              <p:cNvPr id="25627" name="AutoShape 7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r" rtl="1"/>
                <a:endParaRPr lang="en-US">
                  <a:cs typeface="Arial" pitchFamily="34" charset="0"/>
                </a:endParaRPr>
              </a:p>
            </p:txBody>
          </p:sp>
          <p:sp>
            <p:nvSpPr>
              <p:cNvPr id="25628" name="AutoShape 80"/>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rtl="1"/>
                <a:endParaRPr lang="en-US">
                  <a:cs typeface="Arial" pitchFamily="34" charset="0"/>
                </a:endParaRPr>
              </a:p>
            </p:txBody>
          </p:sp>
        </p:grpSp>
        <p:sp>
          <p:nvSpPr>
            <p:cNvPr id="25625" name="Text Box 81"/>
            <p:cNvSpPr txBox="1">
              <a:spLocks noChangeArrowheads="1"/>
            </p:cNvSpPr>
            <p:nvPr/>
          </p:nvSpPr>
          <p:spPr bwMode="gray">
            <a:xfrm>
              <a:off x="1268" y="1406"/>
              <a:ext cx="4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err="1" smtClean="0">
                  <a:solidFill>
                    <a:srgbClr val="FFFFFF"/>
                  </a:solidFill>
                  <a:cs typeface="Arial" pitchFamily="34" charset="0"/>
                </a:rPr>
                <a:t>Bài</a:t>
              </a:r>
              <a:r>
                <a:rPr lang="en-US" sz="2400" b="1" dirty="0" smtClean="0">
                  <a:solidFill>
                    <a:srgbClr val="FFFFFF"/>
                  </a:solidFill>
                  <a:cs typeface="Arial" pitchFamily="34" charset="0"/>
                </a:rPr>
                <a:t> 3</a:t>
              </a:r>
              <a:endParaRPr lang="en-US" sz="2400" b="1" dirty="0">
                <a:solidFill>
                  <a:srgbClr val="FFFFFF"/>
                </a:solidFill>
                <a:cs typeface="Arial" pitchFamily="34" charset="0"/>
              </a:endParaRPr>
            </a:p>
          </p:txBody>
        </p:sp>
      </p:grpSp>
      <p:sp>
        <p:nvSpPr>
          <p:cNvPr id="74895" name="Rectangle 143"/>
          <p:cNvSpPr>
            <a:spLocks noChangeArrowheads="1"/>
          </p:cNvSpPr>
          <p:nvPr/>
        </p:nvSpPr>
        <p:spPr bwMode="auto">
          <a:xfrm>
            <a:off x="2391138" y="2093310"/>
            <a:ext cx="6844302" cy="461665"/>
          </a:xfrm>
          <a:prstGeom prst="rect">
            <a:avLst/>
          </a:prstGeom>
          <a:noFill/>
          <a:ln w="9525">
            <a:noFill/>
            <a:miter lim="800000"/>
            <a:headEnd/>
            <a:tailEnd/>
          </a:ln>
          <a:effectLst/>
        </p:spPr>
        <p:txBody>
          <a:bodyPr wrap="square">
            <a:spAutoFit/>
          </a:bodyPr>
          <a:lstStyle/>
          <a:p>
            <a:pPr marL="342900" indent="-342900">
              <a:spcBef>
                <a:spcPct val="20000"/>
              </a:spcBef>
              <a:buClr>
                <a:schemeClr val="tx1"/>
              </a:buClr>
              <a:buSzPct val="70000"/>
              <a:defRPr/>
            </a:pPr>
            <a:r>
              <a:rPr lang="en-US" sz="2400" dirty="0" err="1" smtClean="0">
                <a:effectLst>
                  <a:outerShdw blurRad="38100" dist="38100" dir="2700000" algn="tl">
                    <a:srgbClr val="000000"/>
                  </a:outerShdw>
                </a:effectLst>
                <a:latin typeface="Arial" pitchFamily="34" charset="0"/>
                <a:cs typeface="Arial" pitchFamily="34" charset="0"/>
              </a:rPr>
              <a:t>Mọi</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số</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nguyên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dư</a:t>
            </a:r>
            <a:r>
              <a:rPr lang="vi-VN" sz="2400" dirty="0" smtClean="0">
                <a:effectLst>
                  <a:outerShdw blurRad="38100" dist="38100" dir="2700000" algn="tl">
                    <a:srgbClr val="000000"/>
                  </a:outerShdw>
                </a:effectLst>
                <a:latin typeface="Arial" pitchFamily="34" charset="0"/>
                <a:cs typeface="Arial" pitchFamily="34" charset="0"/>
              </a:rPr>
              <a:t>ơ</a:t>
            </a:r>
            <a:r>
              <a:rPr lang="en-US" sz="2400" dirty="0" err="1" smtClean="0">
                <a:effectLst>
                  <a:outerShdw blurRad="38100" dist="38100" dir="2700000" algn="tl">
                    <a:srgbClr val="000000"/>
                  </a:outerShdw>
                </a:effectLst>
                <a:latin typeface="Arial" pitchFamily="34" charset="0"/>
                <a:cs typeface="Arial" pitchFamily="34" charset="0"/>
              </a:rPr>
              <a:t>ng</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đều</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lớn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hơn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số</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a:effectLst>
                  <a:outerShdw blurRad="38100" dist="38100" dir="2700000" algn="tl">
                    <a:srgbClr val="000000"/>
                  </a:outerShdw>
                </a:effectLst>
                <a:latin typeface="Arial" pitchFamily="34" charset="0"/>
                <a:cs typeface="Arial" pitchFamily="34" charset="0"/>
              </a:rPr>
              <a:t>0.</a:t>
            </a:r>
          </a:p>
        </p:txBody>
      </p:sp>
      <p:sp>
        <p:nvSpPr>
          <p:cNvPr id="143" name="!!4">
            <a:extLst>
              <a:ext uri="{FF2B5EF4-FFF2-40B4-BE49-F238E27FC236}">
                <a16:creationId xmlns:a16="http://schemas.microsoft.com/office/drawing/2014/main" id="{58E6D429-DC53-47C4-8036-1E9D12B8E28B}"/>
              </a:ext>
            </a:extLst>
          </p:cNvPr>
          <p:cNvSpPr/>
          <p:nvPr/>
        </p:nvSpPr>
        <p:spPr>
          <a:xfrm rot="5400000">
            <a:off x="8584663" y="3178759"/>
            <a:ext cx="658027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grpSp>
        <p:nvGrpSpPr>
          <p:cNvPr id="142" name="Group 120"/>
          <p:cNvGrpSpPr>
            <a:grpSpLocks/>
          </p:cNvGrpSpPr>
          <p:nvPr/>
        </p:nvGrpSpPr>
        <p:grpSpPr bwMode="auto">
          <a:xfrm>
            <a:off x="645160" y="5443558"/>
            <a:ext cx="304800" cy="442891"/>
            <a:chOff x="240" y="624"/>
            <a:chExt cx="96" cy="288"/>
          </a:xfrm>
        </p:grpSpPr>
        <p:sp>
          <p:nvSpPr>
            <p:cNvPr id="144" name="Rectangle 121"/>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45" name="Rectangle 122"/>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146" name="Group 145"/>
          <p:cNvGrpSpPr/>
          <p:nvPr/>
        </p:nvGrpSpPr>
        <p:grpSpPr>
          <a:xfrm>
            <a:off x="10031538" y="228675"/>
            <a:ext cx="1449262" cy="1368876"/>
            <a:chOff x="3048000" y="1219200"/>
            <a:chExt cx="2209800" cy="2209800"/>
          </a:xfrm>
        </p:grpSpPr>
        <p:sp>
          <p:nvSpPr>
            <p:cNvPr id="147" name="Flowchart: Connector 146"/>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48" name="Flowchart: Connector 147"/>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49" name="Flowchart: Connector 148"/>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10</a:t>
              </a:r>
            </a:p>
          </p:txBody>
        </p:sp>
      </p:grpSp>
      <p:grpSp>
        <p:nvGrpSpPr>
          <p:cNvPr id="150" name="Group 149"/>
          <p:cNvGrpSpPr/>
          <p:nvPr/>
        </p:nvGrpSpPr>
        <p:grpSpPr>
          <a:xfrm>
            <a:off x="10031538" y="228675"/>
            <a:ext cx="1449262" cy="1368876"/>
            <a:chOff x="3048000" y="1219200"/>
            <a:chExt cx="2209800" cy="2209800"/>
          </a:xfrm>
        </p:grpSpPr>
        <p:sp>
          <p:nvSpPr>
            <p:cNvPr id="151" name="Flowchart: Connector 150"/>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2" name="Flowchart: Connector 151"/>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3" name="Flowchart: Connector 152"/>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9</a:t>
              </a:r>
            </a:p>
          </p:txBody>
        </p:sp>
      </p:grpSp>
      <p:grpSp>
        <p:nvGrpSpPr>
          <p:cNvPr id="154" name="Group 153"/>
          <p:cNvGrpSpPr/>
          <p:nvPr/>
        </p:nvGrpSpPr>
        <p:grpSpPr>
          <a:xfrm>
            <a:off x="10031538" y="228675"/>
            <a:ext cx="1449262" cy="1368876"/>
            <a:chOff x="3048000" y="1219200"/>
            <a:chExt cx="2209800" cy="2209800"/>
          </a:xfrm>
        </p:grpSpPr>
        <p:sp>
          <p:nvSpPr>
            <p:cNvPr id="155" name="Flowchart: Connector 154"/>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6" name="Flowchart: Connector 155"/>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7" name="Flowchart: Connector 156"/>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8</a:t>
              </a:r>
            </a:p>
          </p:txBody>
        </p:sp>
      </p:grpSp>
      <p:grpSp>
        <p:nvGrpSpPr>
          <p:cNvPr id="158" name="Group 157"/>
          <p:cNvGrpSpPr/>
          <p:nvPr/>
        </p:nvGrpSpPr>
        <p:grpSpPr>
          <a:xfrm>
            <a:off x="10031538" y="228675"/>
            <a:ext cx="1449262" cy="1368876"/>
            <a:chOff x="3048000" y="1219200"/>
            <a:chExt cx="2209800" cy="2209800"/>
          </a:xfrm>
        </p:grpSpPr>
        <p:sp>
          <p:nvSpPr>
            <p:cNvPr id="159" name="Flowchart: Connector 158"/>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0" name="Flowchart: Connector 159"/>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1" name="Flowchart: Connector 160"/>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7</a:t>
              </a:r>
            </a:p>
          </p:txBody>
        </p:sp>
      </p:grpSp>
      <p:grpSp>
        <p:nvGrpSpPr>
          <p:cNvPr id="162" name="Group 161"/>
          <p:cNvGrpSpPr/>
          <p:nvPr/>
        </p:nvGrpSpPr>
        <p:grpSpPr>
          <a:xfrm>
            <a:off x="10031538" y="228675"/>
            <a:ext cx="1449262" cy="1368876"/>
            <a:chOff x="3048000" y="1219200"/>
            <a:chExt cx="2209800" cy="2209800"/>
          </a:xfrm>
        </p:grpSpPr>
        <p:sp>
          <p:nvSpPr>
            <p:cNvPr id="163" name="Flowchart: Connector 162"/>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4" name="Flowchart: Connector 163"/>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5" name="Flowchart: Connector 164"/>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6</a:t>
              </a:r>
            </a:p>
          </p:txBody>
        </p:sp>
      </p:grpSp>
      <p:grpSp>
        <p:nvGrpSpPr>
          <p:cNvPr id="166" name="Group 165"/>
          <p:cNvGrpSpPr/>
          <p:nvPr/>
        </p:nvGrpSpPr>
        <p:grpSpPr>
          <a:xfrm>
            <a:off x="10031538" y="228675"/>
            <a:ext cx="1449262" cy="1368876"/>
            <a:chOff x="3048000" y="1219200"/>
            <a:chExt cx="2209800" cy="2209800"/>
          </a:xfrm>
        </p:grpSpPr>
        <p:sp>
          <p:nvSpPr>
            <p:cNvPr id="167" name="Flowchart: Connector 166"/>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8" name="Flowchart: Connector 167"/>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9" name="Flowchart: Connector 168"/>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5</a:t>
              </a:r>
            </a:p>
          </p:txBody>
        </p:sp>
      </p:grpSp>
      <p:grpSp>
        <p:nvGrpSpPr>
          <p:cNvPr id="170" name="Group 169"/>
          <p:cNvGrpSpPr/>
          <p:nvPr/>
        </p:nvGrpSpPr>
        <p:grpSpPr>
          <a:xfrm>
            <a:off x="10031538" y="228675"/>
            <a:ext cx="1449262" cy="1368876"/>
            <a:chOff x="3048000" y="1219200"/>
            <a:chExt cx="2209800" cy="2209800"/>
          </a:xfrm>
        </p:grpSpPr>
        <p:sp>
          <p:nvSpPr>
            <p:cNvPr id="171" name="Flowchart: Connector 170"/>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2" name="Flowchart: Connector 171"/>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3" name="Flowchart: Connector 172"/>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4</a:t>
              </a:r>
            </a:p>
          </p:txBody>
        </p:sp>
      </p:grpSp>
      <p:grpSp>
        <p:nvGrpSpPr>
          <p:cNvPr id="174" name="Group 173"/>
          <p:cNvGrpSpPr/>
          <p:nvPr/>
        </p:nvGrpSpPr>
        <p:grpSpPr>
          <a:xfrm>
            <a:off x="10031538" y="228675"/>
            <a:ext cx="1449262" cy="1368876"/>
            <a:chOff x="3048000" y="1219200"/>
            <a:chExt cx="2209800" cy="2209800"/>
          </a:xfrm>
        </p:grpSpPr>
        <p:sp>
          <p:nvSpPr>
            <p:cNvPr id="175" name="Flowchart: Connector 174"/>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6" name="Flowchart: Connector 175"/>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7" name="Flowchart: Connector 176"/>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3</a:t>
              </a:r>
            </a:p>
          </p:txBody>
        </p:sp>
      </p:grpSp>
      <p:grpSp>
        <p:nvGrpSpPr>
          <p:cNvPr id="178" name="Group 177"/>
          <p:cNvGrpSpPr/>
          <p:nvPr/>
        </p:nvGrpSpPr>
        <p:grpSpPr>
          <a:xfrm>
            <a:off x="10031538" y="228675"/>
            <a:ext cx="1449262" cy="1368876"/>
            <a:chOff x="3048000" y="1219200"/>
            <a:chExt cx="2209800" cy="2209800"/>
          </a:xfrm>
        </p:grpSpPr>
        <p:sp>
          <p:nvSpPr>
            <p:cNvPr id="179" name="Flowchart: Connector 178"/>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0" name="Flowchart: Connector 179"/>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1" name="Flowchart: Connector 180"/>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2</a:t>
              </a:r>
            </a:p>
          </p:txBody>
        </p:sp>
      </p:grpSp>
      <p:grpSp>
        <p:nvGrpSpPr>
          <p:cNvPr id="182" name="Group 181"/>
          <p:cNvGrpSpPr/>
          <p:nvPr/>
        </p:nvGrpSpPr>
        <p:grpSpPr>
          <a:xfrm>
            <a:off x="10031538" y="228675"/>
            <a:ext cx="1449262" cy="1368876"/>
            <a:chOff x="3048000" y="1219200"/>
            <a:chExt cx="2209800" cy="2209800"/>
          </a:xfrm>
        </p:grpSpPr>
        <p:sp>
          <p:nvSpPr>
            <p:cNvPr id="183" name="Flowchart: Connector 182"/>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4" name="Flowchart: Connector 183"/>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5" name="Flowchart: Connector 184"/>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1</a:t>
              </a:r>
            </a:p>
          </p:txBody>
        </p:sp>
      </p:grpSp>
      <p:grpSp>
        <p:nvGrpSpPr>
          <p:cNvPr id="186" name="Group 185"/>
          <p:cNvGrpSpPr/>
          <p:nvPr/>
        </p:nvGrpSpPr>
        <p:grpSpPr>
          <a:xfrm>
            <a:off x="10031538" y="228675"/>
            <a:ext cx="1449262" cy="1368876"/>
            <a:chOff x="3048000" y="1219200"/>
            <a:chExt cx="2209800" cy="2209800"/>
          </a:xfrm>
        </p:grpSpPr>
        <p:sp>
          <p:nvSpPr>
            <p:cNvPr id="187" name="Flowchart: Connector 186"/>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8" name="Flowchart: Connector 187"/>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9" name="Flowchart: Connector 188"/>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Hết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grpSp>
      <p:sp>
        <p:nvSpPr>
          <p:cNvPr id="190" name="Rectangle 189"/>
          <p:cNvSpPr/>
          <p:nvPr/>
        </p:nvSpPr>
        <p:spPr>
          <a:xfrm>
            <a:off x="261233" y="67319"/>
            <a:ext cx="2879240" cy="55872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Bắt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9873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barn(inVertical)">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barn(inVertical)">
                                      <p:cBhvr>
                                        <p:cTn id="12" dur="500"/>
                                        <p:tgtEl>
                                          <p:spTgt spid="14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3" fill="hold">
                            <p:stCondLst>
                              <p:cond delay="500"/>
                            </p:stCondLst>
                            <p:childTnLst>
                              <p:par>
                                <p:cTn id="14" presetID="16" presetClass="entr" presetSubtype="21" fill="hold" nodeType="afterEffect">
                                  <p:stCondLst>
                                    <p:cond delay="1000"/>
                                  </p:stCondLst>
                                  <p:childTnLst>
                                    <p:set>
                                      <p:cBhvr>
                                        <p:cTn id="15" dur="1" fill="hold">
                                          <p:stCondLst>
                                            <p:cond delay="0"/>
                                          </p:stCondLst>
                                        </p:cTn>
                                        <p:tgtEl>
                                          <p:spTgt spid="150"/>
                                        </p:tgtEl>
                                        <p:attrNameLst>
                                          <p:attrName>style.visibility</p:attrName>
                                        </p:attrNameLst>
                                      </p:cBhvr>
                                      <p:to>
                                        <p:strVal val="visible"/>
                                      </p:to>
                                    </p:set>
                                    <p:animEffect transition="in" filter="barn(inVertical)">
                                      <p:cBhvr>
                                        <p:cTn id="16" dur="500"/>
                                        <p:tgtEl>
                                          <p:spTgt spid="150"/>
                                        </p:tgtEl>
                                      </p:cBhvr>
                                    </p:animEffec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2000"/>
                            </p:stCondLst>
                            <p:childTnLst>
                              <p:par>
                                <p:cTn id="18" presetID="16" presetClass="entr" presetSubtype="21" fill="hold" nodeType="afterEffect">
                                  <p:stCondLst>
                                    <p:cond delay="1000"/>
                                  </p:stCondLst>
                                  <p:childTnLst>
                                    <p:set>
                                      <p:cBhvr>
                                        <p:cTn id="19" dur="1" fill="hold">
                                          <p:stCondLst>
                                            <p:cond delay="0"/>
                                          </p:stCondLst>
                                        </p:cTn>
                                        <p:tgtEl>
                                          <p:spTgt spid="154"/>
                                        </p:tgtEl>
                                        <p:attrNameLst>
                                          <p:attrName>style.visibility</p:attrName>
                                        </p:attrNameLst>
                                      </p:cBhvr>
                                      <p:to>
                                        <p:strVal val="visible"/>
                                      </p:to>
                                    </p:set>
                                    <p:animEffect transition="in" filter="barn(inVertical)">
                                      <p:cBhvr>
                                        <p:cTn id="20" dur="500"/>
                                        <p:tgtEl>
                                          <p:spTgt spid="154"/>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1" fill="hold">
                            <p:stCondLst>
                              <p:cond delay="3500"/>
                            </p:stCondLst>
                            <p:childTnLst>
                              <p:par>
                                <p:cTn id="22" presetID="16" presetClass="entr" presetSubtype="21" fill="hold" nodeType="afterEffect">
                                  <p:stCondLst>
                                    <p:cond delay="1000"/>
                                  </p:stCondLst>
                                  <p:childTnLst>
                                    <p:set>
                                      <p:cBhvr>
                                        <p:cTn id="23" dur="1" fill="hold">
                                          <p:stCondLst>
                                            <p:cond delay="0"/>
                                          </p:stCondLst>
                                        </p:cTn>
                                        <p:tgtEl>
                                          <p:spTgt spid="158"/>
                                        </p:tgtEl>
                                        <p:attrNameLst>
                                          <p:attrName>style.visibility</p:attrName>
                                        </p:attrNameLst>
                                      </p:cBhvr>
                                      <p:to>
                                        <p:strVal val="visible"/>
                                      </p:to>
                                    </p:set>
                                    <p:animEffect transition="in" filter="barn(inVertical)">
                                      <p:cBhvr>
                                        <p:cTn id="24" dur="500"/>
                                        <p:tgtEl>
                                          <p:spTgt spid="158"/>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par>
                          <p:cTn id="25" fill="hold">
                            <p:stCondLst>
                              <p:cond delay="5000"/>
                            </p:stCondLst>
                            <p:childTnLst>
                              <p:par>
                                <p:cTn id="26" presetID="16" presetClass="entr" presetSubtype="21" fill="hold" nodeType="afterEffect">
                                  <p:stCondLst>
                                    <p:cond delay="1000"/>
                                  </p:stCondLst>
                                  <p:childTnLst>
                                    <p:set>
                                      <p:cBhvr>
                                        <p:cTn id="27" dur="1" fill="hold">
                                          <p:stCondLst>
                                            <p:cond delay="0"/>
                                          </p:stCondLst>
                                        </p:cTn>
                                        <p:tgtEl>
                                          <p:spTgt spid="162"/>
                                        </p:tgtEl>
                                        <p:attrNameLst>
                                          <p:attrName>style.visibility</p:attrName>
                                        </p:attrNameLst>
                                      </p:cBhvr>
                                      <p:to>
                                        <p:strVal val="visible"/>
                                      </p:to>
                                    </p:set>
                                    <p:animEffect transition="in" filter="barn(inVertical)">
                                      <p:cBhvr>
                                        <p:cTn id="28" dur="500"/>
                                        <p:tgtEl>
                                          <p:spTgt spid="162"/>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9" fill="hold">
                            <p:stCondLst>
                              <p:cond delay="6500"/>
                            </p:stCondLst>
                            <p:childTnLst>
                              <p:par>
                                <p:cTn id="30" presetID="16" presetClass="entr" presetSubtype="21" fill="hold" nodeType="afterEffect">
                                  <p:stCondLst>
                                    <p:cond delay="1000"/>
                                  </p:stCondLst>
                                  <p:childTnLst>
                                    <p:set>
                                      <p:cBhvr>
                                        <p:cTn id="31" dur="1" fill="hold">
                                          <p:stCondLst>
                                            <p:cond delay="0"/>
                                          </p:stCondLst>
                                        </p:cTn>
                                        <p:tgtEl>
                                          <p:spTgt spid="166"/>
                                        </p:tgtEl>
                                        <p:attrNameLst>
                                          <p:attrName>style.visibility</p:attrName>
                                        </p:attrNameLst>
                                      </p:cBhvr>
                                      <p:to>
                                        <p:strVal val="visible"/>
                                      </p:to>
                                    </p:set>
                                    <p:animEffect transition="in" filter="barn(inVertical)">
                                      <p:cBhvr>
                                        <p:cTn id="32" dur="500"/>
                                        <p:tgtEl>
                                          <p:spTgt spid="166"/>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3" fill="hold">
                            <p:stCondLst>
                              <p:cond delay="8000"/>
                            </p:stCondLst>
                            <p:childTnLst>
                              <p:par>
                                <p:cTn id="34" presetID="16" presetClass="entr" presetSubtype="21" fill="hold" nodeType="afterEffect">
                                  <p:stCondLst>
                                    <p:cond delay="1000"/>
                                  </p:stCondLst>
                                  <p:childTnLst>
                                    <p:set>
                                      <p:cBhvr>
                                        <p:cTn id="35" dur="1" fill="hold">
                                          <p:stCondLst>
                                            <p:cond delay="0"/>
                                          </p:stCondLst>
                                        </p:cTn>
                                        <p:tgtEl>
                                          <p:spTgt spid="170"/>
                                        </p:tgtEl>
                                        <p:attrNameLst>
                                          <p:attrName>style.visibility</p:attrName>
                                        </p:attrNameLst>
                                      </p:cBhvr>
                                      <p:to>
                                        <p:strVal val="visible"/>
                                      </p:to>
                                    </p:set>
                                    <p:animEffect transition="in" filter="barn(inVertical)">
                                      <p:cBhvr>
                                        <p:cTn id="36" dur="500"/>
                                        <p:tgtEl>
                                          <p:spTgt spid="170"/>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7" fill="hold">
                            <p:stCondLst>
                              <p:cond delay="9500"/>
                            </p:stCondLst>
                            <p:childTnLst>
                              <p:par>
                                <p:cTn id="38" presetID="16" presetClass="entr" presetSubtype="21" fill="hold" nodeType="afterEffect">
                                  <p:stCondLst>
                                    <p:cond delay="1000"/>
                                  </p:stCondLst>
                                  <p:childTnLst>
                                    <p:set>
                                      <p:cBhvr>
                                        <p:cTn id="39" dur="1" fill="hold">
                                          <p:stCondLst>
                                            <p:cond delay="0"/>
                                          </p:stCondLst>
                                        </p:cTn>
                                        <p:tgtEl>
                                          <p:spTgt spid="174"/>
                                        </p:tgtEl>
                                        <p:attrNameLst>
                                          <p:attrName>style.visibility</p:attrName>
                                        </p:attrNameLst>
                                      </p:cBhvr>
                                      <p:to>
                                        <p:strVal val="visible"/>
                                      </p:to>
                                    </p:set>
                                    <p:animEffect transition="in" filter="barn(inVertical)">
                                      <p:cBhvr>
                                        <p:cTn id="40" dur="500"/>
                                        <p:tgtEl>
                                          <p:spTgt spid="174"/>
                                        </p:tgtEl>
                                      </p:cBhvr>
                                    </p:animEffec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1" fill="hold">
                            <p:stCondLst>
                              <p:cond delay="11000"/>
                            </p:stCondLst>
                            <p:childTnLst>
                              <p:par>
                                <p:cTn id="42" presetID="16" presetClass="entr" presetSubtype="21" fill="hold" nodeType="afterEffect">
                                  <p:stCondLst>
                                    <p:cond delay="1000"/>
                                  </p:stCondLst>
                                  <p:childTnLst>
                                    <p:set>
                                      <p:cBhvr>
                                        <p:cTn id="43" dur="1" fill="hold">
                                          <p:stCondLst>
                                            <p:cond delay="0"/>
                                          </p:stCondLst>
                                        </p:cTn>
                                        <p:tgtEl>
                                          <p:spTgt spid="178"/>
                                        </p:tgtEl>
                                        <p:attrNameLst>
                                          <p:attrName>style.visibility</p:attrName>
                                        </p:attrNameLst>
                                      </p:cBhvr>
                                      <p:to>
                                        <p:strVal val="visible"/>
                                      </p:to>
                                    </p:set>
                                    <p:animEffect transition="in" filter="barn(inVertical)">
                                      <p:cBhvr>
                                        <p:cTn id="44" dur="500"/>
                                        <p:tgtEl>
                                          <p:spTgt spid="178"/>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5" fill="hold">
                            <p:stCondLst>
                              <p:cond delay="12500"/>
                            </p:stCondLst>
                            <p:childTnLst>
                              <p:par>
                                <p:cTn id="46" presetID="16" presetClass="entr" presetSubtype="21" fill="hold" nodeType="afterEffect">
                                  <p:stCondLst>
                                    <p:cond delay="1000"/>
                                  </p:stCondLst>
                                  <p:childTnLst>
                                    <p:set>
                                      <p:cBhvr>
                                        <p:cTn id="47" dur="1" fill="hold">
                                          <p:stCondLst>
                                            <p:cond delay="0"/>
                                          </p:stCondLst>
                                        </p:cTn>
                                        <p:tgtEl>
                                          <p:spTgt spid="182"/>
                                        </p:tgtEl>
                                        <p:attrNameLst>
                                          <p:attrName>style.visibility</p:attrName>
                                        </p:attrNameLst>
                                      </p:cBhvr>
                                      <p:to>
                                        <p:strVal val="visible"/>
                                      </p:to>
                                    </p:set>
                                    <p:animEffect transition="in" filter="barn(inVertical)">
                                      <p:cBhvr>
                                        <p:cTn id="48" dur="500"/>
                                        <p:tgtEl>
                                          <p:spTgt spid="182"/>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par>
                          <p:cTn id="49" fill="hold">
                            <p:stCondLst>
                              <p:cond delay="14000"/>
                            </p:stCondLst>
                            <p:childTnLst>
                              <p:par>
                                <p:cTn id="50" presetID="16" presetClass="entr" presetSubtype="21" fill="hold" nodeType="afterEffect">
                                  <p:stCondLst>
                                    <p:cond delay="1000"/>
                                  </p:stCondLst>
                                  <p:childTnLst>
                                    <p:set>
                                      <p:cBhvr>
                                        <p:cTn id="51" dur="1" fill="hold">
                                          <p:stCondLst>
                                            <p:cond delay="0"/>
                                          </p:stCondLst>
                                        </p:cTn>
                                        <p:tgtEl>
                                          <p:spTgt spid="186"/>
                                        </p:tgtEl>
                                        <p:attrNameLst>
                                          <p:attrName>style.visibility</p:attrName>
                                        </p:attrNameLst>
                                      </p:cBhvr>
                                      <p:to>
                                        <p:strVal val="visible"/>
                                      </p:to>
                                    </p:set>
                                    <p:animEffect transition="in" filter="barn(inVertical)">
                                      <p:cBhvr>
                                        <p:cTn id="52" dur="500"/>
                                        <p:tgtEl>
                                          <p:spTgt spid="186"/>
                                        </p:tgtEl>
                                      </p:cBhvr>
                                    </p:animEffect>
                                  </p:childTnLst>
                                  <p:subTnLst>
                                    <p:audio>
                                      <p:cMediaNode vol="100000">
                                        <p:cTn display="0" masterRel="sameClick">
                                          <p:stCondLst>
                                            <p:cond evt="begin" delay="0">
                                              <p:tn val="50"/>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74882"/>
                                        </p:tgtEl>
                                        <p:attrNameLst>
                                          <p:attrName>style.visibility</p:attrName>
                                        </p:attrNameLst>
                                      </p:cBhvr>
                                      <p:to>
                                        <p:strVal val="visible"/>
                                      </p:to>
                                    </p:set>
                                    <p:animEffect transition="in" filter="wedge">
                                      <p:cBhvr>
                                        <p:cTn id="58" dur="1000"/>
                                        <p:tgtEl>
                                          <p:spTgt spid="74882"/>
                                        </p:tgtEl>
                                      </p:cBhvr>
                                    </p:animEffect>
                                  </p:childTnLst>
                                  <p:subTnLst>
                                    <p:audio>
                                      <p:cMediaNode>
                                        <p:cTn display="0" masterRel="sameClick">
                                          <p:stCondLst>
                                            <p:cond evt="begin" delay="0">
                                              <p:tn val="5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4880"/>
                                        </p:tgtEl>
                                        <p:attrNameLst>
                                          <p:attrName>style.visibility</p:attrName>
                                        </p:attrNameLst>
                                      </p:cBhvr>
                                      <p:to>
                                        <p:strVal val="visible"/>
                                      </p:to>
                                    </p:set>
                                    <p:animEffect transition="in" filter="dissolve">
                                      <p:cBhvr>
                                        <p:cTn id="64" dur="500"/>
                                        <p:tgtEl>
                                          <p:spTgt spid="74880"/>
                                        </p:tgtEl>
                                      </p:cBhvr>
                                    </p:animEffect>
                                  </p:childTnLst>
                                  <p:subTnLst>
                                    <p:audio>
                                      <p:cMediaNode>
                                        <p:cTn display="0" masterRel="sameClick">
                                          <p:stCondLst>
                                            <p:cond evt="begin" delay="0">
                                              <p:tn val="6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74885"/>
                                        </p:tgtEl>
                                        <p:attrNameLst>
                                          <p:attrName>style.visibility</p:attrName>
                                        </p:attrNameLst>
                                      </p:cBhvr>
                                      <p:to>
                                        <p:strVal val="visible"/>
                                      </p:to>
                                    </p:set>
                                    <p:animEffect transition="in" filter="wheel(1)">
                                      <p:cBhvr>
                                        <p:cTn id="70" dur="2000"/>
                                        <p:tgtEl>
                                          <p:spTgt spid="74885"/>
                                        </p:tgtEl>
                                      </p:cBhvr>
                                    </p:animEffect>
                                  </p:childTnLst>
                                  <p:subTnLst>
                                    <p:audio>
                                      <p:cMediaNode>
                                        <p:cTn display="0" masterRel="sameClick">
                                          <p:stCondLst>
                                            <p:cond evt="begin" delay="0">
                                              <p:tn val="68"/>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9"/>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74886"/>
                                        </p:tgtEl>
                                        <p:attrNameLst>
                                          <p:attrName>style.visibility</p:attrName>
                                        </p:attrNameLst>
                                      </p:cBhvr>
                                      <p:to>
                                        <p:strVal val="visible"/>
                                      </p:to>
                                    </p:set>
                                    <p:animEffect transition="in" filter="wheel(1)">
                                      <p:cBhvr>
                                        <p:cTn id="76" dur="1000"/>
                                        <p:tgtEl>
                                          <p:spTgt spid="74886"/>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3"/>
                  </p:tgtEl>
                </p:cond>
              </p:nextCondLst>
            </p:seq>
          </p:childTnLst>
        </p:cTn>
      </p:par>
    </p:tnLst>
    <p:bldLst>
      <p:bldP spid="74880" grpId="0" animBg="1"/>
      <p:bldP spid="74882" grpId="0" animBg="1"/>
      <p:bldP spid="74885" grpId="0" animBg="1"/>
      <p:bldP spid="74886" grpId="0" animBg="1"/>
      <p:bldP spid="1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396657" y="2222501"/>
            <a:ext cx="6610731" cy="3710939"/>
          </a:xfrm>
          <a:prstGeom prst="roundRect">
            <a:avLst>
              <a:gd name="adj" fmla="val 13843"/>
            </a:avLst>
          </a:prstGeom>
          <a:solidFill>
            <a:srgbClr val="00B0F0"/>
          </a:solidFill>
          <a:ln w="9525">
            <a:round/>
            <a:headEnd/>
            <a:tailEnd/>
          </a:ln>
          <a:scene3d>
            <a:camera prst="legacyObliqueTopRight"/>
            <a:lightRig rig="legacyFlat3" dir="b"/>
          </a:scene3d>
          <a:sp3d extrusionH="100000" prstMaterial="legacyMatte">
            <a:bevelT w="13500" h="13500" prst="angle"/>
            <a:bevelB w="13500" h="13500" prst="angle"/>
            <a:extrusionClr>
              <a:schemeClr val="accent1"/>
            </a:extrusionClr>
          </a:sp3d>
        </p:spPr>
        <p:txBody>
          <a:bodyPr wrap="none" lIns="0" tIns="0" rIns="0" bIns="0">
            <a:flatTx/>
          </a:bodyPr>
          <a:lstStyle/>
          <a:p>
            <a:pPr marL="800100" lvl="1" indent="-342900">
              <a:lnSpc>
                <a:spcPct val="150000"/>
              </a:lnSpc>
            </a:pPr>
            <a:r>
              <a:rPr lang="en-US" sz="3600" dirty="0" smtClean="0">
                <a:solidFill>
                  <a:srgbClr val="FFFF00"/>
                </a:solidFill>
                <a:latin typeface="Times New Roman" pitchFamily="18" charset="0"/>
              </a:rPr>
              <a:t>         </a:t>
            </a:r>
            <a:r>
              <a:rPr lang="en-US" sz="3600" b="1" dirty="0" smtClean="0">
                <a:solidFill>
                  <a:srgbClr val="000099"/>
                </a:solidFill>
                <a:latin typeface=".VnTime" pitchFamily="34" charset="0"/>
              </a:rPr>
              <a:t>{</a:t>
            </a:r>
            <a:r>
              <a:rPr lang="en-US" sz="3600" b="1" dirty="0">
                <a:solidFill>
                  <a:srgbClr val="000099"/>
                </a:solidFill>
                <a:latin typeface=".VnTime" pitchFamily="34" charset="0"/>
              </a:rPr>
              <a:t>2; -17; 5; 1; -2; 0</a:t>
            </a:r>
            <a:r>
              <a:rPr lang="en-US" sz="3600" b="1" dirty="0" smtClean="0">
                <a:solidFill>
                  <a:srgbClr val="000099"/>
                </a:solidFill>
                <a:latin typeface=".VnTime" pitchFamily="34" charset="0"/>
              </a:rPr>
              <a:t>}</a:t>
            </a:r>
          </a:p>
          <a:p>
            <a:pPr marL="800100" lvl="1" indent="-342900">
              <a:lnSpc>
                <a:spcPct val="150000"/>
              </a:lnSpc>
            </a:pPr>
            <a:r>
              <a:rPr lang="en-US" sz="3600" b="1" dirty="0" smtClean="0">
                <a:solidFill>
                  <a:srgbClr val="000099"/>
                </a:solidFill>
                <a:latin typeface=".VnTime" pitchFamily="34" charset="0"/>
              </a:rPr>
              <a:t>         {-</a:t>
            </a:r>
            <a:r>
              <a:rPr lang="en-US" sz="3600" b="1" dirty="0">
                <a:solidFill>
                  <a:srgbClr val="000099"/>
                </a:solidFill>
                <a:latin typeface=".VnTime" pitchFamily="34" charset="0"/>
              </a:rPr>
              <a:t>17; -2; 0; 1; 2; 5</a:t>
            </a:r>
            <a:r>
              <a:rPr lang="en-US" sz="3600" b="1" dirty="0" smtClean="0">
                <a:solidFill>
                  <a:srgbClr val="000099"/>
                </a:solidFill>
                <a:latin typeface=".VnTime" pitchFamily="34" charset="0"/>
              </a:rPr>
              <a:t>}</a:t>
            </a:r>
          </a:p>
          <a:p>
            <a:pPr marL="800100" lvl="1" indent="-342900">
              <a:lnSpc>
                <a:spcPct val="150000"/>
              </a:lnSpc>
            </a:pPr>
            <a:r>
              <a:rPr lang="en-US" sz="3600" b="1" dirty="0" smtClean="0">
                <a:solidFill>
                  <a:srgbClr val="000099"/>
                </a:solidFill>
                <a:latin typeface=".VnTime" pitchFamily="34" charset="0"/>
              </a:rPr>
              <a:t>         </a:t>
            </a:r>
            <a:r>
              <a:rPr lang="en-US" sz="3600" b="1" dirty="0">
                <a:solidFill>
                  <a:srgbClr val="000099"/>
                </a:solidFill>
                <a:latin typeface=".VnTime" pitchFamily="34" charset="0"/>
              </a:rPr>
              <a:t>{-2; -17; 0; 1; 2; 5</a:t>
            </a:r>
            <a:r>
              <a:rPr lang="en-US" sz="3600" b="1" dirty="0" smtClean="0">
                <a:solidFill>
                  <a:srgbClr val="000099"/>
                </a:solidFill>
                <a:latin typeface=".VnTime" pitchFamily="34" charset="0"/>
              </a:rPr>
              <a:t>}</a:t>
            </a:r>
          </a:p>
          <a:p>
            <a:pPr marL="800100" lvl="1" indent="-342900">
              <a:lnSpc>
                <a:spcPct val="150000"/>
              </a:lnSpc>
            </a:pPr>
            <a:r>
              <a:rPr lang="en-US" sz="3600" b="1" dirty="0" smtClean="0">
                <a:solidFill>
                  <a:srgbClr val="000099"/>
                </a:solidFill>
                <a:latin typeface=".VnTime" pitchFamily="34" charset="0"/>
              </a:rPr>
              <a:t>         {</a:t>
            </a:r>
            <a:r>
              <a:rPr lang="en-US" sz="3600" b="1" dirty="0">
                <a:solidFill>
                  <a:srgbClr val="000099"/>
                </a:solidFill>
                <a:latin typeface=".VnTime" pitchFamily="34" charset="0"/>
              </a:rPr>
              <a:t>0; 1; -2; 2; 5; -17}</a:t>
            </a:r>
          </a:p>
          <a:p>
            <a:pPr marL="800100" lvl="1" indent="-342900">
              <a:lnSpc>
                <a:spcPct val="150000"/>
              </a:lnSpc>
            </a:pPr>
            <a:endParaRPr lang="en-US" sz="3600" b="1" dirty="0">
              <a:solidFill>
                <a:srgbClr val="000099"/>
              </a:solidFill>
              <a:latin typeface=".VnTime" pitchFamily="34" charset="0"/>
            </a:endParaRPr>
          </a:p>
          <a:p>
            <a:pPr marL="800100" lvl="1" indent="-342900">
              <a:lnSpc>
                <a:spcPct val="150000"/>
              </a:lnSpc>
            </a:pPr>
            <a:endParaRPr lang="en-US" sz="3600" b="1" dirty="0">
              <a:solidFill>
                <a:srgbClr val="000099"/>
              </a:solidFill>
              <a:latin typeface=".VnTime" pitchFamily="34" charset="0"/>
            </a:endParaRPr>
          </a:p>
          <a:p>
            <a:pPr marL="800100" lvl="1" indent="-342900">
              <a:lnSpc>
                <a:spcPct val="150000"/>
              </a:lnSpc>
            </a:pPr>
            <a:endParaRPr lang="en-US" sz="3600" dirty="0" smtClean="0">
              <a:solidFill>
                <a:srgbClr val="FFFF00"/>
              </a:solidFill>
              <a:latin typeface="Times New Roman" pitchFamily="18" charset="0"/>
            </a:endParaRPr>
          </a:p>
          <a:p>
            <a:pPr marL="800100" lvl="1" indent="-342900">
              <a:lnSpc>
                <a:spcPct val="150000"/>
              </a:lnSpc>
            </a:pPr>
            <a:endParaRPr lang="en-US" sz="3600" dirty="0">
              <a:solidFill>
                <a:srgbClr val="FFFF00"/>
              </a:solidFill>
              <a:latin typeface="Times New Roman" pitchFamily="18" charset="0"/>
            </a:endParaRPr>
          </a:p>
          <a:p>
            <a:pPr marL="800100" lvl="1" indent="-342900">
              <a:lnSpc>
                <a:spcPct val="150000"/>
              </a:lnSpc>
            </a:pPr>
            <a:r>
              <a:rPr lang="en-US" sz="3600" dirty="0" smtClean="0">
                <a:solidFill>
                  <a:srgbClr val="FFFF00"/>
                </a:solidFill>
                <a:latin typeface="Times New Roman" pitchFamily="18" charset="0"/>
              </a:rPr>
              <a:t>         a</a:t>
            </a:r>
            <a:r>
              <a:rPr lang="en-US" sz="3600" dirty="0">
                <a:solidFill>
                  <a:srgbClr val="FFFF00"/>
                </a:solidFill>
                <a:latin typeface="Times New Roman" pitchFamily="18" charset="0"/>
              </a:rPr>
              <a:t>) 10 000; </a:t>
            </a:r>
            <a:r>
              <a:rPr lang="en-US" sz="3600" dirty="0" smtClean="0">
                <a:solidFill>
                  <a:srgbClr val="FFFF00"/>
                </a:solidFill>
                <a:latin typeface="Times New Roman" pitchFamily="18" charset="0"/>
              </a:rPr>
              <a:t> b</a:t>
            </a:r>
            <a:r>
              <a:rPr lang="en-US" sz="3600" dirty="0">
                <a:solidFill>
                  <a:srgbClr val="FFFF00"/>
                </a:solidFill>
                <a:latin typeface="Times New Roman" pitchFamily="18" charset="0"/>
              </a:rPr>
              <a:t>) 0; </a:t>
            </a:r>
            <a:r>
              <a:rPr lang="en-US" sz="3600" dirty="0" smtClean="0">
                <a:solidFill>
                  <a:srgbClr val="FFFF00"/>
                </a:solidFill>
                <a:latin typeface="Times New Roman" pitchFamily="18" charset="0"/>
              </a:rPr>
              <a:t> c</a:t>
            </a: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100</a:t>
            </a:r>
          </a:p>
          <a:p>
            <a:pPr marL="800100" lvl="1" indent="-342900">
              <a:lnSpc>
                <a:spcPct val="150000"/>
              </a:lnSpc>
            </a:pP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        </a:t>
            </a:r>
            <a:r>
              <a:rPr lang="en-US" sz="3600" dirty="0">
                <a:solidFill>
                  <a:srgbClr val="FFFF00"/>
                </a:solidFill>
                <a:latin typeface="Times New Roman" pitchFamily="18" charset="0"/>
              </a:rPr>
              <a:t>a) 10 000</a:t>
            </a:r>
            <a:r>
              <a:rPr lang="en-US" sz="3600" dirty="0" smtClean="0">
                <a:solidFill>
                  <a:srgbClr val="FFFF00"/>
                </a:solidFill>
                <a:latin typeface="Times New Roman" pitchFamily="18" charset="0"/>
              </a:rPr>
              <a:t>;  </a:t>
            </a:r>
            <a:r>
              <a:rPr lang="en-US" sz="3600" dirty="0">
                <a:solidFill>
                  <a:srgbClr val="FFFF00"/>
                </a:solidFill>
                <a:latin typeface="Times New Roman" pitchFamily="18" charset="0"/>
              </a:rPr>
              <a:t>b) 0</a:t>
            </a:r>
            <a:r>
              <a:rPr lang="en-US" sz="3600" dirty="0" smtClean="0">
                <a:solidFill>
                  <a:srgbClr val="FFFF00"/>
                </a:solidFill>
                <a:latin typeface="Times New Roman" pitchFamily="18" charset="0"/>
              </a:rPr>
              <a:t>;  </a:t>
            </a:r>
            <a:r>
              <a:rPr lang="en-US" sz="3600" dirty="0">
                <a:solidFill>
                  <a:srgbClr val="FFFF00"/>
                </a:solidFill>
                <a:latin typeface="Times New Roman" pitchFamily="18" charset="0"/>
              </a:rPr>
              <a:t>c) </a:t>
            </a:r>
            <a:r>
              <a:rPr lang="en-US" sz="3600" dirty="0" smtClean="0">
                <a:solidFill>
                  <a:srgbClr val="FFFF00"/>
                </a:solidFill>
                <a:latin typeface="Times New Roman" pitchFamily="18" charset="0"/>
              </a:rPr>
              <a:t>100</a:t>
            </a:r>
            <a:r>
              <a:rPr lang="en-US" sz="3600" dirty="0">
                <a:solidFill>
                  <a:srgbClr val="FFFF00"/>
                </a:solidFill>
                <a:latin typeface="Times New Roman" pitchFamily="18" charset="0"/>
              </a:rPr>
              <a:t>	</a:t>
            </a:r>
            <a:endParaRPr lang="en-US" sz="3600" dirty="0" smtClean="0">
              <a:solidFill>
                <a:srgbClr val="FFFF00"/>
              </a:solidFill>
              <a:latin typeface="Times New Roman" pitchFamily="18" charset="0"/>
            </a:endParaRPr>
          </a:p>
          <a:p>
            <a:pPr marL="800100" lvl="1" indent="-342900">
              <a:lnSpc>
                <a:spcPct val="150000"/>
              </a:lnSpc>
            </a:pP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        a</a:t>
            </a:r>
            <a:r>
              <a:rPr lang="en-US" sz="3600" dirty="0">
                <a:solidFill>
                  <a:srgbClr val="FFFF00"/>
                </a:solidFill>
                <a:latin typeface="Times New Roman" pitchFamily="18" charset="0"/>
              </a:rPr>
              <a:t>) 10 000; </a:t>
            </a:r>
            <a:r>
              <a:rPr lang="en-US" sz="3600" dirty="0" smtClean="0">
                <a:solidFill>
                  <a:srgbClr val="FFFF00"/>
                </a:solidFill>
                <a:latin typeface="Times New Roman" pitchFamily="18" charset="0"/>
              </a:rPr>
              <a:t> b</a:t>
            </a:r>
            <a:r>
              <a:rPr lang="en-US" sz="3600" dirty="0">
                <a:solidFill>
                  <a:srgbClr val="FFFF00"/>
                </a:solidFill>
                <a:latin typeface="Times New Roman" pitchFamily="18" charset="0"/>
              </a:rPr>
              <a:t>) 0; </a:t>
            </a:r>
            <a:r>
              <a:rPr lang="en-US" sz="3600" dirty="0" smtClean="0">
                <a:solidFill>
                  <a:srgbClr val="FFFF00"/>
                </a:solidFill>
                <a:latin typeface="Times New Roman" pitchFamily="18" charset="0"/>
              </a:rPr>
              <a:t> c</a:t>
            </a:r>
            <a:r>
              <a:rPr lang="en-US" sz="3600" dirty="0">
                <a:solidFill>
                  <a:srgbClr val="FFFF00"/>
                </a:solidFill>
                <a:latin typeface="Times New Roman" pitchFamily="18" charset="0"/>
              </a:rPr>
              <a:t>) -100				</a:t>
            </a:r>
          </a:p>
          <a:p>
            <a:pPr marL="800100" lvl="1" indent="-342900">
              <a:lnSpc>
                <a:spcPct val="150000"/>
              </a:lnSpc>
            </a:pPr>
            <a:r>
              <a:rPr lang="en-US" sz="3600" dirty="0">
                <a:solidFill>
                  <a:srgbClr val="FFFF00"/>
                </a:solidFill>
                <a:latin typeface="Times New Roman" pitchFamily="18" charset="0"/>
              </a:rPr>
              <a:t>      </a:t>
            </a:r>
            <a:endParaRPr lang="en-US" sz="3600" b="1" dirty="0">
              <a:solidFill>
                <a:srgbClr val="FFFF00"/>
              </a:solidFill>
              <a:latin typeface="Times New Roman" pitchFamily="18" charset="0"/>
            </a:endParaRPr>
          </a:p>
        </p:txBody>
      </p:sp>
      <p:sp>
        <p:nvSpPr>
          <p:cNvPr id="114691" name="Oval 3"/>
          <p:cNvSpPr>
            <a:spLocks noChangeArrowheads="1"/>
          </p:cNvSpPr>
          <p:nvPr/>
        </p:nvSpPr>
        <p:spPr bwMode="auto">
          <a:xfrm>
            <a:off x="1026867" y="2656840"/>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A</a:t>
            </a:r>
            <a:endParaRPr lang="en-US" sz="2800" b="1" dirty="0">
              <a:solidFill>
                <a:srgbClr val="FF0000"/>
              </a:solidFill>
              <a:latin typeface="Arial" pitchFamily="34" charset="0"/>
              <a:cs typeface="Arial" pitchFamily="34" charset="0"/>
            </a:endParaRPr>
          </a:p>
        </p:txBody>
      </p:sp>
      <p:sp>
        <p:nvSpPr>
          <p:cNvPr id="114692" name="Oval 4"/>
          <p:cNvSpPr>
            <a:spLocks noChangeArrowheads="1"/>
          </p:cNvSpPr>
          <p:nvPr/>
        </p:nvSpPr>
        <p:spPr bwMode="auto">
          <a:xfrm>
            <a:off x="1011042" y="3461180"/>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B</a:t>
            </a:r>
            <a:endParaRPr lang="en-US" sz="2800" b="1" dirty="0">
              <a:solidFill>
                <a:srgbClr val="FF0000"/>
              </a:solidFill>
              <a:latin typeface="Arial" pitchFamily="34" charset="0"/>
              <a:cs typeface="Arial" pitchFamily="34" charset="0"/>
            </a:endParaRPr>
          </a:p>
        </p:txBody>
      </p:sp>
      <p:sp>
        <p:nvSpPr>
          <p:cNvPr id="114693" name="Oval 5"/>
          <p:cNvSpPr>
            <a:spLocks noChangeArrowheads="1"/>
          </p:cNvSpPr>
          <p:nvPr/>
        </p:nvSpPr>
        <p:spPr bwMode="auto">
          <a:xfrm>
            <a:off x="985689" y="5135880"/>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D</a:t>
            </a:r>
            <a:endParaRPr lang="en-US" sz="2800" b="1" dirty="0">
              <a:solidFill>
                <a:srgbClr val="FF0000"/>
              </a:solidFill>
              <a:latin typeface="Arial" pitchFamily="34" charset="0"/>
              <a:cs typeface="Arial" pitchFamily="34" charset="0"/>
            </a:endParaRPr>
          </a:p>
        </p:txBody>
      </p:sp>
      <p:sp>
        <p:nvSpPr>
          <p:cNvPr id="114694" name="Oval 6"/>
          <p:cNvSpPr>
            <a:spLocks noChangeArrowheads="1"/>
          </p:cNvSpPr>
          <p:nvPr/>
        </p:nvSpPr>
        <p:spPr bwMode="auto">
          <a:xfrm>
            <a:off x="996677" y="4330700"/>
            <a:ext cx="508000" cy="381000"/>
          </a:xfrm>
          <a:prstGeom prst="ellipse">
            <a:avLst/>
          </a:prstGeom>
          <a:solidFill>
            <a:schemeClr val="bg1"/>
          </a:solidFill>
          <a:ln w="57150">
            <a:solidFill>
              <a:schemeClr val="bg1"/>
            </a:solidFill>
            <a:round/>
            <a:headEnd/>
            <a:tailEnd/>
          </a:ln>
        </p:spPr>
        <p:txBody>
          <a:bodyPr wrap="none" anchor="ctr"/>
          <a:lstStyle/>
          <a:p>
            <a:r>
              <a:rPr lang="en-US" sz="2800" b="1" dirty="0" smtClean="0">
                <a:solidFill>
                  <a:srgbClr val="FF0000"/>
                </a:solidFill>
                <a:latin typeface="Arial" pitchFamily="34" charset="0"/>
                <a:cs typeface="Arial" pitchFamily="34" charset="0"/>
              </a:rPr>
              <a:t>C</a:t>
            </a:r>
            <a:endParaRPr lang="en-US" sz="2800" b="1" dirty="0">
              <a:solidFill>
                <a:srgbClr val="FF0000"/>
              </a:solidFill>
              <a:latin typeface="Arial" pitchFamily="34" charset="0"/>
              <a:cs typeface="Arial" pitchFamily="34" charset="0"/>
            </a:endParaRPr>
          </a:p>
        </p:txBody>
      </p:sp>
      <p:sp>
        <p:nvSpPr>
          <p:cNvPr id="114696" name="AutoShape 8"/>
          <p:cNvSpPr>
            <a:spLocks noChangeArrowheads="1"/>
          </p:cNvSpPr>
          <p:nvPr/>
        </p:nvSpPr>
        <p:spPr bwMode="auto">
          <a:xfrm>
            <a:off x="6975402" y="2232661"/>
            <a:ext cx="4798532" cy="2354580"/>
          </a:xfrm>
          <a:prstGeom prst="star16">
            <a:avLst>
              <a:gd name="adj" fmla="val 37500"/>
            </a:avLst>
          </a:prstGeom>
          <a:solidFill>
            <a:srgbClr val="FF0000"/>
          </a:solidFill>
          <a:ln w="9525">
            <a:solidFill>
              <a:schemeClr val="tx1"/>
            </a:solidFill>
            <a:miter lim="800000"/>
            <a:headEnd/>
            <a:tailEnd/>
          </a:ln>
        </p:spPr>
        <p:txBody>
          <a:bodyPr wrap="none" anchor="ctr"/>
          <a:lstStyle/>
          <a:p>
            <a:pPr algn="ctr"/>
            <a:r>
              <a:rPr lang="en-US" sz="3600" dirty="0" err="1">
                <a:solidFill>
                  <a:srgbClr val="FFFF00"/>
                </a:solidFill>
                <a:latin typeface="Times New Roman" pitchFamily="18" charset="0"/>
              </a:rPr>
              <a:t>Hoan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hô</a:t>
            </a:r>
            <a:r>
              <a:rPr lang="en-US" sz="3600" dirty="0">
                <a:solidFill>
                  <a:srgbClr val="FFFF00"/>
                </a:solidFill>
                <a:latin typeface="Times New Roman" pitchFamily="18" charset="0"/>
              </a:rPr>
              <a:t>, </a:t>
            </a:r>
            <a:endParaRPr lang="en-US" sz="3600" dirty="0" smtClean="0">
              <a:solidFill>
                <a:srgbClr val="FFFF00"/>
              </a:solidFill>
              <a:latin typeface="Times New Roman" pitchFamily="18" charset="0"/>
            </a:endParaRPr>
          </a:p>
          <a:p>
            <a:pPr algn="ctr"/>
            <a:r>
              <a:rPr lang="en-US" sz="3600" dirty="0" err="1" smtClean="0">
                <a:solidFill>
                  <a:srgbClr val="FFFF00"/>
                </a:solidFill>
                <a:latin typeface="Times New Roman" pitchFamily="18" charset="0"/>
              </a:rPr>
              <a:t>bạn</a:t>
            </a:r>
            <a:r>
              <a:rPr lang="en-US" sz="3600" dirty="0" smtClean="0">
                <a:solidFill>
                  <a:srgbClr val="FFFF00"/>
                </a:solidFill>
                <a:latin typeface="Times New Roman" pitchFamily="18" charset="0"/>
              </a:rPr>
              <a:t> </a:t>
            </a:r>
            <a:r>
              <a:rPr lang="en-US" sz="3600" dirty="0" err="1">
                <a:solidFill>
                  <a:srgbClr val="FFFF00"/>
                </a:solidFill>
                <a:latin typeface="Times New Roman" pitchFamily="18" charset="0"/>
              </a:rPr>
              <a:t>đã</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trả</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lời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đúng</a:t>
            </a:r>
            <a:endParaRPr lang="en-US" sz="3600" dirty="0">
              <a:solidFill>
                <a:srgbClr val="FFFF00"/>
              </a:solidFill>
              <a:latin typeface="Times New Roman" pitchFamily="18" charset="0"/>
            </a:endParaRPr>
          </a:p>
        </p:txBody>
      </p:sp>
      <p:pic>
        <p:nvPicPr>
          <p:cNvPr id="114697"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00584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13792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07696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0" name="VOTAY.wav">
            <a:hlinkClick r:id="" action="ppaction://media"/>
          </p:cNvPr>
          <p:cNvPicPr>
            <a:picLocks noRot="1" noChangeAspect="1" noChangeArrowheads="1"/>
          </p:cNvPicPr>
          <p:nvPr>
            <a:audioFile r:link="rId2"/>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7" name="Group 76"/>
          <p:cNvGrpSpPr>
            <a:grpSpLocks/>
          </p:cNvGrpSpPr>
          <p:nvPr/>
        </p:nvGrpSpPr>
        <p:grpSpPr bwMode="auto">
          <a:xfrm>
            <a:off x="161856" y="282007"/>
            <a:ext cx="1493520" cy="665162"/>
            <a:chOff x="1248" y="1344"/>
            <a:chExt cx="480" cy="419"/>
          </a:xfrm>
        </p:grpSpPr>
        <p:grpSp>
          <p:nvGrpSpPr>
            <p:cNvPr id="26772" name="Group 77"/>
            <p:cNvGrpSpPr>
              <a:grpSpLocks/>
            </p:cNvGrpSpPr>
            <p:nvPr/>
          </p:nvGrpSpPr>
          <p:grpSpPr bwMode="auto">
            <a:xfrm>
              <a:off x="1248" y="1344"/>
              <a:ext cx="480" cy="419"/>
              <a:chOff x="1110" y="2656"/>
              <a:chExt cx="1549" cy="1351"/>
            </a:xfrm>
          </p:grpSpPr>
          <p:sp>
            <p:nvSpPr>
              <p:cNvPr id="26774" name="AutoShape 7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a:cs typeface="Arial" pitchFamily="34" charset="0"/>
                </a:endParaRPr>
              </a:p>
            </p:txBody>
          </p:sp>
          <p:sp>
            <p:nvSpPr>
              <p:cNvPr id="26775" name="AutoShape 7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r" rtl="1"/>
                <a:endParaRPr lang="en-US">
                  <a:cs typeface="Arial" pitchFamily="34" charset="0"/>
                </a:endParaRPr>
              </a:p>
            </p:txBody>
          </p:sp>
          <p:sp>
            <p:nvSpPr>
              <p:cNvPr id="26776" name="AutoShape 80"/>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rtl="1"/>
                <a:endParaRPr lang="en-US">
                  <a:cs typeface="Arial" pitchFamily="34" charset="0"/>
                </a:endParaRPr>
              </a:p>
            </p:txBody>
          </p:sp>
        </p:grpSp>
        <p:sp>
          <p:nvSpPr>
            <p:cNvPr id="26773" name="Text Box 81"/>
            <p:cNvSpPr txBox="1">
              <a:spLocks noChangeArrowheads="1"/>
            </p:cNvSpPr>
            <p:nvPr/>
          </p:nvSpPr>
          <p:spPr bwMode="gray">
            <a:xfrm>
              <a:off x="1335" y="1406"/>
              <a:ext cx="2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err="1" smtClean="0">
                  <a:solidFill>
                    <a:srgbClr val="FFFFFF"/>
                  </a:solidFill>
                  <a:cs typeface="Arial" pitchFamily="34" charset="0"/>
                </a:rPr>
                <a:t>Bài</a:t>
              </a:r>
              <a:r>
                <a:rPr lang="en-US" sz="2400" b="1" dirty="0" smtClean="0">
                  <a:solidFill>
                    <a:srgbClr val="FFFFFF"/>
                  </a:solidFill>
                  <a:cs typeface="Arial" pitchFamily="34" charset="0"/>
                </a:rPr>
                <a:t> 4</a:t>
              </a:r>
              <a:endParaRPr lang="en-US" sz="2400" b="1" dirty="0">
                <a:solidFill>
                  <a:srgbClr val="FFFFFF"/>
                </a:solidFill>
                <a:cs typeface="Arial" pitchFamily="34" charset="0"/>
              </a:endParaRPr>
            </a:p>
          </p:txBody>
        </p:sp>
      </p:grpSp>
      <p:sp>
        <p:nvSpPr>
          <p:cNvPr id="153" name="!!4">
            <a:extLst>
              <a:ext uri="{FF2B5EF4-FFF2-40B4-BE49-F238E27FC236}">
                <a16:creationId xmlns:a16="http://schemas.microsoft.com/office/drawing/2014/main" id="{58E6D429-DC53-47C4-8036-1E9D12B8E28B}"/>
              </a:ext>
            </a:extLst>
          </p:cNvPr>
          <p:cNvSpPr/>
          <p:nvPr/>
        </p:nvSpPr>
        <p:spPr>
          <a:xfrm rot="5400000">
            <a:off x="8584663" y="3178759"/>
            <a:ext cx="658027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14695" name="AutoShape 7"/>
          <p:cNvSpPr>
            <a:spLocks noChangeArrowheads="1"/>
          </p:cNvSpPr>
          <p:nvPr/>
        </p:nvSpPr>
        <p:spPr bwMode="auto">
          <a:xfrm>
            <a:off x="7105617" y="2222501"/>
            <a:ext cx="4545656" cy="2384630"/>
          </a:xfrm>
          <a:prstGeom prst="star16">
            <a:avLst>
              <a:gd name="adj" fmla="val 37500"/>
            </a:avLst>
          </a:prstGeom>
          <a:solidFill>
            <a:schemeClr val="accent1">
              <a:lumMod val="50000"/>
            </a:schemeClr>
          </a:solidFill>
          <a:ln w="9525">
            <a:solidFill>
              <a:schemeClr val="tx1"/>
            </a:solidFill>
            <a:miter lim="800000"/>
            <a:headEnd/>
            <a:tailEnd/>
          </a:ln>
        </p:spPr>
        <p:txBody>
          <a:bodyPr wrap="none" anchor="ctr"/>
          <a:lstStyle/>
          <a:p>
            <a:pPr algn="ctr">
              <a:defRPr/>
            </a:pPr>
            <a:r>
              <a:rPr lang="en-US" sz="3200" dirty="0" err="1">
                <a:solidFill>
                  <a:schemeClr val="bg1"/>
                </a:solidFill>
                <a:latin typeface="Times New Roman" pitchFamily="18" charset="0"/>
                <a:cs typeface="Times New Roman" pitchFamily="18" charset="0"/>
              </a:rPr>
              <a:t>Rất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tiếc</a:t>
            </a:r>
            <a:r>
              <a:rPr lang="en-US" sz="3200" dirty="0">
                <a:solidFill>
                  <a:schemeClr val="bg1"/>
                </a:solidFill>
                <a:latin typeface="Times New Roman" pitchFamily="18" charset="0"/>
                <a:cs typeface="Times New Roman" pitchFamily="18" charset="0"/>
              </a:rPr>
              <a:t>, </a:t>
            </a:r>
            <a:endParaRPr lang="en-US" sz="3200" dirty="0" smtClean="0">
              <a:solidFill>
                <a:schemeClr val="bg1"/>
              </a:solidFill>
              <a:latin typeface="Times New Roman" pitchFamily="18" charset="0"/>
              <a:cs typeface="Times New Roman" pitchFamily="18" charset="0"/>
            </a:endParaRPr>
          </a:p>
          <a:p>
            <a:pPr algn="ctr">
              <a:defRPr/>
            </a:pPr>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rồi</a:t>
            </a:r>
            <a:endParaRPr lang="en-US" sz="3200" dirty="0">
              <a:solidFill>
                <a:schemeClr val="bg1"/>
              </a:solidFill>
              <a:latin typeface="Times New Roman" pitchFamily="18" charset="0"/>
              <a:cs typeface="Times New Roman" pitchFamily="18" charset="0"/>
            </a:endParaRPr>
          </a:p>
        </p:txBody>
      </p:sp>
      <p:sp>
        <p:nvSpPr>
          <p:cNvPr id="21" name="Rectangle 13"/>
          <p:cNvSpPr>
            <a:spLocks noChangeArrowheads="1"/>
          </p:cNvSpPr>
          <p:nvPr/>
        </p:nvSpPr>
        <p:spPr bwMode="auto">
          <a:xfrm>
            <a:off x="242554" y="1062355"/>
            <a:ext cx="8972566" cy="93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a:lnSpc>
                <a:spcPct val="90000"/>
              </a:lnSpc>
              <a:spcBef>
                <a:spcPct val="20000"/>
              </a:spcBef>
              <a:buClr>
                <a:schemeClr val="accent1"/>
              </a:buClr>
              <a:buSzPct val="65000"/>
              <a:buFont typeface="Wingdings" pitchFamily="2" charset="2"/>
              <a:buNone/>
            </a:pPr>
            <a:r>
              <a:rPr lang="en-US" sz="2800" b="1" dirty="0" err="1" smtClean="0">
                <a:solidFill>
                  <a:srgbClr val="000099"/>
                </a:solidFill>
                <a:latin typeface="Arial" pitchFamily="34" charset="0"/>
                <a:cs typeface="Arial" pitchFamily="34" charset="0"/>
              </a:rPr>
              <a:t>Trong</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các</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tập</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hợp</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số</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sau</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tập</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hợp</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nào</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các</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số</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nguyên</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được</a:t>
            </a:r>
            <a:r>
              <a:rPr lang="en-US" sz="2800" b="1" dirty="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sắp</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xếp</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theo</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thứ</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tự</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tăng</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dần</a:t>
            </a:r>
            <a:r>
              <a:rPr lang="en-US" sz="2800" b="1" dirty="0" smtClean="0">
                <a:solidFill>
                  <a:srgbClr val="000099"/>
                </a:solidFill>
                <a:latin typeface="Arial" pitchFamily="34" charset="0"/>
                <a:cs typeface="Arial" pitchFamily="34" charset="0"/>
              </a:rPr>
              <a:t>?</a:t>
            </a:r>
            <a:endParaRPr lang="en-US" sz="2800" b="1" dirty="0">
              <a:solidFill>
                <a:srgbClr val="000099"/>
              </a:solidFill>
              <a:latin typeface=".VnTime" pitchFamily="34" charset="0"/>
            </a:endParaRPr>
          </a:p>
        </p:txBody>
      </p:sp>
      <p:grpSp>
        <p:nvGrpSpPr>
          <p:cNvPr id="67" name="Group 66"/>
          <p:cNvGrpSpPr/>
          <p:nvPr/>
        </p:nvGrpSpPr>
        <p:grpSpPr>
          <a:xfrm>
            <a:off x="9740169" y="157956"/>
            <a:ext cx="1449262" cy="1368876"/>
            <a:chOff x="3048000" y="1219200"/>
            <a:chExt cx="2209800" cy="2209800"/>
          </a:xfrm>
        </p:grpSpPr>
        <p:sp>
          <p:nvSpPr>
            <p:cNvPr id="68" name="Flowchart: Connector 6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9" name="Flowchart: Connector 6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70" name="Flowchart: Connector 69"/>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10</a:t>
              </a:r>
            </a:p>
          </p:txBody>
        </p:sp>
      </p:grpSp>
      <p:grpSp>
        <p:nvGrpSpPr>
          <p:cNvPr id="71" name="Group 70"/>
          <p:cNvGrpSpPr/>
          <p:nvPr/>
        </p:nvGrpSpPr>
        <p:grpSpPr>
          <a:xfrm>
            <a:off x="9740169" y="157956"/>
            <a:ext cx="1449262" cy="1368876"/>
            <a:chOff x="3048000" y="1219200"/>
            <a:chExt cx="2209800" cy="2209800"/>
          </a:xfrm>
        </p:grpSpPr>
        <p:sp>
          <p:nvSpPr>
            <p:cNvPr id="72" name="Flowchart: Connector 7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3" name="Flowchart: Connector 7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4" name="Flowchart: Connector 7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9</a:t>
              </a:r>
            </a:p>
          </p:txBody>
        </p:sp>
      </p:grpSp>
      <p:grpSp>
        <p:nvGrpSpPr>
          <p:cNvPr id="75" name="Group 74"/>
          <p:cNvGrpSpPr/>
          <p:nvPr/>
        </p:nvGrpSpPr>
        <p:grpSpPr>
          <a:xfrm>
            <a:off x="9740169" y="157956"/>
            <a:ext cx="1449262" cy="1368876"/>
            <a:chOff x="3048000" y="1219200"/>
            <a:chExt cx="2209800" cy="2209800"/>
          </a:xfrm>
        </p:grpSpPr>
        <p:sp>
          <p:nvSpPr>
            <p:cNvPr id="76" name="Flowchart: Connector 7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7" name="Flowchart: Connector 7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8" name="Flowchart: Connector 7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8</a:t>
              </a:r>
            </a:p>
          </p:txBody>
        </p:sp>
      </p:grpSp>
      <p:grpSp>
        <p:nvGrpSpPr>
          <p:cNvPr id="79" name="Group 78"/>
          <p:cNvGrpSpPr/>
          <p:nvPr/>
        </p:nvGrpSpPr>
        <p:grpSpPr>
          <a:xfrm>
            <a:off x="9740169" y="157956"/>
            <a:ext cx="1449262" cy="1368876"/>
            <a:chOff x="3048000" y="1219200"/>
            <a:chExt cx="2209800" cy="2209800"/>
          </a:xfrm>
        </p:grpSpPr>
        <p:sp>
          <p:nvSpPr>
            <p:cNvPr id="80" name="Flowchart: Connector 7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1" name="Flowchart: Connector 8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2" name="Flowchart: Connector 81"/>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7</a:t>
              </a:r>
            </a:p>
          </p:txBody>
        </p:sp>
      </p:grpSp>
      <p:grpSp>
        <p:nvGrpSpPr>
          <p:cNvPr id="83" name="Group 82"/>
          <p:cNvGrpSpPr/>
          <p:nvPr/>
        </p:nvGrpSpPr>
        <p:grpSpPr>
          <a:xfrm>
            <a:off x="9740169" y="157956"/>
            <a:ext cx="1449262" cy="1368876"/>
            <a:chOff x="3048000" y="1219200"/>
            <a:chExt cx="2209800" cy="2209800"/>
          </a:xfrm>
        </p:grpSpPr>
        <p:sp>
          <p:nvSpPr>
            <p:cNvPr id="84" name="Flowchart: Connector 8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5" name="Flowchart: Connector 8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6" name="Flowchart: Connector 85"/>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6</a:t>
              </a:r>
            </a:p>
          </p:txBody>
        </p:sp>
      </p:grpSp>
      <p:grpSp>
        <p:nvGrpSpPr>
          <p:cNvPr id="87" name="Group 86"/>
          <p:cNvGrpSpPr/>
          <p:nvPr/>
        </p:nvGrpSpPr>
        <p:grpSpPr>
          <a:xfrm>
            <a:off x="9740169" y="157956"/>
            <a:ext cx="1449262" cy="1368876"/>
            <a:chOff x="3048000" y="1219200"/>
            <a:chExt cx="2209800" cy="2209800"/>
          </a:xfrm>
        </p:grpSpPr>
        <p:sp>
          <p:nvSpPr>
            <p:cNvPr id="88" name="Flowchart: Connector 8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89" name="Flowchart: Connector 8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0" name="Flowchart: Connector 89"/>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5</a:t>
              </a:r>
            </a:p>
          </p:txBody>
        </p:sp>
      </p:grpSp>
      <p:grpSp>
        <p:nvGrpSpPr>
          <p:cNvPr id="91" name="Group 90"/>
          <p:cNvGrpSpPr/>
          <p:nvPr/>
        </p:nvGrpSpPr>
        <p:grpSpPr>
          <a:xfrm>
            <a:off x="9740169" y="157956"/>
            <a:ext cx="1449262" cy="1368876"/>
            <a:chOff x="3048000" y="1219200"/>
            <a:chExt cx="2209800" cy="2209800"/>
          </a:xfrm>
        </p:grpSpPr>
        <p:sp>
          <p:nvSpPr>
            <p:cNvPr id="92" name="Flowchart: Connector 9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3" name="Flowchart: Connector 9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4" name="Flowchart: Connector 9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4</a:t>
              </a:r>
            </a:p>
          </p:txBody>
        </p:sp>
      </p:grpSp>
      <p:grpSp>
        <p:nvGrpSpPr>
          <p:cNvPr id="95" name="Group 94"/>
          <p:cNvGrpSpPr/>
          <p:nvPr/>
        </p:nvGrpSpPr>
        <p:grpSpPr>
          <a:xfrm>
            <a:off x="9740169" y="157956"/>
            <a:ext cx="1449262" cy="1368876"/>
            <a:chOff x="3048000" y="1219200"/>
            <a:chExt cx="2209800" cy="2209800"/>
          </a:xfrm>
        </p:grpSpPr>
        <p:sp>
          <p:nvSpPr>
            <p:cNvPr id="96" name="Flowchart: Connector 9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7" name="Flowchart: Connector 9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98" name="Flowchart: Connector 9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3</a:t>
              </a:r>
            </a:p>
          </p:txBody>
        </p:sp>
      </p:grpSp>
      <p:grpSp>
        <p:nvGrpSpPr>
          <p:cNvPr id="99" name="Group 98"/>
          <p:cNvGrpSpPr/>
          <p:nvPr/>
        </p:nvGrpSpPr>
        <p:grpSpPr>
          <a:xfrm>
            <a:off x="9740169" y="157956"/>
            <a:ext cx="1449262" cy="1368876"/>
            <a:chOff x="3048000" y="1219200"/>
            <a:chExt cx="2209800" cy="2209800"/>
          </a:xfrm>
        </p:grpSpPr>
        <p:sp>
          <p:nvSpPr>
            <p:cNvPr id="100" name="Flowchart: Connector 9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1" name="Flowchart: Connector 10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2" name="Flowchart: Connector 101"/>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2</a:t>
              </a:r>
            </a:p>
          </p:txBody>
        </p:sp>
      </p:grpSp>
      <p:grpSp>
        <p:nvGrpSpPr>
          <p:cNvPr id="103" name="Group 102"/>
          <p:cNvGrpSpPr/>
          <p:nvPr/>
        </p:nvGrpSpPr>
        <p:grpSpPr>
          <a:xfrm>
            <a:off x="9740169" y="157956"/>
            <a:ext cx="1449262" cy="1368876"/>
            <a:chOff x="3048000" y="1219200"/>
            <a:chExt cx="2209800" cy="2209800"/>
          </a:xfrm>
        </p:grpSpPr>
        <p:sp>
          <p:nvSpPr>
            <p:cNvPr id="104" name="Flowchart: Connector 10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5" name="Flowchart: Connector 10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6" name="Flowchart: Connector 105"/>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1</a:t>
              </a:r>
            </a:p>
          </p:txBody>
        </p:sp>
      </p:grpSp>
      <p:grpSp>
        <p:nvGrpSpPr>
          <p:cNvPr id="107" name="Group 106"/>
          <p:cNvGrpSpPr/>
          <p:nvPr/>
        </p:nvGrpSpPr>
        <p:grpSpPr>
          <a:xfrm>
            <a:off x="9740169" y="157956"/>
            <a:ext cx="1449262" cy="1368876"/>
            <a:chOff x="3048000" y="1219200"/>
            <a:chExt cx="2209800" cy="2209800"/>
          </a:xfrm>
        </p:grpSpPr>
        <p:sp>
          <p:nvSpPr>
            <p:cNvPr id="108" name="Flowchart: Connector 10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9" name="Flowchart: Connector 10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10" name="Flowchart: Connector 109"/>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Hết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grpSp>
      <p:sp>
        <p:nvSpPr>
          <p:cNvPr id="111" name="Rectangle 110"/>
          <p:cNvSpPr/>
          <p:nvPr/>
        </p:nvSpPr>
        <p:spPr>
          <a:xfrm>
            <a:off x="7775500" y="5326380"/>
            <a:ext cx="2879240" cy="55872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Bắt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5257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arn(inVertical)">
                                      <p:cBhvr>
                                        <p:cTn id="12" dur="500"/>
                                        <p:tgtEl>
                                          <p:spTgt spid="67"/>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par>
                          <p:cTn id="13" fill="hold">
                            <p:stCondLst>
                              <p:cond delay="500"/>
                            </p:stCondLst>
                            <p:childTnLst>
                              <p:par>
                                <p:cTn id="14" presetID="16" presetClass="entr" presetSubtype="21" fill="hold" nodeType="afterEffect">
                                  <p:stCondLst>
                                    <p:cond delay="1000"/>
                                  </p:stCondLst>
                                  <p:childTnLst>
                                    <p:set>
                                      <p:cBhvr>
                                        <p:cTn id="15" dur="1" fill="hold">
                                          <p:stCondLst>
                                            <p:cond delay="0"/>
                                          </p:stCondLst>
                                        </p:cTn>
                                        <p:tgtEl>
                                          <p:spTgt spid="71"/>
                                        </p:tgtEl>
                                        <p:attrNameLst>
                                          <p:attrName>style.visibility</p:attrName>
                                        </p:attrNameLst>
                                      </p:cBhvr>
                                      <p:to>
                                        <p:strVal val="visible"/>
                                      </p:to>
                                    </p:set>
                                    <p:animEffect transition="in" filter="barn(inVertical)">
                                      <p:cBhvr>
                                        <p:cTn id="16" dur="500"/>
                                        <p:tgtEl>
                                          <p:spTgt spid="71"/>
                                        </p:tgtEl>
                                      </p:cBhvr>
                                    </p:animEffect>
                                  </p:childTnLst>
                                  <p:subTnLst>
                                    <p:audio>
                                      <p:cMediaNode>
                                        <p:cTn display="0" masterRel="sameClick">
                                          <p:stCondLst>
                                            <p:cond evt="begin" delay="0">
                                              <p:tn val="14"/>
                                            </p:cond>
                                          </p:stCondLst>
                                          <p:endCondLst>
                                            <p:cond evt="onStopAudio" delay="0">
                                              <p:tgtEl>
                                                <p:sldTgt/>
                                              </p:tgtEl>
                                            </p:cond>
                                          </p:endCondLst>
                                        </p:cTn>
                                        <p:tgtEl>
                                          <p:sndTgt r:embed="rId4" name="click.wav"/>
                                        </p:tgtEl>
                                      </p:cMediaNode>
                                    </p:audio>
                                  </p:subTnLst>
                                </p:cTn>
                              </p:par>
                            </p:childTnLst>
                          </p:cTn>
                        </p:par>
                        <p:par>
                          <p:cTn id="17" fill="hold">
                            <p:stCondLst>
                              <p:cond delay="2000"/>
                            </p:stCondLst>
                            <p:childTnLst>
                              <p:par>
                                <p:cTn id="18" presetID="16" presetClass="entr" presetSubtype="21" fill="hold" nodeType="afterEffect">
                                  <p:stCondLst>
                                    <p:cond delay="1000"/>
                                  </p:stCondLst>
                                  <p:childTnLst>
                                    <p:set>
                                      <p:cBhvr>
                                        <p:cTn id="19" dur="1" fill="hold">
                                          <p:stCondLst>
                                            <p:cond delay="0"/>
                                          </p:stCondLst>
                                        </p:cTn>
                                        <p:tgtEl>
                                          <p:spTgt spid="75"/>
                                        </p:tgtEl>
                                        <p:attrNameLst>
                                          <p:attrName>style.visibility</p:attrName>
                                        </p:attrNameLst>
                                      </p:cBhvr>
                                      <p:to>
                                        <p:strVal val="visible"/>
                                      </p:to>
                                    </p:set>
                                    <p:animEffect transition="in" filter="barn(inVertical)">
                                      <p:cBhvr>
                                        <p:cTn id="20" dur="500"/>
                                        <p:tgtEl>
                                          <p:spTgt spid="75"/>
                                        </p:tgtEl>
                                      </p:cBhvr>
                                    </p:animEffec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childTnLst>
                          </p:cTn>
                        </p:par>
                        <p:par>
                          <p:cTn id="21" fill="hold">
                            <p:stCondLst>
                              <p:cond delay="3500"/>
                            </p:stCondLst>
                            <p:childTnLst>
                              <p:par>
                                <p:cTn id="22" presetID="16" presetClass="entr" presetSubtype="21" fill="hold" nodeType="afterEffect">
                                  <p:stCondLst>
                                    <p:cond delay="100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subTnLst>
                                    <p:audio>
                                      <p:cMediaNode>
                                        <p:cTn display="0" masterRel="sameClick">
                                          <p:stCondLst>
                                            <p:cond evt="begin" delay="0">
                                              <p:tn val="22"/>
                                            </p:cond>
                                          </p:stCondLst>
                                          <p:endCondLst>
                                            <p:cond evt="onStopAudio" delay="0">
                                              <p:tgtEl>
                                                <p:sldTgt/>
                                              </p:tgtEl>
                                            </p:cond>
                                          </p:endCondLst>
                                        </p:cTn>
                                        <p:tgtEl>
                                          <p:sndTgt r:embed="rId4" name="click.wav"/>
                                        </p:tgtEl>
                                      </p:cMediaNode>
                                    </p:audio>
                                  </p:subTnLst>
                                </p:cTn>
                              </p:par>
                            </p:childTnLst>
                          </p:cTn>
                        </p:par>
                        <p:par>
                          <p:cTn id="25" fill="hold">
                            <p:stCondLst>
                              <p:cond delay="5000"/>
                            </p:stCondLst>
                            <p:childTnLst>
                              <p:par>
                                <p:cTn id="26" presetID="16" presetClass="entr" presetSubtype="21" fill="hold" nodeType="afterEffect">
                                  <p:stCondLst>
                                    <p:cond delay="1000"/>
                                  </p:stCondLst>
                                  <p:childTnLst>
                                    <p:set>
                                      <p:cBhvr>
                                        <p:cTn id="27" dur="1" fill="hold">
                                          <p:stCondLst>
                                            <p:cond delay="0"/>
                                          </p:stCondLst>
                                        </p:cTn>
                                        <p:tgtEl>
                                          <p:spTgt spid="83"/>
                                        </p:tgtEl>
                                        <p:attrNameLst>
                                          <p:attrName>style.visibility</p:attrName>
                                        </p:attrNameLst>
                                      </p:cBhvr>
                                      <p:to>
                                        <p:strVal val="visible"/>
                                      </p:to>
                                    </p:set>
                                    <p:animEffect transition="in" filter="barn(inVertical)">
                                      <p:cBhvr>
                                        <p:cTn id="28" dur="500"/>
                                        <p:tgtEl>
                                          <p:spTgt spid="83"/>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9" fill="hold">
                            <p:stCondLst>
                              <p:cond delay="6500"/>
                            </p:stCondLst>
                            <p:childTnLst>
                              <p:par>
                                <p:cTn id="30" presetID="16" presetClass="entr" presetSubtype="21" fill="hold" nodeType="afterEffect">
                                  <p:stCondLst>
                                    <p:cond delay="1000"/>
                                  </p:stCondLst>
                                  <p:childTnLst>
                                    <p:set>
                                      <p:cBhvr>
                                        <p:cTn id="31" dur="1" fill="hold">
                                          <p:stCondLst>
                                            <p:cond delay="0"/>
                                          </p:stCondLst>
                                        </p:cTn>
                                        <p:tgtEl>
                                          <p:spTgt spid="87"/>
                                        </p:tgtEl>
                                        <p:attrNameLst>
                                          <p:attrName>style.visibility</p:attrName>
                                        </p:attrNameLst>
                                      </p:cBhvr>
                                      <p:to>
                                        <p:strVal val="visible"/>
                                      </p:to>
                                    </p:set>
                                    <p:animEffect transition="in" filter="barn(inVertical)">
                                      <p:cBhvr>
                                        <p:cTn id="32" dur="500"/>
                                        <p:tgtEl>
                                          <p:spTgt spid="87"/>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3" fill="hold">
                            <p:stCondLst>
                              <p:cond delay="8000"/>
                            </p:stCondLst>
                            <p:childTnLst>
                              <p:par>
                                <p:cTn id="34" presetID="16" presetClass="entr" presetSubtype="21" fill="hold" nodeType="afterEffect">
                                  <p:stCondLst>
                                    <p:cond delay="1000"/>
                                  </p:stCondLst>
                                  <p:childTnLst>
                                    <p:set>
                                      <p:cBhvr>
                                        <p:cTn id="35" dur="1" fill="hold">
                                          <p:stCondLst>
                                            <p:cond delay="0"/>
                                          </p:stCondLst>
                                        </p:cTn>
                                        <p:tgtEl>
                                          <p:spTgt spid="91"/>
                                        </p:tgtEl>
                                        <p:attrNameLst>
                                          <p:attrName>style.visibility</p:attrName>
                                        </p:attrNameLst>
                                      </p:cBhvr>
                                      <p:to>
                                        <p:strVal val="visible"/>
                                      </p:to>
                                    </p:set>
                                    <p:animEffect transition="in" filter="barn(inVertical)">
                                      <p:cBhvr>
                                        <p:cTn id="36" dur="500"/>
                                        <p:tgtEl>
                                          <p:spTgt spid="91"/>
                                        </p:tgtEl>
                                      </p:cBhvr>
                                    </p:animEffec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p:stCondLst>
                              <p:cond delay="9500"/>
                            </p:stCondLst>
                            <p:childTnLst>
                              <p:par>
                                <p:cTn id="38" presetID="16" presetClass="entr" presetSubtype="21" fill="hold" nodeType="afterEffect">
                                  <p:stCondLst>
                                    <p:cond delay="1000"/>
                                  </p:stCondLst>
                                  <p:childTnLst>
                                    <p:set>
                                      <p:cBhvr>
                                        <p:cTn id="39" dur="1" fill="hold">
                                          <p:stCondLst>
                                            <p:cond delay="0"/>
                                          </p:stCondLst>
                                        </p:cTn>
                                        <p:tgtEl>
                                          <p:spTgt spid="95"/>
                                        </p:tgtEl>
                                        <p:attrNameLst>
                                          <p:attrName>style.visibility</p:attrName>
                                        </p:attrNameLst>
                                      </p:cBhvr>
                                      <p:to>
                                        <p:strVal val="visible"/>
                                      </p:to>
                                    </p:set>
                                    <p:animEffect transition="in" filter="barn(inVertical)">
                                      <p:cBhvr>
                                        <p:cTn id="40" dur="500"/>
                                        <p:tgtEl>
                                          <p:spTgt spid="95"/>
                                        </p:tgtEl>
                                      </p:cBhvr>
                                    </p:animEffec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1" fill="hold">
                            <p:stCondLst>
                              <p:cond delay="11000"/>
                            </p:stCondLst>
                            <p:childTnLst>
                              <p:par>
                                <p:cTn id="42" presetID="16" presetClass="entr" presetSubtype="21" fill="hold" nodeType="afterEffect">
                                  <p:stCondLst>
                                    <p:cond delay="1000"/>
                                  </p:stCondLst>
                                  <p:childTnLst>
                                    <p:set>
                                      <p:cBhvr>
                                        <p:cTn id="43" dur="1" fill="hold">
                                          <p:stCondLst>
                                            <p:cond delay="0"/>
                                          </p:stCondLst>
                                        </p:cTn>
                                        <p:tgtEl>
                                          <p:spTgt spid="99"/>
                                        </p:tgtEl>
                                        <p:attrNameLst>
                                          <p:attrName>style.visibility</p:attrName>
                                        </p:attrNameLst>
                                      </p:cBhvr>
                                      <p:to>
                                        <p:strVal val="visible"/>
                                      </p:to>
                                    </p:set>
                                    <p:animEffect transition="in" filter="barn(inVertical)">
                                      <p:cBhvr>
                                        <p:cTn id="44" dur="500"/>
                                        <p:tgtEl>
                                          <p:spTgt spid="99"/>
                                        </p:tgtEl>
                                      </p:cBhvr>
                                    </p:animEffec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5" fill="hold">
                            <p:stCondLst>
                              <p:cond delay="12500"/>
                            </p:stCondLst>
                            <p:childTnLst>
                              <p:par>
                                <p:cTn id="46" presetID="16" presetClass="entr" presetSubtype="21" fill="hold" nodeType="afterEffect">
                                  <p:stCondLst>
                                    <p:cond delay="1000"/>
                                  </p:stCondLst>
                                  <p:childTnLst>
                                    <p:set>
                                      <p:cBhvr>
                                        <p:cTn id="47" dur="1" fill="hold">
                                          <p:stCondLst>
                                            <p:cond delay="0"/>
                                          </p:stCondLst>
                                        </p:cTn>
                                        <p:tgtEl>
                                          <p:spTgt spid="103"/>
                                        </p:tgtEl>
                                        <p:attrNameLst>
                                          <p:attrName>style.visibility</p:attrName>
                                        </p:attrNameLst>
                                      </p:cBhvr>
                                      <p:to>
                                        <p:strVal val="visible"/>
                                      </p:to>
                                    </p:set>
                                    <p:animEffect transition="in" filter="barn(inVertical)">
                                      <p:cBhvr>
                                        <p:cTn id="48" dur="500"/>
                                        <p:tgtEl>
                                          <p:spTgt spid="103"/>
                                        </p:tgtEl>
                                      </p:cBhvr>
                                    </p:animEffec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49" fill="hold">
                            <p:stCondLst>
                              <p:cond delay="14000"/>
                            </p:stCondLst>
                            <p:childTnLst>
                              <p:par>
                                <p:cTn id="50" presetID="16" presetClass="entr" presetSubtype="21" fill="hold" nodeType="afterEffect">
                                  <p:stCondLst>
                                    <p:cond delay="1000"/>
                                  </p:stCondLst>
                                  <p:childTnLst>
                                    <p:set>
                                      <p:cBhvr>
                                        <p:cTn id="51" dur="1" fill="hold">
                                          <p:stCondLst>
                                            <p:cond delay="0"/>
                                          </p:stCondLst>
                                        </p:cTn>
                                        <p:tgtEl>
                                          <p:spTgt spid="107"/>
                                        </p:tgtEl>
                                        <p:attrNameLst>
                                          <p:attrName>style.visibility</p:attrName>
                                        </p:attrNameLst>
                                      </p:cBhvr>
                                      <p:to>
                                        <p:strVal val="visible"/>
                                      </p:to>
                                    </p:set>
                                    <p:animEffect transition="in" filter="barn(inVertical)">
                                      <p:cBhvr>
                                        <p:cTn id="52" dur="500"/>
                                        <p:tgtEl>
                                          <p:spTgt spid="107"/>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1469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mph" presetSubtype="2" fill="hold" nodeType="clickEffect">
                                  <p:stCondLst>
                                    <p:cond delay="0"/>
                                  </p:stCondLst>
                                  <p:childTnLst>
                                    <p:animClr clrSpc="rgb" dir="cw">
                                      <p:cBhvr>
                                        <p:cTn id="57" dur="500" fill="hold"/>
                                        <p:tgtEl>
                                          <p:spTgt spid="114691"/>
                                        </p:tgtEl>
                                        <p:attrNameLst>
                                          <p:attrName>fillcolor</p:attrName>
                                        </p:attrNameLst>
                                      </p:cBhvr>
                                      <p:to>
                                        <a:schemeClr val="accent2"/>
                                      </p:to>
                                    </p:animClr>
                                    <p:set>
                                      <p:cBhvr>
                                        <p:cTn id="58" dur="500" fill="hold"/>
                                        <p:tgtEl>
                                          <p:spTgt spid="114691"/>
                                        </p:tgtEl>
                                        <p:attrNameLst>
                                          <p:attrName>fill.type</p:attrName>
                                        </p:attrNameLst>
                                      </p:cBhvr>
                                      <p:to>
                                        <p:strVal val="solid"/>
                                      </p:to>
                                    </p:set>
                                    <p:set>
                                      <p:cBhvr>
                                        <p:cTn id="59" dur="500" fill="hold"/>
                                        <p:tgtEl>
                                          <p:spTgt spid="114691"/>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114692"/>
                                        </p:tgtEl>
                                        <p:attrNameLst>
                                          <p:attrName>fillcolor</p:attrName>
                                        </p:attrNameLst>
                                      </p:cBhvr>
                                      <p:to>
                                        <a:schemeClr val="bg1"/>
                                      </p:to>
                                    </p:animClr>
                                    <p:set>
                                      <p:cBhvr>
                                        <p:cTn id="62" dur="500" fill="hold"/>
                                        <p:tgtEl>
                                          <p:spTgt spid="114692"/>
                                        </p:tgtEl>
                                        <p:attrNameLst>
                                          <p:attrName>fill.type</p:attrName>
                                        </p:attrNameLst>
                                      </p:cBhvr>
                                      <p:to>
                                        <p:strVal val="solid"/>
                                      </p:to>
                                    </p:set>
                                    <p:set>
                                      <p:cBhvr>
                                        <p:cTn id="63" dur="500" fill="hold"/>
                                        <p:tgtEl>
                                          <p:spTgt spid="114692"/>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14693"/>
                                        </p:tgtEl>
                                        <p:attrNameLst>
                                          <p:attrName>fillcolor</p:attrName>
                                        </p:attrNameLst>
                                      </p:cBhvr>
                                      <p:to>
                                        <a:schemeClr val="bg1"/>
                                      </p:to>
                                    </p:animClr>
                                    <p:set>
                                      <p:cBhvr>
                                        <p:cTn id="66" dur="500" fill="hold"/>
                                        <p:tgtEl>
                                          <p:spTgt spid="114693"/>
                                        </p:tgtEl>
                                        <p:attrNameLst>
                                          <p:attrName>fill.type</p:attrName>
                                        </p:attrNameLst>
                                      </p:cBhvr>
                                      <p:to>
                                        <p:strVal val="solid"/>
                                      </p:to>
                                    </p:set>
                                    <p:set>
                                      <p:cBhvr>
                                        <p:cTn id="67" dur="500" fill="hold"/>
                                        <p:tgtEl>
                                          <p:spTgt spid="114693"/>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14694"/>
                                        </p:tgtEl>
                                        <p:attrNameLst>
                                          <p:attrName>fillcolor</p:attrName>
                                        </p:attrNameLst>
                                      </p:cBhvr>
                                      <p:to>
                                        <a:schemeClr val="bg1"/>
                                      </p:to>
                                    </p:animClr>
                                    <p:set>
                                      <p:cBhvr>
                                        <p:cTn id="70" dur="500" fill="hold"/>
                                        <p:tgtEl>
                                          <p:spTgt spid="114694"/>
                                        </p:tgtEl>
                                        <p:attrNameLst>
                                          <p:attrName>fill.type</p:attrName>
                                        </p:attrNameLst>
                                      </p:cBhvr>
                                      <p:to>
                                        <p:strVal val="solid"/>
                                      </p:to>
                                    </p:set>
                                    <p:set>
                                      <p:cBhvr>
                                        <p:cTn id="71" dur="500" fill="hold"/>
                                        <p:tgtEl>
                                          <p:spTgt spid="114694"/>
                                        </p:tgtEl>
                                        <p:attrNameLst>
                                          <p:attrName>fill.on</p:attrName>
                                        </p:attrNameLst>
                                      </p:cBhvr>
                                      <p:to>
                                        <p:strVal val="true"/>
                                      </p:to>
                                    </p:set>
                                  </p:childTnLst>
                                </p:cTn>
                              </p:par>
                            </p:childTnLst>
                          </p:cTn>
                        </p:par>
                        <p:par>
                          <p:cTn id="72" fill="hold" nodeType="afterGroup">
                            <p:stCondLst>
                              <p:cond delay="500"/>
                            </p:stCondLst>
                            <p:childTnLst>
                              <p:par>
                                <p:cTn id="73" presetID="53" presetClass="entr" presetSubtype="0" fill="hold" grpId="0" nodeType="afterEffect">
                                  <p:stCondLst>
                                    <p:cond delay="0"/>
                                  </p:stCondLst>
                                  <p:childTnLst>
                                    <p:set>
                                      <p:cBhvr>
                                        <p:cTn id="74" dur="1" fill="hold">
                                          <p:stCondLst>
                                            <p:cond delay="0"/>
                                          </p:stCondLst>
                                        </p:cTn>
                                        <p:tgtEl>
                                          <p:spTgt spid="114695"/>
                                        </p:tgtEl>
                                        <p:attrNameLst>
                                          <p:attrName>style.visibility</p:attrName>
                                        </p:attrNameLst>
                                      </p:cBhvr>
                                      <p:to>
                                        <p:strVal val="visible"/>
                                      </p:to>
                                    </p:set>
                                    <p:anim calcmode="lin" valueType="num">
                                      <p:cBhvr>
                                        <p:cTn id="75" dur="500" fill="hold"/>
                                        <p:tgtEl>
                                          <p:spTgt spid="114695"/>
                                        </p:tgtEl>
                                        <p:attrNameLst>
                                          <p:attrName>ppt_w</p:attrName>
                                        </p:attrNameLst>
                                      </p:cBhvr>
                                      <p:tavLst>
                                        <p:tav tm="0">
                                          <p:val>
                                            <p:fltVal val="0"/>
                                          </p:val>
                                        </p:tav>
                                        <p:tav tm="100000">
                                          <p:val>
                                            <p:strVal val="#ppt_w"/>
                                          </p:val>
                                        </p:tav>
                                      </p:tavLst>
                                    </p:anim>
                                    <p:anim calcmode="lin" valueType="num">
                                      <p:cBhvr>
                                        <p:cTn id="76" dur="500" fill="hold"/>
                                        <p:tgtEl>
                                          <p:spTgt spid="114695"/>
                                        </p:tgtEl>
                                        <p:attrNameLst>
                                          <p:attrName>ppt_h</p:attrName>
                                        </p:attrNameLst>
                                      </p:cBhvr>
                                      <p:tavLst>
                                        <p:tav tm="0">
                                          <p:val>
                                            <p:fltVal val="0"/>
                                          </p:val>
                                        </p:tav>
                                        <p:tav tm="100000">
                                          <p:val>
                                            <p:strVal val="#ppt_h"/>
                                          </p:val>
                                        </p:tav>
                                      </p:tavLst>
                                    </p:anim>
                                    <p:animEffect transition="in" filter="fade">
                                      <p:cBhvr>
                                        <p:cTn id="77" dur="500"/>
                                        <p:tgtEl>
                                          <p:spTgt spid="114695"/>
                                        </p:tgtEl>
                                      </p:cBhvr>
                                    </p:animEffect>
                                  </p:childTnLst>
                                </p:cTn>
                              </p:par>
                              <p:par>
                                <p:cTn id="78" presetID="1" presetClass="mediacall" presetSubtype="0" fill="hold" nodeType="withEffect">
                                  <p:stCondLst>
                                    <p:cond delay="0"/>
                                  </p:stCondLst>
                                  <p:childTnLst>
                                    <p:cmd type="call" cmd="playFrom(0.0)">
                                      <p:cBhvr>
                                        <p:cTn id="79" dur="3810" fill="hold"/>
                                        <p:tgtEl>
                                          <p:spTgt spid="114698"/>
                                        </p:tgtEl>
                                      </p:cBhvr>
                                    </p:cmd>
                                  </p:childTnLst>
                                </p:cTn>
                              </p:par>
                            </p:childTnLst>
                          </p:cTn>
                        </p:par>
                      </p:childTnLst>
                    </p:cTn>
                  </p:par>
                </p:childTnLst>
              </p:cTn>
              <p:nextCondLst>
                <p:cond evt="onClick" delay="0">
                  <p:tgtEl>
                    <p:spTgt spid="114691"/>
                  </p:tgtEl>
                </p:cond>
              </p:nextCondLst>
            </p:seq>
            <p:seq concurrent="1" nextAc="seek">
              <p:cTn id="80" restart="whenNotActive" fill="hold" evtFilter="cancelBubble" nodeType="interactiveSeq">
                <p:stCondLst>
                  <p:cond evt="onClick" delay="0">
                    <p:tgtEl>
                      <p:spTgt spid="11469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500" fill="hold"/>
                                        <p:tgtEl>
                                          <p:spTgt spid="114692"/>
                                        </p:tgtEl>
                                        <p:attrNameLst>
                                          <p:attrName>fillcolor</p:attrName>
                                        </p:attrNameLst>
                                      </p:cBhvr>
                                      <p:to>
                                        <a:schemeClr val="accent2"/>
                                      </p:to>
                                    </p:animClr>
                                    <p:set>
                                      <p:cBhvr>
                                        <p:cTn id="85" dur="500" fill="hold"/>
                                        <p:tgtEl>
                                          <p:spTgt spid="114692"/>
                                        </p:tgtEl>
                                        <p:attrNameLst>
                                          <p:attrName>fill.type</p:attrName>
                                        </p:attrNameLst>
                                      </p:cBhvr>
                                      <p:to>
                                        <p:strVal val="solid"/>
                                      </p:to>
                                    </p:set>
                                    <p:set>
                                      <p:cBhvr>
                                        <p:cTn id="86" dur="500" fill="hold"/>
                                        <p:tgtEl>
                                          <p:spTgt spid="114692"/>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114691"/>
                                        </p:tgtEl>
                                        <p:attrNameLst>
                                          <p:attrName>fillcolor</p:attrName>
                                        </p:attrNameLst>
                                      </p:cBhvr>
                                      <p:to>
                                        <a:schemeClr val="bg1"/>
                                      </p:to>
                                    </p:animClr>
                                    <p:set>
                                      <p:cBhvr>
                                        <p:cTn id="89" dur="500" fill="hold"/>
                                        <p:tgtEl>
                                          <p:spTgt spid="114691"/>
                                        </p:tgtEl>
                                        <p:attrNameLst>
                                          <p:attrName>fill.type</p:attrName>
                                        </p:attrNameLst>
                                      </p:cBhvr>
                                      <p:to>
                                        <p:strVal val="solid"/>
                                      </p:to>
                                    </p:set>
                                    <p:set>
                                      <p:cBhvr>
                                        <p:cTn id="90" dur="500" fill="hold"/>
                                        <p:tgtEl>
                                          <p:spTgt spid="114691"/>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114693"/>
                                        </p:tgtEl>
                                        <p:attrNameLst>
                                          <p:attrName>fillcolor</p:attrName>
                                        </p:attrNameLst>
                                      </p:cBhvr>
                                      <p:to>
                                        <a:schemeClr val="bg1"/>
                                      </p:to>
                                    </p:animClr>
                                    <p:set>
                                      <p:cBhvr>
                                        <p:cTn id="93" dur="500" fill="hold"/>
                                        <p:tgtEl>
                                          <p:spTgt spid="114693"/>
                                        </p:tgtEl>
                                        <p:attrNameLst>
                                          <p:attrName>fill.type</p:attrName>
                                        </p:attrNameLst>
                                      </p:cBhvr>
                                      <p:to>
                                        <p:strVal val="solid"/>
                                      </p:to>
                                    </p:set>
                                    <p:set>
                                      <p:cBhvr>
                                        <p:cTn id="94" dur="500" fill="hold"/>
                                        <p:tgtEl>
                                          <p:spTgt spid="11469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14694"/>
                                        </p:tgtEl>
                                        <p:attrNameLst>
                                          <p:attrName>fillcolor</p:attrName>
                                        </p:attrNameLst>
                                      </p:cBhvr>
                                      <p:to>
                                        <a:schemeClr val="bg1"/>
                                      </p:to>
                                    </p:animClr>
                                    <p:set>
                                      <p:cBhvr>
                                        <p:cTn id="97" dur="500" fill="hold"/>
                                        <p:tgtEl>
                                          <p:spTgt spid="114694"/>
                                        </p:tgtEl>
                                        <p:attrNameLst>
                                          <p:attrName>fill.type</p:attrName>
                                        </p:attrNameLst>
                                      </p:cBhvr>
                                      <p:to>
                                        <p:strVal val="solid"/>
                                      </p:to>
                                    </p:set>
                                    <p:set>
                                      <p:cBhvr>
                                        <p:cTn id="98" dur="500" fill="hold"/>
                                        <p:tgtEl>
                                          <p:spTgt spid="114694"/>
                                        </p:tgtEl>
                                        <p:attrNameLst>
                                          <p:attrName>fill.on</p:attrName>
                                        </p:attrNameLst>
                                      </p:cBhvr>
                                      <p:to>
                                        <p:strVal val="true"/>
                                      </p:to>
                                    </p:set>
                                  </p:childTnLst>
                                </p:cTn>
                              </p:par>
                              <p:par>
                                <p:cTn id="99" presetID="53" presetClass="exit" presetSubtype="0" fill="hold" grpId="3" nodeType="withEffect">
                                  <p:stCondLst>
                                    <p:cond delay="0"/>
                                  </p:stCondLst>
                                  <p:childTnLst>
                                    <p:anim calcmode="lin" valueType="num">
                                      <p:cBhvr>
                                        <p:cTn id="100" dur="500"/>
                                        <p:tgtEl>
                                          <p:spTgt spid="114695"/>
                                        </p:tgtEl>
                                        <p:attrNameLst>
                                          <p:attrName>ppt_w</p:attrName>
                                        </p:attrNameLst>
                                      </p:cBhvr>
                                      <p:tavLst>
                                        <p:tav tm="0">
                                          <p:val>
                                            <p:strVal val="ppt_w"/>
                                          </p:val>
                                        </p:tav>
                                        <p:tav tm="100000">
                                          <p:val>
                                            <p:fltVal val="0"/>
                                          </p:val>
                                        </p:tav>
                                      </p:tavLst>
                                    </p:anim>
                                    <p:anim calcmode="lin" valueType="num">
                                      <p:cBhvr>
                                        <p:cTn id="101" dur="500"/>
                                        <p:tgtEl>
                                          <p:spTgt spid="114695"/>
                                        </p:tgtEl>
                                        <p:attrNameLst>
                                          <p:attrName>ppt_h</p:attrName>
                                        </p:attrNameLst>
                                      </p:cBhvr>
                                      <p:tavLst>
                                        <p:tav tm="0">
                                          <p:val>
                                            <p:strVal val="ppt_h"/>
                                          </p:val>
                                        </p:tav>
                                        <p:tav tm="100000">
                                          <p:val>
                                            <p:fltVal val="0"/>
                                          </p:val>
                                        </p:tav>
                                      </p:tavLst>
                                    </p:anim>
                                    <p:animEffect transition="out" filter="fade">
                                      <p:cBhvr>
                                        <p:cTn id="102" dur="500"/>
                                        <p:tgtEl>
                                          <p:spTgt spid="114695"/>
                                        </p:tgtEl>
                                      </p:cBhvr>
                                    </p:animEffect>
                                    <p:set>
                                      <p:cBhvr>
                                        <p:cTn id="103" dur="1" fill="hold">
                                          <p:stCondLst>
                                            <p:cond delay="499"/>
                                          </p:stCondLst>
                                        </p:cTn>
                                        <p:tgtEl>
                                          <p:spTgt spid="114695"/>
                                        </p:tgtEl>
                                        <p:attrNameLst>
                                          <p:attrName>style.visibility</p:attrName>
                                        </p:attrNameLst>
                                      </p:cBhvr>
                                      <p:to>
                                        <p:strVal val="hidden"/>
                                      </p:to>
                                    </p:set>
                                  </p:childTnLst>
                                </p:cTn>
                              </p:par>
                            </p:childTnLst>
                          </p:cTn>
                        </p:par>
                        <p:par>
                          <p:cTn id="104" fill="hold" nodeType="afterGroup">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14696"/>
                                        </p:tgtEl>
                                        <p:attrNameLst>
                                          <p:attrName>style.visibility</p:attrName>
                                        </p:attrNameLst>
                                      </p:cBhvr>
                                      <p:to>
                                        <p:strVal val="visible"/>
                                      </p:to>
                                    </p:set>
                                    <p:anim calcmode="lin" valueType="num">
                                      <p:cBhvr>
                                        <p:cTn id="107" dur="500" fill="hold"/>
                                        <p:tgtEl>
                                          <p:spTgt spid="114696"/>
                                        </p:tgtEl>
                                        <p:attrNameLst>
                                          <p:attrName>ppt_w</p:attrName>
                                        </p:attrNameLst>
                                      </p:cBhvr>
                                      <p:tavLst>
                                        <p:tav tm="0">
                                          <p:val>
                                            <p:fltVal val="0"/>
                                          </p:val>
                                        </p:tav>
                                        <p:tav tm="100000">
                                          <p:val>
                                            <p:strVal val="#ppt_w"/>
                                          </p:val>
                                        </p:tav>
                                      </p:tavLst>
                                    </p:anim>
                                    <p:anim calcmode="lin" valueType="num">
                                      <p:cBhvr>
                                        <p:cTn id="108" dur="500" fill="hold"/>
                                        <p:tgtEl>
                                          <p:spTgt spid="114696"/>
                                        </p:tgtEl>
                                        <p:attrNameLst>
                                          <p:attrName>ppt_h</p:attrName>
                                        </p:attrNameLst>
                                      </p:cBhvr>
                                      <p:tavLst>
                                        <p:tav tm="0">
                                          <p:val>
                                            <p:fltVal val="0"/>
                                          </p:val>
                                        </p:tav>
                                        <p:tav tm="100000">
                                          <p:val>
                                            <p:strVal val="#ppt_h"/>
                                          </p:val>
                                        </p:tav>
                                      </p:tavLst>
                                    </p:anim>
                                    <p:animEffect transition="in" filter="fade">
                                      <p:cBhvr>
                                        <p:cTn id="109" dur="500"/>
                                        <p:tgtEl>
                                          <p:spTgt spid="114696"/>
                                        </p:tgtEl>
                                      </p:cBhvr>
                                    </p:animEffect>
                                  </p:childTnLst>
                                  <p:subTnLst>
                                    <p:audio>
                                      <p:cMediaNode>
                                        <p:cTn display="0" masterRel="sameClick">
                                          <p:stCondLst>
                                            <p:cond evt="begin" delay="0">
                                              <p:tn val="105"/>
                                            </p:cond>
                                          </p:stCondLst>
                                          <p:endCondLst>
                                            <p:cond evt="onStopAudio" delay="0">
                                              <p:tgtEl>
                                                <p:sldTgt/>
                                              </p:tgtEl>
                                            </p:cond>
                                          </p:endCondLst>
                                        </p:cTn>
                                        <p:tgtEl>
                                          <p:sndTgt r:embed="rId6" name="applause.wav"/>
                                        </p:tgtEl>
                                      </p:cMediaNode>
                                    </p:audio>
                                  </p:subTnLst>
                                </p:cTn>
                              </p:par>
                              <p:par>
                                <p:cTn id="110" presetID="1" presetClass="mediacall" presetSubtype="0" fill="hold" nodeType="withEffect">
                                  <p:stCondLst>
                                    <p:cond delay="0"/>
                                  </p:stCondLst>
                                  <p:childTnLst>
                                    <p:cmd type="call" cmd="playFrom(0.0)">
                                      <p:cBhvr>
                                        <p:cTn id="111" dur="6140" fill="hold"/>
                                        <p:tgtEl>
                                          <p:spTgt spid="114700"/>
                                        </p:tgtEl>
                                      </p:cBhvr>
                                    </p:cmd>
                                  </p:childTnLst>
                                </p:cTn>
                              </p:par>
                            </p:childTnLst>
                          </p:cTn>
                        </p:par>
                      </p:childTnLst>
                    </p:cTn>
                  </p:par>
                </p:childTnLst>
              </p:cTn>
              <p:nextCondLst>
                <p:cond evt="onClick" delay="0">
                  <p:tgtEl>
                    <p:spTgt spid="114692"/>
                  </p:tgtEl>
                </p:cond>
              </p:nextCondLst>
            </p:seq>
            <p:seq concurrent="1" nextAc="seek">
              <p:cTn id="112" restart="whenNotActive" fill="hold" evtFilter="cancelBubble" nodeType="interactiveSeq">
                <p:stCondLst>
                  <p:cond evt="onClick" delay="0">
                    <p:tgtEl>
                      <p:spTgt spid="1146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mph" presetSubtype="2" fill="hold" nodeType="clickEffect">
                                  <p:stCondLst>
                                    <p:cond delay="0"/>
                                  </p:stCondLst>
                                  <p:childTnLst>
                                    <p:animClr clrSpc="rgb" dir="cw">
                                      <p:cBhvr>
                                        <p:cTn id="116" dur="500" fill="hold"/>
                                        <p:tgtEl>
                                          <p:spTgt spid="114693"/>
                                        </p:tgtEl>
                                        <p:attrNameLst>
                                          <p:attrName>fillcolor</p:attrName>
                                        </p:attrNameLst>
                                      </p:cBhvr>
                                      <p:to>
                                        <a:schemeClr val="accent2"/>
                                      </p:to>
                                    </p:animClr>
                                    <p:set>
                                      <p:cBhvr>
                                        <p:cTn id="117" dur="500" fill="hold"/>
                                        <p:tgtEl>
                                          <p:spTgt spid="114693"/>
                                        </p:tgtEl>
                                        <p:attrNameLst>
                                          <p:attrName>fill.type</p:attrName>
                                        </p:attrNameLst>
                                      </p:cBhvr>
                                      <p:to>
                                        <p:strVal val="solid"/>
                                      </p:to>
                                    </p:set>
                                    <p:set>
                                      <p:cBhvr>
                                        <p:cTn id="118" dur="500" fill="hold"/>
                                        <p:tgtEl>
                                          <p:spTgt spid="11469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114691"/>
                                        </p:tgtEl>
                                        <p:attrNameLst>
                                          <p:attrName>fillcolor</p:attrName>
                                        </p:attrNameLst>
                                      </p:cBhvr>
                                      <p:to>
                                        <a:schemeClr val="bg1"/>
                                      </p:to>
                                    </p:animClr>
                                    <p:set>
                                      <p:cBhvr>
                                        <p:cTn id="121" dur="500" fill="hold"/>
                                        <p:tgtEl>
                                          <p:spTgt spid="114691"/>
                                        </p:tgtEl>
                                        <p:attrNameLst>
                                          <p:attrName>fill.type</p:attrName>
                                        </p:attrNameLst>
                                      </p:cBhvr>
                                      <p:to>
                                        <p:strVal val="solid"/>
                                      </p:to>
                                    </p:set>
                                    <p:set>
                                      <p:cBhvr>
                                        <p:cTn id="122" dur="500" fill="hold"/>
                                        <p:tgtEl>
                                          <p:spTgt spid="11469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114692"/>
                                        </p:tgtEl>
                                        <p:attrNameLst>
                                          <p:attrName>fillcolor</p:attrName>
                                        </p:attrNameLst>
                                      </p:cBhvr>
                                      <p:to>
                                        <a:schemeClr val="bg1"/>
                                      </p:to>
                                    </p:animClr>
                                    <p:set>
                                      <p:cBhvr>
                                        <p:cTn id="125" dur="500" fill="hold"/>
                                        <p:tgtEl>
                                          <p:spTgt spid="114692"/>
                                        </p:tgtEl>
                                        <p:attrNameLst>
                                          <p:attrName>fill.type</p:attrName>
                                        </p:attrNameLst>
                                      </p:cBhvr>
                                      <p:to>
                                        <p:strVal val="solid"/>
                                      </p:to>
                                    </p:set>
                                    <p:set>
                                      <p:cBhvr>
                                        <p:cTn id="126" dur="500" fill="hold"/>
                                        <p:tgtEl>
                                          <p:spTgt spid="11469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14694"/>
                                        </p:tgtEl>
                                        <p:attrNameLst>
                                          <p:attrName>fillcolor</p:attrName>
                                        </p:attrNameLst>
                                      </p:cBhvr>
                                      <p:to>
                                        <a:schemeClr val="bg1"/>
                                      </p:to>
                                    </p:animClr>
                                    <p:set>
                                      <p:cBhvr>
                                        <p:cTn id="129" dur="500" fill="hold"/>
                                        <p:tgtEl>
                                          <p:spTgt spid="114694"/>
                                        </p:tgtEl>
                                        <p:attrNameLst>
                                          <p:attrName>fill.type</p:attrName>
                                        </p:attrNameLst>
                                      </p:cBhvr>
                                      <p:to>
                                        <p:strVal val="solid"/>
                                      </p:to>
                                    </p:set>
                                    <p:set>
                                      <p:cBhvr>
                                        <p:cTn id="130" dur="500" fill="hold"/>
                                        <p:tgtEl>
                                          <p:spTgt spid="114694"/>
                                        </p:tgtEl>
                                        <p:attrNameLst>
                                          <p:attrName>fill.on</p:attrName>
                                        </p:attrNameLst>
                                      </p:cBhvr>
                                      <p:to>
                                        <p:strVal val="true"/>
                                      </p:to>
                                    </p:set>
                                  </p:childTnLst>
                                </p:cTn>
                              </p:par>
                            </p:childTnLst>
                          </p:cTn>
                        </p:par>
                        <p:par>
                          <p:cTn id="131" fill="hold" nodeType="afterGroup">
                            <p:stCondLst>
                              <p:cond delay="500"/>
                            </p:stCondLst>
                            <p:childTnLst>
                              <p:par>
                                <p:cTn id="132" presetID="53" presetClass="entr" presetSubtype="0" fill="hold" grpId="1" nodeType="afterEffect">
                                  <p:stCondLst>
                                    <p:cond delay="0"/>
                                  </p:stCondLst>
                                  <p:childTnLst>
                                    <p:set>
                                      <p:cBhvr>
                                        <p:cTn id="133" dur="1" fill="hold">
                                          <p:stCondLst>
                                            <p:cond delay="0"/>
                                          </p:stCondLst>
                                        </p:cTn>
                                        <p:tgtEl>
                                          <p:spTgt spid="114695"/>
                                        </p:tgtEl>
                                        <p:attrNameLst>
                                          <p:attrName>style.visibility</p:attrName>
                                        </p:attrNameLst>
                                      </p:cBhvr>
                                      <p:to>
                                        <p:strVal val="visible"/>
                                      </p:to>
                                    </p:set>
                                    <p:anim calcmode="lin" valueType="num">
                                      <p:cBhvr>
                                        <p:cTn id="134" dur="500" fill="hold"/>
                                        <p:tgtEl>
                                          <p:spTgt spid="114695"/>
                                        </p:tgtEl>
                                        <p:attrNameLst>
                                          <p:attrName>ppt_w</p:attrName>
                                        </p:attrNameLst>
                                      </p:cBhvr>
                                      <p:tavLst>
                                        <p:tav tm="0">
                                          <p:val>
                                            <p:fltVal val="0"/>
                                          </p:val>
                                        </p:tav>
                                        <p:tav tm="100000">
                                          <p:val>
                                            <p:strVal val="#ppt_w"/>
                                          </p:val>
                                        </p:tav>
                                      </p:tavLst>
                                    </p:anim>
                                    <p:anim calcmode="lin" valueType="num">
                                      <p:cBhvr>
                                        <p:cTn id="135" dur="500" fill="hold"/>
                                        <p:tgtEl>
                                          <p:spTgt spid="114695"/>
                                        </p:tgtEl>
                                        <p:attrNameLst>
                                          <p:attrName>ppt_h</p:attrName>
                                        </p:attrNameLst>
                                      </p:cBhvr>
                                      <p:tavLst>
                                        <p:tav tm="0">
                                          <p:val>
                                            <p:fltVal val="0"/>
                                          </p:val>
                                        </p:tav>
                                        <p:tav tm="100000">
                                          <p:val>
                                            <p:strVal val="#ppt_h"/>
                                          </p:val>
                                        </p:tav>
                                      </p:tavLst>
                                    </p:anim>
                                    <p:animEffect transition="in" filter="fade">
                                      <p:cBhvr>
                                        <p:cTn id="136" dur="500"/>
                                        <p:tgtEl>
                                          <p:spTgt spid="114695"/>
                                        </p:tgtEl>
                                      </p:cBhvr>
                                    </p:animEffect>
                                  </p:childTnLst>
                                </p:cTn>
                              </p:par>
                              <p:par>
                                <p:cTn id="137" presetID="1" presetClass="mediacall" presetSubtype="0" fill="hold" nodeType="withEffect">
                                  <p:stCondLst>
                                    <p:cond delay="0"/>
                                  </p:stCondLst>
                                  <p:childTnLst>
                                    <p:cmd type="call" cmd="playFrom(0.0)">
                                      <p:cBhvr>
                                        <p:cTn id="138" dur="3810" fill="hold"/>
                                        <p:tgtEl>
                                          <p:spTgt spid="114697"/>
                                        </p:tgtEl>
                                      </p:cBhvr>
                                    </p:cmd>
                                  </p:childTnLst>
                                </p:cTn>
                              </p:par>
                            </p:childTnLst>
                          </p:cTn>
                        </p:par>
                      </p:childTnLst>
                    </p:cTn>
                  </p:par>
                </p:childTnLst>
              </p:cTn>
              <p:nextCondLst>
                <p:cond evt="onClick" delay="0">
                  <p:tgtEl>
                    <p:spTgt spid="114693"/>
                  </p:tgtEl>
                </p:cond>
              </p:nextCondLst>
            </p:seq>
            <p:seq concurrent="1" nextAc="seek">
              <p:cTn id="139" restart="whenNotActive" fill="hold" evtFilter="cancelBubble" nodeType="interactiveSeq">
                <p:stCondLst>
                  <p:cond evt="onClick" delay="0">
                    <p:tgtEl>
                      <p:spTgt spid="11469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1" presetClass="emph" presetSubtype="2" fill="hold" nodeType="clickEffect">
                                  <p:stCondLst>
                                    <p:cond delay="0"/>
                                  </p:stCondLst>
                                  <p:childTnLst>
                                    <p:animClr clrSpc="rgb" dir="cw">
                                      <p:cBhvr>
                                        <p:cTn id="143" dur="500" fill="hold"/>
                                        <p:tgtEl>
                                          <p:spTgt spid="114694"/>
                                        </p:tgtEl>
                                        <p:attrNameLst>
                                          <p:attrName>fillcolor</p:attrName>
                                        </p:attrNameLst>
                                      </p:cBhvr>
                                      <p:to>
                                        <a:schemeClr val="accent2"/>
                                      </p:to>
                                    </p:animClr>
                                    <p:set>
                                      <p:cBhvr>
                                        <p:cTn id="144" dur="500" fill="hold"/>
                                        <p:tgtEl>
                                          <p:spTgt spid="114694"/>
                                        </p:tgtEl>
                                        <p:attrNameLst>
                                          <p:attrName>fill.type</p:attrName>
                                        </p:attrNameLst>
                                      </p:cBhvr>
                                      <p:to>
                                        <p:strVal val="solid"/>
                                      </p:to>
                                    </p:set>
                                    <p:set>
                                      <p:cBhvr>
                                        <p:cTn id="145" dur="500" fill="hold"/>
                                        <p:tgtEl>
                                          <p:spTgt spid="11469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14691"/>
                                        </p:tgtEl>
                                        <p:attrNameLst>
                                          <p:attrName>fillcolor</p:attrName>
                                        </p:attrNameLst>
                                      </p:cBhvr>
                                      <p:to>
                                        <a:schemeClr val="bg1"/>
                                      </p:to>
                                    </p:animClr>
                                    <p:set>
                                      <p:cBhvr>
                                        <p:cTn id="148" dur="500" fill="hold"/>
                                        <p:tgtEl>
                                          <p:spTgt spid="114691"/>
                                        </p:tgtEl>
                                        <p:attrNameLst>
                                          <p:attrName>fill.type</p:attrName>
                                        </p:attrNameLst>
                                      </p:cBhvr>
                                      <p:to>
                                        <p:strVal val="solid"/>
                                      </p:to>
                                    </p:set>
                                    <p:set>
                                      <p:cBhvr>
                                        <p:cTn id="149" dur="500" fill="hold"/>
                                        <p:tgtEl>
                                          <p:spTgt spid="114691"/>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14692"/>
                                        </p:tgtEl>
                                        <p:attrNameLst>
                                          <p:attrName>fillcolor</p:attrName>
                                        </p:attrNameLst>
                                      </p:cBhvr>
                                      <p:to>
                                        <a:schemeClr val="bg1"/>
                                      </p:to>
                                    </p:animClr>
                                    <p:set>
                                      <p:cBhvr>
                                        <p:cTn id="152" dur="500" fill="hold"/>
                                        <p:tgtEl>
                                          <p:spTgt spid="114692"/>
                                        </p:tgtEl>
                                        <p:attrNameLst>
                                          <p:attrName>fill.type</p:attrName>
                                        </p:attrNameLst>
                                      </p:cBhvr>
                                      <p:to>
                                        <p:strVal val="solid"/>
                                      </p:to>
                                    </p:set>
                                    <p:set>
                                      <p:cBhvr>
                                        <p:cTn id="153" dur="500" fill="hold"/>
                                        <p:tgtEl>
                                          <p:spTgt spid="114692"/>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14693"/>
                                        </p:tgtEl>
                                        <p:attrNameLst>
                                          <p:attrName>fillcolor</p:attrName>
                                        </p:attrNameLst>
                                      </p:cBhvr>
                                      <p:to>
                                        <a:schemeClr val="bg1"/>
                                      </p:to>
                                    </p:animClr>
                                    <p:set>
                                      <p:cBhvr>
                                        <p:cTn id="156" dur="500" fill="hold"/>
                                        <p:tgtEl>
                                          <p:spTgt spid="114693"/>
                                        </p:tgtEl>
                                        <p:attrNameLst>
                                          <p:attrName>fill.type</p:attrName>
                                        </p:attrNameLst>
                                      </p:cBhvr>
                                      <p:to>
                                        <p:strVal val="solid"/>
                                      </p:to>
                                    </p:set>
                                    <p:set>
                                      <p:cBhvr>
                                        <p:cTn id="157" dur="500" fill="hold"/>
                                        <p:tgtEl>
                                          <p:spTgt spid="114693"/>
                                        </p:tgtEl>
                                        <p:attrNameLst>
                                          <p:attrName>fill.on</p:attrName>
                                        </p:attrNameLst>
                                      </p:cBhvr>
                                      <p:to>
                                        <p:strVal val="true"/>
                                      </p:to>
                                    </p:set>
                                  </p:childTnLst>
                                </p:cTn>
                              </p:par>
                            </p:childTnLst>
                          </p:cTn>
                        </p:par>
                        <p:par>
                          <p:cTn id="158" fill="hold" nodeType="afterGroup">
                            <p:stCondLst>
                              <p:cond delay="500"/>
                            </p:stCondLst>
                            <p:childTnLst>
                              <p:par>
                                <p:cTn id="159" presetID="53" presetClass="entr" presetSubtype="0" fill="hold" grpId="2" nodeType="afterEffect">
                                  <p:stCondLst>
                                    <p:cond delay="0"/>
                                  </p:stCondLst>
                                  <p:childTnLst>
                                    <p:set>
                                      <p:cBhvr>
                                        <p:cTn id="160" dur="1" fill="hold">
                                          <p:stCondLst>
                                            <p:cond delay="0"/>
                                          </p:stCondLst>
                                        </p:cTn>
                                        <p:tgtEl>
                                          <p:spTgt spid="114695"/>
                                        </p:tgtEl>
                                        <p:attrNameLst>
                                          <p:attrName>style.visibility</p:attrName>
                                        </p:attrNameLst>
                                      </p:cBhvr>
                                      <p:to>
                                        <p:strVal val="visible"/>
                                      </p:to>
                                    </p:set>
                                    <p:anim calcmode="lin" valueType="num">
                                      <p:cBhvr>
                                        <p:cTn id="161" dur="500" fill="hold"/>
                                        <p:tgtEl>
                                          <p:spTgt spid="114695"/>
                                        </p:tgtEl>
                                        <p:attrNameLst>
                                          <p:attrName>ppt_w</p:attrName>
                                        </p:attrNameLst>
                                      </p:cBhvr>
                                      <p:tavLst>
                                        <p:tav tm="0">
                                          <p:val>
                                            <p:fltVal val="0"/>
                                          </p:val>
                                        </p:tav>
                                        <p:tav tm="100000">
                                          <p:val>
                                            <p:strVal val="#ppt_w"/>
                                          </p:val>
                                        </p:tav>
                                      </p:tavLst>
                                    </p:anim>
                                    <p:anim calcmode="lin" valueType="num">
                                      <p:cBhvr>
                                        <p:cTn id="162" dur="500" fill="hold"/>
                                        <p:tgtEl>
                                          <p:spTgt spid="114695"/>
                                        </p:tgtEl>
                                        <p:attrNameLst>
                                          <p:attrName>ppt_h</p:attrName>
                                        </p:attrNameLst>
                                      </p:cBhvr>
                                      <p:tavLst>
                                        <p:tav tm="0">
                                          <p:val>
                                            <p:fltVal val="0"/>
                                          </p:val>
                                        </p:tav>
                                        <p:tav tm="100000">
                                          <p:val>
                                            <p:strVal val="#ppt_h"/>
                                          </p:val>
                                        </p:tav>
                                      </p:tavLst>
                                    </p:anim>
                                    <p:animEffect transition="in" filter="fade">
                                      <p:cBhvr>
                                        <p:cTn id="163" dur="500"/>
                                        <p:tgtEl>
                                          <p:spTgt spid="114695"/>
                                        </p:tgtEl>
                                      </p:cBhvr>
                                    </p:animEffect>
                                  </p:childTnLst>
                                </p:cTn>
                              </p:par>
                              <p:par>
                                <p:cTn id="164" presetID="1" presetClass="mediacall" presetSubtype="0" fill="hold" nodeType="withEffect">
                                  <p:stCondLst>
                                    <p:cond delay="0"/>
                                  </p:stCondLst>
                                  <p:childTnLst>
                                    <p:cmd type="call" cmd="playFrom(0.0)">
                                      <p:cBhvr>
                                        <p:cTn id="165" dur="3810" fill="hold"/>
                                        <p:tgtEl>
                                          <p:spTgt spid="114699"/>
                                        </p:tgtEl>
                                      </p:cBhvr>
                                    </p:cmd>
                                  </p:childTnLst>
                                </p:cTn>
                              </p:par>
                            </p:childTnLst>
                          </p:cTn>
                        </p:par>
                      </p:childTnLst>
                    </p:cTn>
                  </p:par>
                </p:childTnLst>
              </p:cTn>
              <p:nextCondLst>
                <p:cond evt="onClick" delay="0">
                  <p:tgtEl>
                    <p:spTgt spid="114694"/>
                  </p:tgtEl>
                </p:cond>
              </p:nextCondLst>
            </p:seq>
            <p:audio>
              <p:cMediaNode>
                <p:cTn id="166" fill="hold" display="0">
                  <p:stCondLst>
                    <p:cond delay="indefinite"/>
                  </p:stCondLst>
                  <p:endCondLst>
                    <p:cond evt="onNext" delay="0">
                      <p:tgtEl>
                        <p:sldTgt/>
                      </p:tgtEl>
                    </p:cond>
                    <p:cond evt="onPrev" delay="0">
                      <p:tgtEl>
                        <p:sldTgt/>
                      </p:tgtEl>
                    </p:cond>
                    <p:cond evt="onStopAudio" delay="0">
                      <p:tgtEl>
                        <p:sldTgt/>
                      </p:tgtEl>
                    </p:cond>
                  </p:endCondLst>
                </p:cTn>
                <p:tgtEl>
                  <p:spTgt spid="114697"/>
                </p:tgtEl>
              </p:cMediaNode>
            </p:audio>
            <p:audio>
              <p:cMediaNode>
                <p:cTn id="167" fill="hold" display="0">
                  <p:stCondLst>
                    <p:cond delay="indefinite"/>
                  </p:stCondLst>
                  <p:endCondLst>
                    <p:cond evt="onNext" delay="0">
                      <p:tgtEl>
                        <p:sldTgt/>
                      </p:tgtEl>
                    </p:cond>
                    <p:cond evt="onPrev" delay="0">
                      <p:tgtEl>
                        <p:sldTgt/>
                      </p:tgtEl>
                    </p:cond>
                    <p:cond evt="onStopAudio" delay="0">
                      <p:tgtEl>
                        <p:sldTgt/>
                      </p:tgtEl>
                    </p:cond>
                  </p:endCondLst>
                </p:cTn>
                <p:tgtEl>
                  <p:spTgt spid="114698"/>
                </p:tgtEl>
              </p:cMediaNode>
            </p:audio>
            <p:audio>
              <p:cMediaNode>
                <p:cTn id="168" fill="hold" display="0">
                  <p:stCondLst>
                    <p:cond delay="indefinite"/>
                  </p:stCondLst>
                  <p:endCondLst>
                    <p:cond evt="onNext" delay="0">
                      <p:tgtEl>
                        <p:sldTgt/>
                      </p:tgtEl>
                    </p:cond>
                    <p:cond evt="onPrev" delay="0">
                      <p:tgtEl>
                        <p:sldTgt/>
                      </p:tgtEl>
                    </p:cond>
                    <p:cond evt="onStopAudio" delay="0">
                      <p:tgtEl>
                        <p:sldTgt/>
                      </p:tgtEl>
                    </p:cond>
                  </p:endCondLst>
                </p:cTn>
                <p:tgtEl>
                  <p:spTgt spid="114699"/>
                </p:tgtEl>
              </p:cMediaNode>
            </p:audio>
            <p:audio>
              <p:cMediaNode>
                <p:cTn id="169" fill="hold" display="0">
                  <p:stCondLst>
                    <p:cond delay="indefinite"/>
                  </p:stCondLst>
                  <p:endCondLst>
                    <p:cond evt="onNext" delay="0">
                      <p:tgtEl>
                        <p:sldTgt/>
                      </p:tgtEl>
                    </p:cond>
                    <p:cond evt="onPrev" delay="0">
                      <p:tgtEl>
                        <p:sldTgt/>
                      </p:tgtEl>
                    </p:cond>
                    <p:cond evt="onStopAudio" delay="0">
                      <p:tgtEl>
                        <p:sldTgt/>
                      </p:tgtEl>
                    </p:cond>
                  </p:endCondLst>
                </p:cTn>
                <p:tgtEl>
                  <p:spTgt spid="114700"/>
                </p:tgtEl>
              </p:cMediaNode>
            </p:audio>
          </p:childTnLst>
        </p:cTn>
      </p:par>
    </p:tnLst>
    <p:bldLst>
      <p:bldP spid="114696" grpId="0" animBg="1"/>
      <p:bldP spid="114695" grpId="0" animBg="1"/>
      <p:bldP spid="114695" grpId="1" animBg="1"/>
      <p:bldP spid="114695" grpId="2" animBg="1"/>
      <p:bldP spid="114695" grpId="3" animBg="1"/>
      <p:bldP spid="1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711200" y="5161280"/>
            <a:ext cx="304800" cy="685800"/>
            <a:chOff x="240" y="624"/>
            <a:chExt cx="96" cy="288"/>
          </a:xfrm>
        </p:grpSpPr>
        <p:sp>
          <p:nvSpPr>
            <p:cNvPr id="28817" name="Rectangle 3"/>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8818" name="Rectangle 4"/>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3" name="Group 5"/>
          <p:cNvGrpSpPr>
            <a:grpSpLocks/>
          </p:cNvGrpSpPr>
          <p:nvPr/>
        </p:nvGrpSpPr>
        <p:grpSpPr bwMode="auto">
          <a:xfrm>
            <a:off x="2121" y="5407834"/>
            <a:ext cx="11440457" cy="1524000"/>
            <a:chOff x="120" y="3312"/>
            <a:chExt cx="5388" cy="746"/>
          </a:xfrm>
        </p:grpSpPr>
        <p:sp>
          <p:nvSpPr>
            <p:cNvPr id="28792" name="AutoShape 6"/>
            <p:cNvSpPr>
              <a:spLocks noChangeArrowheads="1"/>
            </p:cNvSpPr>
            <p:nvPr/>
          </p:nvSpPr>
          <p:spPr bwMode="gray">
            <a:xfrm>
              <a:off x="449" y="3422"/>
              <a:ext cx="4980" cy="53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8793" name="AutoShape 7"/>
            <p:cNvSpPr>
              <a:spLocks noChangeArrowheads="1"/>
            </p:cNvSpPr>
            <p:nvPr/>
          </p:nvSpPr>
          <p:spPr bwMode="gray">
            <a:xfrm>
              <a:off x="558" y="3471"/>
              <a:ext cx="930" cy="363"/>
            </a:xfrm>
            <a:prstGeom prst="roundRect">
              <a:avLst>
                <a:gd name="adj" fmla="val 11921"/>
              </a:avLst>
            </a:prstGeom>
            <a:solidFill>
              <a:srgbClr val="00B0F0"/>
            </a:solidFill>
            <a:ln w="38100">
              <a:solidFill>
                <a:schemeClr val="bg1"/>
              </a:solidFill>
              <a:round/>
              <a:headEnd/>
              <a:tailEnd/>
            </a:ln>
          </p:spPr>
          <p:txBody>
            <a:bodyPr wrap="none" anchor="ctr"/>
            <a:lstStyle/>
            <a:p>
              <a:endParaRPr lang="en-US"/>
            </a:p>
          </p:txBody>
        </p:sp>
        <p:sp>
          <p:nvSpPr>
            <p:cNvPr id="115720" name="Freeform 8"/>
            <p:cNvSpPr>
              <a:spLocks/>
            </p:cNvSpPr>
            <p:nvPr/>
          </p:nvSpPr>
          <p:spPr bwMode="gray">
            <a:xfrm>
              <a:off x="618" y="3499"/>
              <a:ext cx="477" cy="21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15721" name="Text Box 9"/>
            <p:cNvSpPr txBox="1">
              <a:spLocks noChangeArrowheads="1"/>
            </p:cNvSpPr>
            <p:nvPr/>
          </p:nvSpPr>
          <p:spPr bwMode="gray">
            <a:xfrm>
              <a:off x="943" y="3503"/>
              <a:ext cx="209" cy="25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latin typeface="Arial" pitchFamily="34" charset="0"/>
                  <a:cs typeface="Arial" pitchFamily="34" charset="0"/>
                </a:rPr>
                <a:t>D</a:t>
              </a:r>
            </a:p>
          </p:txBody>
        </p:sp>
        <p:sp>
          <p:nvSpPr>
            <p:cNvPr id="28796" name="Text Box 10"/>
            <p:cNvSpPr txBox="1">
              <a:spLocks noChangeArrowheads="1"/>
            </p:cNvSpPr>
            <p:nvPr/>
          </p:nvSpPr>
          <p:spPr bwMode="gray">
            <a:xfrm>
              <a:off x="1649" y="3506"/>
              <a:ext cx="36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8797" name="Rectangle 11"/>
            <p:cNvSpPr>
              <a:spLocks noChangeArrowheads="1"/>
            </p:cNvSpPr>
            <p:nvPr/>
          </p:nvSpPr>
          <p:spPr bwMode="auto">
            <a:xfrm>
              <a:off x="420" y="3361"/>
              <a:ext cx="5088" cy="6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nvGrpSpPr>
            <p:cNvPr id="28798" name="Group 12"/>
            <p:cNvGrpSpPr>
              <a:grpSpLocks/>
            </p:cNvGrpSpPr>
            <p:nvPr/>
          </p:nvGrpSpPr>
          <p:grpSpPr bwMode="auto">
            <a:xfrm rot="5400000">
              <a:off x="360" y="3551"/>
              <a:ext cx="186" cy="245"/>
              <a:chOff x="1874" y="1508"/>
              <a:chExt cx="2010" cy="2252"/>
            </a:xfrm>
          </p:grpSpPr>
          <p:sp>
            <p:nvSpPr>
              <p:cNvPr id="115725" name="AutoShape 13"/>
              <p:cNvSpPr>
                <a:spLocks noChangeArrowheads="1"/>
              </p:cNvSpPr>
              <p:nvPr/>
            </p:nvSpPr>
            <p:spPr bwMode="gray">
              <a:xfrm rot="16200000" flipH="1">
                <a:off x="1823" y="2749"/>
                <a:ext cx="303"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26" name="AutoShape 14"/>
              <p:cNvSpPr>
                <a:spLocks noChangeArrowheads="1"/>
              </p:cNvSpPr>
              <p:nvPr/>
            </p:nvSpPr>
            <p:spPr bwMode="gray">
              <a:xfrm rot="5400000" flipH="1">
                <a:off x="3627" y="2497"/>
                <a:ext cx="312"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27" name="AutoShape 15"/>
              <p:cNvSpPr>
                <a:spLocks noChangeArrowheads="1"/>
              </p:cNvSpPr>
              <p:nvPr/>
            </p:nvSpPr>
            <p:spPr bwMode="gray">
              <a:xfrm rot="10800000" flipH="1">
                <a:off x="2723" y="3441"/>
                <a:ext cx="303"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811"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812"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5730" name="Oval 18"/>
              <p:cNvSpPr>
                <a:spLocks noChangeArrowheads="1"/>
              </p:cNvSpPr>
              <p:nvPr/>
            </p:nvSpPr>
            <p:spPr bwMode="gray">
              <a:xfrm>
                <a:off x="2195" y="1510"/>
                <a:ext cx="1377" cy="22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8814" name="Oval 19"/>
              <p:cNvSpPr>
                <a:spLocks noChangeArrowheads="1"/>
              </p:cNvSpPr>
              <p:nvPr/>
            </p:nvSpPr>
            <p:spPr bwMode="gray">
              <a:xfrm>
                <a:off x="2198" y="1509"/>
                <a:ext cx="1374" cy="224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5732" name="Oval 20"/>
              <p:cNvSpPr>
                <a:spLocks noChangeArrowheads="1"/>
              </p:cNvSpPr>
              <p:nvPr/>
            </p:nvSpPr>
            <p:spPr bwMode="gray">
              <a:xfrm>
                <a:off x="2336" y="1510"/>
                <a:ext cx="1094" cy="22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8816" name="Oval 21"/>
              <p:cNvSpPr>
                <a:spLocks noChangeArrowheads="1"/>
              </p:cNvSpPr>
              <p:nvPr/>
            </p:nvSpPr>
            <p:spPr bwMode="gray">
              <a:xfrm>
                <a:off x="2337" y="1508"/>
                <a:ext cx="1096" cy="224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5734" name="AutoShape 22"/>
            <p:cNvSpPr>
              <a:spLocks noChangeArrowheads="1"/>
            </p:cNvSpPr>
            <p:nvPr/>
          </p:nvSpPr>
          <p:spPr bwMode="gray">
            <a:xfrm flipH="1">
              <a:off x="413" y="3312"/>
              <a:ext cx="113" cy="6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35" name="AutoShape 23"/>
            <p:cNvSpPr>
              <a:spLocks noChangeArrowheads="1"/>
            </p:cNvSpPr>
            <p:nvPr/>
          </p:nvSpPr>
          <p:spPr bwMode="gray">
            <a:xfrm rot="10800000" flipH="1">
              <a:off x="425" y="3916"/>
              <a:ext cx="114" cy="6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36" name="AutoShape 24"/>
            <p:cNvSpPr>
              <a:spLocks noChangeArrowheads="1"/>
            </p:cNvSpPr>
            <p:nvPr/>
          </p:nvSpPr>
          <p:spPr bwMode="gray">
            <a:xfrm rot="16200000" flipH="1">
              <a:off x="106" y="3611"/>
              <a:ext cx="103" cy="7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802" name="Oval 25"/>
            <p:cNvSpPr>
              <a:spLocks noChangeArrowheads="1"/>
            </p:cNvSpPr>
            <p:nvPr/>
          </p:nvSpPr>
          <p:spPr bwMode="gray">
            <a:xfrm rot="5400000">
              <a:off x="200" y="3353"/>
              <a:ext cx="539" cy="59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803" name="Oval 26"/>
            <p:cNvSpPr>
              <a:spLocks noChangeArrowheads="1"/>
            </p:cNvSpPr>
            <p:nvPr/>
          </p:nvSpPr>
          <p:spPr bwMode="gray">
            <a:xfrm rot="5400000">
              <a:off x="232" y="3386"/>
              <a:ext cx="478" cy="528"/>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5739" name="Oval 27"/>
            <p:cNvSpPr>
              <a:spLocks noChangeArrowheads="1"/>
            </p:cNvSpPr>
            <p:nvPr/>
          </p:nvSpPr>
          <p:spPr bwMode="gray">
            <a:xfrm rot="5400000">
              <a:off x="411" y="3526"/>
              <a:ext cx="127" cy="24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8805" name="Oval 28"/>
            <p:cNvSpPr>
              <a:spLocks noChangeArrowheads="1"/>
            </p:cNvSpPr>
            <p:nvPr/>
          </p:nvSpPr>
          <p:spPr bwMode="gray">
            <a:xfrm rot="5400000">
              <a:off x="406" y="3529"/>
              <a:ext cx="127" cy="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5741" name="Oval 29"/>
            <p:cNvSpPr>
              <a:spLocks noChangeArrowheads="1"/>
            </p:cNvSpPr>
            <p:nvPr/>
          </p:nvSpPr>
          <p:spPr bwMode="gray">
            <a:xfrm rot="5400000">
              <a:off x="287" y="3528"/>
              <a:ext cx="366" cy="24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8807" name="Oval 30"/>
            <p:cNvSpPr>
              <a:spLocks noChangeArrowheads="1"/>
            </p:cNvSpPr>
            <p:nvPr/>
          </p:nvSpPr>
          <p:spPr bwMode="gray">
            <a:xfrm rot="5400000">
              <a:off x="287" y="3528"/>
              <a:ext cx="366" cy="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5743" name="AutoShape 31"/>
          <p:cNvSpPr>
            <a:spLocks noChangeArrowheads="1"/>
          </p:cNvSpPr>
          <p:nvPr/>
        </p:nvSpPr>
        <p:spPr bwMode="gray">
          <a:xfrm>
            <a:off x="467360" y="528320"/>
            <a:ext cx="9408160" cy="111645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lgn="ctr">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spcBef>
                <a:spcPct val="20000"/>
              </a:spcBef>
              <a:buClr>
                <a:schemeClr val="hlink"/>
              </a:buClr>
              <a:buSzPct val="70000"/>
              <a:buFont typeface="Wingdings" pitchFamily="2" charset="2"/>
              <a:buNone/>
              <a:defRPr/>
            </a:pPr>
            <a:r>
              <a:rPr lang="en-US" sz="3600" b="1" dirty="0">
                <a:solidFill>
                  <a:srgbClr val="FF0000"/>
                </a:solidFill>
                <a:effectLst>
                  <a:outerShdw blurRad="38100" dist="38100" dir="2700000" algn="tl">
                    <a:srgbClr val="000000"/>
                  </a:outerShdw>
                </a:effectLst>
                <a:latin typeface=".VnTime" pitchFamily="34" charset="0"/>
              </a:rPr>
              <a:t>  </a:t>
            </a:r>
            <a:r>
              <a:rPr lang="en-US" sz="3600" b="1" dirty="0" smtClean="0">
                <a:solidFill>
                  <a:srgbClr val="FF0000"/>
                </a:solidFill>
                <a:effectLst>
                  <a:outerShdw blurRad="38100" dist="38100" dir="2700000" algn="tl">
                    <a:srgbClr val="000000"/>
                  </a:outerShdw>
                </a:effectLst>
                <a:latin typeface=".VnTime"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Số</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nguyên</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âm</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nhỏ</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nhất</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có</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hai</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chữ</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số</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dirty="0" err="1" smtClean="0">
                <a:solidFill>
                  <a:srgbClr val="FF0000"/>
                </a:solidFill>
                <a:effectLst>
                  <a:outerShdw blurRad="38100" dist="38100" dir="2700000" algn="tl">
                    <a:srgbClr val="000000"/>
                  </a:outerShdw>
                </a:effectLst>
                <a:latin typeface="Arial" pitchFamily="34" charset="0"/>
                <a:cs typeface="Arial" pitchFamily="34" charset="0"/>
              </a:rPr>
              <a:t>là</a:t>
            </a:r>
            <a:endParaRPr lang="en-US" sz="3200" b="1" dirty="0">
              <a:solidFill>
                <a:srgbClr val="990000"/>
              </a:solidFill>
              <a:latin typeface="Arial" pitchFamily="34" charset="0"/>
              <a:cs typeface="Arial" pitchFamily="34" charset="0"/>
            </a:endParaRPr>
          </a:p>
        </p:txBody>
      </p:sp>
      <p:grpSp>
        <p:nvGrpSpPr>
          <p:cNvPr id="5" name="Group 32"/>
          <p:cNvGrpSpPr>
            <a:grpSpLocks/>
          </p:cNvGrpSpPr>
          <p:nvPr/>
        </p:nvGrpSpPr>
        <p:grpSpPr bwMode="auto">
          <a:xfrm>
            <a:off x="2121" y="1732280"/>
            <a:ext cx="11478679" cy="1219200"/>
            <a:chOff x="109" y="1032"/>
            <a:chExt cx="5411" cy="698"/>
          </a:xfrm>
        </p:grpSpPr>
        <p:grpSp>
          <p:nvGrpSpPr>
            <p:cNvPr id="28765" name="Group 33"/>
            <p:cNvGrpSpPr>
              <a:grpSpLocks/>
            </p:cNvGrpSpPr>
            <p:nvPr/>
          </p:nvGrpSpPr>
          <p:grpSpPr bwMode="auto">
            <a:xfrm>
              <a:off x="432" y="1032"/>
              <a:ext cx="5088" cy="698"/>
              <a:chOff x="900" y="990"/>
              <a:chExt cx="4512" cy="500"/>
            </a:xfrm>
          </p:grpSpPr>
          <p:sp>
            <p:nvSpPr>
              <p:cNvPr id="28786" name="AutoShape 34"/>
              <p:cNvSpPr>
                <a:spLocks noChangeArrowheads="1"/>
              </p:cNvSpPr>
              <p:nvPr/>
            </p:nvSpPr>
            <p:spPr bwMode="gray">
              <a:xfrm>
                <a:off x="926" y="1034"/>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latin typeface="Arial" pitchFamily="34" charset="0"/>
                  <a:cs typeface="Arial" pitchFamily="34" charset="0"/>
                </a:endParaRPr>
              </a:p>
            </p:txBody>
          </p:sp>
          <p:sp>
            <p:nvSpPr>
              <p:cNvPr id="28787" name="AutoShape 35"/>
              <p:cNvSpPr>
                <a:spLocks noChangeArrowheads="1"/>
              </p:cNvSpPr>
              <p:nvPr/>
            </p:nvSpPr>
            <p:spPr bwMode="gray">
              <a:xfrm>
                <a:off x="1022" y="1069"/>
                <a:ext cx="852" cy="312"/>
              </a:xfrm>
              <a:prstGeom prst="roundRect">
                <a:avLst>
                  <a:gd name="adj" fmla="val 11921"/>
                </a:avLst>
              </a:prstGeom>
              <a:solidFill>
                <a:srgbClr val="00B0F0"/>
              </a:solidFill>
              <a:ln w="381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15748" name="Freeform 36"/>
              <p:cNvSpPr>
                <a:spLocks/>
              </p:cNvSpPr>
              <p:nvPr/>
            </p:nvSpPr>
            <p:spPr bwMode="gray">
              <a:xfrm>
                <a:off x="1076" y="1089"/>
                <a:ext cx="424"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latin typeface="Arial" pitchFamily="34" charset="0"/>
                  <a:cs typeface="Arial" pitchFamily="34" charset="0"/>
                </a:endParaRPr>
              </a:p>
            </p:txBody>
          </p:sp>
          <p:sp>
            <p:nvSpPr>
              <p:cNvPr id="115749" name="Text Box 37"/>
              <p:cNvSpPr txBox="1">
                <a:spLocks noChangeArrowheads="1"/>
              </p:cNvSpPr>
              <p:nvPr/>
            </p:nvSpPr>
            <p:spPr bwMode="gray">
              <a:xfrm>
                <a:off x="1345" y="1063"/>
                <a:ext cx="186" cy="215"/>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latin typeface="Arial" pitchFamily="34" charset="0"/>
                    <a:cs typeface="Arial" pitchFamily="34" charset="0"/>
                  </a:rPr>
                  <a:t>A</a:t>
                </a:r>
              </a:p>
            </p:txBody>
          </p:sp>
          <p:sp>
            <p:nvSpPr>
              <p:cNvPr id="28790" name="Text Box 38"/>
              <p:cNvSpPr txBox="1">
                <a:spLocks noChangeArrowheads="1"/>
              </p:cNvSpPr>
              <p:nvPr/>
            </p:nvSpPr>
            <p:spPr bwMode="gray">
              <a:xfrm>
                <a:off x="1990" y="1094"/>
                <a:ext cx="324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8791" name="Rectangle 39"/>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latin typeface="Arial" pitchFamily="34" charset="0"/>
                  <a:cs typeface="Arial" pitchFamily="34" charset="0"/>
                </a:endParaRPr>
              </a:p>
            </p:txBody>
          </p:sp>
        </p:grpSp>
        <p:grpSp>
          <p:nvGrpSpPr>
            <p:cNvPr id="28766" name="Group 40"/>
            <p:cNvGrpSpPr>
              <a:grpSpLocks/>
            </p:cNvGrpSpPr>
            <p:nvPr/>
          </p:nvGrpSpPr>
          <p:grpSpPr bwMode="auto">
            <a:xfrm>
              <a:off x="109" y="1033"/>
              <a:ext cx="671" cy="673"/>
              <a:chOff x="-143" y="1056"/>
              <a:chExt cx="585" cy="625"/>
            </a:xfrm>
          </p:grpSpPr>
          <p:grpSp>
            <p:nvGrpSpPr>
              <p:cNvPr id="28767" name="Group 41"/>
              <p:cNvGrpSpPr>
                <a:grpSpLocks/>
              </p:cNvGrpSpPr>
              <p:nvPr/>
            </p:nvGrpSpPr>
            <p:grpSpPr bwMode="auto">
              <a:xfrm rot="5400000">
                <a:off x="90" y="1280"/>
                <a:ext cx="172" cy="230"/>
                <a:chOff x="1871" y="1327"/>
                <a:chExt cx="2004" cy="2427"/>
              </a:xfrm>
            </p:grpSpPr>
            <p:sp>
              <p:nvSpPr>
                <p:cNvPr id="115754" name="AutoShape 42"/>
                <p:cNvSpPr>
                  <a:spLocks noChangeArrowheads="1"/>
                </p:cNvSpPr>
                <p:nvPr/>
              </p:nvSpPr>
              <p:spPr bwMode="gray">
                <a:xfrm rot="16200000" flipH="1">
                  <a:off x="1823" y="2523"/>
                  <a:ext cx="30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115755" name="AutoShape 43"/>
                <p:cNvSpPr>
                  <a:spLocks noChangeArrowheads="1"/>
                </p:cNvSpPr>
                <p:nvPr/>
              </p:nvSpPr>
              <p:spPr bwMode="gray">
                <a:xfrm rot="5400000" flipH="1">
                  <a:off x="3626" y="2500"/>
                  <a:ext cx="302" cy="19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115756" name="AutoShape 44"/>
                <p:cNvSpPr>
                  <a:spLocks noChangeArrowheads="1"/>
                </p:cNvSpPr>
                <p:nvPr/>
              </p:nvSpPr>
              <p:spPr bwMode="gray">
                <a:xfrm rot="10800000" flipH="1">
                  <a:off x="2726" y="3391"/>
                  <a:ext cx="305" cy="21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28780" name="Oval 4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Arial" pitchFamily="34" charset="0"/>
                    <a:cs typeface="Arial" pitchFamily="34" charset="0"/>
                  </a:endParaRPr>
                </a:p>
              </p:txBody>
            </p:sp>
            <p:sp>
              <p:nvSpPr>
                <p:cNvPr id="28781" name="Oval 4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Arial" pitchFamily="34" charset="0"/>
                    <a:cs typeface="Arial" pitchFamily="34" charset="0"/>
                  </a:endParaRPr>
                </a:p>
              </p:txBody>
            </p:sp>
            <p:sp>
              <p:nvSpPr>
                <p:cNvPr id="115759" name="Oval 47"/>
                <p:cNvSpPr>
                  <a:spLocks noChangeArrowheads="1"/>
                </p:cNvSpPr>
                <p:nvPr/>
              </p:nvSpPr>
              <p:spPr bwMode="gray">
                <a:xfrm>
                  <a:off x="2033" y="1327"/>
                  <a:ext cx="1608" cy="224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Arial" pitchFamily="34" charset="0"/>
                  </a:endParaRPr>
                </a:p>
              </p:txBody>
            </p:sp>
            <p:sp>
              <p:nvSpPr>
                <p:cNvPr id="28783" name="Oval 48"/>
                <p:cNvSpPr>
                  <a:spLocks noChangeArrowheads="1"/>
                </p:cNvSpPr>
                <p:nvPr/>
              </p:nvSpPr>
              <p:spPr bwMode="gray">
                <a:xfrm>
                  <a:off x="2045" y="1509"/>
                  <a:ext cx="1609" cy="22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Arial" pitchFamily="34" charset="0"/>
                    <a:cs typeface="Arial" pitchFamily="34" charset="0"/>
                  </a:endParaRPr>
                </a:p>
              </p:txBody>
            </p:sp>
            <p:sp>
              <p:nvSpPr>
                <p:cNvPr id="115761" name="Oval 49"/>
                <p:cNvSpPr>
                  <a:spLocks noChangeArrowheads="1"/>
                </p:cNvSpPr>
                <p:nvPr/>
              </p:nvSpPr>
              <p:spPr bwMode="gray">
                <a:xfrm>
                  <a:off x="2304" y="1337"/>
                  <a:ext cx="1091" cy="224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Arial" pitchFamily="34" charset="0"/>
                  </a:endParaRPr>
                </a:p>
              </p:txBody>
            </p:sp>
            <p:sp>
              <p:nvSpPr>
                <p:cNvPr id="28785" name="Oval 50"/>
                <p:cNvSpPr>
                  <a:spLocks noChangeArrowheads="1"/>
                </p:cNvSpPr>
                <p:nvPr/>
              </p:nvSpPr>
              <p:spPr bwMode="gray">
                <a:xfrm>
                  <a:off x="2314" y="1507"/>
                  <a:ext cx="1096" cy="224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Arial" pitchFamily="34" charset="0"/>
                    <a:cs typeface="Arial" pitchFamily="34" charset="0"/>
                  </a:endParaRPr>
                </a:p>
              </p:txBody>
            </p:sp>
          </p:grpSp>
          <p:sp>
            <p:nvSpPr>
              <p:cNvPr id="115763" name="AutoShape 51"/>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115764" name="AutoShape 52"/>
              <p:cNvSpPr>
                <a:spLocks noChangeArrowheads="1"/>
              </p:cNvSpPr>
              <p:nvPr/>
            </p:nvSpPr>
            <p:spPr bwMode="gray">
              <a:xfrm rot="10800000" flipH="1">
                <a:off x="143" y="1617"/>
                <a:ext cx="97"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115765" name="AutoShape 53"/>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28771" name="Oval 54"/>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Arial" pitchFamily="34" charset="0"/>
                  <a:cs typeface="Arial" pitchFamily="34" charset="0"/>
                </a:endParaRPr>
              </a:p>
            </p:txBody>
          </p:sp>
          <p:sp>
            <p:nvSpPr>
              <p:cNvPr id="28772" name="Oval 55"/>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Arial" pitchFamily="34" charset="0"/>
                  <a:cs typeface="Arial" pitchFamily="34" charset="0"/>
                </a:endParaRPr>
              </a:p>
            </p:txBody>
          </p:sp>
          <p:sp>
            <p:nvSpPr>
              <p:cNvPr id="115768" name="Oval 56"/>
              <p:cNvSpPr>
                <a:spLocks noChangeArrowheads="1"/>
              </p:cNvSpPr>
              <p:nvPr/>
            </p:nvSpPr>
            <p:spPr bwMode="gray">
              <a:xfrm rot="5400000">
                <a:off x="113" y="1264"/>
                <a:ext cx="138" cy="2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Arial" pitchFamily="34" charset="0"/>
                </a:endParaRPr>
              </a:p>
            </p:txBody>
          </p:sp>
          <p:sp>
            <p:nvSpPr>
              <p:cNvPr id="28774" name="Oval 57"/>
              <p:cNvSpPr>
                <a:spLocks noChangeArrowheads="1"/>
              </p:cNvSpPr>
              <p:nvPr/>
            </p:nvSpPr>
            <p:spPr bwMode="gray">
              <a:xfrm rot="5400000">
                <a:off x="112" y="1264"/>
                <a:ext cx="138" cy="2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Arial" pitchFamily="34" charset="0"/>
                  <a:cs typeface="Arial" pitchFamily="34" charset="0"/>
                </a:endParaRPr>
              </a:p>
            </p:txBody>
          </p:sp>
          <p:sp>
            <p:nvSpPr>
              <p:cNvPr id="115770" name="Oval 58"/>
              <p:cNvSpPr>
                <a:spLocks noChangeArrowheads="1"/>
              </p:cNvSpPr>
              <p:nvPr/>
            </p:nvSpPr>
            <p:spPr bwMode="gray">
              <a:xfrm rot="5400000">
                <a:off x="12" y="1263"/>
                <a:ext cx="340" cy="2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Arial" pitchFamily="34" charset="0"/>
                </a:endParaRPr>
              </a:p>
            </p:txBody>
          </p:sp>
          <p:sp>
            <p:nvSpPr>
              <p:cNvPr id="28776" name="Oval 59"/>
              <p:cNvSpPr>
                <a:spLocks noChangeArrowheads="1"/>
              </p:cNvSpPr>
              <p:nvPr/>
            </p:nvSpPr>
            <p:spPr bwMode="gray">
              <a:xfrm rot="5400000">
                <a:off x="12" y="1263"/>
                <a:ext cx="340" cy="2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Arial" pitchFamily="34" charset="0"/>
                  <a:cs typeface="Arial" pitchFamily="34" charset="0"/>
                </a:endParaRPr>
              </a:p>
            </p:txBody>
          </p:sp>
        </p:grpSp>
      </p:grpSp>
      <p:grpSp>
        <p:nvGrpSpPr>
          <p:cNvPr id="9" name="Group 60"/>
          <p:cNvGrpSpPr>
            <a:grpSpLocks/>
          </p:cNvGrpSpPr>
          <p:nvPr/>
        </p:nvGrpSpPr>
        <p:grpSpPr bwMode="auto">
          <a:xfrm>
            <a:off x="47837" y="3075322"/>
            <a:ext cx="11453283" cy="1185863"/>
            <a:chOff x="109" y="2508"/>
            <a:chExt cx="5411" cy="747"/>
          </a:xfrm>
        </p:grpSpPr>
        <p:grpSp>
          <p:nvGrpSpPr>
            <p:cNvPr id="28738" name="Group 61"/>
            <p:cNvGrpSpPr>
              <a:grpSpLocks/>
            </p:cNvGrpSpPr>
            <p:nvPr/>
          </p:nvGrpSpPr>
          <p:grpSpPr bwMode="auto">
            <a:xfrm>
              <a:off x="432" y="2557"/>
              <a:ext cx="5088" cy="698"/>
              <a:chOff x="900" y="990"/>
              <a:chExt cx="4512" cy="500"/>
            </a:xfrm>
          </p:grpSpPr>
          <p:sp>
            <p:nvSpPr>
              <p:cNvPr id="28759" name="AutoShape 62"/>
              <p:cNvSpPr>
                <a:spLocks noChangeArrowheads="1"/>
              </p:cNvSpPr>
              <p:nvPr/>
            </p:nvSpPr>
            <p:spPr bwMode="gray">
              <a:xfrm>
                <a:off x="926" y="1034"/>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8760" name="AutoShape 63"/>
              <p:cNvSpPr>
                <a:spLocks noChangeArrowheads="1"/>
              </p:cNvSpPr>
              <p:nvPr/>
            </p:nvSpPr>
            <p:spPr bwMode="gray">
              <a:xfrm>
                <a:off x="1022" y="1069"/>
                <a:ext cx="850" cy="312"/>
              </a:xfrm>
              <a:prstGeom prst="roundRect">
                <a:avLst>
                  <a:gd name="adj" fmla="val 11921"/>
                </a:avLst>
              </a:prstGeom>
              <a:solidFill>
                <a:srgbClr val="00B0F0"/>
              </a:solidFill>
              <a:ln w="38100">
                <a:solidFill>
                  <a:schemeClr val="bg1"/>
                </a:solidFill>
                <a:round/>
                <a:headEnd/>
                <a:tailEnd/>
              </a:ln>
            </p:spPr>
            <p:txBody>
              <a:bodyPr wrap="none" anchor="ctr"/>
              <a:lstStyle/>
              <a:p>
                <a:endParaRPr lang="en-US"/>
              </a:p>
            </p:txBody>
          </p:sp>
          <p:sp>
            <p:nvSpPr>
              <p:cNvPr id="115776" name="Freeform 64"/>
              <p:cNvSpPr>
                <a:spLocks/>
              </p:cNvSpPr>
              <p:nvPr/>
            </p:nvSpPr>
            <p:spPr bwMode="gray">
              <a:xfrm>
                <a:off x="1076" y="1089"/>
                <a:ext cx="42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15777" name="Text Box 65"/>
              <p:cNvSpPr txBox="1">
                <a:spLocks noChangeArrowheads="1"/>
              </p:cNvSpPr>
              <p:nvPr/>
            </p:nvSpPr>
            <p:spPr bwMode="gray">
              <a:xfrm>
                <a:off x="1347" y="1063"/>
                <a:ext cx="186" cy="23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latin typeface="Arial" pitchFamily="34" charset="0"/>
                    <a:cs typeface="Arial" pitchFamily="34" charset="0"/>
                  </a:rPr>
                  <a:t>B</a:t>
                </a:r>
              </a:p>
            </p:txBody>
          </p:sp>
          <p:sp>
            <p:nvSpPr>
              <p:cNvPr id="28763" name="Text Box 66"/>
              <p:cNvSpPr txBox="1">
                <a:spLocks noChangeArrowheads="1"/>
              </p:cNvSpPr>
              <p:nvPr/>
            </p:nvSpPr>
            <p:spPr bwMode="gray">
              <a:xfrm>
                <a:off x="1990" y="1094"/>
                <a:ext cx="4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8764" name="Rectangle 67"/>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8739" name="Group 68"/>
            <p:cNvGrpSpPr>
              <a:grpSpLocks/>
            </p:cNvGrpSpPr>
            <p:nvPr/>
          </p:nvGrpSpPr>
          <p:grpSpPr bwMode="auto">
            <a:xfrm>
              <a:off x="109" y="2508"/>
              <a:ext cx="671" cy="673"/>
              <a:chOff x="-143" y="1056"/>
              <a:chExt cx="585" cy="625"/>
            </a:xfrm>
          </p:grpSpPr>
          <p:grpSp>
            <p:nvGrpSpPr>
              <p:cNvPr id="28740" name="Group 69"/>
              <p:cNvGrpSpPr>
                <a:grpSpLocks/>
              </p:cNvGrpSpPr>
              <p:nvPr/>
            </p:nvGrpSpPr>
            <p:grpSpPr bwMode="auto">
              <a:xfrm rot="5400000">
                <a:off x="82" y="1285"/>
                <a:ext cx="173" cy="214"/>
                <a:chOff x="1871" y="1506"/>
                <a:chExt cx="2010" cy="2252"/>
              </a:xfrm>
            </p:grpSpPr>
            <p:sp>
              <p:nvSpPr>
                <p:cNvPr id="115782" name="AutoShape 70"/>
                <p:cNvSpPr>
                  <a:spLocks noChangeArrowheads="1"/>
                </p:cNvSpPr>
                <p:nvPr/>
              </p:nvSpPr>
              <p:spPr bwMode="gray">
                <a:xfrm rot="16200000" flipH="1">
                  <a:off x="1822" y="2746"/>
                  <a:ext cx="30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83" name="AutoShape 71"/>
                <p:cNvSpPr>
                  <a:spLocks noChangeArrowheads="1"/>
                </p:cNvSpPr>
                <p:nvPr/>
              </p:nvSpPr>
              <p:spPr bwMode="gray">
                <a:xfrm rot="5400000" flipH="1">
                  <a:off x="3623" y="2493"/>
                  <a:ext cx="312"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84" name="AutoShape 72"/>
                <p:cNvSpPr>
                  <a:spLocks noChangeArrowheads="1"/>
                </p:cNvSpPr>
                <p:nvPr/>
              </p:nvSpPr>
              <p:spPr bwMode="gray">
                <a:xfrm rot="10800000" flipH="1">
                  <a:off x="2725" y="3440"/>
                  <a:ext cx="303"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753" name="Oval 7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754" name="Oval 7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5787" name="Oval 75"/>
                <p:cNvSpPr>
                  <a:spLocks noChangeArrowheads="1"/>
                </p:cNvSpPr>
                <p:nvPr/>
              </p:nvSpPr>
              <p:spPr bwMode="gray">
                <a:xfrm>
                  <a:off x="1997" y="1506"/>
                  <a:ext cx="1769" cy="22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8756" name="Oval 76"/>
                <p:cNvSpPr>
                  <a:spLocks noChangeArrowheads="1"/>
                </p:cNvSpPr>
                <p:nvPr/>
              </p:nvSpPr>
              <p:spPr bwMode="gray">
                <a:xfrm>
                  <a:off x="2002" y="1506"/>
                  <a:ext cx="1766" cy="225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5789" name="Oval 77"/>
                <p:cNvSpPr>
                  <a:spLocks noChangeArrowheads="1"/>
                </p:cNvSpPr>
                <p:nvPr/>
              </p:nvSpPr>
              <p:spPr bwMode="gray">
                <a:xfrm>
                  <a:off x="2336" y="1507"/>
                  <a:ext cx="1092" cy="22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8758" name="Oval 78"/>
                <p:cNvSpPr>
                  <a:spLocks noChangeArrowheads="1"/>
                </p:cNvSpPr>
                <p:nvPr/>
              </p:nvSpPr>
              <p:spPr bwMode="gray">
                <a:xfrm>
                  <a:off x="2337" y="1506"/>
                  <a:ext cx="1096" cy="225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5791" name="AutoShape 79"/>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92" name="AutoShape 80"/>
              <p:cNvSpPr>
                <a:spLocks noChangeArrowheads="1"/>
              </p:cNvSpPr>
              <p:nvPr/>
            </p:nvSpPr>
            <p:spPr bwMode="gray">
              <a:xfrm rot="10800000" flipH="1">
                <a:off x="143" y="1617"/>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793" name="AutoShape 81"/>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744" name="Oval 82"/>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745" name="Oval 83"/>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5796" name="Oval 84"/>
              <p:cNvSpPr>
                <a:spLocks noChangeArrowheads="1"/>
              </p:cNvSpPr>
              <p:nvPr/>
            </p:nvSpPr>
            <p:spPr bwMode="gray">
              <a:xfrm rot="5400000">
                <a:off x="108" y="1259"/>
                <a:ext cx="152" cy="21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8747" name="Oval 85"/>
              <p:cNvSpPr>
                <a:spLocks noChangeArrowheads="1"/>
              </p:cNvSpPr>
              <p:nvPr/>
            </p:nvSpPr>
            <p:spPr bwMode="gray">
              <a:xfrm rot="5400000">
                <a:off x="106" y="1264"/>
                <a:ext cx="152" cy="21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5798" name="Oval 86"/>
              <p:cNvSpPr>
                <a:spLocks noChangeArrowheads="1"/>
              </p:cNvSpPr>
              <p:nvPr/>
            </p:nvSpPr>
            <p:spPr bwMode="gray">
              <a:xfrm rot="5400000">
                <a:off x="12" y="1263"/>
                <a:ext cx="340" cy="2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8749" name="Oval 87"/>
              <p:cNvSpPr>
                <a:spLocks noChangeArrowheads="1"/>
              </p:cNvSpPr>
              <p:nvPr/>
            </p:nvSpPr>
            <p:spPr bwMode="gray">
              <a:xfrm rot="5400000">
                <a:off x="12" y="1263"/>
                <a:ext cx="340" cy="21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28679" name="Group 88"/>
          <p:cNvGrpSpPr>
            <a:grpSpLocks/>
          </p:cNvGrpSpPr>
          <p:nvPr/>
        </p:nvGrpSpPr>
        <p:grpSpPr bwMode="auto">
          <a:xfrm>
            <a:off x="787400" y="1427480"/>
            <a:ext cx="304800" cy="533400"/>
            <a:chOff x="240" y="624"/>
            <a:chExt cx="96" cy="288"/>
          </a:xfrm>
        </p:grpSpPr>
        <p:sp>
          <p:nvSpPr>
            <p:cNvPr id="28736" name="Rectangle 89"/>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8737" name="Rectangle 90"/>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28680" name="Text Box 91"/>
          <p:cNvSpPr txBox="1">
            <a:spLocks noChangeArrowheads="1"/>
          </p:cNvSpPr>
          <p:nvPr/>
        </p:nvSpPr>
        <p:spPr bwMode="auto">
          <a:xfrm>
            <a:off x="3454400" y="3484881"/>
            <a:ext cx="802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cs typeface="Arial" pitchFamily="34" charset="0"/>
            </a:endParaRPr>
          </a:p>
        </p:txBody>
      </p:sp>
      <p:grpSp>
        <p:nvGrpSpPr>
          <p:cNvPr id="14" name="Group 92"/>
          <p:cNvGrpSpPr>
            <a:grpSpLocks/>
          </p:cNvGrpSpPr>
          <p:nvPr/>
        </p:nvGrpSpPr>
        <p:grpSpPr bwMode="auto">
          <a:xfrm>
            <a:off x="43573" y="4354274"/>
            <a:ext cx="11453283" cy="1108075"/>
            <a:chOff x="109" y="1032"/>
            <a:chExt cx="5411" cy="698"/>
          </a:xfrm>
        </p:grpSpPr>
        <p:grpSp>
          <p:nvGrpSpPr>
            <p:cNvPr id="28709" name="Group 93"/>
            <p:cNvGrpSpPr>
              <a:grpSpLocks/>
            </p:cNvGrpSpPr>
            <p:nvPr/>
          </p:nvGrpSpPr>
          <p:grpSpPr bwMode="auto">
            <a:xfrm>
              <a:off x="432" y="1032"/>
              <a:ext cx="5088" cy="698"/>
              <a:chOff x="900" y="990"/>
              <a:chExt cx="4512" cy="500"/>
            </a:xfrm>
          </p:grpSpPr>
          <p:sp>
            <p:nvSpPr>
              <p:cNvPr id="28730" name="AutoShape 94"/>
              <p:cNvSpPr>
                <a:spLocks noChangeArrowheads="1"/>
              </p:cNvSpPr>
              <p:nvPr/>
            </p:nvSpPr>
            <p:spPr bwMode="gray">
              <a:xfrm>
                <a:off x="926" y="1034"/>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8731" name="AutoShape 95"/>
              <p:cNvSpPr>
                <a:spLocks noChangeArrowheads="1"/>
              </p:cNvSpPr>
              <p:nvPr/>
            </p:nvSpPr>
            <p:spPr bwMode="gray">
              <a:xfrm>
                <a:off x="1022" y="1069"/>
                <a:ext cx="850" cy="312"/>
              </a:xfrm>
              <a:prstGeom prst="roundRect">
                <a:avLst>
                  <a:gd name="adj" fmla="val 11921"/>
                </a:avLst>
              </a:prstGeom>
              <a:solidFill>
                <a:srgbClr val="00B0F0"/>
              </a:solidFill>
              <a:ln w="38100">
                <a:solidFill>
                  <a:schemeClr val="bg1"/>
                </a:solidFill>
                <a:round/>
                <a:headEnd/>
                <a:tailEnd/>
              </a:ln>
            </p:spPr>
            <p:txBody>
              <a:bodyPr wrap="none" anchor="ctr"/>
              <a:lstStyle/>
              <a:p>
                <a:endParaRPr lang="en-US" sz="2400" dirty="0">
                  <a:latin typeface="Arial" pitchFamily="34" charset="0"/>
                  <a:cs typeface="Arial" pitchFamily="34" charset="0"/>
                </a:endParaRPr>
              </a:p>
            </p:txBody>
          </p:sp>
          <p:sp>
            <p:nvSpPr>
              <p:cNvPr id="115808" name="Freeform 96"/>
              <p:cNvSpPr>
                <a:spLocks/>
              </p:cNvSpPr>
              <p:nvPr/>
            </p:nvSpPr>
            <p:spPr bwMode="gray">
              <a:xfrm>
                <a:off x="1076" y="1089"/>
                <a:ext cx="42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15809" name="Text Box 97"/>
              <p:cNvSpPr txBox="1">
                <a:spLocks noChangeArrowheads="1"/>
              </p:cNvSpPr>
              <p:nvPr/>
            </p:nvSpPr>
            <p:spPr bwMode="gray">
              <a:xfrm>
                <a:off x="1348" y="1088"/>
                <a:ext cx="186" cy="23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smtClean="0">
                    <a:solidFill>
                      <a:srgbClr val="FF0000"/>
                    </a:solidFill>
                    <a:effectLst>
                      <a:outerShdw blurRad="38100" dist="38100" dir="2700000" algn="tl">
                        <a:srgbClr val="000000"/>
                      </a:outerShdw>
                    </a:effectLst>
                    <a:latin typeface="Arial" pitchFamily="34" charset="0"/>
                    <a:cs typeface="Arial" pitchFamily="34" charset="0"/>
                  </a:rPr>
                  <a:t>C</a:t>
                </a:r>
                <a:endParaRPr lang="en-US" sz="2800" b="1"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28734" name="Text Box 98"/>
              <p:cNvSpPr txBox="1">
                <a:spLocks noChangeArrowheads="1"/>
              </p:cNvSpPr>
              <p:nvPr/>
            </p:nvSpPr>
            <p:spPr bwMode="gray">
              <a:xfrm>
                <a:off x="1950" y="1094"/>
                <a:ext cx="5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smtClean="0">
                    <a:solidFill>
                      <a:srgbClr val="15142A"/>
                    </a:solidFill>
                    <a:effectLst>
                      <a:outerShdw blurRad="38100" dist="38100" dir="2700000" algn="tl">
                        <a:srgbClr val="000000">
                          <a:alpha val="43137"/>
                        </a:srgbClr>
                      </a:outerShdw>
                    </a:effectLst>
                    <a:cs typeface="Arial" pitchFamily="34" charset="0"/>
                  </a:rPr>
                  <a:t>-99</a:t>
                </a:r>
                <a:endParaRPr lang="en-US" sz="3200" b="1" dirty="0">
                  <a:solidFill>
                    <a:srgbClr val="15142A"/>
                  </a:solidFill>
                  <a:effectLst>
                    <a:outerShdw blurRad="38100" dist="38100" dir="2700000" algn="tl">
                      <a:srgbClr val="000000">
                        <a:alpha val="43137"/>
                      </a:srgbClr>
                    </a:outerShdw>
                  </a:effectLst>
                  <a:cs typeface="Arial" pitchFamily="34" charset="0"/>
                </a:endParaRPr>
              </a:p>
            </p:txBody>
          </p:sp>
          <p:sp>
            <p:nvSpPr>
              <p:cNvPr id="28735" name="Rectangle 99"/>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8710" name="Group 100"/>
            <p:cNvGrpSpPr>
              <a:grpSpLocks/>
            </p:cNvGrpSpPr>
            <p:nvPr/>
          </p:nvGrpSpPr>
          <p:grpSpPr bwMode="auto">
            <a:xfrm>
              <a:off x="109" y="1033"/>
              <a:ext cx="671" cy="673"/>
              <a:chOff x="-143" y="1056"/>
              <a:chExt cx="585" cy="625"/>
            </a:xfrm>
          </p:grpSpPr>
          <p:grpSp>
            <p:nvGrpSpPr>
              <p:cNvPr id="28711" name="Group 101"/>
              <p:cNvGrpSpPr>
                <a:grpSpLocks/>
              </p:cNvGrpSpPr>
              <p:nvPr/>
            </p:nvGrpSpPr>
            <p:grpSpPr bwMode="auto">
              <a:xfrm rot="5400000">
                <a:off x="82" y="1285"/>
                <a:ext cx="173" cy="214"/>
                <a:chOff x="1871" y="1506"/>
                <a:chExt cx="2010" cy="2252"/>
              </a:xfrm>
            </p:grpSpPr>
            <p:sp>
              <p:nvSpPr>
                <p:cNvPr id="115814" name="AutoShape 102"/>
                <p:cNvSpPr>
                  <a:spLocks noChangeArrowheads="1"/>
                </p:cNvSpPr>
                <p:nvPr/>
              </p:nvSpPr>
              <p:spPr bwMode="gray">
                <a:xfrm rot="16200000" flipH="1">
                  <a:off x="1822" y="2746"/>
                  <a:ext cx="30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815" name="AutoShape 103"/>
                <p:cNvSpPr>
                  <a:spLocks noChangeArrowheads="1"/>
                </p:cNvSpPr>
                <p:nvPr/>
              </p:nvSpPr>
              <p:spPr bwMode="gray">
                <a:xfrm rot="5400000" flipH="1">
                  <a:off x="3623" y="2493"/>
                  <a:ext cx="312"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816" name="AutoShape 104"/>
                <p:cNvSpPr>
                  <a:spLocks noChangeArrowheads="1"/>
                </p:cNvSpPr>
                <p:nvPr/>
              </p:nvSpPr>
              <p:spPr bwMode="gray">
                <a:xfrm rot="10800000" flipH="1">
                  <a:off x="2725" y="3440"/>
                  <a:ext cx="303"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724" name="Oval 10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725" name="Oval 10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5819" name="Oval 107"/>
                <p:cNvSpPr>
                  <a:spLocks noChangeArrowheads="1"/>
                </p:cNvSpPr>
                <p:nvPr/>
              </p:nvSpPr>
              <p:spPr bwMode="gray">
                <a:xfrm>
                  <a:off x="1997" y="1506"/>
                  <a:ext cx="1769" cy="22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8727" name="Oval 108"/>
                <p:cNvSpPr>
                  <a:spLocks noChangeArrowheads="1"/>
                </p:cNvSpPr>
                <p:nvPr/>
              </p:nvSpPr>
              <p:spPr bwMode="gray">
                <a:xfrm>
                  <a:off x="2002" y="1506"/>
                  <a:ext cx="1766" cy="225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5821" name="Oval 109"/>
                <p:cNvSpPr>
                  <a:spLocks noChangeArrowheads="1"/>
                </p:cNvSpPr>
                <p:nvPr/>
              </p:nvSpPr>
              <p:spPr bwMode="gray">
                <a:xfrm>
                  <a:off x="2336" y="1507"/>
                  <a:ext cx="1092" cy="22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8729" name="Oval 110"/>
                <p:cNvSpPr>
                  <a:spLocks noChangeArrowheads="1"/>
                </p:cNvSpPr>
                <p:nvPr/>
              </p:nvSpPr>
              <p:spPr bwMode="gray">
                <a:xfrm>
                  <a:off x="2337" y="1506"/>
                  <a:ext cx="1096" cy="225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5823" name="AutoShape 111"/>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824" name="AutoShape 112"/>
              <p:cNvSpPr>
                <a:spLocks noChangeArrowheads="1"/>
              </p:cNvSpPr>
              <p:nvPr/>
            </p:nvSpPr>
            <p:spPr bwMode="gray">
              <a:xfrm rot="10800000" flipH="1">
                <a:off x="143" y="1617"/>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5825" name="AutoShape 113"/>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715" name="Oval 114"/>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716" name="Oval 115"/>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5828" name="Oval 116"/>
              <p:cNvSpPr>
                <a:spLocks noChangeArrowheads="1"/>
              </p:cNvSpPr>
              <p:nvPr/>
            </p:nvSpPr>
            <p:spPr bwMode="gray">
              <a:xfrm rot="5400000">
                <a:off x="108" y="1259"/>
                <a:ext cx="152" cy="21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8718" name="Oval 117"/>
              <p:cNvSpPr>
                <a:spLocks noChangeArrowheads="1"/>
              </p:cNvSpPr>
              <p:nvPr/>
            </p:nvSpPr>
            <p:spPr bwMode="gray">
              <a:xfrm rot="5400000">
                <a:off x="106" y="1264"/>
                <a:ext cx="152" cy="21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5830" name="Oval 118"/>
              <p:cNvSpPr>
                <a:spLocks noChangeArrowheads="1"/>
              </p:cNvSpPr>
              <p:nvPr/>
            </p:nvSpPr>
            <p:spPr bwMode="gray">
              <a:xfrm rot="5400000">
                <a:off x="12" y="1263"/>
                <a:ext cx="340" cy="2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8720" name="Oval 119"/>
              <p:cNvSpPr>
                <a:spLocks noChangeArrowheads="1"/>
              </p:cNvSpPr>
              <p:nvPr/>
            </p:nvSpPr>
            <p:spPr bwMode="gray">
              <a:xfrm rot="5400000">
                <a:off x="12" y="1263"/>
                <a:ext cx="340" cy="21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28682" name="Group 120"/>
          <p:cNvGrpSpPr>
            <a:grpSpLocks/>
          </p:cNvGrpSpPr>
          <p:nvPr/>
        </p:nvGrpSpPr>
        <p:grpSpPr bwMode="auto">
          <a:xfrm>
            <a:off x="665480" y="3991610"/>
            <a:ext cx="304800" cy="533400"/>
            <a:chOff x="240" y="624"/>
            <a:chExt cx="96" cy="288"/>
          </a:xfrm>
        </p:grpSpPr>
        <p:sp>
          <p:nvSpPr>
            <p:cNvPr id="28707" name="Rectangle 121"/>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8708" name="Rectangle 122"/>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28683" name="Group 123"/>
          <p:cNvGrpSpPr>
            <a:grpSpLocks/>
          </p:cNvGrpSpPr>
          <p:nvPr/>
        </p:nvGrpSpPr>
        <p:grpSpPr bwMode="auto">
          <a:xfrm>
            <a:off x="726440" y="2722880"/>
            <a:ext cx="304800" cy="533400"/>
            <a:chOff x="240" y="624"/>
            <a:chExt cx="96" cy="288"/>
          </a:xfrm>
        </p:grpSpPr>
        <p:sp>
          <p:nvSpPr>
            <p:cNvPr id="28705" name="Rectangle 124"/>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8706" name="Rectangle 125"/>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115839" name="Text Box 127"/>
          <p:cNvSpPr txBox="1">
            <a:spLocks noChangeArrowheads="1"/>
          </p:cNvSpPr>
          <p:nvPr/>
        </p:nvSpPr>
        <p:spPr bwMode="auto">
          <a:xfrm>
            <a:off x="3215782" y="1960881"/>
            <a:ext cx="1158240" cy="683264"/>
          </a:xfrm>
          <a:prstGeom prst="rect">
            <a:avLst/>
          </a:prstGeom>
          <a:noFill/>
          <a:ln w="9525">
            <a:noFill/>
            <a:miter lim="800000"/>
            <a:headEnd/>
            <a:tailEnd/>
          </a:ln>
          <a:effectLst/>
        </p:spPr>
        <p:txBody>
          <a:bodyPr wrap="square">
            <a:spAutoFit/>
          </a:bodyPr>
          <a:lstStyle/>
          <a:p>
            <a:pPr>
              <a:lnSpc>
                <a:spcPct val="120000"/>
              </a:lnSpc>
              <a:spcBef>
                <a:spcPct val="50000"/>
              </a:spcBef>
              <a:defRPr/>
            </a:pPr>
            <a:r>
              <a:rPr lang="en-US" sz="3200" b="1" dirty="0" smtClean="0">
                <a:effectLst>
                  <a:outerShdw blurRad="38100" dist="38100" dir="2700000" algn="tl">
                    <a:srgbClr val="000000"/>
                  </a:outerShdw>
                </a:effectLst>
                <a:latin typeface="Arial" pitchFamily="34" charset="0"/>
                <a:cs typeface="Arial" pitchFamily="34" charset="0"/>
              </a:rPr>
              <a:t>-10</a:t>
            </a:r>
            <a:endParaRPr lang="en-US" sz="3200" b="1" dirty="0">
              <a:effectLst>
                <a:outerShdw blurRad="38100" dist="38100" dir="2700000" algn="tl">
                  <a:srgbClr val="000000"/>
                </a:outerShdw>
              </a:effectLst>
              <a:latin typeface="Arial" pitchFamily="34" charset="0"/>
              <a:cs typeface="Arial" pitchFamily="34" charset="0"/>
            </a:endParaRPr>
          </a:p>
        </p:txBody>
      </p:sp>
      <p:sp>
        <p:nvSpPr>
          <p:cNvPr id="115840" name="AutoShape 128"/>
          <p:cNvSpPr>
            <a:spLocks noChangeArrowheads="1"/>
          </p:cNvSpPr>
          <p:nvPr/>
        </p:nvSpPr>
        <p:spPr bwMode="gray">
          <a:xfrm>
            <a:off x="6348289" y="1874785"/>
            <a:ext cx="4589568" cy="914400"/>
          </a:xfrm>
          <a:prstGeom prst="roundRect">
            <a:avLst>
              <a:gd name="adj" fmla="val 10889"/>
            </a:avLst>
          </a:prstGeom>
          <a:blipFill dpi="0" rotWithShape="1">
            <a:blip r:embed="rId6"/>
            <a:srcRect/>
            <a:tile tx="0" ty="0" sx="100000" sy="100000" flip="none" algn="tl"/>
          </a:blip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b="1" i="1" dirty="0" err="1">
                <a:solidFill>
                  <a:srgbClr val="FF0000"/>
                </a:solidFill>
                <a:cs typeface="Arial" pitchFamily="34" charset="0"/>
              </a:rPr>
              <a:t>Rất</a:t>
            </a:r>
            <a:r>
              <a:rPr lang="en-US" sz="2800" b="1" i="1" dirty="0">
                <a:solidFill>
                  <a:srgbClr val="FF0000"/>
                </a:solidFill>
                <a:cs typeface="Arial" pitchFamily="34" charset="0"/>
              </a:rPr>
              <a:t> </a:t>
            </a:r>
            <a:r>
              <a:rPr lang="en-US" sz="2800" b="1" i="1" dirty="0" err="1">
                <a:solidFill>
                  <a:srgbClr val="FF0000"/>
                </a:solidFill>
                <a:cs typeface="Arial" pitchFamily="34" charset="0"/>
              </a:rPr>
              <a:t>tiếc</a:t>
            </a:r>
            <a:r>
              <a:rPr lang="en-US" sz="2800" b="1" i="1" dirty="0">
                <a:solidFill>
                  <a:srgbClr val="FF0000"/>
                </a:solidFill>
                <a:cs typeface="Arial" pitchFamily="34" charset="0"/>
              </a:rPr>
              <a:t> </a:t>
            </a:r>
            <a:r>
              <a:rPr lang="en-US" sz="2800" b="1" i="1" dirty="0" err="1">
                <a:solidFill>
                  <a:srgbClr val="FF0000"/>
                </a:solidFill>
                <a:cs typeface="Arial" pitchFamily="34" charset="0"/>
              </a:rPr>
              <a:t>bạn</a:t>
            </a:r>
            <a:r>
              <a:rPr lang="en-US" sz="2800" b="1" i="1" dirty="0">
                <a:solidFill>
                  <a:srgbClr val="FF0000"/>
                </a:solidFill>
                <a:cs typeface="Arial" pitchFamily="34" charset="0"/>
              </a:rPr>
              <a:t> </a:t>
            </a:r>
            <a:r>
              <a:rPr lang="en-US" sz="2800" b="1" i="1" dirty="0" err="1">
                <a:solidFill>
                  <a:srgbClr val="FF0000"/>
                </a:solidFill>
                <a:cs typeface="Arial" pitchFamily="34" charset="0"/>
              </a:rPr>
              <a:t>sai</a:t>
            </a:r>
            <a:r>
              <a:rPr lang="en-US" sz="2800" b="1" i="1" dirty="0">
                <a:solidFill>
                  <a:srgbClr val="FF0000"/>
                </a:solidFill>
                <a:cs typeface="Arial" pitchFamily="34" charset="0"/>
              </a:rPr>
              <a:t> </a:t>
            </a:r>
            <a:r>
              <a:rPr lang="en-US" sz="2800" b="1" i="1" dirty="0" err="1">
                <a:solidFill>
                  <a:srgbClr val="FF0000"/>
                </a:solidFill>
                <a:cs typeface="Arial" pitchFamily="34" charset="0"/>
              </a:rPr>
              <a:t>rồi</a:t>
            </a:r>
            <a:r>
              <a:rPr lang="en-US" sz="2800" b="1" i="1" dirty="0">
                <a:solidFill>
                  <a:srgbClr val="FF0000"/>
                </a:solidFill>
                <a:cs typeface="Arial" pitchFamily="34" charset="0"/>
              </a:rPr>
              <a:t> </a:t>
            </a:r>
          </a:p>
        </p:txBody>
      </p:sp>
      <p:sp>
        <p:nvSpPr>
          <p:cNvPr id="115842" name="AutoShape 130"/>
          <p:cNvSpPr>
            <a:spLocks noChangeArrowheads="1"/>
          </p:cNvSpPr>
          <p:nvPr/>
        </p:nvSpPr>
        <p:spPr bwMode="gray">
          <a:xfrm>
            <a:off x="6502400" y="4493434"/>
            <a:ext cx="4775200" cy="914400"/>
          </a:xfrm>
          <a:prstGeom prst="roundRect">
            <a:avLst>
              <a:gd name="adj" fmla="val 10889"/>
            </a:avLst>
          </a:prstGeom>
          <a:solidFill>
            <a:srgbClr val="FFFF00"/>
          </a:solidFill>
          <a:ln w="9525">
            <a:round/>
            <a:headEnd/>
            <a:tailEnd/>
          </a:ln>
          <a:scene3d>
            <a:camera prst="legacyObliqueTop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pPr algn="ctr"/>
            <a:r>
              <a:rPr lang="en-US" sz="2800" b="1" i="1" dirty="0" err="1">
                <a:solidFill>
                  <a:srgbClr val="FF0000"/>
                </a:solidFill>
                <a:cs typeface="Arial" pitchFamily="34" charset="0"/>
              </a:rPr>
              <a:t>Hoan</a:t>
            </a:r>
            <a:r>
              <a:rPr lang="en-US" sz="2800" b="1" i="1" dirty="0">
                <a:solidFill>
                  <a:srgbClr val="FF0000"/>
                </a:solidFill>
                <a:cs typeface="Arial" pitchFamily="34" charset="0"/>
              </a:rPr>
              <a:t> </a:t>
            </a:r>
            <a:r>
              <a:rPr lang="en-US" sz="2800" b="1" i="1" dirty="0" err="1">
                <a:solidFill>
                  <a:srgbClr val="FF0000"/>
                </a:solidFill>
                <a:cs typeface="Arial" pitchFamily="34" charset="0"/>
              </a:rPr>
              <a:t>hô</a:t>
            </a:r>
            <a:r>
              <a:rPr lang="en-US" sz="2800" b="1" i="1" dirty="0">
                <a:solidFill>
                  <a:srgbClr val="FF0000"/>
                </a:solidFill>
                <a:cs typeface="Arial" pitchFamily="34" charset="0"/>
              </a:rPr>
              <a:t> </a:t>
            </a:r>
            <a:r>
              <a:rPr lang="en-US" sz="2800" b="1" i="1" dirty="0" err="1">
                <a:solidFill>
                  <a:srgbClr val="FF0000"/>
                </a:solidFill>
                <a:cs typeface="Arial" pitchFamily="34" charset="0"/>
              </a:rPr>
              <a:t>bạn</a:t>
            </a:r>
            <a:r>
              <a:rPr lang="en-US" sz="2800" b="1" i="1" dirty="0">
                <a:solidFill>
                  <a:srgbClr val="FF0000"/>
                </a:solidFill>
                <a:cs typeface="Arial" pitchFamily="34" charset="0"/>
              </a:rPr>
              <a:t> </a:t>
            </a:r>
            <a:r>
              <a:rPr lang="en-US" sz="2800" b="1" i="1" dirty="0" err="1">
                <a:solidFill>
                  <a:srgbClr val="FF0000"/>
                </a:solidFill>
                <a:cs typeface="Arial" pitchFamily="34" charset="0"/>
              </a:rPr>
              <a:t>đã</a:t>
            </a:r>
            <a:r>
              <a:rPr lang="en-US" sz="2800" b="1" i="1" dirty="0">
                <a:solidFill>
                  <a:srgbClr val="FF0000"/>
                </a:solidFill>
                <a:cs typeface="Arial" pitchFamily="34" charset="0"/>
              </a:rPr>
              <a:t> </a:t>
            </a:r>
            <a:r>
              <a:rPr lang="en-US" sz="2800" b="1" i="1" dirty="0" err="1">
                <a:solidFill>
                  <a:srgbClr val="FF0000"/>
                </a:solidFill>
                <a:cs typeface="Arial" pitchFamily="34" charset="0"/>
              </a:rPr>
              <a:t>đúng</a:t>
            </a:r>
            <a:endParaRPr lang="en-US" sz="2800" b="1" i="1" dirty="0">
              <a:solidFill>
                <a:srgbClr val="FF0000"/>
              </a:solidFill>
              <a:cs typeface="Arial" pitchFamily="34" charset="0"/>
            </a:endParaRPr>
          </a:p>
        </p:txBody>
      </p:sp>
      <p:sp>
        <p:nvSpPr>
          <p:cNvPr id="115844" name="Text Box 132"/>
          <p:cNvSpPr txBox="1">
            <a:spLocks noChangeArrowheads="1"/>
          </p:cNvSpPr>
          <p:nvPr/>
        </p:nvSpPr>
        <p:spPr bwMode="auto">
          <a:xfrm>
            <a:off x="2926080" y="5704840"/>
            <a:ext cx="3688080" cy="830997"/>
          </a:xfrm>
          <a:prstGeom prst="rect">
            <a:avLst/>
          </a:prstGeom>
          <a:noFill/>
          <a:ln w="9525">
            <a:noFill/>
            <a:miter lim="800000"/>
            <a:headEnd/>
            <a:tailEnd/>
          </a:ln>
          <a:effectLst/>
        </p:spPr>
        <p:txBody>
          <a:bodyPr wrap="square">
            <a:spAutoFit/>
          </a:bodyPr>
          <a:lstStyle/>
          <a:p>
            <a:pPr>
              <a:spcBef>
                <a:spcPct val="50000"/>
              </a:spcBef>
              <a:defRPr/>
            </a:pP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Không</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có</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số</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nguyên</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âm</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nhỏ</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nhất</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có</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hai</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chữ</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15142A"/>
                </a:solidFill>
                <a:effectLst>
                  <a:outerShdw blurRad="38100" dist="38100" dir="2700000" algn="tl">
                    <a:srgbClr val="000000">
                      <a:alpha val="43137"/>
                    </a:srgbClr>
                  </a:outerShdw>
                </a:effectLst>
                <a:latin typeface="Arial" pitchFamily="34" charset="0"/>
                <a:cs typeface="Arial" pitchFamily="34" charset="0"/>
              </a:rPr>
              <a:t>số</a:t>
            </a:r>
            <a:r>
              <a:rPr lang="en-US" sz="2400" dirty="0" smtClean="0">
                <a:solidFill>
                  <a:srgbClr val="15142A"/>
                </a:solidFill>
                <a:effectLst>
                  <a:outerShdw blurRad="38100" dist="38100" dir="2700000" algn="tl">
                    <a:srgbClr val="000000">
                      <a:alpha val="43137"/>
                    </a:srgbClr>
                  </a:outerShdw>
                </a:effectLst>
                <a:latin typeface="Arial" pitchFamily="34" charset="0"/>
                <a:cs typeface="Arial" pitchFamily="34" charset="0"/>
              </a:rPr>
              <a:t>.</a:t>
            </a:r>
            <a:endParaRPr lang="en-US" sz="2400" dirty="0">
              <a:solidFill>
                <a:srgbClr val="15142A"/>
              </a:solidFill>
              <a:effectLst>
                <a:outerShdw blurRad="38100" dist="38100" dir="2700000" algn="tl">
                  <a:srgbClr val="000000">
                    <a:alpha val="43137"/>
                  </a:srgbClr>
                </a:outerShdw>
              </a:effectLst>
              <a:latin typeface="Arial" pitchFamily="34" charset="0"/>
              <a:cs typeface="Arial" pitchFamily="34" charset="0"/>
            </a:endParaRPr>
          </a:p>
        </p:txBody>
      </p:sp>
      <p:sp>
        <p:nvSpPr>
          <p:cNvPr id="115845" name="AutoShape 133"/>
          <p:cNvSpPr>
            <a:spLocks noChangeArrowheads="1"/>
          </p:cNvSpPr>
          <p:nvPr/>
        </p:nvSpPr>
        <p:spPr bwMode="gray">
          <a:xfrm>
            <a:off x="6546429" y="3236310"/>
            <a:ext cx="4649891" cy="762000"/>
          </a:xfrm>
          <a:prstGeom prst="roundRect">
            <a:avLst>
              <a:gd name="adj" fmla="val 10889"/>
            </a:avLst>
          </a:prstGeom>
          <a:blipFill dpi="0" rotWithShape="1">
            <a:blip r:embed="rId6"/>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b="1" i="1" dirty="0" err="1">
                <a:solidFill>
                  <a:srgbClr val="FF0000"/>
                </a:solidFill>
                <a:cs typeface="Arial" pitchFamily="34" charset="0"/>
              </a:rPr>
              <a:t>Rất</a:t>
            </a:r>
            <a:r>
              <a:rPr lang="en-US" sz="2800" b="1" i="1" dirty="0">
                <a:solidFill>
                  <a:srgbClr val="FF0000"/>
                </a:solidFill>
                <a:cs typeface="Arial" pitchFamily="34" charset="0"/>
              </a:rPr>
              <a:t> </a:t>
            </a:r>
            <a:r>
              <a:rPr lang="en-US" sz="2800" b="1" i="1" dirty="0" err="1">
                <a:solidFill>
                  <a:srgbClr val="FF0000"/>
                </a:solidFill>
                <a:cs typeface="Arial" pitchFamily="34" charset="0"/>
              </a:rPr>
              <a:t>tiếc</a:t>
            </a:r>
            <a:r>
              <a:rPr lang="en-US" sz="2800" b="1" i="1" dirty="0">
                <a:solidFill>
                  <a:srgbClr val="FF0000"/>
                </a:solidFill>
                <a:cs typeface="Arial" pitchFamily="34" charset="0"/>
              </a:rPr>
              <a:t> </a:t>
            </a:r>
            <a:r>
              <a:rPr lang="en-US" sz="2800" b="1" i="1" dirty="0" err="1">
                <a:solidFill>
                  <a:srgbClr val="FF0000"/>
                </a:solidFill>
                <a:cs typeface="Arial" pitchFamily="34" charset="0"/>
              </a:rPr>
              <a:t>bạn</a:t>
            </a:r>
            <a:r>
              <a:rPr lang="en-US" sz="2800" b="1" i="1" dirty="0">
                <a:solidFill>
                  <a:srgbClr val="FF0000"/>
                </a:solidFill>
                <a:cs typeface="Arial" pitchFamily="34" charset="0"/>
              </a:rPr>
              <a:t> </a:t>
            </a:r>
            <a:r>
              <a:rPr lang="en-US" sz="2800" b="1" i="1" dirty="0" err="1">
                <a:solidFill>
                  <a:srgbClr val="FF0000"/>
                </a:solidFill>
                <a:cs typeface="Arial" pitchFamily="34" charset="0"/>
              </a:rPr>
              <a:t>sai</a:t>
            </a:r>
            <a:r>
              <a:rPr lang="en-US" sz="2800" b="1" i="1" dirty="0">
                <a:solidFill>
                  <a:srgbClr val="FF0000"/>
                </a:solidFill>
                <a:cs typeface="Arial" pitchFamily="34" charset="0"/>
              </a:rPr>
              <a:t> </a:t>
            </a:r>
            <a:r>
              <a:rPr lang="en-US" sz="2800" b="1" i="1" dirty="0" err="1">
                <a:solidFill>
                  <a:srgbClr val="FF0000"/>
                </a:solidFill>
                <a:cs typeface="Arial" pitchFamily="34" charset="0"/>
              </a:rPr>
              <a:t>rồi</a:t>
            </a:r>
            <a:r>
              <a:rPr lang="en-US" sz="2800" b="1" i="1" dirty="0">
                <a:solidFill>
                  <a:srgbClr val="FF0000"/>
                </a:solidFill>
                <a:cs typeface="Arial" pitchFamily="34" charset="0"/>
              </a:rPr>
              <a:t> </a:t>
            </a:r>
          </a:p>
        </p:txBody>
      </p:sp>
      <p:sp>
        <p:nvSpPr>
          <p:cNvPr id="115846" name="AutoShape 134"/>
          <p:cNvSpPr>
            <a:spLocks noChangeArrowheads="1"/>
          </p:cNvSpPr>
          <p:nvPr/>
        </p:nvSpPr>
        <p:spPr bwMode="gray">
          <a:xfrm>
            <a:off x="6593840" y="5770880"/>
            <a:ext cx="4368800" cy="838200"/>
          </a:xfrm>
          <a:prstGeom prst="roundRect">
            <a:avLst>
              <a:gd name="adj" fmla="val 10889"/>
            </a:avLst>
          </a:prstGeom>
          <a:blipFill dpi="0" rotWithShape="1">
            <a:blip r:embed="rId6"/>
            <a:srcRect/>
            <a:tile tx="0" ty="0" sx="100000" sy="100000" flip="none" algn="tl"/>
          </a:blip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b="1" i="1" dirty="0" err="1">
                <a:solidFill>
                  <a:srgbClr val="FF0000"/>
                </a:solidFill>
                <a:cs typeface="Arial" pitchFamily="34" charset="0"/>
              </a:rPr>
              <a:t>Rất</a:t>
            </a:r>
            <a:r>
              <a:rPr lang="en-US" sz="2800" b="1" i="1" dirty="0">
                <a:solidFill>
                  <a:srgbClr val="FF0000"/>
                </a:solidFill>
                <a:cs typeface="Arial" pitchFamily="34" charset="0"/>
              </a:rPr>
              <a:t> </a:t>
            </a:r>
            <a:r>
              <a:rPr lang="en-US" sz="2800" b="1" i="1" dirty="0" err="1">
                <a:solidFill>
                  <a:srgbClr val="FF0000"/>
                </a:solidFill>
                <a:cs typeface="Arial" pitchFamily="34" charset="0"/>
              </a:rPr>
              <a:t>tiếc</a:t>
            </a:r>
            <a:r>
              <a:rPr lang="en-US" sz="2800" b="1" i="1" dirty="0">
                <a:solidFill>
                  <a:srgbClr val="FF0000"/>
                </a:solidFill>
                <a:cs typeface="Arial" pitchFamily="34" charset="0"/>
              </a:rPr>
              <a:t> </a:t>
            </a:r>
            <a:r>
              <a:rPr lang="en-US" sz="2800" b="1" i="1" dirty="0" err="1">
                <a:solidFill>
                  <a:srgbClr val="FF0000"/>
                </a:solidFill>
                <a:cs typeface="Arial" pitchFamily="34" charset="0"/>
              </a:rPr>
              <a:t>bạn</a:t>
            </a:r>
            <a:r>
              <a:rPr lang="en-US" sz="2800" b="1" i="1" dirty="0">
                <a:solidFill>
                  <a:srgbClr val="FF0000"/>
                </a:solidFill>
                <a:cs typeface="Arial" pitchFamily="34" charset="0"/>
              </a:rPr>
              <a:t> </a:t>
            </a:r>
            <a:r>
              <a:rPr lang="en-US" sz="2800" b="1" i="1" dirty="0" err="1">
                <a:solidFill>
                  <a:srgbClr val="FF0000"/>
                </a:solidFill>
                <a:cs typeface="Arial" pitchFamily="34" charset="0"/>
              </a:rPr>
              <a:t>sai</a:t>
            </a:r>
            <a:r>
              <a:rPr lang="en-US" sz="2800" b="1" i="1" dirty="0">
                <a:solidFill>
                  <a:srgbClr val="FF0000"/>
                </a:solidFill>
                <a:cs typeface="Arial" pitchFamily="34" charset="0"/>
              </a:rPr>
              <a:t> </a:t>
            </a:r>
            <a:r>
              <a:rPr lang="en-US" sz="2800" b="1" i="1" dirty="0" err="1">
                <a:solidFill>
                  <a:srgbClr val="FF0000"/>
                </a:solidFill>
                <a:cs typeface="Arial" pitchFamily="34" charset="0"/>
              </a:rPr>
              <a:t>rồi</a:t>
            </a:r>
            <a:r>
              <a:rPr lang="en-US" sz="2800" b="1" i="1" dirty="0">
                <a:solidFill>
                  <a:srgbClr val="FF0000"/>
                </a:solidFill>
                <a:cs typeface="Arial" pitchFamily="34" charset="0"/>
              </a:rPr>
              <a:t> </a:t>
            </a:r>
          </a:p>
        </p:txBody>
      </p:sp>
      <p:grpSp>
        <p:nvGrpSpPr>
          <p:cNvPr id="28692" name="Group 76"/>
          <p:cNvGrpSpPr>
            <a:grpSpLocks/>
          </p:cNvGrpSpPr>
          <p:nvPr/>
        </p:nvGrpSpPr>
        <p:grpSpPr bwMode="auto">
          <a:xfrm>
            <a:off x="436880" y="751841"/>
            <a:ext cx="1016000" cy="665163"/>
            <a:chOff x="1248" y="1344"/>
            <a:chExt cx="480" cy="419"/>
          </a:xfrm>
        </p:grpSpPr>
        <p:grpSp>
          <p:nvGrpSpPr>
            <p:cNvPr id="28700" name="Group 77"/>
            <p:cNvGrpSpPr>
              <a:grpSpLocks/>
            </p:cNvGrpSpPr>
            <p:nvPr/>
          </p:nvGrpSpPr>
          <p:grpSpPr bwMode="auto">
            <a:xfrm>
              <a:off x="1248" y="1344"/>
              <a:ext cx="480" cy="419"/>
              <a:chOff x="1110" y="2656"/>
              <a:chExt cx="1549" cy="1351"/>
            </a:xfrm>
          </p:grpSpPr>
          <p:sp>
            <p:nvSpPr>
              <p:cNvPr id="28702" name="AutoShape 7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a:cs typeface="Arial" pitchFamily="34" charset="0"/>
                </a:endParaRPr>
              </a:p>
            </p:txBody>
          </p:sp>
          <p:sp>
            <p:nvSpPr>
              <p:cNvPr id="28703" name="AutoShape 7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r" rtl="1"/>
                <a:endParaRPr lang="en-US">
                  <a:cs typeface="Arial" pitchFamily="34" charset="0"/>
                </a:endParaRPr>
              </a:p>
            </p:txBody>
          </p:sp>
          <p:sp>
            <p:nvSpPr>
              <p:cNvPr id="28704" name="AutoShape 80"/>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rtl="1"/>
                <a:endParaRPr lang="en-US">
                  <a:cs typeface="Arial" pitchFamily="34" charset="0"/>
                </a:endParaRPr>
              </a:p>
            </p:txBody>
          </p:sp>
        </p:grpSp>
        <p:sp>
          <p:nvSpPr>
            <p:cNvPr id="28701" name="Text Box 81"/>
            <p:cNvSpPr txBox="1">
              <a:spLocks noChangeArrowheads="1"/>
            </p:cNvSpPr>
            <p:nvPr/>
          </p:nvSpPr>
          <p:spPr bwMode="gray">
            <a:xfrm>
              <a:off x="1268" y="1406"/>
              <a:ext cx="4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err="1" smtClean="0">
                  <a:solidFill>
                    <a:srgbClr val="FFFFFF"/>
                  </a:solidFill>
                  <a:cs typeface="Arial" pitchFamily="34" charset="0"/>
                </a:rPr>
                <a:t>Bài</a:t>
              </a:r>
              <a:r>
                <a:rPr lang="en-US" sz="2400" b="1" dirty="0" smtClean="0">
                  <a:solidFill>
                    <a:srgbClr val="FFFFFF"/>
                  </a:solidFill>
                  <a:cs typeface="Arial" pitchFamily="34" charset="0"/>
                </a:rPr>
                <a:t> 5</a:t>
              </a:r>
              <a:endParaRPr lang="en-US" sz="2400" b="1" dirty="0">
                <a:solidFill>
                  <a:srgbClr val="FFFFFF"/>
                </a:solidFill>
                <a:cs typeface="Arial" pitchFamily="34" charset="0"/>
              </a:endParaRPr>
            </a:p>
          </p:txBody>
        </p:sp>
      </p:grpSp>
      <p:sp>
        <p:nvSpPr>
          <p:cNvPr id="115854" name="Rectangle 142"/>
          <p:cNvSpPr>
            <a:spLocks noChangeArrowheads="1"/>
          </p:cNvSpPr>
          <p:nvPr/>
        </p:nvSpPr>
        <p:spPr bwMode="auto">
          <a:xfrm>
            <a:off x="3149600" y="2037080"/>
            <a:ext cx="184731" cy="461665"/>
          </a:xfrm>
          <a:prstGeom prst="rect">
            <a:avLst/>
          </a:prstGeom>
          <a:noFill/>
          <a:ln w="9525">
            <a:noFill/>
            <a:miter lim="800000"/>
            <a:headEnd/>
            <a:tailEnd/>
          </a:ln>
          <a:effectLst/>
        </p:spPr>
        <p:txBody>
          <a:bodyPr wrap="none">
            <a:spAutoFit/>
          </a:bodyPr>
          <a:lstStyle/>
          <a:p>
            <a:pPr marL="342900" indent="-342900">
              <a:spcBef>
                <a:spcPct val="20000"/>
              </a:spcBef>
              <a:buClr>
                <a:schemeClr val="tx1"/>
              </a:buClr>
              <a:buSzPct val="70000"/>
              <a:defRPr/>
            </a:pPr>
            <a:endParaRPr lang="en-US" sz="2400">
              <a:effectLst>
                <a:outerShdw blurRad="38100" dist="38100" dir="2700000" algn="tl">
                  <a:srgbClr val="000000"/>
                </a:outerShdw>
              </a:effectLst>
              <a:latin typeface=".VnTime" pitchFamily="34" charset="0"/>
            </a:endParaRPr>
          </a:p>
        </p:txBody>
      </p:sp>
      <p:sp>
        <p:nvSpPr>
          <p:cNvPr id="152" name="Text Box 98"/>
          <p:cNvSpPr txBox="1">
            <a:spLocks noChangeArrowheads="1"/>
          </p:cNvSpPr>
          <p:nvPr/>
        </p:nvSpPr>
        <p:spPr bwMode="gray">
          <a:xfrm>
            <a:off x="3294787" y="3358537"/>
            <a:ext cx="1365295" cy="58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smtClean="0">
                <a:solidFill>
                  <a:srgbClr val="15142A"/>
                </a:solidFill>
                <a:effectLst>
                  <a:outerShdw blurRad="38100" dist="38100" dir="2700000" algn="tl">
                    <a:srgbClr val="000000">
                      <a:alpha val="43137"/>
                    </a:srgbClr>
                  </a:outerShdw>
                </a:effectLst>
                <a:cs typeface="Arial" pitchFamily="34" charset="0"/>
              </a:rPr>
              <a:t>-95</a:t>
            </a:r>
            <a:endParaRPr lang="en-US" sz="3200" b="1" dirty="0">
              <a:solidFill>
                <a:srgbClr val="15142A"/>
              </a:solidFill>
              <a:effectLst>
                <a:outerShdw blurRad="38100" dist="38100" dir="2700000" algn="tl">
                  <a:srgbClr val="000000">
                    <a:alpha val="43137"/>
                  </a:srgbClr>
                </a:outerShdw>
              </a:effectLst>
              <a:cs typeface="Arial" pitchFamily="34" charset="0"/>
            </a:endParaRPr>
          </a:p>
        </p:txBody>
      </p:sp>
      <p:sp>
        <p:nvSpPr>
          <p:cNvPr id="153" name="!!4">
            <a:extLst>
              <a:ext uri="{FF2B5EF4-FFF2-40B4-BE49-F238E27FC236}">
                <a16:creationId xmlns:a16="http://schemas.microsoft.com/office/drawing/2014/main" id="{58E6D429-DC53-47C4-8036-1E9D12B8E28B}"/>
              </a:ext>
            </a:extLst>
          </p:cNvPr>
          <p:cNvSpPr/>
          <p:nvPr/>
        </p:nvSpPr>
        <p:spPr>
          <a:xfrm rot="5400000">
            <a:off x="8584663" y="3178759"/>
            <a:ext cx="658027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grpSp>
        <p:nvGrpSpPr>
          <p:cNvPr id="141" name="Group 140"/>
          <p:cNvGrpSpPr/>
          <p:nvPr/>
        </p:nvGrpSpPr>
        <p:grpSpPr>
          <a:xfrm>
            <a:off x="10051858" y="262457"/>
            <a:ext cx="1449262" cy="1368876"/>
            <a:chOff x="3048000" y="1219200"/>
            <a:chExt cx="2209800" cy="2209800"/>
          </a:xfrm>
        </p:grpSpPr>
        <p:sp>
          <p:nvSpPr>
            <p:cNvPr id="142" name="Flowchart: Connector 14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43" name="Flowchart: Connector 14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44" name="Flowchart: Connector 14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10</a:t>
              </a:r>
            </a:p>
          </p:txBody>
        </p:sp>
      </p:grpSp>
      <p:grpSp>
        <p:nvGrpSpPr>
          <p:cNvPr id="145" name="Group 144"/>
          <p:cNvGrpSpPr/>
          <p:nvPr/>
        </p:nvGrpSpPr>
        <p:grpSpPr>
          <a:xfrm>
            <a:off x="10051858" y="262457"/>
            <a:ext cx="1449262" cy="1368876"/>
            <a:chOff x="3048000" y="1219200"/>
            <a:chExt cx="2209800" cy="2209800"/>
          </a:xfrm>
        </p:grpSpPr>
        <p:sp>
          <p:nvSpPr>
            <p:cNvPr id="146" name="Flowchart: Connector 14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47" name="Flowchart: Connector 14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48" name="Flowchart: Connector 14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9</a:t>
              </a:r>
            </a:p>
          </p:txBody>
        </p:sp>
      </p:grpSp>
      <p:grpSp>
        <p:nvGrpSpPr>
          <p:cNvPr id="149" name="Group 148"/>
          <p:cNvGrpSpPr/>
          <p:nvPr/>
        </p:nvGrpSpPr>
        <p:grpSpPr>
          <a:xfrm>
            <a:off x="10051858" y="262457"/>
            <a:ext cx="1449262" cy="1368876"/>
            <a:chOff x="3048000" y="1219200"/>
            <a:chExt cx="2209800" cy="2209800"/>
          </a:xfrm>
        </p:grpSpPr>
        <p:sp>
          <p:nvSpPr>
            <p:cNvPr id="150" name="Flowchart: Connector 14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1" name="Flowchart: Connector 15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4" name="Flowchart: Connector 15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8</a:t>
              </a:r>
            </a:p>
          </p:txBody>
        </p:sp>
      </p:grpSp>
      <p:grpSp>
        <p:nvGrpSpPr>
          <p:cNvPr id="155" name="Group 154"/>
          <p:cNvGrpSpPr/>
          <p:nvPr/>
        </p:nvGrpSpPr>
        <p:grpSpPr>
          <a:xfrm>
            <a:off x="10051858" y="262457"/>
            <a:ext cx="1449262" cy="1368876"/>
            <a:chOff x="3048000" y="1219200"/>
            <a:chExt cx="2209800" cy="2209800"/>
          </a:xfrm>
        </p:grpSpPr>
        <p:sp>
          <p:nvSpPr>
            <p:cNvPr id="156" name="Flowchart: Connector 15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7" name="Flowchart: Connector 15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8" name="Flowchart: Connector 15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7</a:t>
              </a:r>
            </a:p>
          </p:txBody>
        </p:sp>
      </p:grpSp>
      <p:grpSp>
        <p:nvGrpSpPr>
          <p:cNvPr id="159" name="Group 158"/>
          <p:cNvGrpSpPr/>
          <p:nvPr/>
        </p:nvGrpSpPr>
        <p:grpSpPr>
          <a:xfrm>
            <a:off x="10051858" y="262457"/>
            <a:ext cx="1449262" cy="1368876"/>
            <a:chOff x="3048000" y="1219200"/>
            <a:chExt cx="2209800" cy="2209800"/>
          </a:xfrm>
        </p:grpSpPr>
        <p:sp>
          <p:nvSpPr>
            <p:cNvPr id="160" name="Flowchart: Connector 15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1" name="Flowchart: Connector 16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2" name="Flowchart: Connector 161"/>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6</a:t>
              </a:r>
            </a:p>
          </p:txBody>
        </p:sp>
      </p:grpSp>
      <p:grpSp>
        <p:nvGrpSpPr>
          <p:cNvPr id="163" name="Group 162"/>
          <p:cNvGrpSpPr/>
          <p:nvPr/>
        </p:nvGrpSpPr>
        <p:grpSpPr>
          <a:xfrm>
            <a:off x="10051858" y="262457"/>
            <a:ext cx="1449262" cy="1368876"/>
            <a:chOff x="3048000" y="1219200"/>
            <a:chExt cx="2209800" cy="2209800"/>
          </a:xfrm>
        </p:grpSpPr>
        <p:sp>
          <p:nvSpPr>
            <p:cNvPr id="164" name="Flowchart: Connector 16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5" name="Flowchart: Connector 16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6" name="Flowchart: Connector 165"/>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5</a:t>
              </a:r>
            </a:p>
          </p:txBody>
        </p:sp>
      </p:grpSp>
      <p:grpSp>
        <p:nvGrpSpPr>
          <p:cNvPr id="167" name="Group 166"/>
          <p:cNvGrpSpPr/>
          <p:nvPr/>
        </p:nvGrpSpPr>
        <p:grpSpPr>
          <a:xfrm>
            <a:off x="10051858" y="262457"/>
            <a:ext cx="1449262" cy="1368876"/>
            <a:chOff x="3048000" y="1219200"/>
            <a:chExt cx="2209800" cy="2209800"/>
          </a:xfrm>
        </p:grpSpPr>
        <p:sp>
          <p:nvSpPr>
            <p:cNvPr id="168" name="Flowchart: Connector 16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9" name="Flowchart: Connector 16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0" name="Flowchart: Connector 169"/>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4</a:t>
              </a:r>
            </a:p>
          </p:txBody>
        </p:sp>
      </p:grpSp>
      <p:grpSp>
        <p:nvGrpSpPr>
          <p:cNvPr id="171" name="Group 170"/>
          <p:cNvGrpSpPr/>
          <p:nvPr/>
        </p:nvGrpSpPr>
        <p:grpSpPr>
          <a:xfrm>
            <a:off x="10051858" y="262457"/>
            <a:ext cx="1449262" cy="1368876"/>
            <a:chOff x="3048000" y="1219200"/>
            <a:chExt cx="2209800" cy="2209800"/>
          </a:xfrm>
        </p:grpSpPr>
        <p:sp>
          <p:nvSpPr>
            <p:cNvPr id="172" name="Flowchart: Connector 17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3" name="Flowchart: Connector 17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4" name="Flowchart: Connector 17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3</a:t>
              </a:r>
            </a:p>
          </p:txBody>
        </p:sp>
      </p:grpSp>
      <p:grpSp>
        <p:nvGrpSpPr>
          <p:cNvPr id="175" name="Group 174"/>
          <p:cNvGrpSpPr/>
          <p:nvPr/>
        </p:nvGrpSpPr>
        <p:grpSpPr>
          <a:xfrm>
            <a:off x="10051858" y="262457"/>
            <a:ext cx="1449262" cy="1368876"/>
            <a:chOff x="3048000" y="1219200"/>
            <a:chExt cx="2209800" cy="2209800"/>
          </a:xfrm>
        </p:grpSpPr>
        <p:sp>
          <p:nvSpPr>
            <p:cNvPr id="176" name="Flowchart: Connector 17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7" name="Flowchart: Connector 17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8" name="Flowchart: Connector 177"/>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2</a:t>
              </a:r>
            </a:p>
          </p:txBody>
        </p:sp>
      </p:grpSp>
      <p:grpSp>
        <p:nvGrpSpPr>
          <p:cNvPr id="179" name="Group 178"/>
          <p:cNvGrpSpPr/>
          <p:nvPr/>
        </p:nvGrpSpPr>
        <p:grpSpPr>
          <a:xfrm>
            <a:off x="10051858" y="262457"/>
            <a:ext cx="1449262" cy="1368876"/>
            <a:chOff x="3048000" y="1219200"/>
            <a:chExt cx="2209800" cy="2209800"/>
          </a:xfrm>
        </p:grpSpPr>
        <p:sp>
          <p:nvSpPr>
            <p:cNvPr id="180" name="Flowchart: Connector 17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1" name="Flowchart: Connector 18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2" name="Flowchart: Connector 181"/>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1</a:t>
              </a:r>
            </a:p>
          </p:txBody>
        </p:sp>
      </p:grpSp>
      <p:grpSp>
        <p:nvGrpSpPr>
          <p:cNvPr id="183" name="Group 182"/>
          <p:cNvGrpSpPr/>
          <p:nvPr/>
        </p:nvGrpSpPr>
        <p:grpSpPr>
          <a:xfrm>
            <a:off x="10051858" y="262457"/>
            <a:ext cx="1449262" cy="1368876"/>
            <a:chOff x="3048000" y="1219200"/>
            <a:chExt cx="2209800" cy="2209800"/>
          </a:xfrm>
        </p:grpSpPr>
        <p:sp>
          <p:nvSpPr>
            <p:cNvPr id="184" name="Flowchart: Connector 18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5" name="Flowchart: Connector 18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6" name="Flowchart: Connector 185"/>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Hết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grpSp>
      <p:sp>
        <p:nvSpPr>
          <p:cNvPr id="187" name="Rectangle 186"/>
          <p:cNvSpPr/>
          <p:nvPr/>
        </p:nvSpPr>
        <p:spPr>
          <a:xfrm>
            <a:off x="27585" y="0"/>
            <a:ext cx="2879240" cy="55872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Bắt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2426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barn(inVertical)">
                                      <p:cBhvr>
                                        <p:cTn id="12" dur="500"/>
                                        <p:tgtEl>
                                          <p:spTgt spid="14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3" fill="hold">
                            <p:stCondLst>
                              <p:cond delay="500"/>
                            </p:stCondLst>
                            <p:childTnLst>
                              <p:par>
                                <p:cTn id="14" presetID="16" presetClass="entr" presetSubtype="21" fill="hold" nodeType="afterEffect">
                                  <p:stCondLst>
                                    <p:cond delay="1000"/>
                                  </p:stCondLst>
                                  <p:childTnLst>
                                    <p:set>
                                      <p:cBhvr>
                                        <p:cTn id="15" dur="1" fill="hold">
                                          <p:stCondLst>
                                            <p:cond delay="0"/>
                                          </p:stCondLst>
                                        </p:cTn>
                                        <p:tgtEl>
                                          <p:spTgt spid="145"/>
                                        </p:tgtEl>
                                        <p:attrNameLst>
                                          <p:attrName>style.visibility</p:attrName>
                                        </p:attrNameLst>
                                      </p:cBhvr>
                                      <p:to>
                                        <p:strVal val="visible"/>
                                      </p:to>
                                    </p:set>
                                    <p:animEffect transition="in" filter="barn(inVertical)">
                                      <p:cBhvr>
                                        <p:cTn id="16" dur="500"/>
                                        <p:tgtEl>
                                          <p:spTgt spid="145"/>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16" presetClass="entr" presetSubtype="21" fill="hold" nodeType="afterEffect">
                                  <p:stCondLst>
                                    <p:cond delay="1000"/>
                                  </p:stCondLst>
                                  <p:childTnLst>
                                    <p:set>
                                      <p:cBhvr>
                                        <p:cTn id="19" dur="1" fill="hold">
                                          <p:stCondLst>
                                            <p:cond delay="0"/>
                                          </p:stCondLst>
                                        </p:cTn>
                                        <p:tgtEl>
                                          <p:spTgt spid="149"/>
                                        </p:tgtEl>
                                        <p:attrNameLst>
                                          <p:attrName>style.visibility</p:attrName>
                                        </p:attrNameLst>
                                      </p:cBhvr>
                                      <p:to>
                                        <p:strVal val="visible"/>
                                      </p:to>
                                    </p:set>
                                    <p:animEffect transition="in" filter="barn(inVertical)">
                                      <p:cBhvr>
                                        <p:cTn id="20" dur="500"/>
                                        <p:tgtEl>
                                          <p:spTgt spid="149"/>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3500"/>
                            </p:stCondLst>
                            <p:childTnLst>
                              <p:par>
                                <p:cTn id="22" presetID="16" presetClass="entr" presetSubtype="21" fill="hold" nodeType="afterEffect">
                                  <p:stCondLst>
                                    <p:cond delay="1000"/>
                                  </p:stCondLst>
                                  <p:childTnLst>
                                    <p:set>
                                      <p:cBhvr>
                                        <p:cTn id="23" dur="1" fill="hold">
                                          <p:stCondLst>
                                            <p:cond delay="0"/>
                                          </p:stCondLst>
                                        </p:cTn>
                                        <p:tgtEl>
                                          <p:spTgt spid="155"/>
                                        </p:tgtEl>
                                        <p:attrNameLst>
                                          <p:attrName>style.visibility</p:attrName>
                                        </p:attrNameLst>
                                      </p:cBhvr>
                                      <p:to>
                                        <p:strVal val="visible"/>
                                      </p:to>
                                    </p:set>
                                    <p:animEffect transition="in" filter="barn(inVertical)">
                                      <p:cBhvr>
                                        <p:cTn id="24" dur="500"/>
                                        <p:tgtEl>
                                          <p:spTgt spid="155"/>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5000"/>
                            </p:stCondLst>
                            <p:childTnLst>
                              <p:par>
                                <p:cTn id="26" presetID="16" presetClass="entr" presetSubtype="21" fill="hold" nodeType="afterEffect">
                                  <p:stCondLst>
                                    <p:cond delay="1000"/>
                                  </p:stCondLst>
                                  <p:childTnLst>
                                    <p:set>
                                      <p:cBhvr>
                                        <p:cTn id="27" dur="1" fill="hold">
                                          <p:stCondLst>
                                            <p:cond delay="0"/>
                                          </p:stCondLst>
                                        </p:cTn>
                                        <p:tgtEl>
                                          <p:spTgt spid="159"/>
                                        </p:tgtEl>
                                        <p:attrNameLst>
                                          <p:attrName>style.visibility</p:attrName>
                                        </p:attrNameLst>
                                      </p:cBhvr>
                                      <p:to>
                                        <p:strVal val="visible"/>
                                      </p:to>
                                    </p:set>
                                    <p:animEffect transition="in" filter="barn(inVertical)">
                                      <p:cBhvr>
                                        <p:cTn id="28" dur="500"/>
                                        <p:tgtEl>
                                          <p:spTgt spid="159"/>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6500"/>
                            </p:stCondLst>
                            <p:childTnLst>
                              <p:par>
                                <p:cTn id="30" presetID="16" presetClass="entr" presetSubtype="21" fill="hold" nodeType="afterEffect">
                                  <p:stCondLst>
                                    <p:cond delay="1000"/>
                                  </p:stCondLst>
                                  <p:childTnLst>
                                    <p:set>
                                      <p:cBhvr>
                                        <p:cTn id="31" dur="1" fill="hold">
                                          <p:stCondLst>
                                            <p:cond delay="0"/>
                                          </p:stCondLst>
                                        </p:cTn>
                                        <p:tgtEl>
                                          <p:spTgt spid="163"/>
                                        </p:tgtEl>
                                        <p:attrNameLst>
                                          <p:attrName>style.visibility</p:attrName>
                                        </p:attrNameLst>
                                      </p:cBhvr>
                                      <p:to>
                                        <p:strVal val="visible"/>
                                      </p:to>
                                    </p:set>
                                    <p:animEffect transition="in" filter="barn(inVertical)">
                                      <p:cBhvr>
                                        <p:cTn id="32" dur="500"/>
                                        <p:tgtEl>
                                          <p:spTgt spid="163"/>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8000"/>
                            </p:stCondLst>
                            <p:childTnLst>
                              <p:par>
                                <p:cTn id="34" presetID="16" presetClass="entr" presetSubtype="21" fill="hold" nodeType="afterEffect">
                                  <p:stCondLst>
                                    <p:cond delay="1000"/>
                                  </p:stCondLst>
                                  <p:childTnLst>
                                    <p:set>
                                      <p:cBhvr>
                                        <p:cTn id="35" dur="1" fill="hold">
                                          <p:stCondLst>
                                            <p:cond delay="0"/>
                                          </p:stCondLst>
                                        </p:cTn>
                                        <p:tgtEl>
                                          <p:spTgt spid="167"/>
                                        </p:tgtEl>
                                        <p:attrNameLst>
                                          <p:attrName>style.visibility</p:attrName>
                                        </p:attrNameLst>
                                      </p:cBhvr>
                                      <p:to>
                                        <p:strVal val="visible"/>
                                      </p:to>
                                    </p:set>
                                    <p:animEffect transition="in" filter="barn(inVertical)">
                                      <p:cBhvr>
                                        <p:cTn id="36" dur="500"/>
                                        <p:tgtEl>
                                          <p:spTgt spid="16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9500"/>
                            </p:stCondLst>
                            <p:childTnLst>
                              <p:par>
                                <p:cTn id="38" presetID="16" presetClass="entr" presetSubtype="21" fill="hold" nodeType="afterEffect">
                                  <p:stCondLst>
                                    <p:cond delay="1000"/>
                                  </p:stCondLst>
                                  <p:childTnLst>
                                    <p:set>
                                      <p:cBhvr>
                                        <p:cTn id="39" dur="1" fill="hold">
                                          <p:stCondLst>
                                            <p:cond delay="0"/>
                                          </p:stCondLst>
                                        </p:cTn>
                                        <p:tgtEl>
                                          <p:spTgt spid="171"/>
                                        </p:tgtEl>
                                        <p:attrNameLst>
                                          <p:attrName>style.visibility</p:attrName>
                                        </p:attrNameLst>
                                      </p:cBhvr>
                                      <p:to>
                                        <p:strVal val="visible"/>
                                      </p:to>
                                    </p:set>
                                    <p:animEffect transition="in" filter="barn(inVertical)">
                                      <p:cBhvr>
                                        <p:cTn id="40" dur="500"/>
                                        <p:tgtEl>
                                          <p:spTgt spid="171"/>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11000"/>
                            </p:stCondLst>
                            <p:childTnLst>
                              <p:par>
                                <p:cTn id="42" presetID="16" presetClass="entr" presetSubtype="21" fill="hold" nodeType="afterEffect">
                                  <p:stCondLst>
                                    <p:cond delay="1000"/>
                                  </p:stCondLst>
                                  <p:childTnLst>
                                    <p:set>
                                      <p:cBhvr>
                                        <p:cTn id="43" dur="1" fill="hold">
                                          <p:stCondLst>
                                            <p:cond delay="0"/>
                                          </p:stCondLst>
                                        </p:cTn>
                                        <p:tgtEl>
                                          <p:spTgt spid="175"/>
                                        </p:tgtEl>
                                        <p:attrNameLst>
                                          <p:attrName>style.visibility</p:attrName>
                                        </p:attrNameLst>
                                      </p:cBhvr>
                                      <p:to>
                                        <p:strVal val="visible"/>
                                      </p:to>
                                    </p:set>
                                    <p:animEffect transition="in" filter="barn(inVertical)">
                                      <p:cBhvr>
                                        <p:cTn id="44" dur="500"/>
                                        <p:tgtEl>
                                          <p:spTgt spid="175"/>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12500"/>
                            </p:stCondLst>
                            <p:childTnLst>
                              <p:par>
                                <p:cTn id="46" presetID="16" presetClass="entr" presetSubtype="21" fill="hold" nodeType="afterEffect">
                                  <p:stCondLst>
                                    <p:cond delay="1000"/>
                                  </p:stCondLst>
                                  <p:childTnLst>
                                    <p:set>
                                      <p:cBhvr>
                                        <p:cTn id="47" dur="1" fill="hold">
                                          <p:stCondLst>
                                            <p:cond delay="0"/>
                                          </p:stCondLst>
                                        </p:cTn>
                                        <p:tgtEl>
                                          <p:spTgt spid="179"/>
                                        </p:tgtEl>
                                        <p:attrNameLst>
                                          <p:attrName>style.visibility</p:attrName>
                                        </p:attrNameLst>
                                      </p:cBhvr>
                                      <p:to>
                                        <p:strVal val="visible"/>
                                      </p:to>
                                    </p:set>
                                    <p:animEffect transition="in" filter="barn(inVertical)">
                                      <p:cBhvr>
                                        <p:cTn id="48" dur="500"/>
                                        <p:tgtEl>
                                          <p:spTgt spid="179"/>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14000"/>
                            </p:stCondLst>
                            <p:childTnLst>
                              <p:par>
                                <p:cTn id="50" presetID="16" presetClass="entr" presetSubtype="21" fill="hold" nodeType="afterEffect">
                                  <p:stCondLst>
                                    <p:cond delay="1000"/>
                                  </p:stCondLst>
                                  <p:childTnLst>
                                    <p:set>
                                      <p:cBhvr>
                                        <p:cTn id="51" dur="1" fill="hold">
                                          <p:stCondLst>
                                            <p:cond delay="0"/>
                                          </p:stCondLst>
                                        </p:cTn>
                                        <p:tgtEl>
                                          <p:spTgt spid="183"/>
                                        </p:tgtEl>
                                        <p:attrNameLst>
                                          <p:attrName>style.visibility</p:attrName>
                                        </p:attrNameLst>
                                      </p:cBhvr>
                                      <p:to>
                                        <p:strVal val="visible"/>
                                      </p:to>
                                    </p:set>
                                    <p:animEffect transition="in" filter="barn(inVertical)">
                                      <p:cBhvr>
                                        <p:cTn id="52" dur="500"/>
                                        <p:tgtEl>
                                          <p:spTgt spid="183"/>
                                        </p:tgtEl>
                                      </p:cBhvr>
                                    </p:animEffect>
                                  </p:childTnLst>
                                  <p:subTnLst>
                                    <p:audio>
                                      <p:cMediaNode>
                                        <p:cTn display="0" masterRel="sameClick">
                                          <p:stCondLst>
                                            <p:cond evt="begin" delay="0">
                                              <p:tn val="5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115842"/>
                                        </p:tgtEl>
                                        <p:attrNameLst>
                                          <p:attrName>style.visibility</p:attrName>
                                        </p:attrNameLst>
                                      </p:cBhvr>
                                      <p:to>
                                        <p:strVal val="visible"/>
                                      </p:to>
                                    </p:set>
                                    <p:animEffect transition="in" filter="wedge">
                                      <p:cBhvr>
                                        <p:cTn id="58" dur="1000"/>
                                        <p:tgtEl>
                                          <p:spTgt spid="115842"/>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15840"/>
                                        </p:tgtEl>
                                        <p:attrNameLst>
                                          <p:attrName>style.visibility</p:attrName>
                                        </p:attrNameLst>
                                      </p:cBhvr>
                                      <p:to>
                                        <p:strVal val="visible"/>
                                      </p:to>
                                    </p:set>
                                    <p:animEffect transition="in" filter="dissolve">
                                      <p:cBhvr>
                                        <p:cTn id="64" dur="500"/>
                                        <p:tgtEl>
                                          <p:spTgt spid="115840"/>
                                        </p:tgtEl>
                                      </p:cBhvr>
                                    </p:animEffect>
                                  </p:childTnLst>
                                  <p:subTnLst>
                                    <p:audio>
                                      <p:cMediaNode>
                                        <p:cTn display="0" masterRel="sameClick">
                                          <p:stCondLst>
                                            <p:cond evt="begin" delay="0">
                                              <p:tn val="6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15845"/>
                                        </p:tgtEl>
                                        <p:attrNameLst>
                                          <p:attrName>style.visibility</p:attrName>
                                        </p:attrNameLst>
                                      </p:cBhvr>
                                      <p:to>
                                        <p:strVal val="visible"/>
                                      </p:to>
                                    </p:set>
                                    <p:animEffect transition="in" filter="wheel(1)">
                                      <p:cBhvr>
                                        <p:cTn id="70" dur="2000"/>
                                        <p:tgtEl>
                                          <p:spTgt spid="115845"/>
                                        </p:tgtEl>
                                      </p:cBhvr>
                                    </p:animEffect>
                                  </p:childTnLst>
                                  <p:subTnLst>
                                    <p:audio>
                                      <p:cMediaNode>
                                        <p:cTn display="0" masterRel="sameClick">
                                          <p:stCondLst>
                                            <p:cond evt="begin" delay="0">
                                              <p:tn val="6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115846"/>
                                        </p:tgtEl>
                                        <p:attrNameLst>
                                          <p:attrName>style.visibility</p:attrName>
                                        </p:attrNameLst>
                                      </p:cBhvr>
                                      <p:to>
                                        <p:strVal val="visible"/>
                                      </p:to>
                                    </p:set>
                                    <p:animEffect transition="in" filter="wheel(1)">
                                      <p:cBhvr>
                                        <p:cTn id="76" dur="1000"/>
                                        <p:tgtEl>
                                          <p:spTgt spid="115846"/>
                                        </p:tgtEl>
                                      </p:cBhvr>
                                    </p:animEffect>
                                  </p:childTnLst>
                                  <p:subTnLst>
                                    <p:audio>
                                      <p:cMediaNode>
                                        <p:cTn display="0" masterRel="sameClick">
                                          <p:stCondLst>
                                            <p:cond evt="begin" delay="0">
                                              <p:tn val="7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
                  </p:tgtEl>
                </p:cond>
              </p:nextCondLst>
            </p:seq>
          </p:childTnLst>
        </p:cTn>
      </p:par>
    </p:tnLst>
    <p:bldLst>
      <p:bldP spid="115840" grpId="0" animBg="1"/>
      <p:bldP spid="115842" grpId="0" animBg="1"/>
      <p:bldP spid="115845" grpId="0" animBg="1"/>
      <p:bldP spid="115846" grpId="0" animBg="1"/>
      <p:bldP spid="1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3162905" y="1706041"/>
            <a:ext cx="1871564" cy="2606040"/>
          </a:xfrm>
          <a:prstGeom prst="roundRect">
            <a:avLst/>
          </a:prstGeom>
          <a:ln>
            <a:solidFill>
              <a:srgbClr val="3C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Arial" pitchFamily="34" charset="0"/>
              <a:cs typeface="Arial" pitchFamily="34" charset="0"/>
            </a:endParaRPr>
          </a:p>
          <a:p>
            <a:pPr algn="ctr"/>
            <a:r>
              <a:rPr lang="en-US" sz="3200" dirty="0" smtClean="0">
                <a:solidFill>
                  <a:schemeClr val="bg1"/>
                </a:solidFill>
                <a:latin typeface="Arial" pitchFamily="34" charset="0"/>
                <a:cs typeface="Arial" pitchFamily="34" charset="0"/>
              </a:rPr>
              <a:t>3 &lt; 5</a:t>
            </a:r>
          </a:p>
          <a:p>
            <a:pPr algn="ctr"/>
            <a:r>
              <a:rPr lang="en-US" sz="3200" dirty="0" smtClean="0">
                <a:solidFill>
                  <a:schemeClr val="bg1"/>
                </a:solidFill>
                <a:latin typeface="Arial" pitchFamily="34" charset="0"/>
                <a:cs typeface="Arial" pitchFamily="34" charset="0"/>
              </a:rPr>
              <a:t> -1 &gt; -3</a:t>
            </a:r>
          </a:p>
          <a:p>
            <a:pPr algn="ctr"/>
            <a:r>
              <a:rPr lang="en-US" sz="3200" dirty="0" smtClean="0">
                <a:solidFill>
                  <a:schemeClr val="bg1"/>
                </a:solidFill>
                <a:latin typeface="Arial" pitchFamily="34" charset="0"/>
                <a:cs typeface="Arial" pitchFamily="34" charset="0"/>
              </a:rPr>
              <a:t>-5 &lt; 2</a:t>
            </a:r>
          </a:p>
          <a:p>
            <a:pPr algn="ctr"/>
            <a:r>
              <a:rPr lang="en-US" sz="3200" dirty="0" smtClean="0">
                <a:solidFill>
                  <a:schemeClr val="bg1"/>
                </a:solidFill>
                <a:latin typeface="Arial" pitchFamily="34" charset="0"/>
                <a:cs typeface="Arial" pitchFamily="34" charset="0"/>
              </a:rPr>
              <a:t>5 &gt; -3 </a:t>
            </a:r>
            <a:endParaRPr lang="en-US" sz="3200" dirty="0">
              <a:solidFill>
                <a:schemeClr val="bg1"/>
              </a:solidFill>
              <a:latin typeface="Arial" pitchFamily="34" charset="0"/>
              <a:cs typeface="Arial" pitchFamily="34" charset="0"/>
            </a:endParaRPr>
          </a:p>
        </p:txBody>
      </p:sp>
      <p:sp>
        <p:nvSpPr>
          <p:cNvPr id="114692" name="Oval 4"/>
          <p:cNvSpPr>
            <a:spLocks noChangeArrowheads="1"/>
          </p:cNvSpPr>
          <p:nvPr/>
        </p:nvSpPr>
        <p:spPr bwMode="auto">
          <a:xfrm>
            <a:off x="3812788" y="1727307"/>
            <a:ext cx="508000" cy="381000"/>
          </a:xfrm>
          <a:prstGeom prst="ellipse">
            <a:avLst/>
          </a:prstGeom>
          <a:solidFill>
            <a:schemeClr val="bg1"/>
          </a:solidFill>
          <a:ln w="57150">
            <a:solidFill>
              <a:srgbClr val="3CDFE6"/>
            </a:solidFill>
            <a:round/>
            <a:headEnd/>
            <a:tailEnd/>
          </a:ln>
        </p:spPr>
        <p:txBody>
          <a:bodyPr wrap="none" anchor="ctr"/>
          <a:lstStyle/>
          <a:p>
            <a:r>
              <a:rPr lang="en-US" sz="2800" b="1" dirty="0" smtClean="0">
                <a:solidFill>
                  <a:srgbClr val="FF0000"/>
                </a:solidFill>
                <a:latin typeface="Arial" pitchFamily="34" charset="0"/>
                <a:cs typeface="Arial" pitchFamily="34" charset="0"/>
              </a:rPr>
              <a:t>B</a:t>
            </a:r>
            <a:endParaRPr lang="en-US" sz="2800" b="1" dirty="0">
              <a:solidFill>
                <a:srgbClr val="FF0000"/>
              </a:solidFill>
              <a:latin typeface="Arial" pitchFamily="34" charset="0"/>
              <a:cs typeface="Arial" pitchFamily="34" charset="0"/>
            </a:endParaRPr>
          </a:p>
        </p:txBody>
      </p:sp>
      <p:sp>
        <p:nvSpPr>
          <p:cNvPr id="114696" name="AutoShape 8"/>
          <p:cNvSpPr>
            <a:spLocks noChangeArrowheads="1"/>
          </p:cNvSpPr>
          <p:nvPr/>
        </p:nvSpPr>
        <p:spPr bwMode="auto">
          <a:xfrm>
            <a:off x="3487668" y="4166832"/>
            <a:ext cx="4798532" cy="2354580"/>
          </a:xfrm>
          <a:prstGeom prst="star16">
            <a:avLst>
              <a:gd name="adj" fmla="val 37500"/>
            </a:avLst>
          </a:prstGeom>
          <a:solidFill>
            <a:srgbClr val="FF0000"/>
          </a:solidFill>
          <a:ln w="9525">
            <a:solidFill>
              <a:schemeClr val="tx1"/>
            </a:solidFill>
            <a:miter lim="800000"/>
            <a:headEnd/>
            <a:tailEnd/>
          </a:ln>
        </p:spPr>
        <p:txBody>
          <a:bodyPr wrap="none" anchor="ctr"/>
          <a:lstStyle/>
          <a:p>
            <a:pPr algn="ctr"/>
            <a:r>
              <a:rPr lang="en-US" sz="3600" dirty="0" err="1">
                <a:solidFill>
                  <a:srgbClr val="FFFF00"/>
                </a:solidFill>
                <a:latin typeface="Times New Roman" pitchFamily="18" charset="0"/>
              </a:rPr>
              <a:t>Hoan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hô</a:t>
            </a:r>
            <a:r>
              <a:rPr lang="en-US" sz="3600" dirty="0">
                <a:solidFill>
                  <a:srgbClr val="FFFF00"/>
                </a:solidFill>
                <a:latin typeface="Times New Roman" pitchFamily="18" charset="0"/>
              </a:rPr>
              <a:t>, </a:t>
            </a:r>
            <a:endParaRPr lang="en-US" sz="3600" dirty="0" smtClean="0">
              <a:solidFill>
                <a:srgbClr val="FFFF00"/>
              </a:solidFill>
              <a:latin typeface="Times New Roman" pitchFamily="18" charset="0"/>
            </a:endParaRPr>
          </a:p>
          <a:p>
            <a:pPr algn="ctr"/>
            <a:r>
              <a:rPr lang="en-US" sz="3600" dirty="0" err="1" smtClean="0">
                <a:solidFill>
                  <a:srgbClr val="FFFF00"/>
                </a:solidFill>
                <a:latin typeface="Times New Roman" pitchFamily="18" charset="0"/>
              </a:rPr>
              <a:t>bạn</a:t>
            </a:r>
            <a:r>
              <a:rPr lang="en-US" sz="3600" dirty="0" smtClean="0">
                <a:solidFill>
                  <a:srgbClr val="FFFF00"/>
                </a:solidFill>
                <a:latin typeface="Times New Roman" pitchFamily="18" charset="0"/>
              </a:rPr>
              <a:t> </a:t>
            </a:r>
            <a:r>
              <a:rPr lang="en-US" sz="3600" dirty="0" err="1">
                <a:solidFill>
                  <a:srgbClr val="FFFF00"/>
                </a:solidFill>
                <a:latin typeface="Times New Roman" pitchFamily="18" charset="0"/>
              </a:rPr>
              <a:t>đã</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trả</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lời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đúng</a:t>
            </a:r>
            <a:endParaRPr lang="en-US" sz="3600" dirty="0">
              <a:solidFill>
                <a:srgbClr val="FFFF00"/>
              </a:solidFill>
              <a:latin typeface="Times New Roman" pitchFamily="18" charset="0"/>
            </a:endParaRPr>
          </a:p>
        </p:txBody>
      </p:sp>
      <p:pic>
        <p:nvPicPr>
          <p:cNvPr id="114697"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0058400" y="654304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13792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KHONGDUNG.wav">
            <a:hlinkClick r:id="" action="ppaction://media"/>
          </p:cNvPr>
          <p:cNvPicPr>
            <a:picLocks noRot="1" noChangeAspect="1" noChangeArrowheads="1"/>
          </p:cNvPicPr>
          <p:nvPr>
            <a:audioFile r:link="rId1"/>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0769600" y="654304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0" name="VOTAY.wav">
            <a:hlinkClick r:id="" action="ppaction://media"/>
          </p:cNvPr>
          <p:cNvPicPr>
            <a:picLocks noRot="1" noChangeAspect="1" noChangeArrowheads="1"/>
          </p:cNvPicPr>
          <p:nvPr>
            <a:audioFile r:link="rId2"/>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7" name="Group 76"/>
          <p:cNvGrpSpPr>
            <a:grpSpLocks/>
          </p:cNvGrpSpPr>
          <p:nvPr/>
        </p:nvGrpSpPr>
        <p:grpSpPr bwMode="auto">
          <a:xfrm>
            <a:off x="266951" y="54201"/>
            <a:ext cx="1493520" cy="665162"/>
            <a:chOff x="1248" y="1344"/>
            <a:chExt cx="480" cy="419"/>
          </a:xfrm>
        </p:grpSpPr>
        <p:grpSp>
          <p:nvGrpSpPr>
            <p:cNvPr id="26772" name="Group 77"/>
            <p:cNvGrpSpPr>
              <a:grpSpLocks/>
            </p:cNvGrpSpPr>
            <p:nvPr/>
          </p:nvGrpSpPr>
          <p:grpSpPr bwMode="auto">
            <a:xfrm>
              <a:off x="1248" y="1344"/>
              <a:ext cx="480" cy="419"/>
              <a:chOff x="1110" y="2656"/>
              <a:chExt cx="1549" cy="1351"/>
            </a:xfrm>
          </p:grpSpPr>
          <p:sp>
            <p:nvSpPr>
              <p:cNvPr id="26774" name="AutoShape 7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a:cs typeface="Arial" pitchFamily="34" charset="0"/>
                </a:endParaRPr>
              </a:p>
            </p:txBody>
          </p:sp>
          <p:sp>
            <p:nvSpPr>
              <p:cNvPr id="26775" name="AutoShape 7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r" rtl="1"/>
                <a:endParaRPr lang="en-US">
                  <a:cs typeface="Arial" pitchFamily="34" charset="0"/>
                </a:endParaRPr>
              </a:p>
            </p:txBody>
          </p:sp>
          <p:sp>
            <p:nvSpPr>
              <p:cNvPr id="26776" name="AutoShape 80"/>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rtl="1"/>
                <a:endParaRPr lang="en-US">
                  <a:cs typeface="Arial" pitchFamily="34" charset="0"/>
                </a:endParaRPr>
              </a:p>
            </p:txBody>
          </p:sp>
        </p:grpSp>
        <p:sp>
          <p:nvSpPr>
            <p:cNvPr id="26773" name="Text Box 81"/>
            <p:cNvSpPr txBox="1">
              <a:spLocks noChangeArrowheads="1"/>
            </p:cNvSpPr>
            <p:nvPr/>
          </p:nvSpPr>
          <p:spPr bwMode="gray">
            <a:xfrm>
              <a:off x="1335" y="1406"/>
              <a:ext cx="2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err="1" smtClean="0">
                  <a:solidFill>
                    <a:srgbClr val="FFFFFF"/>
                  </a:solidFill>
                  <a:cs typeface="Arial" pitchFamily="34" charset="0"/>
                </a:rPr>
                <a:t>Bài</a:t>
              </a:r>
              <a:r>
                <a:rPr lang="en-US" sz="2400" b="1" dirty="0" smtClean="0">
                  <a:solidFill>
                    <a:srgbClr val="FFFFFF"/>
                  </a:solidFill>
                  <a:cs typeface="Arial" pitchFamily="34" charset="0"/>
                </a:rPr>
                <a:t> 6</a:t>
              </a:r>
              <a:endParaRPr lang="en-US" sz="2400" b="1" dirty="0">
                <a:solidFill>
                  <a:srgbClr val="FFFFFF"/>
                </a:solidFill>
                <a:cs typeface="Arial" pitchFamily="34" charset="0"/>
              </a:endParaRPr>
            </a:p>
          </p:txBody>
        </p:sp>
      </p:grpSp>
      <p:sp>
        <p:nvSpPr>
          <p:cNvPr id="153" name="!!4">
            <a:extLst>
              <a:ext uri="{FF2B5EF4-FFF2-40B4-BE49-F238E27FC236}">
                <a16:creationId xmlns:a16="http://schemas.microsoft.com/office/drawing/2014/main" id="{58E6D429-DC53-47C4-8036-1E9D12B8E28B}"/>
              </a:ext>
            </a:extLst>
          </p:cNvPr>
          <p:cNvSpPr/>
          <p:nvPr/>
        </p:nvSpPr>
        <p:spPr>
          <a:xfrm rot="5400000">
            <a:off x="8584663" y="3178759"/>
            <a:ext cx="658027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14695" name="AutoShape 7"/>
          <p:cNvSpPr>
            <a:spLocks noChangeArrowheads="1"/>
          </p:cNvSpPr>
          <p:nvPr/>
        </p:nvSpPr>
        <p:spPr bwMode="auto">
          <a:xfrm>
            <a:off x="3701028" y="4168570"/>
            <a:ext cx="4545656" cy="2384630"/>
          </a:xfrm>
          <a:prstGeom prst="star16">
            <a:avLst>
              <a:gd name="adj" fmla="val 37500"/>
            </a:avLst>
          </a:prstGeom>
          <a:solidFill>
            <a:schemeClr val="accent1">
              <a:lumMod val="50000"/>
            </a:schemeClr>
          </a:solidFill>
          <a:ln w="9525">
            <a:solidFill>
              <a:schemeClr val="tx1"/>
            </a:solidFill>
            <a:miter lim="800000"/>
            <a:headEnd/>
            <a:tailEnd/>
          </a:ln>
        </p:spPr>
        <p:txBody>
          <a:bodyPr wrap="none" anchor="ctr"/>
          <a:lstStyle/>
          <a:p>
            <a:pPr algn="ctr">
              <a:defRPr/>
            </a:pPr>
            <a:r>
              <a:rPr lang="en-US" sz="3200" dirty="0" err="1">
                <a:solidFill>
                  <a:schemeClr val="bg1"/>
                </a:solidFill>
                <a:latin typeface="Times New Roman" pitchFamily="18" charset="0"/>
                <a:cs typeface="Times New Roman" pitchFamily="18" charset="0"/>
              </a:rPr>
              <a:t>Rất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tiếc</a:t>
            </a:r>
            <a:r>
              <a:rPr lang="en-US" sz="3200" dirty="0">
                <a:solidFill>
                  <a:schemeClr val="bg1"/>
                </a:solidFill>
                <a:latin typeface="Times New Roman" pitchFamily="18" charset="0"/>
                <a:cs typeface="Times New Roman" pitchFamily="18" charset="0"/>
              </a:rPr>
              <a:t>, </a:t>
            </a:r>
            <a:endParaRPr lang="en-US" sz="3200" dirty="0" smtClean="0">
              <a:solidFill>
                <a:schemeClr val="bg1"/>
              </a:solidFill>
              <a:latin typeface="Times New Roman" pitchFamily="18" charset="0"/>
              <a:cs typeface="Times New Roman" pitchFamily="18" charset="0"/>
            </a:endParaRPr>
          </a:p>
          <a:p>
            <a:pPr algn="ctr">
              <a:defRPr/>
            </a:pPr>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rồi</a:t>
            </a:r>
            <a:endParaRPr lang="en-US" sz="3200" dirty="0">
              <a:solidFill>
                <a:schemeClr val="bg1"/>
              </a:solidFill>
              <a:latin typeface="Times New Roman" pitchFamily="18" charset="0"/>
              <a:cs typeface="Times New Roman" pitchFamily="18" charset="0"/>
            </a:endParaRPr>
          </a:p>
        </p:txBody>
      </p:sp>
      <p:grpSp>
        <p:nvGrpSpPr>
          <p:cNvPr id="21" name="Group 20"/>
          <p:cNvGrpSpPr/>
          <p:nvPr/>
        </p:nvGrpSpPr>
        <p:grpSpPr>
          <a:xfrm>
            <a:off x="10035514" y="138299"/>
            <a:ext cx="1449262" cy="1368876"/>
            <a:chOff x="3048000" y="1219200"/>
            <a:chExt cx="2209800" cy="2209800"/>
          </a:xfrm>
        </p:grpSpPr>
        <p:sp>
          <p:nvSpPr>
            <p:cNvPr id="22" name="Flowchart: Connector 2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3" name="Flowchart: Connector 2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4" name="Flowchart: Connector 2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10</a:t>
              </a:r>
            </a:p>
          </p:txBody>
        </p:sp>
      </p:grpSp>
      <p:grpSp>
        <p:nvGrpSpPr>
          <p:cNvPr id="25" name="Group 24"/>
          <p:cNvGrpSpPr/>
          <p:nvPr/>
        </p:nvGrpSpPr>
        <p:grpSpPr>
          <a:xfrm>
            <a:off x="10018466" y="123190"/>
            <a:ext cx="1449262" cy="1368876"/>
            <a:chOff x="3048000" y="1219200"/>
            <a:chExt cx="2209800" cy="2209800"/>
          </a:xfrm>
        </p:grpSpPr>
        <p:sp>
          <p:nvSpPr>
            <p:cNvPr id="26" name="Flowchart: Connector 2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7" name="Flowchart: Connector 2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8" name="Flowchart: Connector 2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9</a:t>
              </a:r>
            </a:p>
          </p:txBody>
        </p:sp>
      </p:grpSp>
      <p:grpSp>
        <p:nvGrpSpPr>
          <p:cNvPr id="29" name="Group 28"/>
          <p:cNvGrpSpPr/>
          <p:nvPr/>
        </p:nvGrpSpPr>
        <p:grpSpPr>
          <a:xfrm>
            <a:off x="10025007" y="87522"/>
            <a:ext cx="1449262" cy="1368876"/>
            <a:chOff x="3048000" y="1219200"/>
            <a:chExt cx="2209800" cy="2209800"/>
          </a:xfrm>
        </p:grpSpPr>
        <p:sp>
          <p:nvSpPr>
            <p:cNvPr id="30" name="Flowchart: Connector 2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1" name="Flowchart: Connector 3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2" name="Flowchart: Connector 31"/>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8</a:t>
              </a:r>
            </a:p>
          </p:txBody>
        </p:sp>
      </p:grpSp>
      <p:grpSp>
        <p:nvGrpSpPr>
          <p:cNvPr id="33" name="Group 32"/>
          <p:cNvGrpSpPr/>
          <p:nvPr/>
        </p:nvGrpSpPr>
        <p:grpSpPr>
          <a:xfrm>
            <a:off x="10025008" y="138299"/>
            <a:ext cx="1449262" cy="1368876"/>
            <a:chOff x="3048000" y="1219200"/>
            <a:chExt cx="2209800" cy="2209800"/>
          </a:xfrm>
        </p:grpSpPr>
        <p:sp>
          <p:nvSpPr>
            <p:cNvPr id="34" name="Flowchart: Connector 3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5" name="Flowchart: Connector 3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6" name="Flowchart: Connector 35"/>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7</a:t>
              </a:r>
            </a:p>
          </p:txBody>
        </p:sp>
      </p:grpSp>
      <p:grpSp>
        <p:nvGrpSpPr>
          <p:cNvPr id="37" name="Group 36"/>
          <p:cNvGrpSpPr/>
          <p:nvPr/>
        </p:nvGrpSpPr>
        <p:grpSpPr>
          <a:xfrm>
            <a:off x="10044967" y="123190"/>
            <a:ext cx="1449262" cy="1368876"/>
            <a:chOff x="3048000" y="1219200"/>
            <a:chExt cx="2209800" cy="2209800"/>
          </a:xfrm>
        </p:grpSpPr>
        <p:sp>
          <p:nvSpPr>
            <p:cNvPr id="38" name="Flowchart: Connector 3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9" name="Flowchart: Connector 3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0" name="Flowchart: Connector 39"/>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6</a:t>
              </a:r>
            </a:p>
          </p:txBody>
        </p:sp>
      </p:grpSp>
      <p:grpSp>
        <p:nvGrpSpPr>
          <p:cNvPr id="41" name="Group 40"/>
          <p:cNvGrpSpPr/>
          <p:nvPr/>
        </p:nvGrpSpPr>
        <p:grpSpPr>
          <a:xfrm>
            <a:off x="10035515" y="97153"/>
            <a:ext cx="1449262" cy="1368876"/>
            <a:chOff x="3048000" y="1219200"/>
            <a:chExt cx="2209800" cy="2209800"/>
          </a:xfrm>
        </p:grpSpPr>
        <p:sp>
          <p:nvSpPr>
            <p:cNvPr id="42" name="Flowchart: Connector 4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3" name="Flowchart: Connector 4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4" name="Flowchart: Connector 43"/>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5</a:t>
              </a:r>
            </a:p>
          </p:txBody>
        </p:sp>
      </p:grpSp>
      <p:grpSp>
        <p:nvGrpSpPr>
          <p:cNvPr id="45" name="Group 44"/>
          <p:cNvGrpSpPr/>
          <p:nvPr/>
        </p:nvGrpSpPr>
        <p:grpSpPr>
          <a:xfrm>
            <a:off x="10058399" y="100142"/>
            <a:ext cx="1449262" cy="1368876"/>
            <a:chOff x="3048000" y="1219200"/>
            <a:chExt cx="2209800" cy="2209800"/>
          </a:xfrm>
        </p:grpSpPr>
        <p:sp>
          <p:nvSpPr>
            <p:cNvPr id="46" name="Flowchart: Connector 45"/>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7" name="Flowchart: Connector 46"/>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8" name="Flowchart: Connector 47"/>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4</a:t>
              </a:r>
            </a:p>
          </p:txBody>
        </p:sp>
      </p:grpSp>
      <p:grpSp>
        <p:nvGrpSpPr>
          <p:cNvPr id="49" name="Group 48"/>
          <p:cNvGrpSpPr/>
          <p:nvPr/>
        </p:nvGrpSpPr>
        <p:grpSpPr>
          <a:xfrm>
            <a:off x="10058400" y="138299"/>
            <a:ext cx="1449262" cy="1368876"/>
            <a:chOff x="3048000" y="1219200"/>
            <a:chExt cx="2209800" cy="2209800"/>
          </a:xfrm>
        </p:grpSpPr>
        <p:sp>
          <p:nvSpPr>
            <p:cNvPr id="50" name="Flowchart: Connector 49"/>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1" name="Flowchart: Connector 50"/>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2" name="Flowchart: Connector 51"/>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3</a:t>
              </a:r>
            </a:p>
          </p:txBody>
        </p:sp>
      </p:grpSp>
      <p:grpSp>
        <p:nvGrpSpPr>
          <p:cNvPr id="53" name="Group 52"/>
          <p:cNvGrpSpPr/>
          <p:nvPr/>
        </p:nvGrpSpPr>
        <p:grpSpPr>
          <a:xfrm>
            <a:off x="10044968" y="123190"/>
            <a:ext cx="1449262" cy="1368876"/>
            <a:chOff x="3048000" y="1219200"/>
            <a:chExt cx="2209800" cy="2209800"/>
          </a:xfrm>
        </p:grpSpPr>
        <p:sp>
          <p:nvSpPr>
            <p:cNvPr id="54" name="Flowchart: Connector 53"/>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5" name="Flowchart: Connector 54"/>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6" name="Flowchart: Connector 55"/>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2</a:t>
              </a:r>
            </a:p>
          </p:txBody>
        </p:sp>
      </p:grpSp>
      <p:grpSp>
        <p:nvGrpSpPr>
          <p:cNvPr id="57" name="Group 56"/>
          <p:cNvGrpSpPr/>
          <p:nvPr/>
        </p:nvGrpSpPr>
        <p:grpSpPr>
          <a:xfrm>
            <a:off x="10044969" y="123190"/>
            <a:ext cx="1449262" cy="1368876"/>
            <a:chOff x="3048000" y="1219200"/>
            <a:chExt cx="2209800" cy="2209800"/>
          </a:xfrm>
        </p:grpSpPr>
        <p:sp>
          <p:nvSpPr>
            <p:cNvPr id="58" name="Flowchart: Connector 57"/>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9" name="Flowchart: Connector 58"/>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0" name="Flowchart: Connector 59"/>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1</a:t>
              </a:r>
            </a:p>
          </p:txBody>
        </p:sp>
      </p:grpSp>
      <p:grpSp>
        <p:nvGrpSpPr>
          <p:cNvPr id="61" name="Group 60"/>
          <p:cNvGrpSpPr/>
          <p:nvPr/>
        </p:nvGrpSpPr>
        <p:grpSpPr>
          <a:xfrm>
            <a:off x="10058400" y="123190"/>
            <a:ext cx="1449262" cy="1368876"/>
            <a:chOff x="3048000" y="1219200"/>
            <a:chExt cx="2209800" cy="2209800"/>
          </a:xfrm>
        </p:grpSpPr>
        <p:sp>
          <p:nvSpPr>
            <p:cNvPr id="62" name="Flowchart: Connector 61"/>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3" name="Flowchart: Connector 62"/>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4" name="Flowchart: Connector 63"/>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Hết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grpSp>
      <p:sp>
        <p:nvSpPr>
          <p:cNvPr id="65" name="Rectangle 64"/>
          <p:cNvSpPr/>
          <p:nvPr/>
        </p:nvSpPr>
        <p:spPr>
          <a:xfrm>
            <a:off x="360353" y="5815942"/>
            <a:ext cx="2879240" cy="55872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Bắt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endParaRPr lang="en-US" sz="3600" b="1"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728" y="837480"/>
            <a:ext cx="9107883" cy="42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01221" y="1706041"/>
            <a:ext cx="1871564" cy="2606040"/>
          </a:xfrm>
          <a:prstGeom prst="roundRect">
            <a:avLst/>
          </a:prstGeom>
          <a:ln>
            <a:solidFill>
              <a:srgbClr val="3C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Arial" pitchFamily="34" charset="0"/>
              <a:cs typeface="Arial" pitchFamily="34" charset="0"/>
            </a:endParaRPr>
          </a:p>
          <a:p>
            <a:pPr algn="ctr"/>
            <a:r>
              <a:rPr lang="en-US" sz="3200" dirty="0" smtClean="0">
                <a:solidFill>
                  <a:schemeClr val="bg1"/>
                </a:solidFill>
                <a:latin typeface="Arial" pitchFamily="34" charset="0"/>
                <a:cs typeface="Arial" pitchFamily="34" charset="0"/>
              </a:rPr>
              <a:t>3 &gt; 5</a:t>
            </a:r>
          </a:p>
          <a:p>
            <a:pPr algn="ctr"/>
            <a:r>
              <a:rPr lang="en-US" sz="3200" dirty="0" smtClean="0">
                <a:solidFill>
                  <a:schemeClr val="bg1"/>
                </a:solidFill>
                <a:latin typeface="Arial" pitchFamily="34" charset="0"/>
                <a:cs typeface="Arial" pitchFamily="34" charset="0"/>
              </a:rPr>
              <a:t> -1 &gt; -3</a:t>
            </a:r>
          </a:p>
          <a:p>
            <a:pPr algn="ctr"/>
            <a:r>
              <a:rPr lang="en-US" sz="3200" dirty="0" smtClean="0">
                <a:solidFill>
                  <a:schemeClr val="bg1"/>
                </a:solidFill>
                <a:latin typeface="Arial" pitchFamily="34" charset="0"/>
                <a:cs typeface="Arial" pitchFamily="34" charset="0"/>
              </a:rPr>
              <a:t>-5 &lt; 2</a:t>
            </a:r>
          </a:p>
          <a:p>
            <a:pPr algn="ctr"/>
            <a:r>
              <a:rPr lang="en-US" sz="3200" dirty="0" smtClean="0">
                <a:solidFill>
                  <a:schemeClr val="bg1"/>
                </a:solidFill>
                <a:latin typeface="Arial" pitchFamily="34" charset="0"/>
                <a:cs typeface="Arial" pitchFamily="34" charset="0"/>
              </a:rPr>
              <a:t>5 &gt; -3 </a:t>
            </a:r>
            <a:endParaRPr lang="en-US" sz="3200" dirty="0">
              <a:solidFill>
                <a:schemeClr val="bg1"/>
              </a:solidFill>
              <a:latin typeface="Arial" pitchFamily="34" charset="0"/>
              <a:cs typeface="Arial" pitchFamily="34" charset="0"/>
            </a:endParaRPr>
          </a:p>
        </p:txBody>
      </p:sp>
      <p:sp>
        <p:nvSpPr>
          <p:cNvPr id="69" name="Rounded Rectangle 68"/>
          <p:cNvSpPr/>
          <p:nvPr/>
        </p:nvSpPr>
        <p:spPr>
          <a:xfrm>
            <a:off x="6071606" y="1600201"/>
            <a:ext cx="1871564" cy="2606040"/>
          </a:xfrm>
          <a:prstGeom prst="roundRect">
            <a:avLst/>
          </a:prstGeom>
          <a:ln>
            <a:solidFill>
              <a:srgbClr val="3C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Arial" pitchFamily="34" charset="0"/>
              <a:cs typeface="Arial" pitchFamily="34" charset="0"/>
            </a:endParaRPr>
          </a:p>
          <a:p>
            <a:pPr algn="ctr"/>
            <a:r>
              <a:rPr lang="en-US" sz="3200" dirty="0" smtClean="0">
                <a:solidFill>
                  <a:schemeClr val="bg1"/>
                </a:solidFill>
                <a:latin typeface="Arial" pitchFamily="34" charset="0"/>
                <a:cs typeface="Arial" pitchFamily="34" charset="0"/>
              </a:rPr>
              <a:t> 3 &gt;  5</a:t>
            </a:r>
          </a:p>
          <a:p>
            <a:pPr algn="ctr"/>
            <a:r>
              <a:rPr lang="en-US" sz="3200" dirty="0" smtClean="0">
                <a:solidFill>
                  <a:schemeClr val="bg1"/>
                </a:solidFill>
                <a:latin typeface="Arial" pitchFamily="34" charset="0"/>
                <a:cs typeface="Arial" pitchFamily="34" charset="0"/>
              </a:rPr>
              <a:t> -1 &gt; -3</a:t>
            </a:r>
          </a:p>
          <a:p>
            <a:pPr algn="ctr"/>
            <a:r>
              <a:rPr lang="en-US" sz="3200" dirty="0" smtClean="0">
                <a:solidFill>
                  <a:schemeClr val="bg1"/>
                </a:solidFill>
                <a:latin typeface="Arial" pitchFamily="34" charset="0"/>
                <a:cs typeface="Arial" pitchFamily="34" charset="0"/>
              </a:rPr>
              <a:t>-5 &gt;  2</a:t>
            </a:r>
          </a:p>
          <a:p>
            <a:pPr algn="ctr"/>
            <a:r>
              <a:rPr lang="en-US" sz="3200" dirty="0" smtClean="0">
                <a:solidFill>
                  <a:schemeClr val="bg1"/>
                </a:solidFill>
                <a:latin typeface="Arial" pitchFamily="34" charset="0"/>
                <a:cs typeface="Arial" pitchFamily="34" charset="0"/>
              </a:rPr>
              <a:t> 5 &gt; -3 </a:t>
            </a:r>
            <a:endParaRPr lang="en-US" sz="3200" dirty="0">
              <a:solidFill>
                <a:schemeClr val="bg1"/>
              </a:solidFill>
              <a:latin typeface="Arial" pitchFamily="34" charset="0"/>
              <a:cs typeface="Arial" pitchFamily="34" charset="0"/>
            </a:endParaRPr>
          </a:p>
        </p:txBody>
      </p:sp>
      <p:sp>
        <p:nvSpPr>
          <p:cNvPr id="70" name="Rounded Rectangle 69"/>
          <p:cNvSpPr/>
          <p:nvPr/>
        </p:nvSpPr>
        <p:spPr>
          <a:xfrm>
            <a:off x="8905723" y="1600201"/>
            <a:ext cx="1871564" cy="2606040"/>
          </a:xfrm>
          <a:prstGeom prst="roundRect">
            <a:avLst/>
          </a:prstGeom>
          <a:ln>
            <a:solidFill>
              <a:srgbClr val="3C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Arial" pitchFamily="34" charset="0"/>
              <a:cs typeface="Arial" pitchFamily="34" charset="0"/>
            </a:endParaRPr>
          </a:p>
          <a:p>
            <a:pPr algn="ctr"/>
            <a:r>
              <a:rPr lang="en-US" sz="3200" dirty="0" smtClean="0">
                <a:solidFill>
                  <a:schemeClr val="bg1"/>
                </a:solidFill>
                <a:latin typeface="Arial" pitchFamily="34" charset="0"/>
                <a:cs typeface="Arial" pitchFamily="34" charset="0"/>
              </a:rPr>
              <a:t>3 &gt; 5</a:t>
            </a:r>
          </a:p>
          <a:p>
            <a:pPr algn="ctr"/>
            <a:r>
              <a:rPr lang="en-US" sz="3200" dirty="0" smtClean="0">
                <a:solidFill>
                  <a:schemeClr val="bg1"/>
                </a:solidFill>
                <a:latin typeface="Arial" pitchFamily="34" charset="0"/>
                <a:cs typeface="Arial" pitchFamily="34" charset="0"/>
              </a:rPr>
              <a:t> -1 &gt; -3</a:t>
            </a:r>
          </a:p>
          <a:p>
            <a:pPr algn="ctr"/>
            <a:r>
              <a:rPr lang="en-US" sz="3200" dirty="0" smtClean="0">
                <a:solidFill>
                  <a:schemeClr val="bg1"/>
                </a:solidFill>
                <a:latin typeface="Arial" pitchFamily="34" charset="0"/>
                <a:cs typeface="Arial" pitchFamily="34" charset="0"/>
              </a:rPr>
              <a:t>-5 </a:t>
            </a:r>
            <a:r>
              <a:rPr lang="en-US" sz="3200" dirty="0">
                <a:solidFill>
                  <a:schemeClr val="bg1"/>
                </a:solidFill>
                <a:latin typeface="Arial" pitchFamily="34" charset="0"/>
                <a:cs typeface="Arial" pitchFamily="34" charset="0"/>
              </a:rPr>
              <a:t>&gt;</a:t>
            </a:r>
            <a:r>
              <a:rPr lang="en-US" sz="3200" dirty="0" smtClean="0">
                <a:solidFill>
                  <a:schemeClr val="bg1"/>
                </a:solidFill>
                <a:latin typeface="Arial" pitchFamily="34" charset="0"/>
                <a:cs typeface="Arial" pitchFamily="34" charset="0"/>
              </a:rPr>
              <a:t>  2</a:t>
            </a:r>
          </a:p>
          <a:p>
            <a:pPr algn="ctr"/>
            <a:r>
              <a:rPr lang="en-US" sz="3200" dirty="0" smtClean="0">
                <a:solidFill>
                  <a:schemeClr val="bg1"/>
                </a:solidFill>
                <a:latin typeface="Arial" pitchFamily="34" charset="0"/>
                <a:cs typeface="Arial" pitchFamily="34" charset="0"/>
              </a:rPr>
              <a:t>  5 &gt; -3 </a:t>
            </a:r>
            <a:endParaRPr lang="en-US" sz="3200" dirty="0">
              <a:solidFill>
                <a:schemeClr val="bg1"/>
              </a:solidFill>
              <a:latin typeface="Arial" pitchFamily="34" charset="0"/>
              <a:cs typeface="Arial" pitchFamily="34" charset="0"/>
            </a:endParaRPr>
          </a:p>
        </p:txBody>
      </p:sp>
      <p:sp>
        <p:nvSpPr>
          <p:cNvPr id="114691" name="Oval 3"/>
          <p:cNvSpPr>
            <a:spLocks noChangeArrowheads="1"/>
          </p:cNvSpPr>
          <p:nvPr/>
        </p:nvSpPr>
        <p:spPr bwMode="auto">
          <a:xfrm>
            <a:off x="1147376" y="1738990"/>
            <a:ext cx="508000" cy="381000"/>
          </a:xfrm>
          <a:prstGeom prst="ellipse">
            <a:avLst/>
          </a:prstGeom>
          <a:solidFill>
            <a:schemeClr val="bg1"/>
          </a:solidFill>
          <a:ln w="57150">
            <a:solidFill>
              <a:srgbClr val="3CDFE6"/>
            </a:solidFill>
            <a:round/>
            <a:headEnd/>
            <a:tailEnd/>
          </a:ln>
        </p:spPr>
        <p:txBody>
          <a:bodyPr wrap="none" anchor="ctr"/>
          <a:lstStyle/>
          <a:p>
            <a:r>
              <a:rPr lang="en-US" sz="2800" b="1" dirty="0" smtClean="0">
                <a:solidFill>
                  <a:srgbClr val="FF0000"/>
                </a:solidFill>
                <a:latin typeface="Arial" pitchFamily="34" charset="0"/>
                <a:cs typeface="Arial" pitchFamily="34" charset="0"/>
              </a:rPr>
              <a:t>A</a:t>
            </a:r>
            <a:endParaRPr lang="en-US" sz="2800" b="1" dirty="0">
              <a:solidFill>
                <a:srgbClr val="FF0000"/>
              </a:solidFill>
              <a:latin typeface="Arial" pitchFamily="34" charset="0"/>
              <a:cs typeface="Arial" pitchFamily="34" charset="0"/>
            </a:endParaRPr>
          </a:p>
        </p:txBody>
      </p:sp>
      <p:sp>
        <p:nvSpPr>
          <p:cNvPr id="114693" name="Oval 5"/>
          <p:cNvSpPr>
            <a:spLocks noChangeArrowheads="1"/>
          </p:cNvSpPr>
          <p:nvPr/>
        </p:nvSpPr>
        <p:spPr bwMode="auto">
          <a:xfrm>
            <a:off x="9587505" y="1627138"/>
            <a:ext cx="508000" cy="381000"/>
          </a:xfrm>
          <a:prstGeom prst="ellipse">
            <a:avLst/>
          </a:prstGeom>
          <a:solidFill>
            <a:schemeClr val="bg1"/>
          </a:solidFill>
          <a:ln w="57150">
            <a:solidFill>
              <a:srgbClr val="3CDFE6"/>
            </a:solidFill>
            <a:round/>
            <a:headEnd/>
            <a:tailEnd/>
          </a:ln>
        </p:spPr>
        <p:txBody>
          <a:bodyPr wrap="none" anchor="ctr"/>
          <a:lstStyle/>
          <a:p>
            <a:r>
              <a:rPr lang="en-US" sz="2800" b="1" dirty="0" smtClean="0">
                <a:solidFill>
                  <a:srgbClr val="FF0000"/>
                </a:solidFill>
                <a:latin typeface="Arial" pitchFamily="34" charset="0"/>
                <a:cs typeface="Arial" pitchFamily="34" charset="0"/>
              </a:rPr>
              <a:t>D</a:t>
            </a:r>
            <a:endParaRPr lang="en-US" sz="2800" b="1" dirty="0">
              <a:solidFill>
                <a:srgbClr val="FF0000"/>
              </a:solidFill>
              <a:latin typeface="Arial" pitchFamily="34" charset="0"/>
              <a:cs typeface="Arial" pitchFamily="34" charset="0"/>
            </a:endParaRPr>
          </a:p>
        </p:txBody>
      </p:sp>
      <p:sp>
        <p:nvSpPr>
          <p:cNvPr id="114694" name="Oval 6"/>
          <p:cNvSpPr>
            <a:spLocks noChangeArrowheads="1"/>
          </p:cNvSpPr>
          <p:nvPr/>
        </p:nvSpPr>
        <p:spPr bwMode="auto">
          <a:xfrm>
            <a:off x="6753388" y="1629915"/>
            <a:ext cx="508000" cy="381000"/>
          </a:xfrm>
          <a:prstGeom prst="ellipse">
            <a:avLst/>
          </a:prstGeom>
          <a:solidFill>
            <a:schemeClr val="bg1"/>
          </a:solidFill>
          <a:ln w="57150">
            <a:solidFill>
              <a:srgbClr val="3CDFE6"/>
            </a:solidFill>
            <a:round/>
            <a:headEnd/>
            <a:tailEnd/>
          </a:ln>
        </p:spPr>
        <p:txBody>
          <a:bodyPr wrap="none" anchor="ctr"/>
          <a:lstStyle/>
          <a:p>
            <a:r>
              <a:rPr lang="en-US" sz="2800" b="1" dirty="0" smtClean="0">
                <a:solidFill>
                  <a:srgbClr val="FF0000"/>
                </a:solidFill>
                <a:latin typeface="Arial" pitchFamily="34" charset="0"/>
                <a:cs typeface="Arial" pitchFamily="34" charset="0"/>
              </a:rPr>
              <a:t>C</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96663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par>
                          <p:cTn id="13" fill="hold">
                            <p:stCondLst>
                              <p:cond delay="500"/>
                            </p:stCondLst>
                            <p:childTnLst>
                              <p:par>
                                <p:cTn id="14" presetID="16" presetClass="entr" presetSubtype="21" fill="hold" nodeType="after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subTnLst>
                                    <p:audio>
                                      <p:cMediaNode vol="100000">
                                        <p:cTn display="0" masterRel="sameClick">
                                          <p:stCondLst>
                                            <p:cond evt="begin" delay="0">
                                              <p:tn val="14"/>
                                            </p:cond>
                                          </p:stCondLst>
                                          <p:endCondLst>
                                            <p:cond evt="onStopAudio" delay="0">
                                              <p:tgtEl>
                                                <p:sldTgt/>
                                              </p:tgtEl>
                                            </p:cond>
                                          </p:endCondLst>
                                        </p:cTn>
                                        <p:tgtEl>
                                          <p:sndTgt r:embed="rId4" name="click.wav"/>
                                        </p:tgtEl>
                                      </p:cMediaNode>
                                    </p:audio>
                                  </p:subTnLst>
                                </p:cTn>
                              </p:par>
                            </p:childTnLst>
                          </p:cTn>
                        </p:par>
                        <p:par>
                          <p:cTn id="17" fill="hold">
                            <p:stCondLst>
                              <p:cond delay="2000"/>
                            </p:stCondLst>
                            <p:childTnLst>
                              <p:par>
                                <p:cTn id="18" presetID="16" presetClass="entr" presetSubtype="21" fill="hold" nodeType="afterEffect">
                                  <p:stCondLst>
                                    <p:cond delay="100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4" name="click.wav"/>
                                        </p:tgtEl>
                                      </p:cMediaNode>
                                    </p:audio>
                                  </p:subTnLst>
                                </p:cTn>
                              </p:par>
                            </p:childTnLst>
                          </p:cTn>
                        </p:par>
                        <p:par>
                          <p:cTn id="21" fill="hold">
                            <p:stCondLst>
                              <p:cond delay="3500"/>
                            </p:stCondLst>
                            <p:childTnLst>
                              <p:par>
                                <p:cTn id="22" presetID="16" presetClass="entr" presetSubtype="21" fill="hold" nodeType="afterEffect">
                                  <p:stCondLst>
                                    <p:cond delay="100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4" name="click.wav"/>
                                        </p:tgtEl>
                                      </p:cMediaNode>
                                    </p:audio>
                                  </p:subTnLst>
                                </p:cTn>
                              </p:par>
                            </p:childTnLst>
                          </p:cTn>
                        </p:par>
                        <p:par>
                          <p:cTn id="25" fill="hold">
                            <p:stCondLst>
                              <p:cond delay="5000"/>
                            </p:stCondLst>
                            <p:childTnLst>
                              <p:par>
                                <p:cTn id="26" presetID="16" presetClass="entr" presetSubtype="21" fill="hold" nodeType="afterEffect">
                                  <p:stCondLst>
                                    <p:cond delay="1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9" fill="hold">
                            <p:stCondLst>
                              <p:cond delay="6500"/>
                            </p:stCondLst>
                            <p:childTnLst>
                              <p:par>
                                <p:cTn id="30" presetID="16" presetClass="entr" presetSubtype="21" fill="hold" nodeType="afterEffect">
                                  <p:stCondLst>
                                    <p:cond delay="100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3" fill="hold">
                            <p:stCondLst>
                              <p:cond delay="8000"/>
                            </p:stCondLst>
                            <p:childTnLst>
                              <p:par>
                                <p:cTn id="34" presetID="16" presetClass="entr" presetSubtype="21" fill="hold" nodeType="afterEffect">
                                  <p:stCondLst>
                                    <p:cond delay="100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p:stCondLst>
                              <p:cond delay="9500"/>
                            </p:stCondLst>
                            <p:childTnLst>
                              <p:par>
                                <p:cTn id="38" presetID="16" presetClass="entr" presetSubtype="21" fill="hold" nodeType="afterEffect">
                                  <p:stCondLst>
                                    <p:cond delay="100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1" fill="hold">
                            <p:stCondLst>
                              <p:cond delay="11000"/>
                            </p:stCondLst>
                            <p:childTnLst>
                              <p:par>
                                <p:cTn id="42" presetID="16" presetClass="entr" presetSubtype="21" fill="hold" nodeType="afterEffect">
                                  <p:stCondLst>
                                    <p:cond delay="1000"/>
                                  </p:stCondLst>
                                  <p:childTnLst>
                                    <p:set>
                                      <p:cBhvr>
                                        <p:cTn id="43" dur="1" fill="hold">
                                          <p:stCondLst>
                                            <p:cond delay="0"/>
                                          </p:stCondLst>
                                        </p:cTn>
                                        <p:tgtEl>
                                          <p:spTgt spid="53"/>
                                        </p:tgtEl>
                                        <p:attrNameLst>
                                          <p:attrName>style.visibility</p:attrName>
                                        </p:attrNameLst>
                                      </p:cBhvr>
                                      <p:to>
                                        <p:strVal val="visible"/>
                                      </p:to>
                                    </p:set>
                                    <p:animEffect transition="in" filter="barn(inVertical)">
                                      <p:cBhvr>
                                        <p:cTn id="44" dur="500"/>
                                        <p:tgtEl>
                                          <p:spTgt spid="53"/>
                                        </p:tgtEl>
                                      </p:cBhvr>
                                    </p:animEffec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5" fill="hold">
                            <p:stCondLst>
                              <p:cond delay="12500"/>
                            </p:stCondLst>
                            <p:childTnLst>
                              <p:par>
                                <p:cTn id="46" presetID="16" presetClass="entr" presetSubtype="21" fill="hold" nodeType="afterEffect">
                                  <p:stCondLst>
                                    <p:cond delay="1000"/>
                                  </p:stCondLst>
                                  <p:childTnLst>
                                    <p:set>
                                      <p:cBhvr>
                                        <p:cTn id="47" dur="1" fill="hold">
                                          <p:stCondLst>
                                            <p:cond delay="0"/>
                                          </p:stCondLst>
                                        </p:cTn>
                                        <p:tgtEl>
                                          <p:spTgt spid="57"/>
                                        </p:tgtEl>
                                        <p:attrNameLst>
                                          <p:attrName>style.visibility</p:attrName>
                                        </p:attrNameLst>
                                      </p:cBhvr>
                                      <p:to>
                                        <p:strVal val="visible"/>
                                      </p:to>
                                    </p:set>
                                    <p:animEffect transition="in" filter="barn(inVertical)">
                                      <p:cBhvr>
                                        <p:cTn id="48" dur="500"/>
                                        <p:tgtEl>
                                          <p:spTgt spid="57"/>
                                        </p:tgtEl>
                                      </p:cBhvr>
                                    </p:animEffec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49" fill="hold">
                            <p:stCondLst>
                              <p:cond delay="14000"/>
                            </p:stCondLst>
                            <p:childTnLst>
                              <p:par>
                                <p:cTn id="50" presetID="16" presetClass="entr" presetSubtype="21" fill="hold" nodeType="afterEffect">
                                  <p:stCondLst>
                                    <p:cond delay="100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1469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mph" presetSubtype="2" fill="hold" nodeType="clickEffect">
                                  <p:stCondLst>
                                    <p:cond delay="0"/>
                                  </p:stCondLst>
                                  <p:childTnLst>
                                    <p:animClr clrSpc="rgb" dir="cw">
                                      <p:cBhvr>
                                        <p:cTn id="57" dur="500" fill="hold"/>
                                        <p:tgtEl>
                                          <p:spTgt spid="114691"/>
                                        </p:tgtEl>
                                        <p:attrNameLst>
                                          <p:attrName>fillcolor</p:attrName>
                                        </p:attrNameLst>
                                      </p:cBhvr>
                                      <p:to>
                                        <a:schemeClr val="accent2"/>
                                      </p:to>
                                    </p:animClr>
                                    <p:set>
                                      <p:cBhvr>
                                        <p:cTn id="58" dur="500" fill="hold"/>
                                        <p:tgtEl>
                                          <p:spTgt spid="114691"/>
                                        </p:tgtEl>
                                        <p:attrNameLst>
                                          <p:attrName>fill.type</p:attrName>
                                        </p:attrNameLst>
                                      </p:cBhvr>
                                      <p:to>
                                        <p:strVal val="solid"/>
                                      </p:to>
                                    </p:set>
                                    <p:set>
                                      <p:cBhvr>
                                        <p:cTn id="59" dur="500" fill="hold"/>
                                        <p:tgtEl>
                                          <p:spTgt spid="114691"/>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114692"/>
                                        </p:tgtEl>
                                        <p:attrNameLst>
                                          <p:attrName>fillcolor</p:attrName>
                                        </p:attrNameLst>
                                      </p:cBhvr>
                                      <p:to>
                                        <a:schemeClr val="bg1"/>
                                      </p:to>
                                    </p:animClr>
                                    <p:set>
                                      <p:cBhvr>
                                        <p:cTn id="62" dur="500" fill="hold"/>
                                        <p:tgtEl>
                                          <p:spTgt spid="114692"/>
                                        </p:tgtEl>
                                        <p:attrNameLst>
                                          <p:attrName>fill.type</p:attrName>
                                        </p:attrNameLst>
                                      </p:cBhvr>
                                      <p:to>
                                        <p:strVal val="solid"/>
                                      </p:to>
                                    </p:set>
                                    <p:set>
                                      <p:cBhvr>
                                        <p:cTn id="63" dur="500" fill="hold"/>
                                        <p:tgtEl>
                                          <p:spTgt spid="114692"/>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14693"/>
                                        </p:tgtEl>
                                        <p:attrNameLst>
                                          <p:attrName>fillcolor</p:attrName>
                                        </p:attrNameLst>
                                      </p:cBhvr>
                                      <p:to>
                                        <a:schemeClr val="bg1"/>
                                      </p:to>
                                    </p:animClr>
                                    <p:set>
                                      <p:cBhvr>
                                        <p:cTn id="66" dur="500" fill="hold"/>
                                        <p:tgtEl>
                                          <p:spTgt spid="114693"/>
                                        </p:tgtEl>
                                        <p:attrNameLst>
                                          <p:attrName>fill.type</p:attrName>
                                        </p:attrNameLst>
                                      </p:cBhvr>
                                      <p:to>
                                        <p:strVal val="solid"/>
                                      </p:to>
                                    </p:set>
                                    <p:set>
                                      <p:cBhvr>
                                        <p:cTn id="67" dur="500" fill="hold"/>
                                        <p:tgtEl>
                                          <p:spTgt spid="114693"/>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14694"/>
                                        </p:tgtEl>
                                        <p:attrNameLst>
                                          <p:attrName>fillcolor</p:attrName>
                                        </p:attrNameLst>
                                      </p:cBhvr>
                                      <p:to>
                                        <a:schemeClr val="bg1"/>
                                      </p:to>
                                    </p:animClr>
                                    <p:set>
                                      <p:cBhvr>
                                        <p:cTn id="70" dur="500" fill="hold"/>
                                        <p:tgtEl>
                                          <p:spTgt spid="114694"/>
                                        </p:tgtEl>
                                        <p:attrNameLst>
                                          <p:attrName>fill.type</p:attrName>
                                        </p:attrNameLst>
                                      </p:cBhvr>
                                      <p:to>
                                        <p:strVal val="solid"/>
                                      </p:to>
                                    </p:set>
                                    <p:set>
                                      <p:cBhvr>
                                        <p:cTn id="71" dur="500" fill="hold"/>
                                        <p:tgtEl>
                                          <p:spTgt spid="114694"/>
                                        </p:tgtEl>
                                        <p:attrNameLst>
                                          <p:attrName>fill.on</p:attrName>
                                        </p:attrNameLst>
                                      </p:cBhvr>
                                      <p:to>
                                        <p:strVal val="true"/>
                                      </p:to>
                                    </p:set>
                                  </p:childTnLst>
                                </p:cTn>
                              </p:par>
                            </p:childTnLst>
                          </p:cTn>
                        </p:par>
                        <p:par>
                          <p:cTn id="72" fill="hold" nodeType="afterGroup">
                            <p:stCondLst>
                              <p:cond delay="500"/>
                            </p:stCondLst>
                            <p:childTnLst>
                              <p:par>
                                <p:cTn id="73" presetID="53" presetClass="entr" presetSubtype="0" fill="hold" grpId="0" nodeType="afterEffect">
                                  <p:stCondLst>
                                    <p:cond delay="0"/>
                                  </p:stCondLst>
                                  <p:childTnLst>
                                    <p:set>
                                      <p:cBhvr>
                                        <p:cTn id="74" dur="1" fill="hold">
                                          <p:stCondLst>
                                            <p:cond delay="0"/>
                                          </p:stCondLst>
                                        </p:cTn>
                                        <p:tgtEl>
                                          <p:spTgt spid="114695"/>
                                        </p:tgtEl>
                                        <p:attrNameLst>
                                          <p:attrName>style.visibility</p:attrName>
                                        </p:attrNameLst>
                                      </p:cBhvr>
                                      <p:to>
                                        <p:strVal val="visible"/>
                                      </p:to>
                                    </p:set>
                                    <p:anim calcmode="lin" valueType="num">
                                      <p:cBhvr>
                                        <p:cTn id="75" dur="500" fill="hold"/>
                                        <p:tgtEl>
                                          <p:spTgt spid="114695"/>
                                        </p:tgtEl>
                                        <p:attrNameLst>
                                          <p:attrName>ppt_w</p:attrName>
                                        </p:attrNameLst>
                                      </p:cBhvr>
                                      <p:tavLst>
                                        <p:tav tm="0">
                                          <p:val>
                                            <p:fltVal val="0"/>
                                          </p:val>
                                        </p:tav>
                                        <p:tav tm="100000">
                                          <p:val>
                                            <p:strVal val="#ppt_w"/>
                                          </p:val>
                                        </p:tav>
                                      </p:tavLst>
                                    </p:anim>
                                    <p:anim calcmode="lin" valueType="num">
                                      <p:cBhvr>
                                        <p:cTn id="76" dur="500" fill="hold"/>
                                        <p:tgtEl>
                                          <p:spTgt spid="114695"/>
                                        </p:tgtEl>
                                        <p:attrNameLst>
                                          <p:attrName>ppt_h</p:attrName>
                                        </p:attrNameLst>
                                      </p:cBhvr>
                                      <p:tavLst>
                                        <p:tav tm="0">
                                          <p:val>
                                            <p:fltVal val="0"/>
                                          </p:val>
                                        </p:tav>
                                        <p:tav tm="100000">
                                          <p:val>
                                            <p:strVal val="#ppt_h"/>
                                          </p:val>
                                        </p:tav>
                                      </p:tavLst>
                                    </p:anim>
                                    <p:animEffect transition="in" filter="fade">
                                      <p:cBhvr>
                                        <p:cTn id="77" dur="500"/>
                                        <p:tgtEl>
                                          <p:spTgt spid="114695"/>
                                        </p:tgtEl>
                                      </p:cBhvr>
                                    </p:animEffect>
                                  </p:childTnLst>
                                </p:cTn>
                              </p:par>
                              <p:par>
                                <p:cTn id="78" presetID="1" presetClass="mediacall" presetSubtype="0" fill="hold" nodeType="withEffect">
                                  <p:stCondLst>
                                    <p:cond delay="0"/>
                                  </p:stCondLst>
                                  <p:childTnLst>
                                    <p:cmd type="call" cmd="playFrom(0.0)">
                                      <p:cBhvr>
                                        <p:cTn id="79" dur="3810" fill="hold"/>
                                        <p:tgtEl>
                                          <p:spTgt spid="114698"/>
                                        </p:tgtEl>
                                      </p:cBhvr>
                                    </p:cmd>
                                  </p:childTnLst>
                                </p:cTn>
                              </p:par>
                            </p:childTnLst>
                          </p:cTn>
                        </p:par>
                      </p:childTnLst>
                    </p:cTn>
                  </p:par>
                </p:childTnLst>
              </p:cTn>
              <p:nextCondLst>
                <p:cond evt="onClick" delay="0">
                  <p:tgtEl>
                    <p:spTgt spid="114691"/>
                  </p:tgtEl>
                </p:cond>
              </p:nextCondLst>
            </p:seq>
            <p:seq concurrent="1" nextAc="seek">
              <p:cTn id="80" restart="whenNotActive" fill="hold" evtFilter="cancelBubble" nodeType="interactiveSeq">
                <p:stCondLst>
                  <p:cond evt="onClick" delay="0">
                    <p:tgtEl>
                      <p:spTgt spid="11469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500" fill="hold"/>
                                        <p:tgtEl>
                                          <p:spTgt spid="114692"/>
                                        </p:tgtEl>
                                        <p:attrNameLst>
                                          <p:attrName>fillcolor</p:attrName>
                                        </p:attrNameLst>
                                      </p:cBhvr>
                                      <p:to>
                                        <a:schemeClr val="accent2"/>
                                      </p:to>
                                    </p:animClr>
                                    <p:set>
                                      <p:cBhvr>
                                        <p:cTn id="85" dur="500" fill="hold"/>
                                        <p:tgtEl>
                                          <p:spTgt spid="114692"/>
                                        </p:tgtEl>
                                        <p:attrNameLst>
                                          <p:attrName>fill.type</p:attrName>
                                        </p:attrNameLst>
                                      </p:cBhvr>
                                      <p:to>
                                        <p:strVal val="solid"/>
                                      </p:to>
                                    </p:set>
                                    <p:set>
                                      <p:cBhvr>
                                        <p:cTn id="86" dur="500" fill="hold"/>
                                        <p:tgtEl>
                                          <p:spTgt spid="114692"/>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114691"/>
                                        </p:tgtEl>
                                        <p:attrNameLst>
                                          <p:attrName>fillcolor</p:attrName>
                                        </p:attrNameLst>
                                      </p:cBhvr>
                                      <p:to>
                                        <a:schemeClr val="bg1"/>
                                      </p:to>
                                    </p:animClr>
                                    <p:set>
                                      <p:cBhvr>
                                        <p:cTn id="89" dur="500" fill="hold"/>
                                        <p:tgtEl>
                                          <p:spTgt spid="114691"/>
                                        </p:tgtEl>
                                        <p:attrNameLst>
                                          <p:attrName>fill.type</p:attrName>
                                        </p:attrNameLst>
                                      </p:cBhvr>
                                      <p:to>
                                        <p:strVal val="solid"/>
                                      </p:to>
                                    </p:set>
                                    <p:set>
                                      <p:cBhvr>
                                        <p:cTn id="90" dur="500" fill="hold"/>
                                        <p:tgtEl>
                                          <p:spTgt spid="114691"/>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114693"/>
                                        </p:tgtEl>
                                        <p:attrNameLst>
                                          <p:attrName>fillcolor</p:attrName>
                                        </p:attrNameLst>
                                      </p:cBhvr>
                                      <p:to>
                                        <a:schemeClr val="bg1"/>
                                      </p:to>
                                    </p:animClr>
                                    <p:set>
                                      <p:cBhvr>
                                        <p:cTn id="93" dur="500" fill="hold"/>
                                        <p:tgtEl>
                                          <p:spTgt spid="114693"/>
                                        </p:tgtEl>
                                        <p:attrNameLst>
                                          <p:attrName>fill.type</p:attrName>
                                        </p:attrNameLst>
                                      </p:cBhvr>
                                      <p:to>
                                        <p:strVal val="solid"/>
                                      </p:to>
                                    </p:set>
                                    <p:set>
                                      <p:cBhvr>
                                        <p:cTn id="94" dur="500" fill="hold"/>
                                        <p:tgtEl>
                                          <p:spTgt spid="11469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14694"/>
                                        </p:tgtEl>
                                        <p:attrNameLst>
                                          <p:attrName>fillcolor</p:attrName>
                                        </p:attrNameLst>
                                      </p:cBhvr>
                                      <p:to>
                                        <a:schemeClr val="bg1"/>
                                      </p:to>
                                    </p:animClr>
                                    <p:set>
                                      <p:cBhvr>
                                        <p:cTn id="97" dur="500" fill="hold"/>
                                        <p:tgtEl>
                                          <p:spTgt spid="114694"/>
                                        </p:tgtEl>
                                        <p:attrNameLst>
                                          <p:attrName>fill.type</p:attrName>
                                        </p:attrNameLst>
                                      </p:cBhvr>
                                      <p:to>
                                        <p:strVal val="solid"/>
                                      </p:to>
                                    </p:set>
                                    <p:set>
                                      <p:cBhvr>
                                        <p:cTn id="98" dur="500" fill="hold"/>
                                        <p:tgtEl>
                                          <p:spTgt spid="114694"/>
                                        </p:tgtEl>
                                        <p:attrNameLst>
                                          <p:attrName>fill.on</p:attrName>
                                        </p:attrNameLst>
                                      </p:cBhvr>
                                      <p:to>
                                        <p:strVal val="true"/>
                                      </p:to>
                                    </p:set>
                                  </p:childTnLst>
                                </p:cTn>
                              </p:par>
                              <p:par>
                                <p:cTn id="99" presetID="53" presetClass="exit" presetSubtype="0" fill="hold" grpId="3" nodeType="withEffect">
                                  <p:stCondLst>
                                    <p:cond delay="0"/>
                                  </p:stCondLst>
                                  <p:childTnLst>
                                    <p:anim calcmode="lin" valueType="num">
                                      <p:cBhvr>
                                        <p:cTn id="100" dur="500"/>
                                        <p:tgtEl>
                                          <p:spTgt spid="114695"/>
                                        </p:tgtEl>
                                        <p:attrNameLst>
                                          <p:attrName>ppt_w</p:attrName>
                                        </p:attrNameLst>
                                      </p:cBhvr>
                                      <p:tavLst>
                                        <p:tav tm="0">
                                          <p:val>
                                            <p:strVal val="ppt_w"/>
                                          </p:val>
                                        </p:tav>
                                        <p:tav tm="100000">
                                          <p:val>
                                            <p:fltVal val="0"/>
                                          </p:val>
                                        </p:tav>
                                      </p:tavLst>
                                    </p:anim>
                                    <p:anim calcmode="lin" valueType="num">
                                      <p:cBhvr>
                                        <p:cTn id="101" dur="500"/>
                                        <p:tgtEl>
                                          <p:spTgt spid="114695"/>
                                        </p:tgtEl>
                                        <p:attrNameLst>
                                          <p:attrName>ppt_h</p:attrName>
                                        </p:attrNameLst>
                                      </p:cBhvr>
                                      <p:tavLst>
                                        <p:tav tm="0">
                                          <p:val>
                                            <p:strVal val="ppt_h"/>
                                          </p:val>
                                        </p:tav>
                                        <p:tav tm="100000">
                                          <p:val>
                                            <p:fltVal val="0"/>
                                          </p:val>
                                        </p:tav>
                                      </p:tavLst>
                                    </p:anim>
                                    <p:animEffect transition="out" filter="fade">
                                      <p:cBhvr>
                                        <p:cTn id="102" dur="500"/>
                                        <p:tgtEl>
                                          <p:spTgt spid="114695"/>
                                        </p:tgtEl>
                                      </p:cBhvr>
                                    </p:animEffect>
                                    <p:set>
                                      <p:cBhvr>
                                        <p:cTn id="103" dur="1" fill="hold">
                                          <p:stCondLst>
                                            <p:cond delay="499"/>
                                          </p:stCondLst>
                                        </p:cTn>
                                        <p:tgtEl>
                                          <p:spTgt spid="114695"/>
                                        </p:tgtEl>
                                        <p:attrNameLst>
                                          <p:attrName>style.visibility</p:attrName>
                                        </p:attrNameLst>
                                      </p:cBhvr>
                                      <p:to>
                                        <p:strVal val="hidden"/>
                                      </p:to>
                                    </p:set>
                                  </p:childTnLst>
                                </p:cTn>
                              </p:par>
                            </p:childTnLst>
                          </p:cTn>
                        </p:par>
                        <p:par>
                          <p:cTn id="104" fill="hold" nodeType="afterGroup">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14696"/>
                                        </p:tgtEl>
                                        <p:attrNameLst>
                                          <p:attrName>style.visibility</p:attrName>
                                        </p:attrNameLst>
                                      </p:cBhvr>
                                      <p:to>
                                        <p:strVal val="visible"/>
                                      </p:to>
                                    </p:set>
                                    <p:anim calcmode="lin" valueType="num">
                                      <p:cBhvr>
                                        <p:cTn id="107" dur="500" fill="hold"/>
                                        <p:tgtEl>
                                          <p:spTgt spid="114696"/>
                                        </p:tgtEl>
                                        <p:attrNameLst>
                                          <p:attrName>ppt_w</p:attrName>
                                        </p:attrNameLst>
                                      </p:cBhvr>
                                      <p:tavLst>
                                        <p:tav tm="0">
                                          <p:val>
                                            <p:fltVal val="0"/>
                                          </p:val>
                                        </p:tav>
                                        <p:tav tm="100000">
                                          <p:val>
                                            <p:strVal val="#ppt_w"/>
                                          </p:val>
                                        </p:tav>
                                      </p:tavLst>
                                    </p:anim>
                                    <p:anim calcmode="lin" valueType="num">
                                      <p:cBhvr>
                                        <p:cTn id="108" dur="500" fill="hold"/>
                                        <p:tgtEl>
                                          <p:spTgt spid="114696"/>
                                        </p:tgtEl>
                                        <p:attrNameLst>
                                          <p:attrName>ppt_h</p:attrName>
                                        </p:attrNameLst>
                                      </p:cBhvr>
                                      <p:tavLst>
                                        <p:tav tm="0">
                                          <p:val>
                                            <p:fltVal val="0"/>
                                          </p:val>
                                        </p:tav>
                                        <p:tav tm="100000">
                                          <p:val>
                                            <p:strVal val="#ppt_h"/>
                                          </p:val>
                                        </p:tav>
                                      </p:tavLst>
                                    </p:anim>
                                    <p:animEffect transition="in" filter="fade">
                                      <p:cBhvr>
                                        <p:cTn id="109" dur="500"/>
                                        <p:tgtEl>
                                          <p:spTgt spid="114696"/>
                                        </p:tgtEl>
                                      </p:cBhvr>
                                    </p:animEffect>
                                  </p:childTnLst>
                                  <p:subTnLst>
                                    <p:audio>
                                      <p:cMediaNode>
                                        <p:cTn display="0" masterRel="sameClick">
                                          <p:stCondLst>
                                            <p:cond evt="begin" delay="0">
                                              <p:tn val="105"/>
                                            </p:cond>
                                          </p:stCondLst>
                                          <p:endCondLst>
                                            <p:cond evt="onStopAudio" delay="0">
                                              <p:tgtEl>
                                                <p:sldTgt/>
                                              </p:tgtEl>
                                            </p:cond>
                                          </p:endCondLst>
                                        </p:cTn>
                                        <p:tgtEl>
                                          <p:sndTgt r:embed="rId6" name="applause.wav"/>
                                        </p:tgtEl>
                                      </p:cMediaNode>
                                    </p:audio>
                                  </p:subTnLst>
                                </p:cTn>
                              </p:par>
                              <p:par>
                                <p:cTn id="110" presetID="1" presetClass="mediacall" presetSubtype="0" fill="hold" nodeType="withEffect">
                                  <p:stCondLst>
                                    <p:cond delay="0"/>
                                  </p:stCondLst>
                                  <p:childTnLst>
                                    <p:cmd type="call" cmd="playFrom(0.0)">
                                      <p:cBhvr>
                                        <p:cTn id="111" dur="6140" fill="hold"/>
                                        <p:tgtEl>
                                          <p:spTgt spid="114700"/>
                                        </p:tgtEl>
                                      </p:cBhvr>
                                    </p:cmd>
                                  </p:childTnLst>
                                </p:cTn>
                              </p:par>
                            </p:childTnLst>
                          </p:cTn>
                        </p:par>
                      </p:childTnLst>
                    </p:cTn>
                  </p:par>
                </p:childTnLst>
              </p:cTn>
              <p:nextCondLst>
                <p:cond evt="onClick" delay="0">
                  <p:tgtEl>
                    <p:spTgt spid="114692"/>
                  </p:tgtEl>
                </p:cond>
              </p:nextCondLst>
            </p:seq>
            <p:seq concurrent="1" nextAc="seek">
              <p:cTn id="112" restart="whenNotActive" fill="hold" evtFilter="cancelBubble" nodeType="interactiveSeq">
                <p:stCondLst>
                  <p:cond evt="onClick" delay="0">
                    <p:tgtEl>
                      <p:spTgt spid="1146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mph" presetSubtype="2" fill="hold" nodeType="clickEffect">
                                  <p:stCondLst>
                                    <p:cond delay="0"/>
                                  </p:stCondLst>
                                  <p:childTnLst>
                                    <p:animClr clrSpc="rgb" dir="cw">
                                      <p:cBhvr>
                                        <p:cTn id="116" dur="500" fill="hold"/>
                                        <p:tgtEl>
                                          <p:spTgt spid="114693"/>
                                        </p:tgtEl>
                                        <p:attrNameLst>
                                          <p:attrName>fillcolor</p:attrName>
                                        </p:attrNameLst>
                                      </p:cBhvr>
                                      <p:to>
                                        <a:schemeClr val="accent2"/>
                                      </p:to>
                                    </p:animClr>
                                    <p:set>
                                      <p:cBhvr>
                                        <p:cTn id="117" dur="500" fill="hold"/>
                                        <p:tgtEl>
                                          <p:spTgt spid="114693"/>
                                        </p:tgtEl>
                                        <p:attrNameLst>
                                          <p:attrName>fill.type</p:attrName>
                                        </p:attrNameLst>
                                      </p:cBhvr>
                                      <p:to>
                                        <p:strVal val="solid"/>
                                      </p:to>
                                    </p:set>
                                    <p:set>
                                      <p:cBhvr>
                                        <p:cTn id="118" dur="500" fill="hold"/>
                                        <p:tgtEl>
                                          <p:spTgt spid="11469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114691"/>
                                        </p:tgtEl>
                                        <p:attrNameLst>
                                          <p:attrName>fillcolor</p:attrName>
                                        </p:attrNameLst>
                                      </p:cBhvr>
                                      <p:to>
                                        <a:schemeClr val="bg1"/>
                                      </p:to>
                                    </p:animClr>
                                    <p:set>
                                      <p:cBhvr>
                                        <p:cTn id="121" dur="500" fill="hold"/>
                                        <p:tgtEl>
                                          <p:spTgt spid="114691"/>
                                        </p:tgtEl>
                                        <p:attrNameLst>
                                          <p:attrName>fill.type</p:attrName>
                                        </p:attrNameLst>
                                      </p:cBhvr>
                                      <p:to>
                                        <p:strVal val="solid"/>
                                      </p:to>
                                    </p:set>
                                    <p:set>
                                      <p:cBhvr>
                                        <p:cTn id="122" dur="500" fill="hold"/>
                                        <p:tgtEl>
                                          <p:spTgt spid="11469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114692"/>
                                        </p:tgtEl>
                                        <p:attrNameLst>
                                          <p:attrName>fillcolor</p:attrName>
                                        </p:attrNameLst>
                                      </p:cBhvr>
                                      <p:to>
                                        <a:schemeClr val="bg1"/>
                                      </p:to>
                                    </p:animClr>
                                    <p:set>
                                      <p:cBhvr>
                                        <p:cTn id="125" dur="500" fill="hold"/>
                                        <p:tgtEl>
                                          <p:spTgt spid="114692"/>
                                        </p:tgtEl>
                                        <p:attrNameLst>
                                          <p:attrName>fill.type</p:attrName>
                                        </p:attrNameLst>
                                      </p:cBhvr>
                                      <p:to>
                                        <p:strVal val="solid"/>
                                      </p:to>
                                    </p:set>
                                    <p:set>
                                      <p:cBhvr>
                                        <p:cTn id="126" dur="500" fill="hold"/>
                                        <p:tgtEl>
                                          <p:spTgt spid="11469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14694"/>
                                        </p:tgtEl>
                                        <p:attrNameLst>
                                          <p:attrName>fillcolor</p:attrName>
                                        </p:attrNameLst>
                                      </p:cBhvr>
                                      <p:to>
                                        <a:schemeClr val="bg1"/>
                                      </p:to>
                                    </p:animClr>
                                    <p:set>
                                      <p:cBhvr>
                                        <p:cTn id="129" dur="500" fill="hold"/>
                                        <p:tgtEl>
                                          <p:spTgt spid="114694"/>
                                        </p:tgtEl>
                                        <p:attrNameLst>
                                          <p:attrName>fill.type</p:attrName>
                                        </p:attrNameLst>
                                      </p:cBhvr>
                                      <p:to>
                                        <p:strVal val="solid"/>
                                      </p:to>
                                    </p:set>
                                    <p:set>
                                      <p:cBhvr>
                                        <p:cTn id="130" dur="500" fill="hold"/>
                                        <p:tgtEl>
                                          <p:spTgt spid="114694"/>
                                        </p:tgtEl>
                                        <p:attrNameLst>
                                          <p:attrName>fill.on</p:attrName>
                                        </p:attrNameLst>
                                      </p:cBhvr>
                                      <p:to>
                                        <p:strVal val="true"/>
                                      </p:to>
                                    </p:set>
                                  </p:childTnLst>
                                </p:cTn>
                              </p:par>
                            </p:childTnLst>
                          </p:cTn>
                        </p:par>
                        <p:par>
                          <p:cTn id="131" fill="hold" nodeType="afterGroup">
                            <p:stCondLst>
                              <p:cond delay="500"/>
                            </p:stCondLst>
                            <p:childTnLst>
                              <p:par>
                                <p:cTn id="132" presetID="53" presetClass="entr" presetSubtype="0" fill="hold" grpId="1" nodeType="afterEffect">
                                  <p:stCondLst>
                                    <p:cond delay="0"/>
                                  </p:stCondLst>
                                  <p:childTnLst>
                                    <p:set>
                                      <p:cBhvr>
                                        <p:cTn id="133" dur="1" fill="hold">
                                          <p:stCondLst>
                                            <p:cond delay="0"/>
                                          </p:stCondLst>
                                        </p:cTn>
                                        <p:tgtEl>
                                          <p:spTgt spid="114695"/>
                                        </p:tgtEl>
                                        <p:attrNameLst>
                                          <p:attrName>style.visibility</p:attrName>
                                        </p:attrNameLst>
                                      </p:cBhvr>
                                      <p:to>
                                        <p:strVal val="visible"/>
                                      </p:to>
                                    </p:set>
                                    <p:anim calcmode="lin" valueType="num">
                                      <p:cBhvr>
                                        <p:cTn id="134" dur="500" fill="hold"/>
                                        <p:tgtEl>
                                          <p:spTgt spid="114695"/>
                                        </p:tgtEl>
                                        <p:attrNameLst>
                                          <p:attrName>ppt_w</p:attrName>
                                        </p:attrNameLst>
                                      </p:cBhvr>
                                      <p:tavLst>
                                        <p:tav tm="0">
                                          <p:val>
                                            <p:fltVal val="0"/>
                                          </p:val>
                                        </p:tav>
                                        <p:tav tm="100000">
                                          <p:val>
                                            <p:strVal val="#ppt_w"/>
                                          </p:val>
                                        </p:tav>
                                      </p:tavLst>
                                    </p:anim>
                                    <p:anim calcmode="lin" valueType="num">
                                      <p:cBhvr>
                                        <p:cTn id="135" dur="500" fill="hold"/>
                                        <p:tgtEl>
                                          <p:spTgt spid="114695"/>
                                        </p:tgtEl>
                                        <p:attrNameLst>
                                          <p:attrName>ppt_h</p:attrName>
                                        </p:attrNameLst>
                                      </p:cBhvr>
                                      <p:tavLst>
                                        <p:tav tm="0">
                                          <p:val>
                                            <p:fltVal val="0"/>
                                          </p:val>
                                        </p:tav>
                                        <p:tav tm="100000">
                                          <p:val>
                                            <p:strVal val="#ppt_h"/>
                                          </p:val>
                                        </p:tav>
                                      </p:tavLst>
                                    </p:anim>
                                    <p:animEffect transition="in" filter="fade">
                                      <p:cBhvr>
                                        <p:cTn id="136" dur="500"/>
                                        <p:tgtEl>
                                          <p:spTgt spid="114695"/>
                                        </p:tgtEl>
                                      </p:cBhvr>
                                    </p:animEffect>
                                  </p:childTnLst>
                                </p:cTn>
                              </p:par>
                              <p:par>
                                <p:cTn id="137" presetID="1" presetClass="mediacall" presetSubtype="0" fill="hold" nodeType="withEffect">
                                  <p:stCondLst>
                                    <p:cond delay="0"/>
                                  </p:stCondLst>
                                  <p:childTnLst>
                                    <p:cmd type="call" cmd="playFrom(0.0)">
                                      <p:cBhvr>
                                        <p:cTn id="138" dur="3810" fill="hold"/>
                                        <p:tgtEl>
                                          <p:spTgt spid="114697"/>
                                        </p:tgtEl>
                                      </p:cBhvr>
                                    </p:cmd>
                                  </p:childTnLst>
                                </p:cTn>
                              </p:par>
                            </p:childTnLst>
                          </p:cTn>
                        </p:par>
                      </p:childTnLst>
                    </p:cTn>
                  </p:par>
                </p:childTnLst>
              </p:cTn>
              <p:nextCondLst>
                <p:cond evt="onClick" delay="0">
                  <p:tgtEl>
                    <p:spTgt spid="114693"/>
                  </p:tgtEl>
                </p:cond>
              </p:nextCondLst>
            </p:seq>
            <p:seq concurrent="1" nextAc="seek">
              <p:cTn id="139" restart="whenNotActive" fill="hold" evtFilter="cancelBubble" nodeType="interactiveSeq">
                <p:stCondLst>
                  <p:cond evt="onClick" delay="0">
                    <p:tgtEl>
                      <p:spTgt spid="11469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1" presetClass="emph" presetSubtype="2" fill="hold" nodeType="clickEffect">
                                  <p:stCondLst>
                                    <p:cond delay="0"/>
                                  </p:stCondLst>
                                  <p:childTnLst>
                                    <p:animClr clrSpc="rgb" dir="cw">
                                      <p:cBhvr>
                                        <p:cTn id="143" dur="500" fill="hold"/>
                                        <p:tgtEl>
                                          <p:spTgt spid="114694"/>
                                        </p:tgtEl>
                                        <p:attrNameLst>
                                          <p:attrName>fillcolor</p:attrName>
                                        </p:attrNameLst>
                                      </p:cBhvr>
                                      <p:to>
                                        <a:schemeClr val="accent2"/>
                                      </p:to>
                                    </p:animClr>
                                    <p:set>
                                      <p:cBhvr>
                                        <p:cTn id="144" dur="500" fill="hold"/>
                                        <p:tgtEl>
                                          <p:spTgt spid="114694"/>
                                        </p:tgtEl>
                                        <p:attrNameLst>
                                          <p:attrName>fill.type</p:attrName>
                                        </p:attrNameLst>
                                      </p:cBhvr>
                                      <p:to>
                                        <p:strVal val="solid"/>
                                      </p:to>
                                    </p:set>
                                    <p:set>
                                      <p:cBhvr>
                                        <p:cTn id="145" dur="500" fill="hold"/>
                                        <p:tgtEl>
                                          <p:spTgt spid="11469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14691"/>
                                        </p:tgtEl>
                                        <p:attrNameLst>
                                          <p:attrName>fillcolor</p:attrName>
                                        </p:attrNameLst>
                                      </p:cBhvr>
                                      <p:to>
                                        <a:schemeClr val="bg1"/>
                                      </p:to>
                                    </p:animClr>
                                    <p:set>
                                      <p:cBhvr>
                                        <p:cTn id="148" dur="500" fill="hold"/>
                                        <p:tgtEl>
                                          <p:spTgt spid="114691"/>
                                        </p:tgtEl>
                                        <p:attrNameLst>
                                          <p:attrName>fill.type</p:attrName>
                                        </p:attrNameLst>
                                      </p:cBhvr>
                                      <p:to>
                                        <p:strVal val="solid"/>
                                      </p:to>
                                    </p:set>
                                    <p:set>
                                      <p:cBhvr>
                                        <p:cTn id="149" dur="500" fill="hold"/>
                                        <p:tgtEl>
                                          <p:spTgt spid="114691"/>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14692"/>
                                        </p:tgtEl>
                                        <p:attrNameLst>
                                          <p:attrName>fillcolor</p:attrName>
                                        </p:attrNameLst>
                                      </p:cBhvr>
                                      <p:to>
                                        <a:schemeClr val="bg1"/>
                                      </p:to>
                                    </p:animClr>
                                    <p:set>
                                      <p:cBhvr>
                                        <p:cTn id="152" dur="500" fill="hold"/>
                                        <p:tgtEl>
                                          <p:spTgt spid="114692"/>
                                        </p:tgtEl>
                                        <p:attrNameLst>
                                          <p:attrName>fill.type</p:attrName>
                                        </p:attrNameLst>
                                      </p:cBhvr>
                                      <p:to>
                                        <p:strVal val="solid"/>
                                      </p:to>
                                    </p:set>
                                    <p:set>
                                      <p:cBhvr>
                                        <p:cTn id="153" dur="500" fill="hold"/>
                                        <p:tgtEl>
                                          <p:spTgt spid="114692"/>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14693"/>
                                        </p:tgtEl>
                                        <p:attrNameLst>
                                          <p:attrName>fillcolor</p:attrName>
                                        </p:attrNameLst>
                                      </p:cBhvr>
                                      <p:to>
                                        <a:schemeClr val="bg1"/>
                                      </p:to>
                                    </p:animClr>
                                    <p:set>
                                      <p:cBhvr>
                                        <p:cTn id="156" dur="500" fill="hold"/>
                                        <p:tgtEl>
                                          <p:spTgt spid="114693"/>
                                        </p:tgtEl>
                                        <p:attrNameLst>
                                          <p:attrName>fill.type</p:attrName>
                                        </p:attrNameLst>
                                      </p:cBhvr>
                                      <p:to>
                                        <p:strVal val="solid"/>
                                      </p:to>
                                    </p:set>
                                    <p:set>
                                      <p:cBhvr>
                                        <p:cTn id="157" dur="500" fill="hold"/>
                                        <p:tgtEl>
                                          <p:spTgt spid="114693"/>
                                        </p:tgtEl>
                                        <p:attrNameLst>
                                          <p:attrName>fill.on</p:attrName>
                                        </p:attrNameLst>
                                      </p:cBhvr>
                                      <p:to>
                                        <p:strVal val="true"/>
                                      </p:to>
                                    </p:set>
                                  </p:childTnLst>
                                </p:cTn>
                              </p:par>
                            </p:childTnLst>
                          </p:cTn>
                        </p:par>
                        <p:par>
                          <p:cTn id="158" fill="hold" nodeType="afterGroup">
                            <p:stCondLst>
                              <p:cond delay="500"/>
                            </p:stCondLst>
                            <p:childTnLst>
                              <p:par>
                                <p:cTn id="159" presetID="53" presetClass="entr" presetSubtype="0" fill="hold" grpId="2" nodeType="afterEffect">
                                  <p:stCondLst>
                                    <p:cond delay="0"/>
                                  </p:stCondLst>
                                  <p:childTnLst>
                                    <p:set>
                                      <p:cBhvr>
                                        <p:cTn id="160" dur="1" fill="hold">
                                          <p:stCondLst>
                                            <p:cond delay="0"/>
                                          </p:stCondLst>
                                        </p:cTn>
                                        <p:tgtEl>
                                          <p:spTgt spid="114695"/>
                                        </p:tgtEl>
                                        <p:attrNameLst>
                                          <p:attrName>style.visibility</p:attrName>
                                        </p:attrNameLst>
                                      </p:cBhvr>
                                      <p:to>
                                        <p:strVal val="visible"/>
                                      </p:to>
                                    </p:set>
                                    <p:anim calcmode="lin" valueType="num">
                                      <p:cBhvr>
                                        <p:cTn id="161" dur="500" fill="hold"/>
                                        <p:tgtEl>
                                          <p:spTgt spid="114695"/>
                                        </p:tgtEl>
                                        <p:attrNameLst>
                                          <p:attrName>ppt_w</p:attrName>
                                        </p:attrNameLst>
                                      </p:cBhvr>
                                      <p:tavLst>
                                        <p:tav tm="0">
                                          <p:val>
                                            <p:fltVal val="0"/>
                                          </p:val>
                                        </p:tav>
                                        <p:tav tm="100000">
                                          <p:val>
                                            <p:strVal val="#ppt_w"/>
                                          </p:val>
                                        </p:tav>
                                      </p:tavLst>
                                    </p:anim>
                                    <p:anim calcmode="lin" valueType="num">
                                      <p:cBhvr>
                                        <p:cTn id="162" dur="500" fill="hold"/>
                                        <p:tgtEl>
                                          <p:spTgt spid="114695"/>
                                        </p:tgtEl>
                                        <p:attrNameLst>
                                          <p:attrName>ppt_h</p:attrName>
                                        </p:attrNameLst>
                                      </p:cBhvr>
                                      <p:tavLst>
                                        <p:tav tm="0">
                                          <p:val>
                                            <p:fltVal val="0"/>
                                          </p:val>
                                        </p:tav>
                                        <p:tav tm="100000">
                                          <p:val>
                                            <p:strVal val="#ppt_h"/>
                                          </p:val>
                                        </p:tav>
                                      </p:tavLst>
                                    </p:anim>
                                    <p:animEffect transition="in" filter="fade">
                                      <p:cBhvr>
                                        <p:cTn id="163" dur="500"/>
                                        <p:tgtEl>
                                          <p:spTgt spid="114695"/>
                                        </p:tgtEl>
                                      </p:cBhvr>
                                    </p:animEffect>
                                  </p:childTnLst>
                                </p:cTn>
                              </p:par>
                              <p:par>
                                <p:cTn id="164" presetID="1" presetClass="mediacall" presetSubtype="0" fill="hold" nodeType="withEffect">
                                  <p:stCondLst>
                                    <p:cond delay="0"/>
                                  </p:stCondLst>
                                  <p:childTnLst>
                                    <p:cmd type="call" cmd="playFrom(0.0)">
                                      <p:cBhvr>
                                        <p:cTn id="165" dur="3810" fill="hold"/>
                                        <p:tgtEl>
                                          <p:spTgt spid="114699"/>
                                        </p:tgtEl>
                                      </p:cBhvr>
                                    </p:cmd>
                                  </p:childTnLst>
                                </p:cTn>
                              </p:par>
                            </p:childTnLst>
                          </p:cTn>
                        </p:par>
                      </p:childTnLst>
                    </p:cTn>
                  </p:par>
                </p:childTnLst>
              </p:cTn>
              <p:nextCondLst>
                <p:cond evt="onClick" delay="0">
                  <p:tgtEl>
                    <p:spTgt spid="114694"/>
                  </p:tgtEl>
                </p:cond>
              </p:nextCondLst>
            </p:seq>
            <p:audio>
              <p:cMediaNode>
                <p:cTn id="166" fill="hold" display="0">
                  <p:stCondLst>
                    <p:cond delay="indefinite"/>
                  </p:stCondLst>
                  <p:endCondLst>
                    <p:cond evt="onNext" delay="0">
                      <p:tgtEl>
                        <p:sldTgt/>
                      </p:tgtEl>
                    </p:cond>
                    <p:cond evt="onPrev" delay="0">
                      <p:tgtEl>
                        <p:sldTgt/>
                      </p:tgtEl>
                    </p:cond>
                    <p:cond evt="onStopAudio" delay="0">
                      <p:tgtEl>
                        <p:sldTgt/>
                      </p:tgtEl>
                    </p:cond>
                  </p:endCondLst>
                </p:cTn>
                <p:tgtEl>
                  <p:spTgt spid="114697"/>
                </p:tgtEl>
              </p:cMediaNode>
            </p:audio>
            <p:audio>
              <p:cMediaNode>
                <p:cTn id="167" fill="hold" display="0">
                  <p:stCondLst>
                    <p:cond delay="indefinite"/>
                  </p:stCondLst>
                  <p:endCondLst>
                    <p:cond evt="onNext" delay="0">
                      <p:tgtEl>
                        <p:sldTgt/>
                      </p:tgtEl>
                    </p:cond>
                    <p:cond evt="onPrev" delay="0">
                      <p:tgtEl>
                        <p:sldTgt/>
                      </p:tgtEl>
                    </p:cond>
                    <p:cond evt="onStopAudio" delay="0">
                      <p:tgtEl>
                        <p:sldTgt/>
                      </p:tgtEl>
                    </p:cond>
                  </p:endCondLst>
                </p:cTn>
                <p:tgtEl>
                  <p:spTgt spid="114698"/>
                </p:tgtEl>
              </p:cMediaNode>
            </p:audio>
            <p:audio>
              <p:cMediaNode>
                <p:cTn id="168" fill="hold" display="0">
                  <p:stCondLst>
                    <p:cond delay="indefinite"/>
                  </p:stCondLst>
                  <p:endCondLst>
                    <p:cond evt="onNext" delay="0">
                      <p:tgtEl>
                        <p:sldTgt/>
                      </p:tgtEl>
                    </p:cond>
                    <p:cond evt="onPrev" delay="0">
                      <p:tgtEl>
                        <p:sldTgt/>
                      </p:tgtEl>
                    </p:cond>
                    <p:cond evt="onStopAudio" delay="0">
                      <p:tgtEl>
                        <p:sldTgt/>
                      </p:tgtEl>
                    </p:cond>
                  </p:endCondLst>
                </p:cTn>
                <p:tgtEl>
                  <p:spTgt spid="114699"/>
                </p:tgtEl>
              </p:cMediaNode>
            </p:audio>
            <p:audio>
              <p:cMediaNode>
                <p:cTn id="169" fill="hold" display="0">
                  <p:stCondLst>
                    <p:cond delay="indefinite"/>
                  </p:stCondLst>
                  <p:endCondLst>
                    <p:cond evt="onNext" delay="0">
                      <p:tgtEl>
                        <p:sldTgt/>
                      </p:tgtEl>
                    </p:cond>
                    <p:cond evt="onPrev" delay="0">
                      <p:tgtEl>
                        <p:sldTgt/>
                      </p:tgtEl>
                    </p:cond>
                    <p:cond evt="onStopAudio" delay="0">
                      <p:tgtEl>
                        <p:sldTgt/>
                      </p:tgtEl>
                    </p:cond>
                  </p:endCondLst>
                </p:cTn>
                <p:tgtEl>
                  <p:spTgt spid="114700"/>
                </p:tgtEl>
              </p:cMediaNode>
            </p:audio>
          </p:childTnLst>
        </p:cTn>
      </p:par>
    </p:tnLst>
    <p:bldLst>
      <p:bldP spid="114696" grpId="0" animBg="1"/>
      <p:bldP spid="114695" grpId="0" animBg="1"/>
      <p:bldP spid="114695" grpId="1" animBg="1"/>
      <p:bldP spid="114695" grpId="2" animBg="1"/>
      <p:bldP spid="114695" grpId="3"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871593" y="723263"/>
            <a:ext cx="5717294" cy="478058"/>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416560" y="1690724"/>
            <a:ext cx="11346180" cy="3970318"/>
          </a:xfrm>
          <a:prstGeom prst="rect">
            <a:avLst/>
          </a:prstGeom>
          <a:noFill/>
        </p:spPr>
        <p:txBody>
          <a:bodyPr wrap="square">
            <a:spAutoFit/>
          </a:bodyPr>
          <a:lstStyle/>
          <a:p>
            <a:pPr marL="457200" indent="-457200" algn="just">
              <a:buFontTx/>
              <a:buChar char="-"/>
            </a:pPr>
            <a:r>
              <a:rPr lang="vi-VN" sz="2800" dirty="0" smtClean="0">
                <a:latin typeface="Arial" pitchFamily="34" charset="0"/>
                <a:cs typeface="Arial" pitchFamily="34" charset="0"/>
              </a:rPr>
              <a:t>Tổng </a:t>
            </a:r>
            <a:r>
              <a:rPr lang="vi-VN" sz="2800" dirty="0">
                <a:latin typeface="Arial" pitchFamily="34" charset="0"/>
                <a:cs typeface="Arial" pitchFamily="34" charset="0"/>
              </a:rPr>
              <a:t>hợp các ứng dụng cụ thể trong cuộc sống hàng ngày có sử dụng đến tập hợp số nguyên, biểu diễn tập hợp số nguyên trên trục số, so sánh các số </a:t>
            </a:r>
            <a:r>
              <a:rPr lang="vi-VN" sz="2800" dirty="0" smtClean="0">
                <a:latin typeface="Arial" pitchFamily="34" charset="0"/>
                <a:cs typeface="Arial" pitchFamily="34" charset="0"/>
              </a:rPr>
              <a:t>nguyên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nộp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phẩm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theo.</a:t>
            </a:r>
            <a:endParaRPr lang="en-US" sz="2800" dirty="0" smtClean="0">
              <a:latin typeface="Arial" pitchFamily="34" charset="0"/>
              <a:cs typeface="Arial" pitchFamily="34" charset="0"/>
            </a:endParaRPr>
          </a:p>
          <a:p>
            <a:pPr algn="just"/>
            <a:endParaRPr lang="en-US" sz="2800" dirty="0">
              <a:latin typeface="Arial" pitchFamily="34" charset="0"/>
              <a:cs typeface="Arial" pitchFamily="34" charset="0"/>
            </a:endParaRPr>
          </a:p>
          <a:p>
            <a:pPr marL="457200" indent="-457200" algn="just">
              <a:buFontTx/>
              <a:buChar char="-"/>
            </a:pPr>
            <a:r>
              <a:rPr lang="vi-VN" sz="2800" dirty="0" smtClean="0">
                <a:latin typeface="Arial" pitchFamily="34" charset="0"/>
                <a:cs typeface="Arial" pitchFamily="34" charset="0"/>
              </a:rPr>
              <a:t>Chuẩn </a:t>
            </a:r>
            <a:r>
              <a:rPr lang="vi-VN" sz="2800" dirty="0">
                <a:latin typeface="Arial" pitchFamily="34" charset="0"/>
                <a:cs typeface="Arial" pitchFamily="34" charset="0"/>
              </a:rPr>
              <a:t>bị giờ sau: các em hãy ôn lại các kiến thức đã học trong </a:t>
            </a:r>
            <a:r>
              <a:rPr lang="en-US" sz="2800" dirty="0" smtClean="0">
                <a:latin typeface="Arial" pitchFamily="34" charset="0"/>
                <a:cs typeface="Arial" pitchFamily="34" charset="0"/>
              </a:rPr>
              <a:t> </a:t>
            </a:r>
            <a:r>
              <a:rPr lang="vi-VN" sz="2800" dirty="0" smtClean="0">
                <a:latin typeface="Arial" pitchFamily="34" charset="0"/>
                <a:cs typeface="Arial" pitchFamily="34" charset="0"/>
              </a:rPr>
              <a:t>Bài </a:t>
            </a:r>
            <a:r>
              <a:rPr lang="vi-VN" sz="2800" dirty="0">
                <a:latin typeface="Arial" pitchFamily="34" charset="0"/>
                <a:cs typeface="Arial" pitchFamily="34" charset="0"/>
              </a:rPr>
              <a:t>2 “Tập hợp các số nguyên</a:t>
            </a:r>
            <a:r>
              <a:rPr lang="vi-VN" sz="2800" dirty="0" smtClean="0">
                <a:latin typeface="Arial" pitchFamily="34" charset="0"/>
                <a:cs typeface="Arial" pitchFamily="34" charset="0"/>
              </a:rPr>
              <a:t>”.</a:t>
            </a:r>
            <a:endParaRPr lang="en-US" sz="2800" dirty="0" smtClean="0">
              <a:latin typeface="Arial" pitchFamily="34" charset="0"/>
              <a:cs typeface="Arial" pitchFamily="34" charset="0"/>
            </a:endParaRPr>
          </a:p>
          <a:p>
            <a:pPr algn="just"/>
            <a:endParaRPr lang="en-US" sz="2800" dirty="0">
              <a:latin typeface="Arial" pitchFamily="34" charset="0"/>
              <a:cs typeface="Arial" pitchFamily="34" charset="0"/>
            </a:endParaRPr>
          </a:p>
          <a:p>
            <a:pPr lvl="1" algn="just"/>
            <a:r>
              <a:rPr lang="nl-NL" sz="2800" dirty="0">
                <a:solidFill>
                  <a:srgbClr val="15142A"/>
                </a:solidFill>
                <a:latin typeface="Arial" pitchFamily="34" charset="0"/>
                <a:cs typeface="Arial" pitchFamily="34" charset="0"/>
              </a:rPr>
              <a:t>- Bài tập về </a:t>
            </a:r>
            <a:r>
              <a:rPr lang="nl-NL" sz="2800" dirty="0" smtClean="0">
                <a:solidFill>
                  <a:srgbClr val="15142A"/>
                </a:solidFill>
                <a:latin typeface="Arial" pitchFamily="34" charset="0"/>
                <a:cs typeface="Arial" pitchFamily="34" charset="0"/>
              </a:rPr>
              <a:t>nhà:5; 6; 7 (SGK-70)</a:t>
            </a:r>
            <a:endParaRPr lang="en-US" sz="2800" dirty="0">
              <a:solidFill>
                <a:srgbClr val="15142A"/>
              </a:solidFill>
              <a:latin typeface="Arial" pitchFamily="34" charset="0"/>
              <a:cs typeface="Arial" pitchFamily="34" charset="0"/>
            </a:endParaRPr>
          </a:p>
          <a:p>
            <a:pPr lvl="1" algn="just"/>
            <a:endParaRPr lang="en-US"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3750734" y="901889"/>
            <a:ext cx="4063789" cy="57943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b="1" dirty="0" smtClean="0">
                <a:solidFill>
                  <a:srgbClr val="FF0000"/>
                </a:solidFill>
                <a:cs typeface="Arial" pitchFamily="34" charset="0"/>
              </a:rPr>
              <a:t>K</a:t>
            </a:r>
            <a:r>
              <a:rPr lang="vi-VN" sz="3200" b="1" dirty="0" smtClean="0">
                <a:solidFill>
                  <a:srgbClr val="FF0000"/>
                </a:solidFill>
                <a:cs typeface="Arial" pitchFamily="34" charset="0"/>
              </a:rPr>
              <a:t>iểm tra bài cũ</a:t>
            </a:r>
            <a:endParaRPr lang="en-US" sz="3200" b="1" dirty="0">
              <a:solidFill>
                <a:srgbClr val="FF0000"/>
              </a:solidFill>
              <a:cs typeface="Arial" pitchFamily="34" charset="0"/>
            </a:endParaRPr>
          </a:p>
        </p:txBody>
      </p:sp>
      <p:sp>
        <p:nvSpPr>
          <p:cNvPr id="5124" name="Text Box 6"/>
          <p:cNvSpPr txBox="1">
            <a:spLocks noChangeArrowheads="1"/>
          </p:cNvSpPr>
          <p:nvPr/>
        </p:nvSpPr>
        <p:spPr bwMode="auto">
          <a:xfrm>
            <a:off x="244204" y="1500376"/>
            <a:ext cx="112916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800" b="1" dirty="0" err="1" smtClean="0">
                <a:solidFill>
                  <a:srgbClr val="000099"/>
                </a:solidFill>
                <a:cs typeface="Arial" pitchFamily="34" charset="0"/>
              </a:rPr>
              <a:t>Điền</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các</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từ</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bên</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phải</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bên</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trái</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lớn</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hơn</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nhỏ</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hơn</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hoặc</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các</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dấu</a:t>
            </a:r>
            <a:r>
              <a:rPr lang="en-US" sz="2800" b="1" dirty="0" smtClean="0">
                <a:solidFill>
                  <a:srgbClr val="000099"/>
                </a:solidFill>
                <a:latin typeface=".VnTime" pitchFamily="34" charset="0"/>
              </a:rPr>
              <a:t> </a:t>
            </a:r>
            <a:r>
              <a:rPr lang="en-US" sz="2800" b="1" dirty="0">
                <a:solidFill>
                  <a:srgbClr val="000099"/>
                </a:solidFill>
                <a:latin typeface=".VnTime" pitchFamily="34" charset="0"/>
              </a:rPr>
              <a:t>“</a:t>
            </a:r>
            <a:r>
              <a:rPr lang="en-US" sz="2800" b="1" dirty="0">
                <a:solidFill>
                  <a:srgbClr val="000099"/>
                </a:solidFill>
                <a:latin typeface=".VnTifani HeavyH" pitchFamily="34" charset="0"/>
              </a:rPr>
              <a:t>&gt;</a:t>
            </a:r>
            <a:r>
              <a:rPr lang="en-US" sz="2800" b="1" dirty="0">
                <a:solidFill>
                  <a:srgbClr val="000099"/>
                </a:solidFill>
                <a:latin typeface=".VnTime" pitchFamily="34" charset="0"/>
              </a:rPr>
              <a:t>” , </a:t>
            </a:r>
            <a:r>
              <a:rPr lang="en-US" sz="2800" b="1" dirty="0" smtClean="0">
                <a:solidFill>
                  <a:srgbClr val="000099"/>
                </a:solidFill>
                <a:latin typeface=".VnTime" pitchFamily="34" charset="0"/>
              </a:rPr>
              <a:t>“</a:t>
            </a:r>
            <a:r>
              <a:rPr lang="en-US" sz="2800" b="1" dirty="0" smtClean="0">
                <a:solidFill>
                  <a:srgbClr val="000099"/>
                </a:solidFill>
                <a:latin typeface=".VnTifani HeavyH" pitchFamily="34" charset="0"/>
              </a:rPr>
              <a:t>&lt;</a:t>
            </a:r>
            <a:r>
              <a:rPr lang="en-US" sz="2800" b="1" dirty="0" smtClean="0">
                <a:solidFill>
                  <a:srgbClr val="000099"/>
                </a:solidFill>
                <a:latin typeface=".VnTime" pitchFamily="34" charset="0"/>
              </a:rPr>
              <a:t>” </a:t>
            </a:r>
            <a:r>
              <a:rPr lang="en-US" sz="2800" b="1" dirty="0" err="1" smtClean="0">
                <a:solidFill>
                  <a:srgbClr val="000099"/>
                </a:solidFill>
                <a:cs typeface="Arial" pitchFamily="34" charset="0"/>
              </a:rPr>
              <a:t>thích</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hợp</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vào</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chỗ</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trống</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dưới</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đây</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cho</a:t>
            </a:r>
            <a:r>
              <a:rPr lang="en-US" sz="2800" b="1" dirty="0" smtClean="0">
                <a:solidFill>
                  <a:srgbClr val="000099"/>
                </a:solidFill>
                <a:cs typeface="Arial" pitchFamily="34" charset="0"/>
              </a:rPr>
              <a:t> </a:t>
            </a:r>
            <a:r>
              <a:rPr lang="en-US" sz="2800" b="1" dirty="0" err="1" smtClean="0">
                <a:solidFill>
                  <a:srgbClr val="000099"/>
                </a:solidFill>
                <a:cs typeface="Arial" pitchFamily="34" charset="0"/>
              </a:rPr>
              <a:t>đúng</a:t>
            </a:r>
            <a:r>
              <a:rPr lang="en-US" sz="2800" b="1" dirty="0" smtClean="0">
                <a:solidFill>
                  <a:srgbClr val="000099"/>
                </a:solidFill>
                <a:cs typeface="Arial" pitchFamily="34" charset="0"/>
              </a:rPr>
              <a:t>:</a:t>
            </a:r>
            <a:endParaRPr lang="en-US" sz="2800" b="1" dirty="0">
              <a:solidFill>
                <a:srgbClr val="000099"/>
              </a:solidFill>
              <a:latin typeface=".VnTime" pitchFamily="34" charset="0"/>
            </a:endParaRPr>
          </a:p>
        </p:txBody>
      </p:sp>
      <p:sp>
        <p:nvSpPr>
          <p:cNvPr id="5126" name="Text Box 22"/>
          <p:cNvSpPr txBox="1">
            <a:spLocks noChangeArrowheads="1"/>
          </p:cNvSpPr>
          <p:nvPr/>
        </p:nvSpPr>
        <p:spPr bwMode="auto">
          <a:xfrm>
            <a:off x="390044" y="2546766"/>
            <a:ext cx="11420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800" b="1" dirty="0" err="1" smtClean="0">
                <a:solidFill>
                  <a:srgbClr val="FF0000"/>
                </a:solidFill>
                <a:cs typeface="Arial" pitchFamily="34" charset="0"/>
              </a:rPr>
              <a:t>Trên</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tia</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số</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nằm</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ngang</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chiều</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mũi</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tên</a:t>
            </a:r>
            <a:r>
              <a:rPr lang="en-US" sz="2800" b="1" dirty="0" smtClean="0">
                <a:solidFill>
                  <a:srgbClr val="FF0000"/>
                </a:solidFill>
                <a:cs typeface="Arial" pitchFamily="34" charset="0"/>
              </a:rPr>
              <a:t> ở </a:t>
            </a:r>
            <a:r>
              <a:rPr lang="en-US" sz="2800" b="1" dirty="0" err="1" smtClean="0">
                <a:solidFill>
                  <a:srgbClr val="FF0000"/>
                </a:solidFill>
                <a:cs typeface="Arial" pitchFamily="34" charset="0"/>
              </a:rPr>
              <a:t>tia</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số</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đi</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từ</a:t>
            </a:r>
            <a:r>
              <a:rPr lang="en-US" sz="2800" b="1" dirty="0" smtClean="0">
                <a:solidFill>
                  <a:srgbClr val="FF0000"/>
                </a:solidFill>
                <a:cs typeface="Arial" pitchFamily="34" charset="0"/>
              </a:rPr>
              <a:t> </a:t>
            </a:r>
            <a:r>
              <a:rPr lang="en-US" sz="2800" b="1" dirty="0" err="1" smtClean="0">
                <a:solidFill>
                  <a:srgbClr val="FF0000"/>
                </a:solidFill>
                <a:cs typeface="Arial" pitchFamily="34" charset="0"/>
              </a:rPr>
              <a:t>trái</a:t>
            </a:r>
            <a:r>
              <a:rPr lang="en-US" sz="2800" b="1" dirty="0" smtClean="0">
                <a:solidFill>
                  <a:srgbClr val="FF0000"/>
                </a:solidFill>
                <a:cs typeface="Arial" pitchFamily="34" charset="0"/>
              </a:rPr>
              <a:t> sang </a:t>
            </a:r>
            <a:r>
              <a:rPr lang="en-US" sz="2800" b="1" dirty="0" err="1" smtClean="0">
                <a:solidFill>
                  <a:srgbClr val="FF0000"/>
                </a:solidFill>
                <a:cs typeface="Arial" pitchFamily="34" charset="0"/>
              </a:rPr>
              <a:t>phải</a:t>
            </a:r>
            <a:r>
              <a:rPr lang="en-US" sz="2800" b="1" dirty="0" smtClean="0">
                <a:solidFill>
                  <a:srgbClr val="FF0000"/>
                </a:solidFill>
                <a:cs typeface="Arial" pitchFamily="34" charset="0"/>
              </a:rPr>
              <a:t>:</a:t>
            </a:r>
            <a:endParaRPr lang="en-US" sz="2800" b="1" dirty="0">
              <a:solidFill>
                <a:srgbClr val="FF0000"/>
              </a:solidFill>
              <a:latin typeface=".VnTime" pitchFamily="34" charset="0"/>
            </a:endParaRPr>
          </a:p>
        </p:txBody>
      </p:sp>
      <p:sp>
        <p:nvSpPr>
          <p:cNvPr id="5127" name="Rectangle 23"/>
          <p:cNvSpPr>
            <a:spLocks noChangeArrowheads="1"/>
          </p:cNvSpPr>
          <p:nvPr/>
        </p:nvSpPr>
        <p:spPr bwMode="auto">
          <a:xfrm>
            <a:off x="273780" y="4165282"/>
            <a:ext cx="11684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None/>
            </a:pPr>
            <a:r>
              <a:rPr lang="en-US" sz="2400" b="1" dirty="0" smtClean="0">
                <a:solidFill>
                  <a:srgbClr val="000099"/>
                </a:solidFill>
                <a:latin typeface="Arial" pitchFamily="34" charset="0"/>
                <a:cs typeface="Arial" pitchFamily="34" charset="0"/>
              </a:rPr>
              <a:t>a)  </a:t>
            </a:r>
            <a:r>
              <a:rPr lang="vi-VN" sz="2400" b="1" dirty="0" smtClean="0">
                <a:solidFill>
                  <a:srgbClr val="000099"/>
                </a:solidFill>
                <a:latin typeface="Arial" pitchFamily="34" charset="0"/>
                <a:cs typeface="Arial" pitchFamily="34" charset="0"/>
              </a:rPr>
              <a:t>Điể</a:t>
            </a:r>
            <a:r>
              <a:rPr lang="en-US" sz="2400" b="1" dirty="0" smtClean="0">
                <a:solidFill>
                  <a:srgbClr val="000099"/>
                </a:solidFill>
                <a:latin typeface="Arial" pitchFamily="34" charset="0"/>
                <a:cs typeface="Arial" pitchFamily="34" charset="0"/>
              </a:rPr>
              <a:t>m -2 n</a:t>
            </a:r>
            <a:r>
              <a:rPr lang="vi-VN" sz="2400" b="1" dirty="0">
                <a:solidFill>
                  <a:srgbClr val="000099"/>
                </a:solidFill>
                <a:latin typeface="Arial" pitchFamily="34" charset="0"/>
                <a:cs typeface="Arial" pitchFamily="34" charset="0"/>
              </a:rPr>
              <a:t>ằ</a:t>
            </a:r>
            <a:r>
              <a:rPr lang="en-US" sz="2400" b="1" dirty="0" smtClean="0">
                <a:solidFill>
                  <a:srgbClr val="000099"/>
                </a:solidFill>
                <a:latin typeface="Arial" pitchFamily="34" charset="0"/>
                <a:cs typeface="Arial" pitchFamily="34" charset="0"/>
              </a:rPr>
              <a:t>m ………     </a:t>
            </a:r>
            <a:r>
              <a:rPr lang="vi-VN" sz="2400" b="1" dirty="0">
                <a:solidFill>
                  <a:srgbClr val="000099"/>
                </a:solidFill>
                <a:latin typeface="Arial" pitchFamily="34" charset="0"/>
                <a:cs typeface="Arial" pitchFamily="34" charset="0"/>
              </a:rPr>
              <a:t> </a:t>
            </a:r>
            <a:r>
              <a:rPr lang="vi-VN" sz="2400" b="1" dirty="0" smtClean="0">
                <a:solidFill>
                  <a:srgbClr val="000099"/>
                </a:solidFill>
                <a:latin typeface="Arial" pitchFamily="34" charset="0"/>
                <a:cs typeface="Arial" pitchFamily="34" charset="0"/>
              </a:rPr>
              <a:t>đ</a:t>
            </a:r>
            <a:r>
              <a:rPr lang="en-US" sz="2400" b="1" dirty="0" smtClean="0">
                <a:solidFill>
                  <a:srgbClr val="000099"/>
                </a:solidFill>
                <a:latin typeface="Arial" pitchFamily="34" charset="0"/>
                <a:cs typeface="Arial" pitchFamily="34" charset="0"/>
              </a:rPr>
              <a:t>i</a:t>
            </a:r>
            <a:r>
              <a:rPr lang="vi-VN" sz="2400" b="1" dirty="0">
                <a:solidFill>
                  <a:srgbClr val="000099"/>
                </a:solidFill>
                <a:latin typeface="Arial" pitchFamily="34" charset="0"/>
                <a:cs typeface="Arial" pitchFamily="34" charset="0"/>
              </a:rPr>
              <a:t>ể</a:t>
            </a:r>
            <a:r>
              <a:rPr lang="en-US" sz="2400" b="1" dirty="0" smtClean="0">
                <a:solidFill>
                  <a:srgbClr val="000099"/>
                </a:solidFill>
                <a:latin typeface="Arial" pitchFamily="34" charset="0"/>
                <a:cs typeface="Arial" pitchFamily="34" charset="0"/>
              </a:rPr>
              <a:t>m 0, n</a:t>
            </a:r>
            <a:r>
              <a:rPr lang="vi-VN" sz="2400" b="1" dirty="0" smtClean="0">
                <a:solidFill>
                  <a:srgbClr val="000099"/>
                </a:solidFill>
                <a:latin typeface="Arial" pitchFamily="34" charset="0"/>
                <a:cs typeface="Arial" pitchFamily="34" charset="0"/>
              </a:rPr>
              <a:t>ê</a:t>
            </a:r>
            <a:r>
              <a:rPr lang="en-US" sz="2400" b="1" dirty="0" smtClean="0">
                <a:solidFill>
                  <a:srgbClr val="000099"/>
                </a:solidFill>
                <a:latin typeface="Arial" pitchFamily="34" charset="0"/>
                <a:cs typeface="Arial" pitchFamily="34" charset="0"/>
              </a:rPr>
              <a:t>n -2 …….....</a:t>
            </a:r>
            <a:r>
              <a:rPr lang="vi-VN" sz="2400" b="1" dirty="0" smtClean="0">
                <a:solidFill>
                  <a:srgbClr val="000099"/>
                </a:solidFill>
                <a:latin typeface="Arial" pitchFamily="34" charset="0"/>
                <a:cs typeface="Arial" pitchFamily="34" charset="0"/>
              </a:rPr>
              <a:t>    </a:t>
            </a:r>
            <a:r>
              <a:rPr lang="en-US" sz="2400" b="1" dirty="0" smtClean="0">
                <a:solidFill>
                  <a:srgbClr val="000099"/>
                </a:solidFill>
                <a:latin typeface="Arial" pitchFamily="34" charset="0"/>
                <a:cs typeface="Arial" pitchFamily="34" charset="0"/>
              </a:rPr>
              <a:t>.. 0 </a:t>
            </a:r>
            <a:r>
              <a:rPr lang="vi-VN" sz="2400" b="1" dirty="0" smtClean="0">
                <a:solidFill>
                  <a:srgbClr val="000099"/>
                </a:solidFill>
                <a:latin typeface="Arial" pitchFamily="34" charset="0"/>
                <a:cs typeface="Arial" pitchFamily="34" charset="0"/>
              </a:rPr>
              <a:t> </a:t>
            </a:r>
            <a:r>
              <a:rPr lang="en-US" sz="2400" b="1" dirty="0" smtClean="0">
                <a:solidFill>
                  <a:srgbClr val="000099"/>
                </a:solidFill>
                <a:latin typeface="Arial" pitchFamily="34" charset="0"/>
                <a:cs typeface="Arial" pitchFamily="34" charset="0"/>
              </a:rPr>
              <a:t>v</a:t>
            </a:r>
            <a:r>
              <a:rPr lang="vi-VN" sz="2400" b="1" dirty="0" smtClean="0">
                <a:solidFill>
                  <a:srgbClr val="000099"/>
                </a:solidFill>
                <a:latin typeface="Arial" pitchFamily="34" charset="0"/>
                <a:cs typeface="Arial" pitchFamily="34" charset="0"/>
              </a:rPr>
              <a:t>à</a:t>
            </a:r>
            <a:r>
              <a:rPr lang="en-US" sz="2400" b="1" dirty="0" smtClean="0">
                <a:solidFill>
                  <a:srgbClr val="000099"/>
                </a:solidFill>
                <a:latin typeface="Arial" pitchFamily="34" charset="0"/>
                <a:cs typeface="Arial" pitchFamily="34" charset="0"/>
              </a:rPr>
              <a:t> vi</a:t>
            </a:r>
            <a:r>
              <a:rPr lang="vi-VN" sz="2400" b="1" dirty="0">
                <a:solidFill>
                  <a:srgbClr val="000099"/>
                </a:solidFill>
                <a:latin typeface="Arial" pitchFamily="34" charset="0"/>
                <a:cs typeface="Arial" pitchFamily="34" charset="0"/>
              </a:rPr>
              <a:t>ế</a:t>
            </a:r>
            <a:r>
              <a:rPr lang="en-US" sz="2400" b="1" dirty="0" smtClean="0">
                <a:solidFill>
                  <a:srgbClr val="000099"/>
                </a:solidFill>
                <a:latin typeface="Arial" pitchFamily="34" charset="0"/>
                <a:cs typeface="Arial" pitchFamily="34" charset="0"/>
              </a:rPr>
              <a:t>t</a:t>
            </a:r>
            <a:r>
              <a:rPr lang="en-US" sz="2400" b="1" dirty="0">
                <a:solidFill>
                  <a:srgbClr val="000099"/>
                </a:solidFill>
                <a:latin typeface="Arial" pitchFamily="34" charset="0"/>
                <a:cs typeface="Arial" pitchFamily="34" charset="0"/>
              </a:rPr>
              <a:t>: </a:t>
            </a:r>
            <a:r>
              <a:rPr lang="en-US" sz="2400" b="1" dirty="0" smtClean="0">
                <a:solidFill>
                  <a:srgbClr val="000099"/>
                </a:solidFill>
                <a:latin typeface="Arial" pitchFamily="34" charset="0"/>
                <a:cs typeface="Arial" pitchFamily="34" charset="0"/>
              </a:rPr>
              <a:t>-2 ….. 0;</a:t>
            </a:r>
            <a:endParaRPr lang="en-US" sz="2400" b="1" dirty="0">
              <a:solidFill>
                <a:srgbClr val="000099"/>
              </a:solidFill>
              <a:latin typeface="Arial" pitchFamily="34" charset="0"/>
              <a:cs typeface="Arial" pitchFamily="34" charset="0"/>
            </a:endParaRPr>
          </a:p>
          <a:p>
            <a:pPr marL="342900" indent="-342900">
              <a:spcBef>
                <a:spcPct val="20000"/>
              </a:spcBef>
              <a:buClr>
                <a:schemeClr val="accent1"/>
              </a:buClr>
              <a:buSzPct val="65000"/>
              <a:buFont typeface="Wingdings" pitchFamily="2" charset="2"/>
              <a:buNone/>
            </a:pPr>
            <a:r>
              <a:rPr lang="en-US" sz="2400" b="1" dirty="0" smtClean="0">
                <a:solidFill>
                  <a:srgbClr val="000099"/>
                </a:solidFill>
                <a:latin typeface="Arial" pitchFamily="34" charset="0"/>
                <a:cs typeface="Arial" pitchFamily="34" charset="0"/>
              </a:rPr>
              <a:t>b) </a:t>
            </a:r>
            <a:r>
              <a:rPr lang="vi-VN" sz="2400" b="1" dirty="0" smtClean="0">
                <a:solidFill>
                  <a:srgbClr val="000099"/>
                </a:solidFill>
                <a:latin typeface="Arial" pitchFamily="34" charset="0"/>
                <a:cs typeface="Arial" pitchFamily="34" charset="0"/>
              </a:rPr>
              <a:t>Đ</a:t>
            </a:r>
            <a:r>
              <a:rPr lang="en-US" sz="2400" b="1" dirty="0" smtClean="0">
                <a:solidFill>
                  <a:srgbClr val="000099"/>
                </a:solidFill>
                <a:latin typeface="Arial" pitchFamily="34" charset="0"/>
                <a:cs typeface="Arial" pitchFamily="34" charset="0"/>
              </a:rPr>
              <a:t>i</a:t>
            </a:r>
            <a:r>
              <a:rPr lang="vi-VN" sz="2400" b="1" dirty="0">
                <a:solidFill>
                  <a:srgbClr val="000099"/>
                </a:solidFill>
                <a:latin typeface="Arial" pitchFamily="34" charset="0"/>
                <a:cs typeface="Arial" pitchFamily="34" charset="0"/>
              </a:rPr>
              <a:t>ể</a:t>
            </a:r>
            <a:r>
              <a:rPr lang="en-US" sz="2400" b="1" dirty="0" smtClean="0">
                <a:solidFill>
                  <a:srgbClr val="000099"/>
                </a:solidFill>
                <a:latin typeface="Arial" pitchFamily="34" charset="0"/>
                <a:cs typeface="Arial" pitchFamily="34" charset="0"/>
              </a:rPr>
              <a:t>m </a:t>
            </a:r>
            <a:r>
              <a:rPr lang="en-US" sz="2400" b="1" dirty="0">
                <a:solidFill>
                  <a:srgbClr val="000099"/>
                </a:solidFill>
                <a:latin typeface="Arial" pitchFamily="34" charset="0"/>
                <a:cs typeface="Arial" pitchFamily="34" charset="0"/>
              </a:rPr>
              <a:t>5 </a:t>
            </a:r>
            <a:r>
              <a:rPr lang="en-US" sz="2400" b="1" dirty="0" smtClean="0">
                <a:solidFill>
                  <a:srgbClr val="000099"/>
                </a:solidFill>
                <a:latin typeface="Arial" pitchFamily="34" charset="0"/>
                <a:cs typeface="Arial" pitchFamily="34" charset="0"/>
              </a:rPr>
              <a:t>n</a:t>
            </a:r>
            <a:r>
              <a:rPr lang="vi-VN" sz="2400" b="1" dirty="0">
                <a:solidFill>
                  <a:srgbClr val="000099"/>
                </a:solidFill>
                <a:latin typeface="Arial" pitchFamily="34" charset="0"/>
                <a:cs typeface="Arial" pitchFamily="34" charset="0"/>
              </a:rPr>
              <a:t>ằ</a:t>
            </a:r>
            <a:r>
              <a:rPr lang="en-US" sz="2400" b="1" dirty="0" smtClean="0">
                <a:solidFill>
                  <a:srgbClr val="000099"/>
                </a:solidFill>
                <a:latin typeface="Arial" pitchFamily="34" charset="0"/>
                <a:cs typeface="Arial" pitchFamily="34" charset="0"/>
              </a:rPr>
              <a:t>m ……..…   </a:t>
            </a:r>
            <a:r>
              <a:rPr lang="vi-VN" sz="2400" b="1" dirty="0" smtClean="0">
                <a:solidFill>
                  <a:srgbClr val="000099"/>
                </a:solidFill>
                <a:latin typeface="Arial" pitchFamily="34" charset="0"/>
                <a:cs typeface="Arial" pitchFamily="34" charset="0"/>
              </a:rPr>
              <a:t>  đ</a:t>
            </a:r>
            <a:r>
              <a:rPr lang="en-US" sz="2400" b="1" dirty="0" smtClean="0">
                <a:solidFill>
                  <a:srgbClr val="000099"/>
                </a:solidFill>
                <a:latin typeface="Arial" pitchFamily="34" charset="0"/>
                <a:cs typeface="Arial" pitchFamily="34" charset="0"/>
              </a:rPr>
              <a:t>i</a:t>
            </a:r>
            <a:r>
              <a:rPr lang="vi-VN" sz="2400" b="1" dirty="0">
                <a:solidFill>
                  <a:srgbClr val="000099"/>
                </a:solidFill>
                <a:latin typeface="Arial" pitchFamily="34" charset="0"/>
                <a:cs typeface="Arial" pitchFamily="34" charset="0"/>
              </a:rPr>
              <a:t>ể</a:t>
            </a:r>
            <a:r>
              <a:rPr lang="en-US" sz="2400" b="1" dirty="0" smtClean="0">
                <a:solidFill>
                  <a:srgbClr val="000099"/>
                </a:solidFill>
                <a:latin typeface="Arial" pitchFamily="34" charset="0"/>
                <a:cs typeface="Arial" pitchFamily="34" charset="0"/>
              </a:rPr>
              <a:t>m </a:t>
            </a:r>
            <a:r>
              <a:rPr lang="en-US" sz="2400" b="1" dirty="0">
                <a:solidFill>
                  <a:srgbClr val="000099"/>
                </a:solidFill>
                <a:latin typeface="Arial" pitchFamily="34" charset="0"/>
                <a:cs typeface="Arial" pitchFamily="34" charset="0"/>
              </a:rPr>
              <a:t>3, </a:t>
            </a:r>
            <a:r>
              <a:rPr lang="en-US" sz="2400" b="1" dirty="0" smtClean="0">
                <a:solidFill>
                  <a:srgbClr val="000099"/>
                </a:solidFill>
                <a:latin typeface="Arial" pitchFamily="34" charset="0"/>
                <a:cs typeface="Arial" pitchFamily="34" charset="0"/>
              </a:rPr>
              <a:t>n</a:t>
            </a:r>
            <a:r>
              <a:rPr lang="vi-VN" sz="2400" b="1" dirty="0" smtClean="0">
                <a:solidFill>
                  <a:srgbClr val="000099"/>
                </a:solidFill>
                <a:latin typeface="Arial" pitchFamily="34" charset="0"/>
                <a:cs typeface="Arial" pitchFamily="34" charset="0"/>
              </a:rPr>
              <a:t>ê</a:t>
            </a:r>
            <a:r>
              <a:rPr lang="en-US" sz="2400" b="1" dirty="0" smtClean="0">
                <a:solidFill>
                  <a:srgbClr val="000099"/>
                </a:solidFill>
                <a:latin typeface="Arial" pitchFamily="34" charset="0"/>
                <a:cs typeface="Arial" pitchFamily="34" charset="0"/>
              </a:rPr>
              <a:t>n 5   …….….  </a:t>
            </a:r>
            <a:r>
              <a:rPr lang="vi-VN" sz="2400" b="1" dirty="0" smtClean="0">
                <a:solidFill>
                  <a:srgbClr val="000099"/>
                </a:solidFill>
                <a:latin typeface="Arial" pitchFamily="34" charset="0"/>
                <a:cs typeface="Arial" pitchFamily="34" charset="0"/>
              </a:rPr>
              <a:t>  </a:t>
            </a:r>
            <a:r>
              <a:rPr lang="en-US" sz="2400" b="1" dirty="0" smtClean="0">
                <a:solidFill>
                  <a:srgbClr val="000099"/>
                </a:solidFill>
                <a:latin typeface="Arial" pitchFamily="34" charset="0"/>
                <a:cs typeface="Arial" pitchFamily="34" charset="0"/>
              </a:rPr>
              <a:t>3 v</a:t>
            </a:r>
            <a:r>
              <a:rPr lang="vi-VN" sz="2400" b="1" dirty="0" smtClean="0">
                <a:solidFill>
                  <a:srgbClr val="000099"/>
                </a:solidFill>
                <a:latin typeface="Arial" pitchFamily="34" charset="0"/>
                <a:cs typeface="Arial" pitchFamily="34" charset="0"/>
              </a:rPr>
              <a:t>à</a:t>
            </a:r>
            <a:r>
              <a:rPr lang="en-US" sz="2400" b="1" dirty="0" smtClean="0">
                <a:solidFill>
                  <a:srgbClr val="000099"/>
                </a:solidFill>
                <a:latin typeface="Arial" pitchFamily="34" charset="0"/>
                <a:cs typeface="Arial" pitchFamily="34" charset="0"/>
              </a:rPr>
              <a:t> vi</a:t>
            </a:r>
            <a:r>
              <a:rPr lang="vi-VN" sz="2400" b="1" dirty="0">
                <a:solidFill>
                  <a:srgbClr val="000099"/>
                </a:solidFill>
                <a:latin typeface="Arial" pitchFamily="34" charset="0"/>
                <a:cs typeface="Arial" pitchFamily="34" charset="0"/>
              </a:rPr>
              <a:t>ế</a:t>
            </a:r>
            <a:r>
              <a:rPr lang="en-US" sz="2400" b="1" dirty="0" smtClean="0">
                <a:solidFill>
                  <a:srgbClr val="000099"/>
                </a:solidFill>
                <a:latin typeface="Arial" pitchFamily="34" charset="0"/>
                <a:cs typeface="Arial" pitchFamily="34" charset="0"/>
              </a:rPr>
              <a:t>t: 5 …  </a:t>
            </a:r>
            <a:r>
              <a:rPr lang="en-US" sz="2400" b="1" dirty="0">
                <a:solidFill>
                  <a:srgbClr val="000099"/>
                </a:solidFill>
                <a:latin typeface="Arial" pitchFamily="34" charset="0"/>
                <a:cs typeface="Arial" pitchFamily="34" charset="0"/>
              </a:rPr>
              <a:t>3;</a:t>
            </a:r>
          </a:p>
          <a:p>
            <a:pPr marL="342900" indent="-342900">
              <a:spcBef>
                <a:spcPct val="20000"/>
              </a:spcBef>
              <a:buClr>
                <a:schemeClr val="accent1"/>
              </a:buClr>
              <a:buSzPct val="65000"/>
              <a:buFont typeface="Wingdings" pitchFamily="2" charset="2"/>
              <a:buNone/>
            </a:pPr>
            <a:r>
              <a:rPr lang="en-US" sz="2400" b="1" dirty="0" smtClean="0">
                <a:solidFill>
                  <a:srgbClr val="000099"/>
                </a:solidFill>
                <a:latin typeface="Arial" pitchFamily="34" charset="0"/>
                <a:cs typeface="Arial" pitchFamily="34" charset="0"/>
              </a:rPr>
              <a:t>c)  </a:t>
            </a:r>
            <a:r>
              <a:rPr lang="vi-VN" sz="2400" b="1" dirty="0" smtClean="0">
                <a:solidFill>
                  <a:srgbClr val="000099"/>
                </a:solidFill>
                <a:latin typeface="Arial" pitchFamily="34" charset="0"/>
                <a:cs typeface="Arial" pitchFamily="34" charset="0"/>
              </a:rPr>
              <a:t>Đ</a:t>
            </a:r>
            <a:r>
              <a:rPr lang="en-US" sz="2400" b="1" dirty="0" smtClean="0">
                <a:solidFill>
                  <a:srgbClr val="000099"/>
                </a:solidFill>
                <a:latin typeface="Arial" pitchFamily="34" charset="0"/>
                <a:cs typeface="Arial" pitchFamily="34" charset="0"/>
              </a:rPr>
              <a:t>i</a:t>
            </a:r>
            <a:r>
              <a:rPr lang="vi-VN" sz="2400" b="1" dirty="0">
                <a:solidFill>
                  <a:srgbClr val="000099"/>
                </a:solidFill>
                <a:latin typeface="Arial" pitchFamily="34" charset="0"/>
                <a:cs typeface="Arial" pitchFamily="34" charset="0"/>
              </a:rPr>
              <a:t>ể</a:t>
            </a:r>
            <a:r>
              <a:rPr lang="en-US" sz="2400" b="1" dirty="0" smtClean="0">
                <a:solidFill>
                  <a:srgbClr val="000099"/>
                </a:solidFill>
                <a:latin typeface="Arial" pitchFamily="34" charset="0"/>
                <a:cs typeface="Arial" pitchFamily="34" charset="0"/>
              </a:rPr>
              <a:t>m -3 n</a:t>
            </a:r>
            <a:r>
              <a:rPr lang="vi-VN" sz="2400" b="1" dirty="0">
                <a:solidFill>
                  <a:srgbClr val="000099"/>
                </a:solidFill>
                <a:latin typeface="Arial" pitchFamily="34" charset="0"/>
                <a:cs typeface="Arial" pitchFamily="34" charset="0"/>
              </a:rPr>
              <a:t>ằ</a:t>
            </a:r>
            <a:r>
              <a:rPr lang="en-US" sz="2400" b="1" dirty="0" smtClean="0">
                <a:solidFill>
                  <a:srgbClr val="000099"/>
                </a:solidFill>
                <a:latin typeface="Arial" pitchFamily="34" charset="0"/>
                <a:cs typeface="Arial" pitchFamily="34" charset="0"/>
              </a:rPr>
              <a:t>m  ……….  </a:t>
            </a:r>
            <a:r>
              <a:rPr lang="vi-VN" sz="2400" b="1" dirty="0" smtClean="0">
                <a:solidFill>
                  <a:srgbClr val="000099"/>
                </a:solidFill>
                <a:latin typeface="Arial" pitchFamily="34" charset="0"/>
                <a:cs typeface="Arial" pitchFamily="34" charset="0"/>
              </a:rPr>
              <a:t> đ</a:t>
            </a:r>
            <a:r>
              <a:rPr lang="en-US" sz="2400" b="1" dirty="0" smtClean="0">
                <a:solidFill>
                  <a:srgbClr val="000099"/>
                </a:solidFill>
                <a:latin typeface="Arial" pitchFamily="34" charset="0"/>
                <a:cs typeface="Arial" pitchFamily="34" charset="0"/>
              </a:rPr>
              <a:t>i</a:t>
            </a:r>
            <a:r>
              <a:rPr lang="vi-VN" sz="2400" b="1" dirty="0">
                <a:solidFill>
                  <a:srgbClr val="000099"/>
                </a:solidFill>
                <a:latin typeface="Arial" pitchFamily="34" charset="0"/>
                <a:cs typeface="Arial" pitchFamily="34" charset="0"/>
              </a:rPr>
              <a:t>ể</a:t>
            </a:r>
            <a:r>
              <a:rPr lang="en-US" sz="2400" b="1" dirty="0" smtClean="0">
                <a:solidFill>
                  <a:srgbClr val="000099"/>
                </a:solidFill>
                <a:latin typeface="Arial" pitchFamily="34" charset="0"/>
                <a:cs typeface="Arial" pitchFamily="34" charset="0"/>
              </a:rPr>
              <a:t>m </a:t>
            </a:r>
            <a:r>
              <a:rPr lang="en-US" sz="2400" b="1" dirty="0">
                <a:solidFill>
                  <a:srgbClr val="000099"/>
                </a:solidFill>
                <a:latin typeface="Arial" pitchFamily="34" charset="0"/>
                <a:cs typeface="Arial" pitchFamily="34" charset="0"/>
              </a:rPr>
              <a:t>2, </a:t>
            </a:r>
            <a:r>
              <a:rPr lang="en-US" sz="2400" b="1" dirty="0" smtClean="0">
                <a:solidFill>
                  <a:srgbClr val="000099"/>
                </a:solidFill>
                <a:latin typeface="Arial" pitchFamily="34" charset="0"/>
                <a:cs typeface="Arial" pitchFamily="34" charset="0"/>
              </a:rPr>
              <a:t>n</a:t>
            </a:r>
            <a:r>
              <a:rPr lang="vi-VN" sz="2400" b="1" dirty="0" smtClean="0">
                <a:solidFill>
                  <a:srgbClr val="000099"/>
                </a:solidFill>
                <a:latin typeface="Arial" pitchFamily="34" charset="0"/>
                <a:cs typeface="Arial" pitchFamily="34" charset="0"/>
              </a:rPr>
              <a:t>ê</a:t>
            </a:r>
            <a:r>
              <a:rPr lang="en-US" sz="2400" b="1" dirty="0" smtClean="0">
                <a:solidFill>
                  <a:srgbClr val="000099"/>
                </a:solidFill>
                <a:latin typeface="Arial" pitchFamily="34" charset="0"/>
                <a:cs typeface="Arial" pitchFamily="34" charset="0"/>
              </a:rPr>
              <a:t>n -3  …...….....</a:t>
            </a:r>
            <a:r>
              <a:rPr lang="vi-VN" sz="2400" b="1" dirty="0" smtClean="0">
                <a:solidFill>
                  <a:srgbClr val="000099"/>
                </a:solidFill>
                <a:latin typeface="Arial" pitchFamily="34" charset="0"/>
                <a:cs typeface="Arial" pitchFamily="34" charset="0"/>
              </a:rPr>
              <a:t>  </a:t>
            </a:r>
            <a:r>
              <a:rPr lang="en-US" sz="2400" b="1" dirty="0" smtClean="0">
                <a:solidFill>
                  <a:srgbClr val="000099"/>
                </a:solidFill>
                <a:latin typeface="Arial" pitchFamily="34" charset="0"/>
                <a:cs typeface="Arial" pitchFamily="34" charset="0"/>
              </a:rPr>
              <a:t>  </a:t>
            </a:r>
            <a:r>
              <a:rPr lang="en-US" sz="2400" b="1" dirty="0">
                <a:solidFill>
                  <a:srgbClr val="000099"/>
                </a:solidFill>
                <a:latin typeface="Arial" pitchFamily="34" charset="0"/>
                <a:cs typeface="Arial" pitchFamily="34" charset="0"/>
              </a:rPr>
              <a:t>2 </a:t>
            </a:r>
            <a:r>
              <a:rPr lang="en-US" sz="2400" b="1" dirty="0" smtClean="0">
                <a:solidFill>
                  <a:srgbClr val="000099"/>
                </a:solidFill>
                <a:latin typeface="Arial" pitchFamily="34" charset="0"/>
                <a:cs typeface="Arial" pitchFamily="34" charset="0"/>
              </a:rPr>
              <a:t>v</a:t>
            </a:r>
            <a:r>
              <a:rPr lang="vi-VN" sz="2400" b="1" dirty="0" smtClean="0">
                <a:solidFill>
                  <a:srgbClr val="000099"/>
                </a:solidFill>
                <a:latin typeface="Arial" pitchFamily="34" charset="0"/>
                <a:cs typeface="Arial" pitchFamily="34" charset="0"/>
              </a:rPr>
              <a:t>à</a:t>
            </a:r>
            <a:r>
              <a:rPr lang="en-US" sz="2400" b="1" dirty="0" smtClean="0">
                <a:solidFill>
                  <a:srgbClr val="000099"/>
                </a:solidFill>
                <a:latin typeface="Arial" pitchFamily="34" charset="0"/>
                <a:cs typeface="Arial" pitchFamily="34" charset="0"/>
              </a:rPr>
              <a:t> vi</a:t>
            </a:r>
            <a:r>
              <a:rPr lang="vi-VN" sz="2400" b="1" dirty="0">
                <a:solidFill>
                  <a:srgbClr val="000099"/>
                </a:solidFill>
                <a:latin typeface="Arial" pitchFamily="34" charset="0"/>
                <a:cs typeface="Arial" pitchFamily="34" charset="0"/>
              </a:rPr>
              <a:t>ế</a:t>
            </a:r>
            <a:r>
              <a:rPr lang="en-US" sz="2400" b="1" dirty="0" smtClean="0">
                <a:solidFill>
                  <a:srgbClr val="000099"/>
                </a:solidFill>
                <a:latin typeface="Arial" pitchFamily="34" charset="0"/>
                <a:cs typeface="Arial" pitchFamily="34" charset="0"/>
              </a:rPr>
              <a:t>t: -3 ..… 2</a:t>
            </a:r>
            <a:r>
              <a:rPr lang="en-US" sz="2400" b="1" dirty="0">
                <a:solidFill>
                  <a:srgbClr val="000099"/>
                </a:solidFill>
                <a:latin typeface="Arial" pitchFamily="34" charset="0"/>
                <a:cs typeface="Arial" pitchFamily="34" charset="0"/>
              </a:rPr>
              <a:t>.</a:t>
            </a:r>
          </a:p>
        </p:txBody>
      </p:sp>
      <p:sp>
        <p:nvSpPr>
          <p:cNvPr id="5129" name="Rectangle 25"/>
          <p:cNvSpPr>
            <a:spLocks noChangeArrowheads="1"/>
          </p:cNvSpPr>
          <p:nvPr/>
        </p:nvSpPr>
        <p:spPr bwMode="auto">
          <a:xfrm>
            <a:off x="2484830" y="4973319"/>
            <a:ext cx="1338634" cy="619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dirty="0" smtClean="0">
                <a:solidFill>
                  <a:srgbClr val="FF0000"/>
                </a:solidFill>
                <a:latin typeface="Arial" pitchFamily="34" charset="0"/>
                <a:cs typeface="Arial" pitchFamily="34" charset="0"/>
              </a:rPr>
              <a:t>b</a:t>
            </a:r>
            <a:r>
              <a:rPr lang="vi-VN" sz="2400" b="1" i="1" dirty="0" smtClean="0">
                <a:solidFill>
                  <a:srgbClr val="FF0000"/>
                </a:solidFill>
                <a:latin typeface="Arial" pitchFamily="34" charset="0"/>
                <a:cs typeface="Arial" pitchFamily="34" charset="0"/>
              </a:rPr>
              <a:t>ê</a:t>
            </a:r>
            <a:r>
              <a:rPr lang="en-US" sz="2400" b="1" i="1" dirty="0" smtClean="0">
                <a:solidFill>
                  <a:srgbClr val="FF0000"/>
                </a:solidFill>
                <a:latin typeface="Arial" pitchFamily="34" charset="0"/>
                <a:cs typeface="Arial" pitchFamily="34" charset="0"/>
              </a:rPr>
              <a:t>n </a:t>
            </a:r>
            <a:r>
              <a:rPr lang="en-US" sz="2400" b="1" i="1" dirty="0" err="1" smtClean="0">
                <a:solidFill>
                  <a:srgbClr val="FF0000"/>
                </a:solidFill>
                <a:latin typeface="Arial" pitchFamily="34" charset="0"/>
                <a:cs typeface="Arial" pitchFamily="34" charset="0"/>
              </a:rPr>
              <a:t>tr</a:t>
            </a:r>
            <a:r>
              <a:rPr lang="vi-VN" sz="2400" b="1" i="1" dirty="0" smtClean="0">
                <a:solidFill>
                  <a:srgbClr val="FF0000"/>
                </a:solidFill>
                <a:latin typeface="Arial" pitchFamily="34" charset="0"/>
                <a:cs typeface="Arial" pitchFamily="34" charset="0"/>
              </a:rPr>
              <a:t>á</a:t>
            </a:r>
            <a:r>
              <a:rPr lang="en-US" sz="2400" b="1" i="1" dirty="0" smtClean="0">
                <a:solidFill>
                  <a:srgbClr val="FF0000"/>
                </a:solidFill>
                <a:latin typeface="Arial" pitchFamily="34" charset="0"/>
                <a:cs typeface="Arial" pitchFamily="34" charset="0"/>
              </a:rPr>
              <a:t>i</a:t>
            </a:r>
            <a:endParaRPr lang="en-US" sz="2400" b="1" i="1" dirty="0">
              <a:solidFill>
                <a:srgbClr val="FF0000"/>
              </a:solidFill>
              <a:latin typeface="Arial" pitchFamily="34" charset="0"/>
              <a:cs typeface="Arial" pitchFamily="34" charset="0"/>
            </a:endParaRPr>
          </a:p>
        </p:txBody>
      </p:sp>
      <p:sp>
        <p:nvSpPr>
          <p:cNvPr id="5130" name="Rectangle 26"/>
          <p:cNvSpPr>
            <a:spLocks noChangeArrowheads="1"/>
          </p:cNvSpPr>
          <p:nvPr/>
        </p:nvSpPr>
        <p:spPr bwMode="auto">
          <a:xfrm>
            <a:off x="6078381" y="4958716"/>
            <a:ext cx="156770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vi-VN" sz="2400" b="1" i="1" dirty="0" err="1">
                <a:solidFill>
                  <a:srgbClr val="FF0000"/>
                </a:solidFill>
                <a:latin typeface="Arial" pitchFamily="34" charset="0"/>
                <a:cs typeface="Arial" pitchFamily="34" charset="0"/>
              </a:rPr>
              <a:t>n</a:t>
            </a:r>
            <a:r>
              <a:rPr lang="en-US" sz="2400" b="1" i="1" dirty="0" smtClean="0">
                <a:solidFill>
                  <a:srgbClr val="FF0000"/>
                </a:solidFill>
                <a:latin typeface="Arial" pitchFamily="34" charset="0"/>
                <a:cs typeface="Arial" pitchFamily="34" charset="0"/>
              </a:rPr>
              <a:t>h</a:t>
            </a:r>
            <a:r>
              <a:rPr lang="vi-VN" sz="2400" b="1" i="1" dirty="0" smtClean="0">
                <a:solidFill>
                  <a:srgbClr val="FF0000"/>
                </a:solidFill>
                <a:latin typeface="Arial" pitchFamily="34" charset="0"/>
                <a:cs typeface="Arial" pitchFamily="34" charset="0"/>
              </a:rPr>
              <a:t>ỏ</a:t>
            </a:r>
            <a:r>
              <a:rPr lang="en-US" sz="2400" b="1" i="1" dirty="0" smtClean="0">
                <a:solidFill>
                  <a:srgbClr val="FF0000"/>
                </a:solidFill>
                <a:latin typeface="Arial" pitchFamily="34" charset="0"/>
                <a:cs typeface="Arial" pitchFamily="34" charset="0"/>
              </a:rPr>
              <a:t> h</a:t>
            </a:r>
            <a:r>
              <a:rPr lang="vi-VN" sz="2400" b="1" i="1" dirty="0" smtClean="0">
                <a:solidFill>
                  <a:srgbClr val="FF0000"/>
                </a:solidFill>
                <a:latin typeface="Arial" pitchFamily="34" charset="0"/>
                <a:cs typeface="Arial" pitchFamily="34" charset="0"/>
              </a:rPr>
              <a:t>ơ</a:t>
            </a:r>
            <a:r>
              <a:rPr lang="en-US" sz="2400" b="1" i="1" dirty="0" smtClean="0">
                <a:solidFill>
                  <a:srgbClr val="FF0000"/>
                </a:solidFill>
                <a:latin typeface="Arial" pitchFamily="34" charset="0"/>
                <a:cs typeface="Arial" pitchFamily="34" charset="0"/>
              </a:rPr>
              <a:t>n</a:t>
            </a:r>
            <a:endParaRPr lang="en-US" sz="2400" b="1" i="1" dirty="0">
              <a:solidFill>
                <a:srgbClr val="FF0000"/>
              </a:solidFill>
              <a:latin typeface="Arial" pitchFamily="34" charset="0"/>
              <a:cs typeface="Arial" pitchFamily="34" charset="0"/>
            </a:endParaRPr>
          </a:p>
        </p:txBody>
      </p:sp>
      <p:sp>
        <p:nvSpPr>
          <p:cNvPr id="5131" name="Rectangle 27"/>
          <p:cNvSpPr>
            <a:spLocks noChangeArrowheads="1"/>
          </p:cNvSpPr>
          <p:nvPr/>
        </p:nvSpPr>
        <p:spPr bwMode="auto">
          <a:xfrm>
            <a:off x="9511328" y="5090621"/>
            <a:ext cx="598925"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solidFill>
                  <a:srgbClr val="FF0000"/>
                </a:solidFill>
              </a:rPr>
              <a:t>&lt;</a:t>
            </a:r>
          </a:p>
        </p:txBody>
      </p:sp>
      <p:sp>
        <p:nvSpPr>
          <p:cNvPr id="5132" name="Rectangle 28"/>
          <p:cNvSpPr>
            <a:spLocks noChangeArrowheads="1"/>
          </p:cNvSpPr>
          <p:nvPr/>
        </p:nvSpPr>
        <p:spPr bwMode="auto">
          <a:xfrm>
            <a:off x="2472510" y="4550727"/>
            <a:ext cx="1534299"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dirty="0" smtClean="0">
                <a:solidFill>
                  <a:srgbClr val="FF0000"/>
                </a:solidFill>
                <a:latin typeface="Arial" pitchFamily="34" charset="0"/>
                <a:cs typeface="Arial" pitchFamily="34" charset="0"/>
              </a:rPr>
              <a:t>b</a:t>
            </a:r>
            <a:r>
              <a:rPr lang="vi-VN" sz="2400" b="1" i="1" dirty="0" smtClean="0">
                <a:solidFill>
                  <a:srgbClr val="FF0000"/>
                </a:solidFill>
                <a:latin typeface="Arial" pitchFamily="34" charset="0"/>
                <a:cs typeface="Arial" pitchFamily="34" charset="0"/>
              </a:rPr>
              <a:t>ê</a:t>
            </a:r>
            <a:r>
              <a:rPr lang="en-US" sz="2400" b="1" i="1" dirty="0" smtClean="0">
                <a:solidFill>
                  <a:srgbClr val="FF0000"/>
                </a:solidFill>
                <a:latin typeface="Arial" pitchFamily="34" charset="0"/>
                <a:cs typeface="Arial" pitchFamily="34" charset="0"/>
              </a:rPr>
              <a:t>n </a:t>
            </a:r>
            <a:r>
              <a:rPr lang="en-US" sz="2400" b="1" i="1" dirty="0" err="1" smtClean="0">
                <a:solidFill>
                  <a:srgbClr val="FF0000"/>
                </a:solidFill>
                <a:latin typeface="Arial" pitchFamily="34" charset="0"/>
                <a:cs typeface="Arial" pitchFamily="34" charset="0"/>
              </a:rPr>
              <a:t>ph</a:t>
            </a:r>
            <a:r>
              <a:rPr lang="vi-VN" sz="2400" b="1" i="1" dirty="0" smtClean="0">
                <a:solidFill>
                  <a:srgbClr val="FF0000"/>
                </a:solidFill>
                <a:latin typeface="Arial" pitchFamily="34" charset="0"/>
                <a:cs typeface="Arial" pitchFamily="34" charset="0"/>
              </a:rPr>
              <a:t>ả</a:t>
            </a:r>
            <a:r>
              <a:rPr lang="en-US" sz="2400" b="1" i="1" dirty="0" smtClean="0">
                <a:solidFill>
                  <a:srgbClr val="FF0000"/>
                </a:solidFill>
                <a:latin typeface="Arial" pitchFamily="34" charset="0"/>
                <a:cs typeface="Arial" pitchFamily="34" charset="0"/>
              </a:rPr>
              <a:t>i</a:t>
            </a:r>
            <a:endParaRPr lang="en-US" sz="2400" b="1" i="1" dirty="0">
              <a:solidFill>
                <a:srgbClr val="FF0000"/>
              </a:solidFill>
              <a:latin typeface="Arial" pitchFamily="34" charset="0"/>
              <a:cs typeface="Arial" pitchFamily="34" charset="0"/>
            </a:endParaRPr>
          </a:p>
        </p:txBody>
      </p:sp>
      <p:sp>
        <p:nvSpPr>
          <p:cNvPr id="5133" name="Rectangle 29"/>
          <p:cNvSpPr>
            <a:spLocks noChangeArrowheads="1"/>
          </p:cNvSpPr>
          <p:nvPr/>
        </p:nvSpPr>
        <p:spPr bwMode="auto">
          <a:xfrm>
            <a:off x="6029428" y="4556124"/>
            <a:ext cx="1503279"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vi-VN" sz="2400" b="1" i="1" dirty="0" smtClean="0">
                <a:solidFill>
                  <a:srgbClr val="FF0000"/>
                </a:solidFill>
                <a:latin typeface="Arial" pitchFamily="34" charset="0"/>
                <a:cs typeface="Arial" pitchFamily="34" charset="0"/>
              </a:rPr>
              <a:t>lớ</a:t>
            </a:r>
            <a:r>
              <a:rPr lang="en-US" sz="2400" b="1" i="1" dirty="0" smtClean="0">
                <a:solidFill>
                  <a:srgbClr val="FF0000"/>
                </a:solidFill>
                <a:latin typeface="Arial" pitchFamily="34" charset="0"/>
                <a:cs typeface="Arial" pitchFamily="34" charset="0"/>
              </a:rPr>
              <a:t>n h</a:t>
            </a:r>
            <a:r>
              <a:rPr lang="vi-VN" sz="2400" b="1" i="1" dirty="0" smtClean="0">
                <a:solidFill>
                  <a:srgbClr val="FF0000"/>
                </a:solidFill>
                <a:latin typeface="Arial" pitchFamily="34" charset="0"/>
                <a:cs typeface="Arial" pitchFamily="34" charset="0"/>
              </a:rPr>
              <a:t>ơ</a:t>
            </a:r>
            <a:r>
              <a:rPr lang="en-US" sz="2400" b="1" i="1" dirty="0" smtClean="0">
                <a:solidFill>
                  <a:srgbClr val="FF0000"/>
                </a:solidFill>
                <a:latin typeface="Arial" pitchFamily="34" charset="0"/>
                <a:cs typeface="Arial" pitchFamily="34" charset="0"/>
              </a:rPr>
              <a:t>n</a:t>
            </a:r>
            <a:endParaRPr lang="en-US" sz="2400" b="1" i="1" dirty="0">
              <a:solidFill>
                <a:srgbClr val="FF0000"/>
              </a:solidFill>
              <a:latin typeface="Arial" pitchFamily="34" charset="0"/>
              <a:cs typeface="Arial" pitchFamily="34" charset="0"/>
            </a:endParaRPr>
          </a:p>
        </p:txBody>
      </p:sp>
      <p:sp>
        <p:nvSpPr>
          <p:cNvPr id="5134" name="Rectangle 30"/>
          <p:cNvSpPr>
            <a:spLocks noChangeArrowheads="1"/>
          </p:cNvSpPr>
          <p:nvPr/>
        </p:nvSpPr>
        <p:spPr bwMode="auto">
          <a:xfrm rot="10800000">
            <a:off x="9238658" y="4692490"/>
            <a:ext cx="496321"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solidFill>
                  <a:srgbClr val="FF0000"/>
                </a:solidFill>
              </a:rPr>
              <a:t>&lt;</a:t>
            </a:r>
          </a:p>
        </p:txBody>
      </p:sp>
      <p:grpSp>
        <p:nvGrpSpPr>
          <p:cNvPr id="2" name="Group 1"/>
          <p:cNvGrpSpPr/>
          <p:nvPr/>
        </p:nvGrpSpPr>
        <p:grpSpPr>
          <a:xfrm>
            <a:off x="2597205" y="4072252"/>
            <a:ext cx="7569145" cy="655005"/>
            <a:chOff x="2749606" y="4072252"/>
            <a:chExt cx="7511356" cy="655005"/>
          </a:xfrm>
        </p:grpSpPr>
        <p:sp>
          <p:nvSpPr>
            <p:cNvPr id="5135" name="Rectangle 31"/>
            <p:cNvSpPr>
              <a:spLocks noChangeArrowheads="1"/>
            </p:cNvSpPr>
            <p:nvPr/>
          </p:nvSpPr>
          <p:spPr bwMode="auto">
            <a:xfrm>
              <a:off x="2749606" y="4108132"/>
              <a:ext cx="141976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dirty="0" smtClean="0">
                  <a:solidFill>
                    <a:srgbClr val="FF0000"/>
                  </a:solidFill>
                  <a:latin typeface="Arial" pitchFamily="34" charset="0"/>
                  <a:cs typeface="Arial" pitchFamily="34" charset="0"/>
                </a:rPr>
                <a:t>b</a:t>
              </a:r>
              <a:r>
                <a:rPr lang="vi-VN" sz="2400" b="1" i="1" dirty="0" smtClean="0">
                  <a:solidFill>
                    <a:srgbClr val="FF0000"/>
                  </a:solidFill>
                  <a:latin typeface="Arial" pitchFamily="34" charset="0"/>
                  <a:cs typeface="Arial" pitchFamily="34" charset="0"/>
                </a:rPr>
                <a:t>ê</a:t>
              </a:r>
              <a:r>
                <a:rPr lang="en-US" sz="2400" b="1" i="1" dirty="0" smtClean="0">
                  <a:solidFill>
                    <a:srgbClr val="FF0000"/>
                  </a:solidFill>
                  <a:latin typeface="Arial" pitchFamily="34" charset="0"/>
                  <a:cs typeface="Arial" pitchFamily="34" charset="0"/>
                </a:rPr>
                <a:t>n </a:t>
              </a:r>
              <a:r>
                <a:rPr lang="en-US" sz="2400" b="1" i="1" dirty="0" err="1" smtClean="0">
                  <a:solidFill>
                    <a:srgbClr val="FF0000"/>
                  </a:solidFill>
                  <a:latin typeface="Arial" pitchFamily="34" charset="0"/>
                  <a:cs typeface="Arial" pitchFamily="34" charset="0"/>
                </a:rPr>
                <a:t>tr</a:t>
              </a:r>
              <a:r>
                <a:rPr lang="vi-VN" sz="2400" b="1" i="1" dirty="0" smtClean="0">
                  <a:solidFill>
                    <a:srgbClr val="FF0000"/>
                  </a:solidFill>
                  <a:latin typeface="Arial" pitchFamily="34" charset="0"/>
                  <a:cs typeface="Arial" pitchFamily="34" charset="0"/>
                </a:rPr>
                <a:t>á</a:t>
              </a:r>
              <a:r>
                <a:rPr lang="en-US" sz="2400" b="1" i="1" dirty="0" smtClean="0">
                  <a:solidFill>
                    <a:srgbClr val="FF0000"/>
                  </a:solidFill>
                  <a:latin typeface="Arial" pitchFamily="34" charset="0"/>
                  <a:cs typeface="Arial" pitchFamily="34" charset="0"/>
                </a:rPr>
                <a:t>i</a:t>
              </a:r>
              <a:endParaRPr lang="en-US" sz="2400" b="1" i="1" dirty="0">
                <a:solidFill>
                  <a:srgbClr val="FF0000"/>
                </a:solidFill>
                <a:latin typeface="Arial" pitchFamily="34" charset="0"/>
                <a:cs typeface="Arial" pitchFamily="34" charset="0"/>
              </a:endParaRPr>
            </a:p>
          </p:txBody>
        </p:sp>
        <p:sp>
          <p:nvSpPr>
            <p:cNvPr id="5136" name="Rectangle 32"/>
            <p:cNvSpPr>
              <a:spLocks noChangeArrowheads="1"/>
            </p:cNvSpPr>
            <p:nvPr/>
          </p:nvSpPr>
          <p:spPr bwMode="auto">
            <a:xfrm>
              <a:off x="6398555" y="4072252"/>
              <a:ext cx="151282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vi-VN" sz="2400" b="1" i="1" dirty="0" err="1">
                  <a:solidFill>
                    <a:srgbClr val="FF0000"/>
                  </a:solidFill>
                  <a:latin typeface="Arial" pitchFamily="34" charset="0"/>
                  <a:cs typeface="Arial" pitchFamily="34" charset="0"/>
                </a:rPr>
                <a:t>n</a:t>
              </a:r>
              <a:r>
                <a:rPr lang="en-US" sz="2400" b="1" i="1" dirty="0" smtClean="0">
                  <a:solidFill>
                    <a:srgbClr val="FF0000"/>
                  </a:solidFill>
                  <a:latin typeface="Arial" pitchFamily="34" charset="0"/>
                  <a:cs typeface="Arial" pitchFamily="34" charset="0"/>
                </a:rPr>
                <a:t>h</a:t>
              </a:r>
              <a:r>
                <a:rPr lang="vi-VN" sz="2400" b="1" i="1" dirty="0" smtClean="0">
                  <a:solidFill>
                    <a:srgbClr val="FF0000"/>
                  </a:solidFill>
                  <a:latin typeface="Arial" pitchFamily="34" charset="0"/>
                  <a:cs typeface="Arial" pitchFamily="34" charset="0"/>
                </a:rPr>
                <a:t>ỏ</a:t>
              </a:r>
              <a:r>
                <a:rPr lang="en-US" sz="2400" b="1" i="1" dirty="0" smtClean="0">
                  <a:solidFill>
                    <a:srgbClr val="FF0000"/>
                  </a:solidFill>
                  <a:latin typeface="Arial" pitchFamily="34" charset="0"/>
                  <a:cs typeface="Arial" pitchFamily="34" charset="0"/>
                </a:rPr>
                <a:t> h</a:t>
              </a:r>
              <a:r>
                <a:rPr lang="vi-VN" sz="2400" b="1" i="1" dirty="0" smtClean="0">
                  <a:solidFill>
                    <a:srgbClr val="FF0000"/>
                  </a:solidFill>
                  <a:latin typeface="Arial" pitchFamily="34" charset="0"/>
                  <a:cs typeface="Arial" pitchFamily="34" charset="0"/>
                </a:rPr>
                <a:t>ơ</a:t>
              </a:r>
              <a:r>
                <a:rPr lang="en-US" sz="2400" b="1" i="1" dirty="0" smtClean="0">
                  <a:solidFill>
                    <a:srgbClr val="FF0000"/>
                  </a:solidFill>
                  <a:latin typeface="Arial" pitchFamily="34" charset="0"/>
                  <a:cs typeface="Arial" pitchFamily="34" charset="0"/>
                </a:rPr>
                <a:t>n</a:t>
              </a:r>
              <a:endParaRPr lang="en-US" sz="2400" b="1" i="1" dirty="0">
                <a:solidFill>
                  <a:srgbClr val="FF0000"/>
                </a:solidFill>
                <a:latin typeface="Arial" pitchFamily="34" charset="0"/>
                <a:cs typeface="Arial" pitchFamily="34" charset="0"/>
              </a:endParaRPr>
            </a:p>
          </p:txBody>
        </p:sp>
        <p:sp>
          <p:nvSpPr>
            <p:cNvPr id="5137" name="Rectangle 33"/>
            <p:cNvSpPr>
              <a:spLocks noChangeArrowheads="1"/>
            </p:cNvSpPr>
            <p:nvPr/>
          </p:nvSpPr>
          <p:spPr bwMode="auto">
            <a:xfrm>
              <a:off x="9767028" y="4236193"/>
              <a:ext cx="493934"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a:solidFill>
                    <a:srgbClr val="FF0000"/>
                  </a:solidFill>
                  <a:latin typeface="Arial" pitchFamily="34" charset="0"/>
                  <a:cs typeface="Arial" pitchFamily="34" charset="0"/>
                </a:rPr>
                <a:t>&lt;</a:t>
              </a:r>
            </a:p>
          </p:txBody>
        </p:sp>
      </p:grpSp>
      <p:sp>
        <p:nvSpPr>
          <p:cNvPr id="32"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grpSp>
        <p:nvGrpSpPr>
          <p:cNvPr id="3" name="Group 2"/>
          <p:cNvGrpSpPr/>
          <p:nvPr/>
        </p:nvGrpSpPr>
        <p:grpSpPr>
          <a:xfrm>
            <a:off x="390044" y="3336290"/>
            <a:ext cx="11145790" cy="615950"/>
            <a:chOff x="390044" y="3336290"/>
            <a:chExt cx="11145790" cy="615950"/>
          </a:xfrm>
        </p:grpSpPr>
        <p:sp>
          <p:nvSpPr>
            <p:cNvPr id="5138" name="Rectangle 8"/>
            <p:cNvSpPr>
              <a:spLocks noChangeArrowheads="1"/>
            </p:cNvSpPr>
            <p:nvPr/>
          </p:nvSpPr>
          <p:spPr bwMode="auto">
            <a:xfrm>
              <a:off x="2070100" y="3460115"/>
              <a:ext cx="469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3200" b="1" dirty="0" smtClean="0"/>
                <a:t>-2</a:t>
              </a:r>
              <a:endParaRPr lang="en-US" sz="3200" b="1" dirty="0"/>
            </a:p>
          </p:txBody>
        </p:sp>
        <p:sp>
          <p:nvSpPr>
            <p:cNvPr id="5139" name="Rectangle 9"/>
            <p:cNvSpPr>
              <a:spLocks noChangeArrowheads="1"/>
            </p:cNvSpPr>
            <p:nvPr/>
          </p:nvSpPr>
          <p:spPr bwMode="auto">
            <a:xfrm>
              <a:off x="3750734" y="3460115"/>
              <a:ext cx="293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smtClean="0"/>
                <a:t>-1</a:t>
              </a:r>
              <a:endParaRPr lang="en-US" sz="2800" b="1" dirty="0"/>
            </a:p>
          </p:txBody>
        </p:sp>
        <p:sp>
          <p:nvSpPr>
            <p:cNvPr id="5140" name="Rectangle 10"/>
            <p:cNvSpPr>
              <a:spLocks noChangeArrowheads="1"/>
            </p:cNvSpPr>
            <p:nvPr/>
          </p:nvSpPr>
          <p:spPr bwMode="auto">
            <a:xfrm>
              <a:off x="5312834" y="3460115"/>
              <a:ext cx="1795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a:solidFill>
                    <a:srgbClr val="000000"/>
                  </a:solidFill>
                  <a:latin typeface="Times New Roman" pitchFamily="18" charset="0"/>
                </a:rPr>
                <a:t>0</a:t>
              </a:r>
              <a:endParaRPr lang="en-US" sz="2800" b="1" dirty="0"/>
            </a:p>
          </p:txBody>
        </p:sp>
        <p:sp>
          <p:nvSpPr>
            <p:cNvPr id="5141" name="Rectangle 11"/>
            <p:cNvSpPr>
              <a:spLocks noChangeArrowheads="1"/>
            </p:cNvSpPr>
            <p:nvPr/>
          </p:nvSpPr>
          <p:spPr bwMode="auto">
            <a:xfrm>
              <a:off x="6862234" y="3460115"/>
              <a:ext cx="1827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smtClean="0"/>
                <a:t>1</a:t>
              </a:r>
              <a:endParaRPr lang="en-US" sz="2800" b="1" dirty="0"/>
            </a:p>
          </p:txBody>
        </p:sp>
        <p:sp>
          <p:nvSpPr>
            <p:cNvPr id="5142" name="Rectangle 12"/>
            <p:cNvSpPr>
              <a:spLocks noChangeArrowheads="1"/>
            </p:cNvSpPr>
            <p:nvPr/>
          </p:nvSpPr>
          <p:spPr bwMode="auto">
            <a:xfrm>
              <a:off x="8424334" y="3460115"/>
              <a:ext cx="1795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a:solidFill>
                    <a:srgbClr val="000000"/>
                  </a:solidFill>
                  <a:latin typeface="Times New Roman" pitchFamily="18" charset="0"/>
                </a:rPr>
                <a:t>2</a:t>
              </a:r>
              <a:endParaRPr lang="en-US" sz="2800" b="1" dirty="0"/>
            </a:p>
          </p:txBody>
        </p:sp>
        <p:sp>
          <p:nvSpPr>
            <p:cNvPr id="5143" name="Rectangle 13"/>
            <p:cNvSpPr>
              <a:spLocks noChangeArrowheads="1"/>
            </p:cNvSpPr>
            <p:nvPr/>
          </p:nvSpPr>
          <p:spPr bwMode="auto">
            <a:xfrm>
              <a:off x="9986434" y="3460115"/>
              <a:ext cx="1827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smtClean="0"/>
                <a:t>3</a:t>
              </a:r>
              <a:endParaRPr lang="en-US" sz="2800" b="1" dirty="0"/>
            </a:p>
          </p:txBody>
        </p:sp>
        <p:sp>
          <p:nvSpPr>
            <p:cNvPr id="5144" name="Rectangle 14"/>
            <p:cNvSpPr>
              <a:spLocks noChangeArrowheads="1"/>
            </p:cNvSpPr>
            <p:nvPr/>
          </p:nvSpPr>
          <p:spPr bwMode="auto">
            <a:xfrm>
              <a:off x="579967" y="3507740"/>
              <a:ext cx="293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dirty="0" smtClean="0"/>
                <a:t>-3</a:t>
              </a:r>
              <a:endParaRPr lang="en-US" sz="2800" dirty="0"/>
            </a:p>
          </p:txBody>
        </p:sp>
        <p:sp>
          <p:nvSpPr>
            <p:cNvPr id="5145" name="Line 15"/>
            <p:cNvSpPr>
              <a:spLocks noChangeShapeType="1"/>
            </p:cNvSpPr>
            <p:nvPr/>
          </p:nvSpPr>
          <p:spPr bwMode="auto">
            <a:xfrm>
              <a:off x="390044" y="3408522"/>
              <a:ext cx="11145790" cy="0"/>
            </a:xfrm>
            <a:prstGeom prst="line">
              <a:avLst/>
            </a:prstGeom>
            <a:noFill/>
            <a:ln w="38100" cap="rnd">
              <a:solidFill>
                <a:srgbClr val="0000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146" name="Line 16"/>
            <p:cNvSpPr>
              <a:spLocks noChangeShapeType="1"/>
            </p:cNvSpPr>
            <p:nvPr/>
          </p:nvSpPr>
          <p:spPr bwMode="auto">
            <a:xfrm flipV="1">
              <a:off x="2226734" y="3336290"/>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Line 17"/>
            <p:cNvSpPr>
              <a:spLocks noChangeShapeType="1"/>
            </p:cNvSpPr>
            <p:nvPr/>
          </p:nvSpPr>
          <p:spPr bwMode="auto">
            <a:xfrm flipV="1">
              <a:off x="3788834" y="3336290"/>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8" name="Line 18"/>
            <p:cNvSpPr>
              <a:spLocks noChangeShapeType="1"/>
            </p:cNvSpPr>
            <p:nvPr/>
          </p:nvSpPr>
          <p:spPr bwMode="auto">
            <a:xfrm flipV="1">
              <a:off x="5350934" y="3336290"/>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9" name="Line 19"/>
            <p:cNvSpPr>
              <a:spLocks noChangeShapeType="1"/>
            </p:cNvSpPr>
            <p:nvPr/>
          </p:nvSpPr>
          <p:spPr bwMode="auto">
            <a:xfrm flipV="1">
              <a:off x="6900334" y="3336290"/>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0" name="Line 20"/>
            <p:cNvSpPr>
              <a:spLocks noChangeShapeType="1"/>
            </p:cNvSpPr>
            <p:nvPr/>
          </p:nvSpPr>
          <p:spPr bwMode="auto">
            <a:xfrm flipV="1">
              <a:off x="8462434" y="3336290"/>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1" name="Line 21"/>
            <p:cNvSpPr>
              <a:spLocks noChangeShapeType="1"/>
            </p:cNvSpPr>
            <p:nvPr/>
          </p:nvSpPr>
          <p:spPr bwMode="auto">
            <a:xfrm flipV="1">
              <a:off x="10024534" y="3336290"/>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6"/>
            <p:cNvSpPr>
              <a:spLocks noChangeShapeType="1"/>
            </p:cNvSpPr>
            <p:nvPr/>
          </p:nvSpPr>
          <p:spPr bwMode="auto">
            <a:xfrm flipV="1">
              <a:off x="676423" y="3351804"/>
              <a:ext cx="2117" cy="134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958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125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Vertic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1000"/>
                                        <p:tgtEl>
                                          <p:spTgt spid="5127"/>
                                        </p:tgtEl>
                                      </p:cBhvr>
                                    </p:animEffect>
                                    <p:anim calcmode="lin" valueType="num">
                                      <p:cBhvr>
                                        <p:cTn id="18" dur="1000" fill="hold"/>
                                        <p:tgtEl>
                                          <p:spTgt spid="5127"/>
                                        </p:tgtEl>
                                        <p:attrNameLst>
                                          <p:attrName>ppt_x</p:attrName>
                                        </p:attrNameLst>
                                      </p:cBhvr>
                                      <p:tavLst>
                                        <p:tav tm="0">
                                          <p:val>
                                            <p:strVal val="#ppt_x"/>
                                          </p:val>
                                        </p:tav>
                                        <p:tav tm="100000">
                                          <p:val>
                                            <p:strVal val="#ppt_x"/>
                                          </p:val>
                                        </p:tav>
                                      </p:tavLst>
                                    </p:anim>
                                    <p:anim calcmode="lin" valueType="num">
                                      <p:cBhvr>
                                        <p:cTn id="19" dur="1000" fill="hold"/>
                                        <p:tgtEl>
                                          <p:spTgt spid="51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1000"/>
                                        <p:tgtEl>
                                          <p:spTgt spid="5126"/>
                                        </p:tgtEl>
                                      </p:cBhvr>
                                    </p:animEffect>
                                    <p:anim calcmode="lin" valueType="num">
                                      <p:cBhvr>
                                        <p:cTn id="23" dur="1000" fill="hold"/>
                                        <p:tgtEl>
                                          <p:spTgt spid="5126"/>
                                        </p:tgtEl>
                                        <p:attrNameLst>
                                          <p:attrName>ppt_x</p:attrName>
                                        </p:attrNameLst>
                                      </p:cBhvr>
                                      <p:tavLst>
                                        <p:tav tm="0">
                                          <p:val>
                                            <p:strVal val="#ppt_x"/>
                                          </p:val>
                                        </p:tav>
                                        <p:tav tm="100000">
                                          <p:val>
                                            <p:strVal val="#ppt_x"/>
                                          </p:val>
                                        </p:tav>
                                      </p:tavLst>
                                    </p:anim>
                                    <p:anim calcmode="lin" valueType="num">
                                      <p:cBhvr>
                                        <p:cTn id="24"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132"/>
                                        </p:tgtEl>
                                        <p:attrNameLst>
                                          <p:attrName>style.visibility</p:attrName>
                                        </p:attrNameLst>
                                      </p:cBhvr>
                                      <p:to>
                                        <p:strVal val="visible"/>
                                      </p:to>
                                    </p:set>
                                    <p:animEffect transition="in" filter="circle(in)">
                                      <p:cBhvr>
                                        <p:cTn id="34" dur="1250"/>
                                        <p:tgtEl>
                                          <p:spTgt spid="513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133"/>
                                        </p:tgtEl>
                                        <p:attrNameLst>
                                          <p:attrName>style.visibility</p:attrName>
                                        </p:attrNameLst>
                                      </p:cBhvr>
                                      <p:to>
                                        <p:strVal val="visible"/>
                                      </p:to>
                                    </p:set>
                                    <p:animEffect transition="in" filter="circle(in)">
                                      <p:cBhvr>
                                        <p:cTn id="37" dur="1250"/>
                                        <p:tgtEl>
                                          <p:spTgt spid="513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134"/>
                                        </p:tgtEl>
                                        <p:attrNameLst>
                                          <p:attrName>style.visibility</p:attrName>
                                        </p:attrNameLst>
                                      </p:cBhvr>
                                      <p:to>
                                        <p:strVal val="visible"/>
                                      </p:to>
                                    </p:set>
                                    <p:animEffect transition="in" filter="circle(in)">
                                      <p:cBhvr>
                                        <p:cTn id="40" dur="1250"/>
                                        <p:tgtEl>
                                          <p:spTgt spid="513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129"/>
                                        </p:tgtEl>
                                        <p:attrNameLst>
                                          <p:attrName>style.visibility</p:attrName>
                                        </p:attrNameLst>
                                      </p:cBhvr>
                                      <p:to>
                                        <p:strVal val="visible"/>
                                      </p:to>
                                    </p:set>
                                    <p:animEffect transition="in" filter="circle(in)">
                                      <p:cBhvr>
                                        <p:cTn id="45" dur="1250"/>
                                        <p:tgtEl>
                                          <p:spTgt spid="5129"/>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130"/>
                                        </p:tgtEl>
                                        <p:attrNameLst>
                                          <p:attrName>style.visibility</p:attrName>
                                        </p:attrNameLst>
                                      </p:cBhvr>
                                      <p:to>
                                        <p:strVal val="visible"/>
                                      </p:to>
                                    </p:set>
                                    <p:animEffect transition="in" filter="circle(in)">
                                      <p:cBhvr>
                                        <p:cTn id="48" dur="1250"/>
                                        <p:tgtEl>
                                          <p:spTgt spid="513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131"/>
                                        </p:tgtEl>
                                        <p:attrNameLst>
                                          <p:attrName>style.visibility</p:attrName>
                                        </p:attrNameLst>
                                      </p:cBhvr>
                                      <p:to>
                                        <p:strVal val="visible"/>
                                      </p:to>
                                    </p:set>
                                    <p:animEffect transition="in" filter="circle(in)">
                                      <p:cBhvr>
                                        <p:cTn id="51" dur="125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p:bldP spid="5126" grpId="0"/>
      <p:bldP spid="5127" grpId="0"/>
      <p:bldP spid="5129" grpId="0" animBg="1"/>
      <p:bldP spid="5130" grpId="0" animBg="1"/>
      <p:bldP spid="5131" grpId="0" animBg="1"/>
      <p:bldP spid="5132" grpId="0" animBg="1"/>
      <p:bldP spid="5133" grpId="0" animBg="1"/>
      <p:bldP spid="51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04004" y="0"/>
            <a:ext cx="985363" cy="886827"/>
          </a:xfrm>
          <a:prstGeom prst="rect">
            <a:avLst/>
          </a:prstGeom>
        </p:spPr>
      </p:pic>
      <p:grpSp>
        <p:nvGrpSpPr>
          <p:cNvPr id="31" name="Group 30">
            <a:extLst>
              <a:ext uri="{FF2B5EF4-FFF2-40B4-BE49-F238E27FC236}">
                <a16:creationId xmlns:a16="http://schemas.microsoft.com/office/drawing/2014/main" id="{CA5C00B0-B2B6-4792-8C67-F8C09471186E}"/>
              </a:ext>
            </a:extLst>
          </p:cNvPr>
          <p:cNvGrpSpPr/>
          <p:nvPr/>
        </p:nvGrpSpPr>
        <p:grpSpPr>
          <a:xfrm>
            <a:off x="2173979" y="110967"/>
            <a:ext cx="8788187" cy="1010206"/>
            <a:chOff x="4871257" y="83128"/>
            <a:chExt cx="7663770" cy="1010206"/>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430779" y="139227"/>
              <a:ext cx="7104248" cy="954107"/>
            </a:xfrm>
            <a:prstGeom prst="rect">
              <a:avLst/>
            </a:prstGeom>
            <a:noFill/>
          </p:spPr>
          <p:txBody>
            <a:bodyPr wrap="square">
              <a:spAutoFit/>
            </a:bodyPr>
            <a:lstStyle/>
            <a:p>
              <a:r>
                <a:rPr lang="en-US" sz="28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800" dirty="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85032" y="886827"/>
            <a:ext cx="5705405" cy="523220"/>
          </a:xfrm>
          <a:prstGeom prst="rect">
            <a:avLst/>
          </a:prstGeom>
          <a:noFill/>
        </p:spPr>
        <p:txBody>
          <a:bodyPr wrap="square">
            <a:spAutoFit/>
          </a:bodyPr>
          <a:lstStyle/>
          <a:p>
            <a:r>
              <a:rPr lang="en-US" sz="2800" b="1" dirty="0" smtClean="0">
                <a:solidFill>
                  <a:srgbClr val="0070C0"/>
                </a:solidFill>
                <a:latin typeface="Arial" pitchFamily="34" charset="0"/>
                <a:cs typeface="Arial" pitchFamily="34" charset="0"/>
              </a:rPr>
              <a:t>IV. SO SÁNH CÁC SỐ NGUYÊN.</a:t>
            </a:r>
            <a:endParaRPr lang="en-US" sz="2800" b="1" dirty="0">
              <a:solidFill>
                <a:srgbClr val="0070C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226587" y="1303986"/>
            <a:ext cx="4866408" cy="523220"/>
          </a:xfrm>
          <a:prstGeom prst="rect">
            <a:avLst/>
          </a:prstGeom>
          <a:noFill/>
        </p:spPr>
        <p:txBody>
          <a:bodyPr wrap="square">
            <a:spAutoFit/>
          </a:bodyPr>
          <a:lstStyle/>
          <a:p>
            <a:r>
              <a:rPr lang="en-US" sz="2800" b="1" dirty="0" smtClean="0">
                <a:solidFill>
                  <a:srgbClr val="0070C0"/>
                </a:solidFill>
                <a:latin typeface="Arial" pitchFamily="34" charset="0"/>
                <a:cs typeface="Arial" pitchFamily="34" charset="0"/>
              </a:rPr>
              <a:t>1. So </a:t>
            </a:r>
            <a:r>
              <a:rPr lang="en-US" sz="2800" b="1" dirty="0" err="1" smtClean="0">
                <a:solidFill>
                  <a:srgbClr val="0070C0"/>
                </a:solidFill>
                <a:latin typeface="Arial" pitchFamily="34" charset="0"/>
                <a:cs typeface="Arial" pitchFamily="34" charset="0"/>
              </a:rPr>
              <a:t>sánh</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hai</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số</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nguyên</a:t>
            </a:r>
            <a:r>
              <a:rPr lang="en-US" sz="2800" b="1" dirty="0" smtClean="0">
                <a:solidFill>
                  <a:srgbClr val="0070C0"/>
                </a:solidFill>
                <a:latin typeface="Arial" pitchFamily="34" charset="0"/>
                <a:cs typeface="Arial" pitchFamily="34" charset="0"/>
              </a:rPr>
              <a:t>.</a:t>
            </a:r>
            <a:endParaRPr lang="en-US" sz="2800" b="1" dirty="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33" y="1938157"/>
            <a:ext cx="1340154" cy="64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60252" y="1938157"/>
            <a:ext cx="10831748" cy="954107"/>
          </a:xfrm>
          <a:prstGeom prst="rect">
            <a:avLst/>
          </a:prstGeom>
          <a:noFill/>
        </p:spPr>
        <p:txBody>
          <a:bodyPr wrap="none" rtlCol="0">
            <a:spAutoFit/>
          </a:bodyPr>
          <a:lstStyle/>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Đọc</a:t>
            </a:r>
            <a:r>
              <a:rPr lang="en-US" sz="2800" dirty="0" smtClean="0">
                <a:latin typeface="Arial" pitchFamily="34" charset="0"/>
                <a:cs typeface="Arial" pitchFamily="34" charset="0"/>
              </a:rPr>
              <a:t> SGK, </a:t>
            </a:r>
            <a:r>
              <a:rPr lang="en-US" sz="2800" dirty="0" err="1" smtClean="0">
                <a:latin typeface="Arial" pitchFamily="34" charset="0"/>
                <a:cs typeface="Arial" pitchFamily="34" charset="0"/>
              </a:rPr>
              <a:t>cá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hoàn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thành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yêu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4.</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Thảo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luận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nhóm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đôi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câu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hỏi</a:t>
            </a:r>
            <a:r>
              <a:rPr lang="en-US" sz="2800" dirty="0" smtClean="0">
                <a:latin typeface="Arial" pitchFamily="34" charset="0"/>
                <a:cs typeface="Arial" pitchFamily="34" charset="0"/>
              </a:rPr>
              <a:t>: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-3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1. </a:t>
            </a:r>
            <a:endParaRPr lang="en-US" sz="2800" dirty="0">
              <a:latin typeface="Arial" pitchFamily="34" charset="0"/>
              <a:cs typeface="Arial" pitchFamily="34" charset="0"/>
            </a:endParaRPr>
          </a:p>
        </p:txBody>
      </p:sp>
      <p:sp>
        <p:nvSpPr>
          <p:cNvPr id="16" name="TextBox 15"/>
          <p:cNvSpPr txBox="1"/>
          <p:nvPr/>
        </p:nvSpPr>
        <p:spPr>
          <a:xfrm>
            <a:off x="493601" y="2945429"/>
            <a:ext cx="10468565" cy="954107"/>
          </a:xfrm>
          <a:prstGeom prst="rect">
            <a:avLst/>
          </a:prstGeom>
          <a:noFill/>
        </p:spPr>
        <p:txBody>
          <a:bodyPr wrap="square" rtlCol="0">
            <a:spAutoFit/>
          </a:bodyPr>
          <a:lstStyle/>
          <a:p>
            <a:r>
              <a:rPr lang="en-US" sz="2800" b="1" dirty="0" err="1" smtClean="0">
                <a:solidFill>
                  <a:srgbClr val="FF0000"/>
                </a:solidFill>
                <a:latin typeface="Arial" pitchFamily="34" charset="0"/>
                <a:cs typeface="Arial" pitchFamily="34" charset="0"/>
              </a:rPr>
              <a:t>Đáp</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án</a:t>
            </a:r>
            <a:r>
              <a:rPr lang="en-US" sz="2800" b="1" dirty="0" smtClean="0">
                <a:solidFill>
                  <a:srgbClr val="FF0000"/>
                </a:solidFill>
                <a:latin typeface="Arial" pitchFamily="34" charset="0"/>
                <a:cs typeface="Arial" pitchFamily="34" charset="0"/>
              </a:rPr>
              <a:t>: </a:t>
            </a:r>
            <a:r>
              <a:rPr lang="en-US" sz="2800" dirty="0">
                <a:latin typeface="Arial" pitchFamily="34" charset="0"/>
                <a:cs typeface="Arial" pitchFamily="34" charset="0"/>
              </a:rPr>
              <a:t>a) </a:t>
            </a: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smtClean="0">
                <a:latin typeface="Arial" pitchFamily="34" charset="0"/>
                <a:cs typeface="Arial" pitchFamily="34" charset="0"/>
              </a:rPr>
              <a:t>-3 </a:t>
            </a:r>
            <a:r>
              <a:rPr lang="en-US" sz="2800" dirty="0" err="1">
                <a:latin typeface="Arial" pitchFamily="34" charset="0"/>
                <a:cs typeface="Arial" pitchFamily="34" charset="0"/>
              </a:rPr>
              <a:t>nằm</a:t>
            </a:r>
            <a:r>
              <a:rPr lang="en-US" sz="2800" dirty="0">
                <a:latin typeface="Arial" pitchFamily="34" charset="0"/>
                <a:cs typeface="Arial" pitchFamily="34" charset="0"/>
              </a:rPr>
              <a:t>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a:t>
            </a:r>
            <a:r>
              <a:rPr lang="en-US" sz="2800" dirty="0" err="1">
                <a:latin typeface="Arial" pitchFamily="34" charset="0"/>
                <a:cs typeface="Arial" pitchFamily="34" charset="0"/>
              </a:rPr>
              <a:t>điểm</a:t>
            </a:r>
            <a:r>
              <a:rPr lang="en-US" sz="2800" dirty="0">
                <a:latin typeface="Arial" pitchFamily="34" charset="0"/>
                <a:cs typeface="Arial" pitchFamily="34" charset="0"/>
              </a:rPr>
              <a:t> 2 </a:t>
            </a:r>
            <a:r>
              <a:rPr lang="en-US" sz="2800" dirty="0" err="1">
                <a:latin typeface="Arial" pitchFamily="34" charset="0"/>
                <a:cs typeface="Arial" pitchFamily="34" charset="0"/>
              </a:rPr>
              <a:t>nên</a:t>
            </a:r>
            <a:r>
              <a:rPr lang="en-US" sz="2800" dirty="0">
                <a:latin typeface="Arial" pitchFamily="34" charset="0"/>
                <a:cs typeface="Arial" pitchFamily="34" charset="0"/>
              </a:rPr>
              <a:t> </a:t>
            </a:r>
            <a:r>
              <a:rPr lang="en-US" sz="2800" dirty="0" smtClean="0">
                <a:latin typeface="Arial" pitchFamily="34" charset="0"/>
                <a:cs typeface="Arial" pitchFamily="34" charset="0"/>
              </a:rPr>
              <a:t>-3 </a:t>
            </a:r>
            <a:r>
              <a:rPr lang="en-US" sz="2800" dirty="0" err="1">
                <a:latin typeface="Arial" pitchFamily="34" charset="0"/>
                <a:cs typeface="Arial" pitchFamily="34" charset="0"/>
              </a:rPr>
              <a:t>nhỏ</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2.</a:t>
            </a:r>
          </a:p>
          <a:p>
            <a:r>
              <a:rPr lang="en-US" sz="2800" dirty="0" smtClean="0">
                <a:latin typeface="Arial" pitchFamily="34" charset="0"/>
                <a:cs typeface="Arial" pitchFamily="34" charset="0"/>
              </a:rPr>
              <a:t>              b</a:t>
            </a:r>
            <a:r>
              <a:rPr lang="en-US" sz="2800" dirty="0">
                <a:latin typeface="Arial" pitchFamily="34" charset="0"/>
                <a:cs typeface="Arial" pitchFamily="34" charset="0"/>
              </a:rPr>
              <a:t>) </a:t>
            </a: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smtClean="0">
                <a:latin typeface="Arial" pitchFamily="34" charset="0"/>
                <a:cs typeface="Arial" pitchFamily="34" charset="0"/>
              </a:rPr>
              <a:t>-2 </a:t>
            </a:r>
            <a:r>
              <a:rPr lang="en-US" sz="2800" dirty="0" err="1">
                <a:latin typeface="Arial" pitchFamily="34" charset="0"/>
                <a:cs typeface="Arial" pitchFamily="34" charset="0"/>
              </a:rPr>
              <a:t>nằm</a:t>
            </a:r>
            <a:r>
              <a:rPr lang="en-US" sz="2800" dirty="0">
                <a:latin typeface="Arial" pitchFamily="34" charset="0"/>
                <a:cs typeface="Arial" pitchFamily="34" charset="0"/>
              </a:rPr>
              <a:t> </a:t>
            </a:r>
            <a:r>
              <a:rPr lang="en-US" sz="2800" dirty="0" err="1">
                <a:latin typeface="Arial" pitchFamily="34" charset="0"/>
                <a:cs typeface="Arial" pitchFamily="34" charset="0"/>
              </a:rPr>
              <a:t>phía</a:t>
            </a:r>
            <a:r>
              <a:rPr lang="en-US" sz="2800" dirty="0">
                <a:latin typeface="Arial" pitchFamily="34" charset="0"/>
                <a:cs typeface="Arial" pitchFamily="34" charset="0"/>
              </a:rPr>
              <a:t> </a:t>
            </a:r>
            <a:r>
              <a:rPr lang="en-US" sz="2800" dirty="0" err="1">
                <a:latin typeface="Arial" pitchFamily="34" charset="0"/>
                <a:cs typeface="Arial" pitchFamily="34" charset="0"/>
              </a:rPr>
              <a:t>dưới</a:t>
            </a:r>
            <a:r>
              <a:rPr lang="en-US" sz="2800" dirty="0">
                <a:latin typeface="Arial" pitchFamily="34" charset="0"/>
                <a:cs typeface="Arial" pitchFamily="34" charset="0"/>
              </a:rPr>
              <a:t> </a:t>
            </a:r>
            <a:r>
              <a:rPr lang="en-US" sz="2800" dirty="0" err="1">
                <a:latin typeface="Arial" pitchFamily="34" charset="0"/>
                <a:cs typeface="Arial" pitchFamily="34" charset="0"/>
              </a:rPr>
              <a:t>điểm</a:t>
            </a:r>
            <a:r>
              <a:rPr lang="en-US" sz="2800" dirty="0">
                <a:latin typeface="Arial" pitchFamily="34" charset="0"/>
                <a:cs typeface="Arial" pitchFamily="34" charset="0"/>
              </a:rPr>
              <a:t> 1 </a:t>
            </a:r>
            <a:r>
              <a:rPr lang="en-US" sz="2800" dirty="0" err="1" smtClean="0">
                <a:latin typeface="Arial" pitchFamily="34" charset="0"/>
                <a:cs typeface="Arial" pitchFamily="34" charset="0"/>
              </a:rPr>
              <a:t>nên</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nhỏ</a:t>
            </a:r>
            <a:r>
              <a:rPr lang="en-US" sz="2800" dirty="0" smtClean="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1</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grpSp>
        <p:nvGrpSpPr>
          <p:cNvPr id="11" name="Group 10"/>
          <p:cNvGrpSpPr/>
          <p:nvPr/>
        </p:nvGrpSpPr>
        <p:grpSpPr>
          <a:xfrm>
            <a:off x="185032" y="4034834"/>
            <a:ext cx="4376335" cy="707466"/>
            <a:chOff x="185032" y="4034834"/>
            <a:chExt cx="4376335" cy="707466"/>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32" y="4034834"/>
              <a:ext cx="800554" cy="70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A3A062DA-93BF-4842-B601-4404401BCCE3}"/>
                </a:ext>
              </a:extLst>
            </p:cNvPr>
            <p:cNvSpPr txBox="1"/>
            <p:nvPr/>
          </p:nvSpPr>
          <p:spPr>
            <a:xfrm>
              <a:off x="1121264" y="4126957"/>
              <a:ext cx="3440103" cy="523220"/>
            </a:xfrm>
            <a:prstGeom prst="rect">
              <a:avLst/>
            </a:prstGeom>
            <a:noFill/>
          </p:spPr>
          <p:txBody>
            <a:bodyPr wrap="square">
              <a:spAutoFit/>
            </a:bodyPr>
            <a:lstStyle/>
            <a:p>
              <a:r>
                <a:rPr lang="en-US" sz="2800" b="1" dirty="0" err="1" smtClean="0">
                  <a:solidFill>
                    <a:srgbClr val="FF0000"/>
                  </a:solidFill>
                  <a:latin typeface="Arial" pitchFamily="34" charset="0"/>
                  <a:cs typeface="Arial" pitchFamily="34" charset="0"/>
                </a:rPr>
                <a:t>Ghi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nhớ</a:t>
              </a:r>
              <a:r>
                <a:rPr lang="en-US" sz="2800" b="1" dirty="0" smtClean="0">
                  <a:solidFill>
                    <a:srgbClr val="FF0000"/>
                  </a:solidFill>
                  <a:latin typeface="Arial" pitchFamily="34" charset="0"/>
                  <a:cs typeface="Arial" pitchFamily="34" charset="0"/>
                </a:rPr>
                <a:t>: SGK - 68.</a:t>
              </a:r>
              <a:endParaRPr lang="en-US" sz="2800" b="1" dirty="0">
                <a:solidFill>
                  <a:srgbClr val="FF0000"/>
                </a:solidFill>
                <a:latin typeface="Arial" pitchFamily="34" charset="0"/>
                <a:cs typeface="Arial" pitchFamily="34" charset="0"/>
              </a:endParaRPr>
            </a:p>
          </p:txBody>
        </p:sp>
      </p:grpSp>
      <p:sp>
        <p:nvSpPr>
          <p:cNvPr id="21" name="TextBox 20">
            <a:extLst>
              <a:ext uri="{FF2B5EF4-FFF2-40B4-BE49-F238E27FC236}">
                <a16:creationId xmlns:a16="http://schemas.microsoft.com/office/drawing/2014/main" id="{A3A062DA-93BF-4842-B601-4404401BCCE3}"/>
              </a:ext>
            </a:extLst>
          </p:cNvPr>
          <p:cNvSpPr txBox="1"/>
          <p:nvPr/>
        </p:nvSpPr>
        <p:spPr>
          <a:xfrm>
            <a:off x="1089366" y="4975763"/>
            <a:ext cx="7427313" cy="523220"/>
          </a:xfrm>
          <a:prstGeom prst="rect">
            <a:avLst/>
          </a:prstGeom>
          <a:noFill/>
        </p:spPr>
        <p:txBody>
          <a:bodyPr wrap="square">
            <a:spAutoFit/>
          </a:bodyPr>
          <a:lstStyle/>
          <a:p>
            <a:r>
              <a:rPr lang="en-US" sz="2800" b="1" dirty="0" err="1" smtClean="0">
                <a:solidFill>
                  <a:srgbClr val="0070C0"/>
                </a:solidFill>
                <a:latin typeface="Arial" pitchFamily="34" charset="0"/>
                <a:cs typeface="Arial" pitchFamily="34" charset="0"/>
              </a:rPr>
              <a:t>Nếu</a:t>
            </a:r>
            <a:r>
              <a:rPr lang="en-US" sz="2800" b="1" dirty="0" smtClean="0">
                <a:solidFill>
                  <a:srgbClr val="0070C0"/>
                </a:solidFill>
                <a:latin typeface="Arial" pitchFamily="34" charset="0"/>
                <a:cs typeface="Arial" pitchFamily="34" charset="0"/>
              </a:rPr>
              <a:t> a </a:t>
            </a:r>
            <a:r>
              <a:rPr lang="en-US" sz="2800" b="1" dirty="0" err="1" smtClean="0">
                <a:solidFill>
                  <a:srgbClr val="0070C0"/>
                </a:solidFill>
                <a:latin typeface="Arial" pitchFamily="34" charset="0"/>
                <a:cs typeface="Arial" pitchFamily="34" charset="0"/>
              </a:rPr>
              <a:t>nhỏ</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hơn</a:t>
            </a:r>
            <a:r>
              <a:rPr lang="en-US" sz="2800" b="1" dirty="0" smtClean="0">
                <a:solidFill>
                  <a:srgbClr val="0070C0"/>
                </a:solidFill>
                <a:latin typeface="Arial" pitchFamily="34" charset="0"/>
                <a:cs typeface="Arial" pitchFamily="34" charset="0"/>
              </a:rPr>
              <a:t> b, </a:t>
            </a:r>
            <a:r>
              <a:rPr lang="en-US" sz="2800" b="1" dirty="0" err="1" smtClean="0">
                <a:solidFill>
                  <a:srgbClr val="0070C0"/>
                </a:solidFill>
                <a:latin typeface="Arial" pitchFamily="34" charset="0"/>
                <a:cs typeface="Arial" pitchFamily="34" charset="0"/>
              </a:rPr>
              <a:t>kí</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hiệu</a:t>
            </a:r>
            <a:r>
              <a:rPr lang="en-US" sz="2800" b="1" dirty="0" smtClean="0">
                <a:solidFill>
                  <a:srgbClr val="0070C0"/>
                </a:solidFill>
                <a:latin typeface="Arial" pitchFamily="34" charset="0"/>
                <a:cs typeface="Arial" pitchFamily="34" charset="0"/>
              </a:rPr>
              <a:t>: a &lt; b </a:t>
            </a:r>
            <a:r>
              <a:rPr lang="en-US" sz="2800" b="1" dirty="0" err="1" smtClean="0">
                <a:solidFill>
                  <a:srgbClr val="0070C0"/>
                </a:solidFill>
                <a:latin typeface="Arial" pitchFamily="34" charset="0"/>
                <a:cs typeface="Arial" pitchFamily="34" charset="0"/>
              </a:rPr>
              <a:t>hoặc</a:t>
            </a:r>
            <a:r>
              <a:rPr lang="en-US" sz="2800" b="1" dirty="0" smtClean="0">
                <a:solidFill>
                  <a:srgbClr val="0070C0"/>
                </a:solidFill>
                <a:latin typeface="Arial" pitchFamily="34" charset="0"/>
                <a:cs typeface="Arial" pitchFamily="34" charset="0"/>
              </a:rPr>
              <a:t> b &gt; a.</a:t>
            </a:r>
            <a:endParaRPr lang="en-US"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3" grpId="0"/>
      <p:bldP spid="1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3A062DA-93BF-4842-B601-4404401BCCE3}"/>
              </a:ext>
            </a:extLst>
          </p:cNvPr>
          <p:cNvSpPr txBox="1"/>
          <p:nvPr/>
        </p:nvSpPr>
        <p:spPr>
          <a:xfrm>
            <a:off x="130888" y="46382"/>
            <a:ext cx="11012033" cy="954107"/>
          </a:xfrm>
          <a:prstGeom prst="rect">
            <a:avLst/>
          </a:prstGeom>
          <a:noFill/>
        </p:spPr>
        <p:txBody>
          <a:bodyPr wrap="square">
            <a:spAutoFit/>
          </a:bodyPr>
          <a:lstStyle/>
          <a:p>
            <a:r>
              <a:rPr lang="en-US" sz="2800" b="1" dirty="0" err="1" smtClean="0">
                <a:solidFill>
                  <a:srgbClr val="FF0000"/>
                </a:solidFill>
                <a:latin typeface="Arial" pitchFamily="34" charset="0"/>
                <a:cs typeface="Arial" pitchFamily="34" charset="0"/>
              </a:rPr>
              <a:t>Nhiệm</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vụ</a:t>
            </a:r>
            <a:r>
              <a:rPr lang="en-US" sz="2800" b="1" dirty="0" smtClean="0">
                <a:solidFill>
                  <a:srgbClr val="FF0000"/>
                </a:solidFill>
                <a:latin typeface="Arial" pitchFamily="34" charset="0"/>
                <a:cs typeface="Arial" pitchFamily="34" charset="0"/>
              </a:rPr>
              <a:t>: </a:t>
            </a:r>
            <a:r>
              <a:rPr lang="en-US" sz="2800" dirty="0" smtClean="0">
                <a:latin typeface="Arial" pitchFamily="34" charset="0"/>
                <a:cs typeface="Arial" pitchFamily="34" charset="0"/>
              </a:rPr>
              <a:t>1.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yêu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p>
          <a:p>
            <a:r>
              <a:rPr lang="en-US" sz="2800" dirty="0">
                <a:latin typeface="Arial" pitchFamily="34" charset="0"/>
                <a:cs typeface="Arial" pitchFamily="34" charset="0"/>
              </a:rPr>
              <a:t> </a:t>
            </a:r>
            <a:r>
              <a:rPr lang="en-US" sz="2800" dirty="0" smtClean="0">
                <a:latin typeface="Arial" pitchFamily="34" charset="0"/>
                <a:cs typeface="Arial" pitchFamily="34" charset="0"/>
              </a:rPr>
              <a:t>                      VD5; VD6; VD7/SGK -68, 69.</a:t>
            </a:r>
          </a:p>
        </p:txBody>
      </p:sp>
      <p:sp>
        <p:nvSpPr>
          <p:cNvPr id="2" name="Rectangle 1"/>
          <p:cNvSpPr/>
          <p:nvPr/>
        </p:nvSpPr>
        <p:spPr>
          <a:xfrm>
            <a:off x="1946507" y="1009718"/>
            <a:ext cx="8985152" cy="523220"/>
          </a:xfrm>
          <a:prstGeom prst="rect">
            <a:avLst/>
          </a:prstGeom>
        </p:spPr>
        <p:txBody>
          <a:bodyPr wrap="none">
            <a:spAutoFit/>
          </a:bodyPr>
          <a:lstStyle/>
          <a:p>
            <a:r>
              <a:rPr lang="en-US" sz="2800" dirty="0">
                <a:latin typeface="Arial" pitchFamily="34" charset="0"/>
                <a:cs typeface="Arial" pitchFamily="34" charset="0"/>
              </a:rPr>
              <a:t>2. </a:t>
            </a:r>
            <a:r>
              <a:rPr lang="en-US" sz="2800" dirty="0" err="1">
                <a:latin typeface="Arial" pitchFamily="34" charset="0"/>
                <a:cs typeface="Arial" pitchFamily="34" charset="0"/>
              </a:rPr>
              <a:t>Hoạt</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nhóm</a:t>
            </a:r>
            <a:r>
              <a:rPr lang="en-US" sz="2800" dirty="0">
                <a:latin typeface="Arial" pitchFamily="34" charset="0"/>
                <a:cs typeface="Arial" pitchFamily="34" charset="0"/>
              </a:rPr>
              <a:t> </a:t>
            </a:r>
            <a:r>
              <a:rPr lang="en-US" sz="2800" dirty="0" err="1">
                <a:latin typeface="Arial" pitchFamily="34" charset="0"/>
                <a:cs typeface="Arial" pitchFamily="34" charset="0"/>
              </a:rPr>
              <a:t>bàn</a:t>
            </a:r>
            <a:r>
              <a:rPr lang="en-US" sz="2800" dirty="0">
                <a:latin typeface="Arial" pitchFamily="34" charset="0"/>
                <a:cs typeface="Arial" pitchFamily="34" charset="0"/>
              </a:rPr>
              <a:t> </a:t>
            </a:r>
            <a:r>
              <a:rPr lang="en-US" sz="2800" dirty="0" err="1">
                <a:latin typeface="Arial" pitchFamily="34" charset="0"/>
                <a:cs typeface="Arial" pitchFamily="34" charset="0"/>
              </a:rPr>
              <a:t>hoàn</a:t>
            </a:r>
            <a:r>
              <a:rPr lang="en-US" sz="2800" dirty="0">
                <a:latin typeface="Arial" pitchFamily="34" charset="0"/>
                <a:cs typeface="Arial" pitchFamily="34" charset="0"/>
              </a:rPr>
              <a:t>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phiếu</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p>
        </p:txBody>
      </p:sp>
      <p:grpSp>
        <p:nvGrpSpPr>
          <p:cNvPr id="79" name="Group 78"/>
          <p:cNvGrpSpPr/>
          <p:nvPr/>
        </p:nvGrpSpPr>
        <p:grpSpPr>
          <a:xfrm>
            <a:off x="928926" y="1737243"/>
            <a:ext cx="10045875" cy="4907423"/>
            <a:chOff x="53165" y="742957"/>
            <a:chExt cx="10564036" cy="4907423"/>
          </a:xfrm>
        </p:grpSpPr>
        <p:pic>
          <p:nvPicPr>
            <p:cNvPr id="80"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135060" y="742957"/>
              <a:ext cx="865788" cy="772121"/>
            </a:xfrm>
            <a:prstGeom prst="rect">
              <a:avLst/>
            </a:prstGeom>
          </p:spPr>
        </p:pic>
        <p:grpSp>
          <p:nvGrpSpPr>
            <p:cNvPr id="81" name="Group 80"/>
            <p:cNvGrpSpPr/>
            <p:nvPr/>
          </p:nvGrpSpPr>
          <p:grpSpPr>
            <a:xfrm>
              <a:off x="53165" y="772121"/>
              <a:ext cx="10564036" cy="4878259"/>
              <a:chOff x="53165" y="1229843"/>
              <a:chExt cx="10564036" cy="4878259"/>
            </a:xfrm>
          </p:grpSpPr>
          <p:sp>
            <p:nvSpPr>
              <p:cNvPr id="82" name="TextBox 81">
                <a:extLst>
                  <a:ext uri="{FF2B5EF4-FFF2-40B4-BE49-F238E27FC236}">
                    <a16:creationId xmlns:a16="http://schemas.microsoft.com/office/drawing/2014/main" id="{A3A062DA-93BF-4842-B601-4404401BCCE3}"/>
                  </a:ext>
                </a:extLst>
              </p:cNvPr>
              <p:cNvSpPr txBox="1"/>
              <p:nvPr/>
            </p:nvSpPr>
            <p:spPr>
              <a:xfrm>
                <a:off x="53165" y="1229843"/>
                <a:ext cx="10564036" cy="4878259"/>
              </a:xfrm>
              <a:prstGeom prst="rect">
                <a:avLst/>
              </a:prstGeom>
              <a:noFill/>
              <a:ln w="28575">
                <a:solidFill>
                  <a:srgbClr val="15142A"/>
                </a:solidFill>
              </a:ln>
            </p:spPr>
            <p:txBody>
              <a:bodyPr wrap="square">
                <a:spAutoFit/>
              </a:bodyPr>
              <a:lstStyle/>
              <a:p>
                <a:pPr algn="ctr">
                  <a:spcBef>
                    <a:spcPts val="600"/>
                  </a:spcBef>
                </a:pPr>
                <a:endParaRPr lang="en-US" sz="2800" b="1" dirty="0" smtClean="0">
                  <a:solidFill>
                    <a:srgbClr val="0070C0"/>
                  </a:solidFill>
                  <a:latin typeface="Arial" pitchFamily="34" charset="0"/>
                  <a:cs typeface="Arial" pitchFamily="34" charset="0"/>
                </a:endParaRPr>
              </a:p>
              <a:p>
                <a:pPr algn="ctr">
                  <a:spcBef>
                    <a:spcPts val="600"/>
                  </a:spcBef>
                </a:pPr>
                <a:endParaRPr lang="en-US" sz="1000" b="1" dirty="0" smtClean="0">
                  <a:solidFill>
                    <a:srgbClr val="0070C0"/>
                  </a:solidFill>
                  <a:latin typeface="Arial" pitchFamily="34" charset="0"/>
                  <a:cs typeface="Arial" pitchFamily="34" charset="0"/>
                </a:endParaRPr>
              </a:p>
              <a:p>
                <a:pPr algn="ctr">
                  <a:spcBef>
                    <a:spcPts val="600"/>
                  </a:spcBef>
                </a:pPr>
                <a:r>
                  <a:rPr lang="en-US" sz="2800" b="1" dirty="0" err="1" smtClean="0">
                    <a:solidFill>
                      <a:srgbClr val="0070C0"/>
                    </a:solidFill>
                    <a:latin typeface="Arial" pitchFamily="34" charset="0"/>
                    <a:cs typeface="Arial" pitchFamily="34" charset="0"/>
                  </a:rPr>
                  <a:t>Điền</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các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từ</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các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số</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hoặc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kí</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hiệu</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thích</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hợp</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vào</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chỗ</a:t>
                </a:r>
                <a:r>
                  <a:rPr lang="en-US" sz="2800" b="1" dirty="0" smtClean="0">
                    <a:solidFill>
                      <a:srgbClr val="0070C0"/>
                    </a:solidFill>
                    <a:latin typeface="Arial" pitchFamily="34" charset="0"/>
                    <a:cs typeface="Arial" pitchFamily="34" charset="0"/>
                  </a:rPr>
                  <a:t> (…) </a:t>
                </a:r>
              </a:p>
              <a:p>
                <a:pPr algn="ctr">
                  <a:spcBef>
                    <a:spcPts val="600"/>
                  </a:spcBef>
                </a:pPr>
                <a:r>
                  <a:rPr lang="en-US" sz="2800" b="1" dirty="0" err="1" smtClean="0">
                    <a:solidFill>
                      <a:srgbClr val="0070C0"/>
                    </a:solidFill>
                    <a:latin typeface="Arial" pitchFamily="34" charset="0"/>
                    <a:cs typeface="Arial" pitchFamily="34" charset="0"/>
                  </a:rPr>
                  <a:t>trong</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các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phát</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biểu</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sau</a:t>
                </a:r>
                <a:r>
                  <a:rPr lang="en-US" sz="2800" b="1" dirty="0" smtClean="0">
                    <a:solidFill>
                      <a:srgbClr val="0070C0"/>
                    </a:solidFill>
                    <a:latin typeface="Arial" pitchFamily="34" charset="0"/>
                    <a:cs typeface="Arial" pitchFamily="34" charset="0"/>
                  </a:rPr>
                  <a:t>:</a:t>
                </a:r>
              </a:p>
              <a:p>
                <a:pPr marL="514350" indent="-514350">
                  <a:spcBef>
                    <a:spcPts val="600"/>
                  </a:spcBef>
                  <a:buAutoNum type="arabicPeriod"/>
                </a:pP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luôn</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0.</a:t>
                </a:r>
              </a:p>
              <a:p>
                <a:pPr>
                  <a:spcBef>
                    <a:spcPts val="600"/>
                  </a:spcBef>
                </a:pP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smtClean="0">
                    <a:latin typeface="Arial" pitchFamily="34" charset="0"/>
                    <a:cs typeface="Arial" pitchFamily="34" charset="0"/>
                  </a:rPr>
                  <a:t>âm</a:t>
                </a:r>
                <a:r>
                  <a:rPr lang="en-US" sz="2800" dirty="0" smtClean="0">
                    <a:latin typeface="Arial" pitchFamily="34" charset="0"/>
                    <a:cs typeface="Arial" pitchFamily="34" charset="0"/>
                  </a:rPr>
                  <a:t> </a:t>
                </a:r>
                <a:r>
                  <a:rPr lang="en-US" sz="2800" dirty="0" err="1">
                    <a:latin typeface="Arial" pitchFamily="34" charset="0"/>
                    <a:cs typeface="Arial" pitchFamily="34" charset="0"/>
                  </a:rPr>
                  <a:t>luôn</a:t>
                </a: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a:latin typeface="Arial" pitchFamily="34" charset="0"/>
                    <a:cs typeface="Arial" pitchFamily="34" charset="0"/>
                  </a:rPr>
                  <a:t>0.</a:t>
                </a:r>
              </a:p>
              <a:p>
                <a:pPr>
                  <a:spcBef>
                    <a:spcPts val="600"/>
                  </a:spcBef>
                </a:pPr>
                <a:r>
                  <a:rPr lang="en-US" sz="2800" dirty="0" smtClean="0">
                    <a:latin typeface="Arial" pitchFamily="34" charset="0"/>
                    <a:cs typeface="Arial" pitchFamily="34" charset="0"/>
                  </a:rPr>
                  <a:t>2. </a:t>
                </a: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 </a:t>
                </a:r>
                <a:r>
                  <a:rPr lang="en-US" sz="2800" dirty="0" err="1" smtClean="0">
                    <a:latin typeface="Arial" pitchFamily="34" charset="0"/>
                    <a:cs typeface="Arial" pitchFamily="34" charset="0"/>
                  </a:rPr>
                  <a:t>nhỏ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b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b </a:t>
                </a:r>
                <a:r>
                  <a:rPr lang="en-US" sz="2800" dirty="0" err="1" smtClean="0">
                    <a:latin typeface="Arial" pitchFamily="34" charset="0"/>
                    <a:cs typeface="Arial" pitchFamily="34" charset="0"/>
                  </a:rPr>
                  <a:t>nhỏ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c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 …   c</a:t>
                </a:r>
              </a:p>
              <a:p>
                <a:pPr>
                  <a:spcBef>
                    <a:spcPts val="600"/>
                  </a:spcBef>
                </a:pP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 &lt; b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b &lt; c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       c</a:t>
                </a:r>
              </a:p>
              <a:p>
                <a:pPr>
                  <a:spcBef>
                    <a:spcPts val="600"/>
                  </a:spcBef>
                </a:pPr>
                <a:r>
                  <a:rPr lang="en-US" sz="2800" dirty="0" smtClean="0">
                    <a:latin typeface="Arial" pitchFamily="34" charset="0"/>
                    <a:cs typeface="Arial" pitchFamily="34" charset="0"/>
                  </a:rPr>
                  <a:t>3. </a:t>
                </a:r>
                <a:r>
                  <a:rPr lang="en-US" sz="2800" dirty="0" err="1" smtClean="0">
                    <a:latin typeface="Arial" pitchFamily="34" charset="0"/>
                    <a:cs typeface="Arial" pitchFamily="34" charset="0"/>
                  </a:rPr>
                  <a:t>Viết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-6; -12; 40; 0; -18 </a:t>
                </a:r>
                <a:r>
                  <a:rPr lang="en-US" sz="2800" dirty="0" err="1" smtClean="0">
                    <a:latin typeface="Arial" pitchFamily="34" charset="0"/>
                    <a:cs typeface="Arial" pitchFamily="34" charset="0"/>
                  </a:rPr>
                  <a:t>theo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tăng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dần</a:t>
                </a:r>
                <a:r>
                  <a:rPr lang="en-US" sz="2800" dirty="0" smtClean="0">
                    <a:latin typeface="Arial" pitchFamily="34" charset="0"/>
                    <a:cs typeface="Arial" pitchFamily="34" charset="0"/>
                  </a:rPr>
                  <a:t>:</a:t>
                </a:r>
              </a:p>
              <a:p>
                <a:pPr algn="ctr">
                  <a:spcBef>
                    <a:spcPts val="600"/>
                  </a:spcBef>
                </a:pPr>
                <a:r>
                  <a:rPr lang="en-US" sz="2800" dirty="0">
                    <a:latin typeface="Arial" pitchFamily="34" charset="0"/>
                    <a:cs typeface="Arial" pitchFamily="34" charset="0"/>
                  </a:rPr>
                  <a:t> </a:t>
                </a:r>
                <a:r>
                  <a:rPr lang="en-US" sz="2800" dirty="0" smtClean="0">
                    <a:latin typeface="Arial" pitchFamily="34" charset="0"/>
                    <a:cs typeface="Arial" pitchFamily="34" charset="0"/>
                  </a:rPr>
                  <a:t>   ……………………</a:t>
                </a:r>
              </a:p>
            </p:txBody>
          </p:sp>
          <p:sp>
            <p:nvSpPr>
              <p:cNvPr id="83" name="TextBox 82"/>
              <p:cNvSpPr txBox="1"/>
              <p:nvPr/>
            </p:nvSpPr>
            <p:spPr>
              <a:xfrm>
                <a:off x="3827722" y="1229843"/>
                <a:ext cx="428492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PHIẾU BÀI TẬP</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grpSp>
      </p:grpSp>
      <p:grpSp>
        <p:nvGrpSpPr>
          <p:cNvPr id="84" name="Group 83">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8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TextBox 8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heel(1)">
                                      <p:cBhvr>
                                        <p:cTn id="17"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59703" y="488557"/>
            <a:ext cx="10045875" cy="4907423"/>
            <a:chOff x="1170765" y="772121"/>
            <a:chExt cx="10045875" cy="4907423"/>
          </a:xfrm>
        </p:grpSpPr>
        <p:grpSp>
          <p:nvGrpSpPr>
            <p:cNvPr id="9" name="Group 8"/>
            <p:cNvGrpSpPr/>
            <p:nvPr/>
          </p:nvGrpSpPr>
          <p:grpSpPr>
            <a:xfrm>
              <a:off x="1170765" y="772121"/>
              <a:ext cx="10045875" cy="4907423"/>
              <a:chOff x="53165" y="742957"/>
              <a:chExt cx="10564036" cy="4907423"/>
            </a:xfrm>
          </p:grpSpPr>
          <p:pic>
            <p:nvPicPr>
              <p:cNvPr id="12"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35060" y="742957"/>
                <a:ext cx="865788" cy="772121"/>
              </a:xfrm>
              <a:prstGeom prst="rect">
                <a:avLst/>
              </a:prstGeom>
            </p:spPr>
          </p:pic>
          <p:grpSp>
            <p:nvGrpSpPr>
              <p:cNvPr id="3" name="Group 2"/>
              <p:cNvGrpSpPr/>
              <p:nvPr/>
            </p:nvGrpSpPr>
            <p:grpSpPr>
              <a:xfrm>
                <a:off x="53165" y="772121"/>
                <a:ext cx="10564036" cy="4878259"/>
                <a:chOff x="53165" y="1229843"/>
                <a:chExt cx="10564036" cy="4878259"/>
              </a:xfrm>
            </p:grpSpPr>
            <p:sp>
              <p:nvSpPr>
                <p:cNvPr id="34" name="TextBox 33">
                  <a:extLst>
                    <a:ext uri="{FF2B5EF4-FFF2-40B4-BE49-F238E27FC236}">
                      <a16:creationId xmlns:a16="http://schemas.microsoft.com/office/drawing/2014/main" id="{A3A062DA-93BF-4842-B601-4404401BCCE3}"/>
                    </a:ext>
                  </a:extLst>
                </p:cNvPr>
                <p:cNvSpPr txBox="1"/>
                <p:nvPr/>
              </p:nvSpPr>
              <p:spPr>
                <a:xfrm>
                  <a:off x="53165" y="1229843"/>
                  <a:ext cx="10564036" cy="4878259"/>
                </a:xfrm>
                <a:prstGeom prst="rect">
                  <a:avLst/>
                </a:prstGeom>
                <a:noFill/>
                <a:ln w="28575">
                  <a:solidFill>
                    <a:srgbClr val="15142A"/>
                  </a:solidFill>
                </a:ln>
              </p:spPr>
              <p:txBody>
                <a:bodyPr wrap="square">
                  <a:spAutoFit/>
                </a:bodyPr>
                <a:lstStyle/>
                <a:p>
                  <a:pPr algn="ctr">
                    <a:spcBef>
                      <a:spcPts val="600"/>
                    </a:spcBef>
                  </a:pPr>
                  <a:endParaRPr lang="en-US" sz="2800" b="1" dirty="0" smtClean="0">
                    <a:solidFill>
                      <a:srgbClr val="0070C0"/>
                    </a:solidFill>
                    <a:latin typeface="Arial" pitchFamily="34" charset="0"/>
                    <a:cs typeface="Arial" pitchFamily="34" charset="0"/>
                  </a:endParaRPr>
                </a:p>
                <a:p>
                  <a:pPr algn="ctr">
                    <a:spcBef>
                      <a:spcPts val="600"/>
                    </a:spcBef>
                  </a:pPr>
                  <a:endParaRPr lang="en-US" sz="1000" b="1" dirty="0" smtClean="0">
                    <a:solidFill>
                      <a:srgbClr val="0070C0"/>
                    </a:solidFill>
                    <a:latin typeface="Arial" pitchFamily="34" charset="0"/>
                    <a:cs typeface="Arial" pitchFamily="34" charset="0"/>
                  </a:endParaRPr>
                </a:p>
                <a:p>
                  <a:pPr algn="ctr">
                    <a:spcBef>
                      <a:spcPts val="600"/>
                    </a:spcBef>
                  </a:pPr>
                  <a:r>
                    <a:rPr lang="en-US" sz="2800" b="1" dirty="0" err="1" smtClean="0">
                      <a:solidFill>
                        <a:srgbClr val="0070C0"/>
                      </a:solidFill>
                      <a:latin typeface="Arial" pitchFamily="34" charset="0"/>
                      <a:cs typeface="Arial" pitchFamily="34" charset="0"/>
                    </a:rPr>
                    <a:t>Điền</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các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từ</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các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số</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hoặc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kí</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hiệu</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thích</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hợp</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vào</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chỗ</a:t>
                  </a:r>
                  <a:r>
                    <a:rPr lang="en-US" sz="2800" b="1" dirty="0" smtClean="0">
                      <a:solidFill>
                        <a:srgbClr val="0070C0"/>
                      </a:solidFill>
                      <a:latin typeface="Arial" pitchFamily="34" charset="0"/>
                      <a:cs typeface="Arial" pitchFamily="34" charset="0"/>
                    </a:rPr>
                    <a:t> (…) </a:t>
                  </a:r>
                </a:p>
                <a:p>
                  <a:pPr algn="ctr">
                    <a:spcBef>
                      <a:spcPts val="600"/>
                    </a:spcBef>
                  </a:pPr>
                  <a:r>
                    <a:rPr lang="en-US" sz="2800" b="1" dirty="0" err="1" smtClean="0">
                      <a:solidFill>
                        <a:srgbClr val="0070C0"/>
                      </a:solidFill>
                      <a:latin typeface="Arial" pitchFamily="34" charset="0"/>
                      <a:cs typeface="Arial" pitchFamily="34" charset="0"/>
                    </a:rPr>
                    <a:t>trong</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các</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phát</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biểu</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sau</a:t>
                  </a:r>
                  <a:r>
                    <a:rPr lang="en-US" sz="2800" b="1" dirty="0" smtClean="0">
                      <a:solidFill>
                        <a:srgbClr val="0070C0"/>
                      </a:solidFill>
                      <a:latin typeface="Arial" pitchFamily="34" charset="0"/>
                      <a:cs typeface="Arial" pitchFamily="34" charset="0"/>
                    </a:rPr>
                    <a:t>:</a:t>
                  </a:r>
                </a:p>
                <a:p>
                  <a:pPr marL="514350" indent="-514350">
                    <a:spcBef>
                      <a:spcPts val="600"/>
                    </a:spcBef>
                    <a:buAutoNum type="arabicPeriod"/>
                  </a:pP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luôn</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0.</a:t>
                  </a:r>
                </a:p>
                <a:p>
                  <a:pPr>
                    <a:spcBef>
                      <a:spcPts val="600"/>
                    </a:spcBef>
                  </a:pP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smtClean="0">
                      <a:latin typeface="Arial" pitchFamily="34" charset="0"/>
                      <a:cs typeface="Arial" pitchFamily="34" charset="0"/>
                    </a:rPr>
                    <a:t>âm</a:t>
                  </a:r>
                  <a:r>
                    <a:rPr lang="en-US" sz="2800" dirty="0" smtClean="0">
                      <a:latin typeface="Arial" pitchFamily="34" charset="0"/>
                      <a:cs typeface="Arial" pitchFamily="34" charset="0"/>
                    </a:rPr>
                    <a:t> </a:t>
                  </a:r>
                  <a:r>
                    <a:rPr lang="en-US" sz="2800" dirty="0" err="1">
                      <a:latin typeface="Arial" pitchFamily="34" charset="0"/>
                      <a:cs typeface="Arial" pitchFamily="34" charset="0"/>
                    </a:rPr>
                    <a:t>luôn</a:t>
                  </a: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a:latin typeface="Arial" pitchFamily="34" charset="0"/>
                      <a:cs typeface="Arial" pitchFamily="34" charset="0"/>
                    </a:rPr>
                    <a:t>0.</a:t>
                  </a:r>
                </a:p>
                <a:p>
                  <a:pPr>
                    <a:spcBef>
                      <a:spcPts val="600"/>
                    </a:spcBef>
                  </a:pPr>
                  <a:r>
                    <a:rPr lang="en-US" sz="2800" dirty="0" smtClean="0">
                      <a:latin typeface="Arial" pitchFamily="34" charset="0"/>
                      <a:cs typeface="Arial" pitchFamily="34" charset="0"/>
                    </a:rPr>
                    <a:t>2. </a:t>
                  </a: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 </a:t>
                  </a:r>
                  <a:r>
                    <a:rPr lang="en-US" sz="2800" dirty="0" err="1" smtClean="0">
                      <a:latin typeface="Arial" pitchFamily="34" charset="0"/>
                      <a:cs typeface="Arial" pitchFamily="34" charset="0"/>
                    </a:rPr>
                    <a:t>nhỏ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b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b </a:t>
                  </a:r>
                  <a:r>
                    <a:rPr lang="en-US" sz="2800" dirty="0" err="1" smtClean="0">
                      <a:latin typeface="Arial" pitchFamily="34" charset="0"/>
                      <a:cs typeface="Arial" pitchFamily="34" charset="0"/>
                    </a:rPr>
                    <a:t>nhỏ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c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 …   c</a:t>
                  </a:r>
                </a:p>
                <a:p>
                  <a:pPr>
                    <a:spcBef>
                      <a:spcPts val="600"/>
                    </a:spcBef>
                  </a:pP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 &lt; b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b &lt; c </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       c</a:t>
                  </a:r>
                </a:p>
                <a:p>
                  <a:pPr>
                    <a:spcBef>
                      <a:spcPts val="600"/>
                    </a:spcBef>
                  </a:pPr>
                  <a:r>
                    <a:rPr lang="en-US" sz="2800" dirty="0" smtClean="0">
                      <a:latin typeface="Arial" pitchFamily="34" charset="0"/>
                      <a:cs typeface="Arial" pitchFamily="34" charset="0"/>
                    </a:rPr>
                    <a:t>3. </a:t>
                  </a:r>
                  <a:r>
                    <a:rPr lang="en-US" sz="2800" dirty="0" err="1" smtClean="0">
                      <a:latin typeface="Arial" pitchFamily="34" charset="0"/>
                      <a:cs typeface="Arial" pitchFamily="34" charset="0"/>
                    </a:rPr>
                    <a:t>Viết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-6; -12; 40; 0; -18 </a:t>
                  </a:r>
                  <a:r>
                    <a:rPr lang="en-US" sz="2800" dirty="0" err="1" smtClean="0">
                      <a:latin typeface="Arial" pitchFamily="34" charset="0"/>
                      <a:cs typeface="Arial" pitchFamily="34" charset="0"/>
                    </a:rPr>
                    <a:t>theo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tăng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dần</a:t>
                  </a:r>
                  <a:r>
                    <a:rPr lang="en-US" sz="2800" dirty="0" smtClean="0">
                      <a:latin typeface="Arial" pitchFamily="34" charset="0"/>
                      <a:cs typeface="Arial" pitchFamily="34" charset="0"/>
                    </a:rPr>
                    <a:t>:</a:t>
                  </a:r>
                </a:p>
                <a:p>
                  <a:pPr algn="ctr">
                    <a:spcBef>
                      <a:spcPts val="600"/>
                    </a:spcBef>
                  </a:pPr>
                  <a:r>
                    <a:rPr lang="en-US" sz="2800" dirty="0">
                      <a:latin typeface="Arial" pitchFamily="34" charset="0"/>
                      <a:cs typeface="Arial" pitchFamily="34" charset="0"/>
                    </a:rPr>
                    <a:t> </a:t>
                  </a:r>
                  <a:r>
                    <a:rPr lang="en-US" sz="2800" dirty="0" smtClean="0">
                      <a:latin typeface="Arial" pitchFamily="34" charset="0"/>
                      <a:cs typeface="Arial" pitchFamily="34" charset="0"/>
                    </a:rPr>
                    <a:t>   ……………………</a:t>
                  </a:r>
                </a:p>
              </p:txBody>
            </p:sp>
            <p:sp>
              <p:nvSpPr>
                <p:cNvPr id="2" name="TextBox 1"/>
                <p:cNvSpPr txBox="1"/>
                <p:nvPr/>
              </p:nvSpPr>
              <p:spPr>
                <a:xfrm>
                  <a:off x="3827722" y="1229843"/>
                  <a:ext cx="428492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ĐÁP ÁN</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grpSp>
        </p:grpSp>
        <p:sp>
          <p:nvSpPr>
            <p:cNvPr id="17" name="Rectangle 32"/>
            <p:cNvSpPr>
              <a:spLocks noChangeArrowheads="1"/>
            </p:cNvSpPr>
            <p:nvPr/>
          </p:nvSpPr>
          <p:spPr bwMode="auto">
            <a:xfrm>
              <a:off x="4887404" y="2971491"/>
              <a:ext cx="151282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i="1" dirty="0" err="1" smtClean="0">
                  <a:solidFill>
                    <a:srgbClr val="FF0000"/>
                  </a:solidFill>
                  <a:latin typeface=".VnTime" pitchFamily="34" charset="0"/>
                </a:rPr>
                <a:t>Nhỏ</a:t>
              </a:r>
              <a:r>
                <a:rPr lang="en-US" sz="2800" b="1" i="1" dirty="0" smtClean="0">
                  <a:solidFill>
                    <a:srgbClr val="FF0000"/>
                  </a:solidFill>
                  <a:latin typeface=".VnTime" pitchFamily="34" charset="0"/>
                </a:rPr>
                <a:t> </a:t>
              </a:r>
              <a:r>
                <a:rPr lang="en-US" sz="2800" b="1" i="1" dirty="0" err="1" smtClean="0">
                  <a:solidFill>
                    <a:srgbClr val="FF0000"/>
                  </a:solidFill>
                  <a:latin typeface=".VnTime" pitchFamily="34" charset="0"/>
                </a:rPr>
                <a:t>hơn</a:t>
              </a:r>
              <a:endParaRPr lang="en-US" sz="2800" b="1" i="1" dirty="0">
                <a:solidFill>
                  <a:srgbClr val="FF0000"/>
                </a:solidFill>
                <a:latin typeface=".VnTime" pitchFamily="34" charset="0"/>
              </a:endParaRPr>
            </a:p>
          </p:txBody>
        </p:sp>
        <p:sp>
          <p:nvSpPr>
            <p:cNvPr id="18" name="Rectangle 33"/>
            <p:cNvSpPr>
              <a:spLocks noChangeArrowheads="1"/>
            </p:cNvSpPr>
            <p:nvPr/>
          </p:nvSpPr>
          <p:spPr bwMode="auto">
            <a:xfrm>
              <a:off x="7721741" y="3660613"/>
              <a:ext cx="493934"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solidFill>
                    <a:srgbClr val="FF0000"/>
                  </a:solidFill>
                </a:rPr>
                <a:t>&lt;</a:t>
              </a:r>
            </a:p>
          </p:txBody>
        </p:sp>
        <p:sp>
          <p:nvSpPr>
            <p:cNvPr id="19" name="Rectangle 30"/>
            <p:cNvSpPr>
              <a:spLocks noChangeArrowheads="1"/>
            </p:cNvSpPr>
            <p:nvPr/>
          </p:nvSpPr>
          <p:spPr bwMode="auto">
            <a:xfrm>
              <a:off x="6792941" y="4148609"/>
              <a:ext cx="496321"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solidFill>
                    <a:srgbClr val="FF0000"/>
                  </a:solidFill>
                </a:rPr>
                <a:t>&lt;</a:t>
              </a:r>
            </a:p>
          </p:txBody>
        </p:sp>
        <p:sp>
          <p:nvSpPr>
            <p:cNvPr id="20" name="Rectangle 29"/>
            <p:cNvSpPr>
              <a:spLocks noChangeArrowheads="1"/>
            </p:cNvSpPr>
            <p:nvPr/>
          </p:nvSpPr>
          <p:spPr bwMode="auto">
            <a:xfrm>
              <a:off x="5431902" y="2429507"/>
              <a:ext cx="1503279"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i="1" dirty="0" err="1" smtClean="0">
                  <a:solidFill>
                    <a:srgbClr val="FF0000"/>
                  </a:solidFill>
                  <a:latin typeface=".VnTime" pitchFamily="34" charset="0"/>
                </a:rPr>
                <a:t>Lớn</a:t>
              </a:r>
              <a:r>
                <a:rPr lang="en-US" sz="2800" b="1" i="1" dirty="0" smtClean="0">
                  <a:solidFill>
                    <a:srgbClr val="FF0000"/>
                  </a:solidFill>
                  <a:latin typeface=".VnTime" pitchFamily="34" charset="0"/>
                </a:rPr>
                <a:t> </a:t>
              </a:r>
              <a:r>
                <a:rPr lang="en-US" sz="2800" b="1" i="1" dirty="0" err="1" smtClean="0">
                  <a:solidFill>
                    <a:srgbClr val="FF0000"/>
                  </a:solidFill>
                  <a:latin typeface=".VnTime" pitchFamily="34" charset="0"/>
                </a:rPr>
                <a:t>hơn</a:t>
              </a:r>
              <a:endParaRPr lang="en-US" sz="2800" b="1" i="1" dirty="0">
                <a:solidFill>
                  <a:srgbClr val="FF0000"/>
                </a:solidFill>
                <a:latin typeface=".VnTime" pitchFamily="34" charset="0"/>
              </a:endParaRPr>
            </a:p>
          </p:txBody>
        </p:sp>
        <p:sp>
          <p:nvSpPr>
            <p:cNvPr id="21" name="Rectangle 32"/>
            <p:cNvSpPr>
              <a:spLocks noChangeArrowheads="1"/>
            </p:cNvSpPr>
            <p:nvPr/>
          </p:nvSpPr>
          <p:spPr bwMode="auto">
            <a:xfrm>
              <a:off x="3921761" y="5040099"/>
              <a:ext cx="392176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i="1" dirty="0" smtClean="0">
                  <a:solidFill>
                    <a:srgbClr val="FF0000"/>
                  </a:solidFill>
                  <a:latin typeface=".VnTime" pitchFamily="34" charset="0"/>
                </a:rPr>
                <a:t>-18 &lt; -12 &lt; -6 &lt; 0 &lt; 40 </a:t>
              </a:r>
              <a:endParaRPr lang="en-US" sz="2800" b="1" i="1" dirty="0">
                <a:solidFill>
                  <a:srgbClr val="FF0000"/>
                </a:solidFill>
                <a:latin typeface=".VnTime" pitchFamily="34" charset="0"/>
              </a:endParaRPr>
            </a:p>
          </p:txBody>
        </p:sp>
      </p:grpSp>
      <p:grpSp>
        <p:nvGrpSpPr>
          <p:cNvPr id="22" name="Group 21">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3"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6" name="TextBox 25">
            <a:extLst>
              <a:ext uri="{FF2B5EF4-FFF2-40B4-BE49-F238E27FC236}">
                <a16:creationId xmlns:a16="http://schemas.microsoft.com/office/drawing/2014/main" id="{A3A062DA-93BF-4842-B601-4404401BCCE3}"/>
              </a:ext>
            </a:extLst>
          </p:cNvPr>
          <p:cNvSpPr txBox="1"/>
          <p:nvPr/>
        </p:nvSpPr>
        <p:spPr>
          <a:xfrm>
            <a:off x="478372" y="5603006"/>
            <a:ext cx="11033760" cy="954107"/>
          </a:xfrm>
          <a:prstGeom prst="rect">
            <a:avLst/>
          </a:prstGeom>
          <a:solidFill>
            <a:schemeClr val="bg1"/>
          </a:solidFill>
        </p:spPr>
        <p:txBody>
          <a:bodyPr wrap="square">
            <a:spAutoFit/>
          </a:bodyPr>
          <a:lstStyle/>
          <a:p>
            <a:r>
              <a:rPr lang="en-US" sz="2800" dirty="0" smtClean="0">
                <a:solidFill>
                  <a:srgbClr val="FF0000"/>
                </a:solidFill>
                <a:latin typeface="Arial" pitchFamily="34" charset="0"/>
                <a:cs typeface="Arial" pitchFamily="34" charset="0"/>
              </a:rPr>
              <a:t>Qua </a:t>
            </a:r>
            <a:r>
              <a:rPr lang="en-US" sz="2800" dirty="0" err="1" smtClean="0">
                <a:solidFill>
                  <a:srgbClr val="FF0000"/>
                </a:solidFill>
                <a:latin typeface="Arial" pitchFamily="34" charset="0"/>
                <a:cs typeface="Arial" pitchFamily="34" charset="0"/>
              </a:rPr>
              <a:t>phần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bài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tập</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trên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có</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nhận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xét</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gì</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khi</a:t>
            </a:r>
            <a:r>
              <a:rPr lang="en-US" sz="2800" dirty="0" smtClean="0">
                <a:solidFill>
                  <a:srgbClr val="FF0000"/>
                </a:solidFill>
                <a:latin typeface="Arial" pitchFamily="34" charset="0"/>
                <a:cs typeface="Arial" pitchFamily="34" charset="0"/>
              </a:rPr>
              <a:t> so </a:t>
            </a:r>
            <a:r>
              <a:rPr lang="en-US" sz="2800" dirty="0" err="1" smtClean="0">
                <a:solidFill>
                  <a:srgbClr val="FF0000"/>
                </a:solidFill>
                <a:latin typeface="Arial" pitchFamily="34" charset="0"/>
                <a:cs typeface="Arial" pitchFamily="34" charset="0"/>
              </a:rPr>
              <a:t>sánh</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hai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số</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nguyên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âm</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số</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nguyên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âm</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với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số</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nguyên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dương</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458994" y="265449"/>
            <a:ext cx="6324578" cy="584775"/>
          </a:xfrm>
          <a:prstGeom prst="rect">
            <a:avLst/>
          </a:prstGeom>
          <a:noFill/>
        </p:spPr>
        <p:txBody>
          <a:bodyPr wrap="square">
            <a:spAutoFit/>
          </a:bodyPr>
          <a:lstStyle/>
          <a:p>
            <a:r>
              <a:rPr lang="en-US" sz="3200" b="1" dirty="0" smtClean="0">
                <a:solidFill>
                  <a:srgbClr val="0070C0"/>
                </a:solidFill>
                <a:latin typeface="Arial" pitchFamily="34" charset="0"/>
                <a:cs typeface="Arial" pitchFamily="34" charset="0"/>
              </a:rPr>
              <a:t>2. </a:t>
            </a:r>
            <a:r>
              <a:rPr lang="en-US" sz="3200" b="1" dirty="0" err="1" smtClean="0">
                <a:solidFill>
                  <a:srgbClr val="0070C0"/>
                </a:solidFill>
                <a:latin typeface="Arial" pitchFamily="34" charset="0"/>
                <a:cs typeface="Arial" pitchFamily="34" charset="0"/>
              </a:rPr>
              <a:t>Cách</a:t>
            </a:r>
            <a:r>
              <a:rPr lang="en-US" sz="3200" b="1" dirty="0" smtClean="0">
                <a:solidFill>
                  <a:srgbClr val="0070C0"/>
                </a:solidFill>
                <a:latin typeface="Arial" pitchFamily="34" charset="0"/>
                <a:cs typeface="Arial" pitchFamily="34" charset="0"/>
              </a:rPr>
              <a:t> so </a:t>
            </a:r>
            <a:r>
              <a:rPr lang="en-US" sz="3200" b="1" dirty="0" err="1" smtClean="0">
                <a:solidFill>
                  <a:srgbClr val="0070C0"/>
                </a:solidFill>
                <a:latin typeface="Arial" pitchFamily="34" charset="0"/>
                <a:cs typeface="Arial" pitchFamily="34" charset="0"/>
              </a:rPr>
              <a:t>sánh</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hai</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số</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nguyên</a:t>
            </a:r>
            <a:r>
              <a:rPr lang="en-US" sz="3200" b="1" dirty="0" smtClean="0">
                <a:solidFill>
                  <a:srgbClr val="0070C0"/>
                </a:solidFill>
                <a:latin typeface="Arial" pitchFamily="34" charset="0"/>
                <a:cs typeface="Arial" pitchFamily="34" charset="0"/>
              </a:rPr>
              <a:t> </a:t>
            </a:r>
            <a:endParaRPr lang="en-US" sz="3200" b="1" dirty="0">
              <a:solidFill>
                <a:srgbClr val="0070C0"/>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A3A062DA-93BF-4842-B601-4404401BCCE3}"/>
              </a:ext>
            </a:extLst>
          </p:cNvPr>
          <p:cNvSpPr txBox="1"/>
          <p:nvPr/>
        </p:nvSpPr>
        <p:spPr>
          <a:xfrm>
            <a:off x="485525" y="850224"/>
            <a:ext cx="7062753" cy="584775"/>
          </a:xfrm>
          <a:prstGeom prst="rect">
            <a:avLst/>
          </a:prstGeom>
          <a:noFill/>
        </p:spPr>
        <p:txBody>
          <a:bodyPr wrap="square">
            <a:spAutoFit/>
          </a:bodyPr>
          <a:lstStyle/>
          <a:p>
            <a:r>
              <a:rPr lang="en-US" sz="3200" b="1" dirty="0" smtClean="0">
                <a:solidFill>
                  <a:srgbClr val="0070C0"/>
                </a:solidFill>
                <a:latin typeface="Arial" pitchFamily="34" charset="0"/>
                <a:cs typeface="Arial" pitchFamily="34" charset="0"/>
              </a:rPr>
              <a:t>a) So </a:t>
            </a:r>
            <a:r>
              <a:rPr lang="en-US" sz="3200" b="1" dirty="0" err="1" smtClean="0">
                <a:solidFill>
                  <a:srgbClr val="0070C0"/>
                </a:solidFill>
                <a:latin typeface="Arial" pitchFamily="34" charset="0"/>
                <a:cs typeface="Arial" pitchFamily="34" charset="0"/>
              </a:rPr>
              <a:t>sánh</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hai</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số</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nguyên</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khác</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dấu</a:t>
            </a:r>
            <a:r>
              <a:rPr lang="en-US" sz="3200" b="1" dirty="0" smtClean="0">
                <a:solidFill>
                  <a:srgbClr val="0070C0"/>
                </a:solidFill>
                <a:latin typeface="Arial" pitchFamily="34" charset="0"/>
                <a:cs typeface="Arial" pitchFamily="34" charset="0"/>
              </a:rPr>
              <a:t> </a:t>
            </a:r>
            <a:endParaRPr lang="en-US" sz="3200" b="1" dirty="0">
              <a:solidFill>
                <a:srgbClr val="0070C0"/>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A3A062DA-93BF-4842-B601-4404401BCCE3}"/>
              </a:ext>
            </a:extLst>
          </p:cNvPr>
          <p:cNvSpPr txBox="1"/>
          <p:nvPr/>
        </p:nvSpPr>
        <p:spPr>
          <a:xfrm>
            <a:off x="507629" y="2450663"/>
            <a:ext cx="7062753" cy="584775"/>
          </a:xfrm>
          <a:prstGeom prst="rect">
            <a:avLst/>
          </a:prstGeom>
          <a:noFill/>
        </p:spPr>
        <p:txBody>
          <a:bodyPr wrap="square">
            <a:spAutoFit/>
          </a:bodyPr>
          <a:lstStyle/>
          <a:p>
            <a:r>
              <a:rPr lang="en-US" sz="3200" b="1" dirty="0" smtClean="0">
                <a:solidFill>
                  <a:srgbClr val="0070C0"/>
                </a:solidFill>
                <a:latin typeface="Arial" pitchFamily="34" charset="0"/>
                <a:cs typeface="Arial" pitchFamily="34" charset="0"/>
              </a:rPr>
              <a:t>b) So </a:t>
            </a:r>
            <a:r>
              <a:rPr lang="en-US" sz="3200" b="1" dirty="0" err="1" smtClean="0">
                <a:solidFill>
                  <a:srgbClr val="0070C0"/>
                </a:solidFill>
                <a:latin typeface="Arial" pitchFamily="34" charset="0"/>
                <a:cs typeface="Arial" pitchFamily="34" charset="0"/>
              </a:rPr>
              <a:t>sánh</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hai</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số</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nguyên</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cùng</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dấu</a:t>
            </a:r>
            <a:r>
              <a:rPr lang="en-US" sz="3200" b="1" dirty="0" smtClean="0">
                <a:solidFill>
                  <a:srgbClr val="0070C0"/>
                </a:solidFill>
                <a:latin typeface="Arial" pitchFamily="34" charset="0"/>
                <a:cs typeface="Arial" pitchFamily="34" charset="0"/>
              </a:rPr>
              <a:t> </a:t>
            </a:r>
            <a:endParaRPr lang="en-US" sz="3200" b="1" dirty="0">
              <a:solidFill>
                <a:srgbClr val="0070C0"/>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555534" y="1543774"/>
            <a:ext cx="10863833" cy="954107"/>
          </a:xfrm>
          <a:prstGeom prst="rect">
            <a:avLst/>
          </a:prstGeom>
          <a:noFill/>
        </p:spPr>
        <p:txBody>
          <a:bodyPr wrap="square">
            <a:spAutoFit/>
          </a:bodyPr>
          <a:lstStyle/>
          <a:p>
            <a:r>
              <a:rPr lang="en-US" sz="2800" b="1" dirty="0" err="1" smtClean="0">
                <a:solidFill>
                  <a:srgbClr val="FF0000"/>
                </a:solidFill>
                <a:latin typeface="Arial" pitchFamily="34" charset="0"/>
                <a:cs typeface="Arial" pitchFamily="34" charset="0"/>
              </a:rPr>
              <a:t>Nhiệm</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vụ</a:t>
            </a:r>
            <a:r>
              <a:rPr lang="en-US" sz="2800" b="1" dirty="0" smtClean="0">
                <a:solidFill>
                  <a:srgbClr val="FF0000"/>
                </a:solidFill>
                <a:latin typeface="Arial" pitchFamily="34" charset="0"/>
                <a:cs typeface="Arial" pitchFamily="34" charset="0"/>
              </a:rPr>
              <a:t>: </a:t>
            </a:r>
            <a:r>
              <a:rPr lang="en-US" sz="2800" dirty="0" err="1" smtClean="0">
                <a:latin typeface="Arial" pitchFamily="34" charset="0"/>
                <a:cs typeface="Arial" pitchFamily="34" charset="0"/>
              </a:rPr>
              <a:t>Cá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HĐ5-SGK, </a:t>
            </a:r>
            <a:r>
              <a:rPr lang="en-US" sz="2800" dirty="0" err="1" smtClean="0">
                <a:latin typeface="Arial" pitchFamily="34" charset="0"/>
                <a:cs typeface="Arial" pitchFamily="34" charset="0"/>
              </a:rPr>
              <a:t>từ</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rút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xét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dấu</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825501" y="1543774"/>
            <a:ext cx="9433814" cy="584775"/>
          </a:xfrm>
          <a:prstGeom prst="rect">
            <a:avLst/>
          </a:prstGeom>
          <a:noFill/>
        </p:spPr>
        <p:txBody>
          <a:bodyPr wrap="square">
            <a:spAutoFit/>
          </a:bodyPr>
          <a:lstStyle/>
          <a:p>
            <a:r>
              <a:rPr lang="en-US" sz="3200" dirty="0" err="1">
                <a:latin typeface="Arial" pitchFamily="34" charset="0"/>
                <a:cs typeface="Arial" pitchFamily="34" charset="0"/>
              </a:rPr>
              <a:t>S</a:t>
            </a:r>
            <a:r>
              <a:rPr lang="en-US" sz="3200" dirty="0" err="1" smtClean="0">
                <a:latin typeface="Arial" pitchFamily="34" charset="0"/>
                <a:cs typeface="Arial" pitchFamily="34" charset="0"/>
              </a:rPr>
              <a:t>ố</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nguyên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âm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luôn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nhỏ</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hơn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số</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nguyên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dương</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19" name="TextBox 18">
            <a:extLst>
              <a:ext uri="{FF2B5EF4-FFF2-40B4-BE49-F238E27FC236}">
                <a16:creationId xmlns:a16="http://schemas.microsoft.com/office/drawing/2014/main" id="{A3A062DA-93BF-4842-B601-4404401BCCE3}"/>
              </a:ext>
            </a:extLst>
          </p:cNvPr>
          <p:cNvSpPr txBox="1"/>
          <p:nvPr/>
        </p:nvSpPr>
        <p:spPr>
          <a:xfrm>
            <a:off x="699831" y="3035438"/>
            <a:ext cx="10863833" cy="1384995"/>
          </a:xfrm>
          <a:prstGeom prst="rect">
            <a:avLst/>
          </a:prstGeom>
          <a:noFill/>
        </p:spPr>
        <p:txBody>
          <a:bodyPr wrap="square">
            <a:spAutoFit/>
          </a:bodyPr>
          <a:lstStyle/>
          <a:p>
            <a:r>
              <a:rPr lang="en-US" sz="2800" b="1" dirty="0" err="1" smtClean="0">
                <a:solidFill>
                  <a:srgbClr val="FF0000"/>
                </a:solidFill>
                <a:latin typeface="Arial" pitchFamily="34" charset="0"/>
                <a:cs typeface="Arial" pitchFamily="34" charset="0"/>
              </a:rPr>
              <a:t>Nhiệm</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vụ</a:t>
            </a:r>
            <a:r>
              <a:rPr lang="en-US" sz="2800" b="1" dirty="0" smtClean="0">
                <a:solidFill>
                  <a:srgbClr val="FF0000"/>
                </a:solidFill>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nhóm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đôi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câu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hỏi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sau</a:t>
            </a:r>
            <a:r>
              <a:rPr lang="en-US" sz="2800" dirty="0" smtClean="0">
                <a:latin typeface="Arial" pitchFamily="34" charset="0"/>
                <a:cs typeface="Arial" pitchFamily="34" charset="0"/>
              </a:rPr>
              <a:t>:</a:t>
            </a:r>
          </a:p>
          <a:p>
            <a:r>
              <a:rPr lang="en-US" sz="2800" dirty="0">
                <a:latin typeface="Arial" pitchFamily="34" charset="0"/>
                <a:cs typeface="Arial" pitchFamily="34" charset="0"/>
              </a:rPr>
              <a:t> </a:t>
            </a:r>
            <a:r>
              <a:rPr lang="en-US" sz="2800" dirty="0" smtClean="0">
                <a:latin typeface="Arial" pitchFamily="34" charset="0"/>
                <a:cs typeface="Arial" pitchFamily="34" charset="0"/>
              </a:rPr>
              <a:t>                 -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như</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                  - So </a:t>
            </a:r>
            <a:r>
              <a:rPr lang="en-US" sz="2800" dirty="0" err="1" smtClean="0">
                <a:latin typeface="Arial" pitchFamily="34" charset="0"/>
                <a:cs typeface="Arial" pitchFamily="34" charset="0"/>
              </a:rPr>
              <a:t>sánh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âm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như</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705090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7" grpId="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3A062DA-93BF-4842-B601-4404401BCCE3}"/>
              </a:ext>
            </a:extLst>
          </p:cNvPr>
          <p:cNvSpPr txBox="1"/>
          <p:nvPr/>
        </p:nvSpPr>
        <p:spPr>
          <a:xfrm>
            <a:off x="329121" y="4610238"/>
            <a:ext cx="10863833" cy="1384995"/>
          </a:xfrm>
          <a:prstGeom prst="rect">
            <a:avLst/>
          </a:prstGeom>
          <a:solidFill>
            <a:schemeClr val="bg1"/>
          </a:solidFill>
        </p:spPr>
        <p:txBody>
          <a:bodyPr wrap="square">
            <a:spAutoFit/>
          </a:bodyPr>
          <a:lstStyle/>
          <a:p>
            <a:r>
              <a:rPr lang="en-US" sz="2800" b="1" dirty="0" err="1" smtClean="0">
                <a:solidFill>
                  <a:srgbClr val="FF0000"/>
                </a:solidFill>
                <a:latin typeface="Arial" pitchFamily="34" charset="0"/>
                <a:cs typeface="Arial" pitchFamily="34" charset="0"/>
              </a:rPr>
              <a:t>Nhiệm</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vụ</a:t>
            </a:r>
            <a:r>
              <a:rPr lang="en-US" sz="2800" b="1" dirty="0" smtClean="0">
                <a:solidFill>
                  <a:srgbClr val="FF0000"/>
                </a:solidFill>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nhóm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đôi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câu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hỏi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sau</a:t>
            </a:r>
            <a:r>
              <a:rPr lang="en-US" sz="2800" dirty="0" smtClean="0">
                <a:latin typeface="Arial" pitchFamily="34" charset="0"/>
                <a:cs typeface="Arial" pitchFamily="34" charset="0"/>
              </a:rPr>
              <a:t>:</a:t>
            </a:r>
          </a:p>
          <a:p>
            <a:r>
              <a:rPr lang="en-US" sz="2800" dirty="0">
                <a:latin typeface="Arial" pitchFamily="34" charset="0"/>
                <a:cs typeface="Arial" pitchFamily="34" charset="0"/>
              </a:rPr>
              <a:t> </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VD8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luyện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tập</a:t>
            </a:r>
            <a:r>
              <a:rPr lang="en-US" sz="2800" dirty="0" smtClean="0">
                <a:latin typeface="Arial" pitchFamily="34" charset="0"/>
                <a:cs typeface="Arial" pitchFamily="34" charset="0"/>
              </a:rPr>
              <a:t> 5 </a:t>
            </a:r>
            <a:r>
              <a:rPr lang="en-US" sz="2800" dirty="0" err="1" smtClean="0">
                <a:latin typeface="Arial" pitchFamily="34" charset="0"/>
                <a:cs typeface="Arial" pitchFamily="34" charset="0"/>
              </a:rPr>
              <a:t>vào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vở</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Đổi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chéo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vở</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bàn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kiểm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sửa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sai</a:t>
            </a:r>
            <a:r>
              <a:rPr lang="en-US" sz="2800" dirty="0" smtClean="0">
                <a:latin typeface="Arial" pitchFamily="34" charset="0"/>
                <a:cs typeface="Arial" pitchFamily="34" charset="0"/>
              </a:rPr>
              <a:t>(</a:t>
            </a:r>
            <a:r>
              <a:rPr lang="en-US" sz="2800" dirty="0" err="1" smtClean="0">
                <a:latin typeface="Arial" pitchFamily="34" charset="0"/>
                <a:cs typeface="Arial" pitchFamily="34" charset="0"/>
              </a:rPr>
              <a:t>nếu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 y="23178"/>
            <a:ext cx="11256646" cy="37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09" y="3860016"/>
            <a:ext cx="11006456" cy="204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7"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grpSp>
        <p:nvGrpSpPr>
          <p:cNvPr id="5" name="Group 4"/>
          <p:cNvGrpSpPr/>
          <p:nvPr/>
        </p:nvGrpSpPr>
        <p:grpSpPr>
          <a:xfrm>
            <a:off x="305435" y="3766129"/>
            <a:ext cx="7477170" cy="523220"/>
            <a:chOff x="1985010" y="6103619"/>
            <a:chExt cx="7477170" cy="52322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010" y="6103619"/>
              <a:ext cx="565150" cy="51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1920" y="6103619"/>
              <a:ext cx="6800260" cy="523220"/>
            </a:xfrm>
            <a:prstGeom prst="rect">
              <a:avLst/>
            </a:prstGeom>
            <a:noFill/>
          </p:spPr>
          <p:txBody>
            <a:bodyPr wrap="none" rtlCol="0">
              <a:spAutoFit/>
            </a:bodyPr>
            <a:lstStyle/>
            <a:p>
              <a:r>
                <a:rPr lang="en-US" sz="2800" dirty="0" err="1" smtClean="0">
                  <a:solidFill>
                    <a:srgbClr val="0070C0"/>
                  </a:solidFill>
                  <a:latin typeface="Arial" pitchFamily="34" charset="0"/>
                  <a:cs typeface="Arial" pitchFamily="34" charset="0"/>
                </a:rPr>
                <a:t>Cách</a:t>
              </a:r>
              <a:r>
                <a:rPr lang="en-US" sz="2800" dirty="0" smtClean="0">
                  <a:solidFill>
                    <a:srgbClr val="0070C0"/>
                  </a:solidFill>
                  <a:latin typeface="Arial" pitchFamily="34" charset="0"/>
                  <a:cs typeface="Arial" pitchFamily="34" charset="0"/>
                </a:rPr>
                <a:t> so </a:t>
              </a:r>
              <a:r>
                <a:rPr lang="en-US" sz="2800" dirty="0" err="1" smtClean="0">
                  <a:solidFill>
                    <a:srgbClr val="0070C0"/>
                  </a:solidFill>
                  <a:latin typeface="Arial" pitchFamily="34" charset="0"/>
                  <a:cs typeface="Arial" pitchFamily="34" charset="0"/>
                </a:rPr>
                <a:t>sánh</a:t>
              </a:r>
              <a:r>
                <a:rPr lang="en-US" sz="2800" dirty="0" smtClean="0">
                  <a:solidFill>
                    <a:srgbClr val="0070C0"/>
                  </a:solidFill>
                  <a:latin typeface="Arial" pitchFamily="34" charset="0"/>
                  <a:cs typeface="Arial" pitchFamily="34" charset="0"/>
                </a:rPr>
                <a:t> </a:t>
              </a:r>
              <a:r>
                <a:rPr lang="en-US" sz="2800" dirty="0" err="1" smtClean="0">
                  <a:solidFill>
                    <a:srgbClr val="0070C0"/>
                  </a:solidFill>
                  <a:latin typeface="Arial" pitchFamily="34" charset="0"/>
                  <a:cs typeface="Arial" pitchFamily="34" charset="0"/>
                </a:rPr>
                <a:t>hai</a:t>
              </a:r>
              <a:r>
                <a:rPr lang="en-US" sz="2800" dirty="0" smtClean="0">
                  <a:solidFill>
                    <a:srgbClr val="0070C0"/>
                  </a:solidFill>
                  <a:latin typeface="Arial" pitchFamily="34" charset="0"/>
                  <a:cs typeface="Arial" pitchFamily="34" charset="0"/>
                </a:rPr>
                <a:t> </a:t>
              </a:r>
              <a:r>
                <a:rPr lang="en-US" sz="2800" dirty="0" err="1" smtClean="0">
                  <a:solidFill>
                    <a:srgbClr val="0070C0"/>
                  </a:solidFill>
                  <a:latin typeface="Arial" pitchFamily="34" charset="0"/>
                  <a:cs typeface="Arial" pitchFamily="34" charset="0"/>
                </a:rPr>
                <a:t>số</a:t>
              </a:r>
              <a:r>
                <a:rPr lang="en-US" sz="2800" dirty="0" smtClean="0">
                  <a:solidFill>
                    <a:srgbClr val="0070C0"/>
                  </a:solidFill>
                  <a:latin typeface="Arial" pitchFamily="34" charset="0"/>
                  <a:cs typeface="Arial" pitchFamily="34" charset="0"/>
                </a:rPr>
                <a:t> </a:t>
              </a:r>
              <a:r>
                <a:rPr lang="en-US" sz="2800" dirty="0" err="1" smtClean="0">
                  <a:solidFill>
                    <a:srgbClr val="0070C0"/>
                  </a:solidFill>
                  <a:latin typeface="Arial" pitchFamily="34" charset="0"/>
                  <a:cs typeface="Arial" pitchFamily="34" charset="0"/>
                </a:rPr>
                <a:t>nguyên</a:t>
              </a:r>
              <a:r>
                <a:rPr lang="en-US" sz="2800" dirty="0" smtClean="0">
                  <a:solidFill>
                    <a:srgbClr val="0070C0"/>
                  </a:solidFill>
                  <a:latin typeface="Arial" pitchFamily="34" charset="0"/>
                  <a:cs typeface="Arial" pitchFamily="34" charset="0"/>
                </a:rPr>
                <a:t> </a:t>
              </a:r>
              <a:r>
                <a:rPr lang="en-US" sz="2800" dirty="0" err="1" smtClean="0">
                  <a:solidFill>
                    <a:srgbClr val="0070C0"/>
                  </a:solidFill>
                  <a:latin typeface="Arial" pitchFamily="34" charset="0"/>
                  <a:cs typeface="Arial" pitchFamily="34" charset="0"/>
                </a:rPr>
                <a:t>âm</a:t>
              </a:r>
              <a:r>
                <a:rPr lang="en-US" sz="2800" dirty="0" smtClean="0">
                  <a:solidFill>
                    <a:srgbClr val="0070C0"/>
                  </a:solidFill>
                  <a:latin typeface="Arial" pitchFamily="34" charset="0"/>
                  <a:cs typeface="Arial" pitchFamily="34" charset="0"/>
                </a:rPr>
                <a:t>: SGK-70</a:t>
              </a:r>
              <a:endParaRPr lang="en-US" sz="2800" dirty="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13975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1027"/>
                                        </p:tgtEl>
                                      </p:cBhvr>
                                    </p:animEffect>
                                    <p:set>
                                      <p:cBhvr>
                                        <p:cTn id="12" dur="1" fill="hold">
                                          <p:stCondLst>
                                            <p:cond delay="999"/>
                                          </p:stCondLst>
                                        </p:cTn>
                                        <p:tgtEl>
                                          <p:spTgt spid="1027"/>
                                        </p:tgtEl>
                                        <p:attrNameLst>
                                          <p:attrName>style.visibility</p:attrName>
                                        </p:attrNameLst>
                                      </p:cBhvr>
                                      <p:to>
                                        <p:strVal val="hidden"/>
                                      </p:to>
                                    </p:se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037660" y="243766"/>
            <a:ext cx="8061379" cy="609649"/>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33" name="TextBox 32">
            <a:extLst>
              <a:ext uri="{FF2B5EF4-FFF2-40B4-BE49-F238E27FC236}">
                <a16:creationId xmlns:a16="http://schemas.microsoft.com/office/drawing/2014/main" id="{DEAC0E1E-50D5-48F7-8449-EF3C31CD2512}"/>
              </a:ext>
            </a:extLst>
          </p:cNvPr>
          <p:cNvSpPr txBox="1"/>
          <p:nvPr/>
        </p:nvSpPr>
        <p:spPr>
          <a:xfrm>
            <a:off x="1561261" y="1173815"/>
            <a:ext cx="8384345" cy="523220"/>
          </a:xfrm>
          <a:prstGeom prst="rect">
            <a:avLst/>
          </a:prstGeom>
          <a:noFill/>
        </p:spPr>
        <p:txBody>
          <a:bodyPr wrap="square">
            <a:spAutoFit/>
          </a:bodyPr>
          <a:lstStyle/>
          <a:p>
            <a:pPr algn="ct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TRÒ CHƠI</a:t>
            </a:r>
            <a:endParaRPr lang="en-US" sz="2800" dirty="0">
              <a:solidFill>
                <a:srgbClr val="FF0000"/>
              </a:solidFill>
              <a:effectLst>
                <a:outerShdw blurRad="38100" dist="38100" dir="2700000" algn="tl">
                  <a:srgbClr val="000000">
                    <a:alpha val="43137"/>
                  </a:srgbClr>
                </a:outerShdw>
              </a:effectLst>
            </a:endParaRPr>
          </a:p>
        </p:txBody>
      </p:sp>
      <p:sp>
        <p:nvSpPr>
          <p:cNvPr id="10" name="Text Box 5"/>
          <p:cNvSpPr txBox="1">
            <a:spLocks noChangeArrowheads="1"/>
          </p:cNvSpPr>
          <p:nvPr/>
        </p:nvSpPr>
        <p:spPr bwMode="auto">
          <a:xfrm>
            <a:off x="381000" y="1856666"/>
            <a:ext cx="1148588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800" b="1" dirty="0" err="1" smtClean="0">
                <a:solidFill>
                  <a:srgbClr val="0000FF"/>
                </a:solidFill>
                <a:latin typeface=".VnSouthern" pitchFamily="34" charset="0"/>
              </a:rPr>
              <a:t>Mỗi</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tổ</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cử</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ra</a:t>
            </a:r>
            <a:r>
              <a:rPr lang="en-US" sz="2800" b="1" dirty="0" smtClean="0">
                <a:solidFill>
                  <a:srgbClr val="0000FF"/>
                </a:solidFill>
                <a:latin typeface=".VnSouthern" pitchFamily="34" charset="0"/>
              </a:rPr>
              <a:t> 4 </a:t>
            </a:r>
            <a:r>
              <a:rPr lang="en-US" sz="2800" b="1" dirty="0" err="1" smtClean="0">
                <a:solidFill>
                  <a:srgbClr val="0000FF"/>
                </a:solidFill>
                <a:latin typeface=".VnSouthern" pitchFamily="34" charset="0"/>
              </a:rPr>
              <a:t>bạn</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tham</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gia</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trò</a:t>
            </a:r>
            <a:r>
              <a:rPr lang="en-US" sz="2800" b="1" dirty="0" smtClean="0">
                <a:solidFill>
                  <a:srgbClr val="0000FF"/>
                </a:solidFill>
                <a:latin typeface=".VnSouthern" pitchFamily="34" charset="0"/>
              </a:rPr>
              <a:t> </a:t>
            </a:r>
            <a:r>
              <a:rPr lang="en-US" sz="2800" b="1" dirty="0" err="1" smtClean="0">
                <a:solidFill>
                  <a:srgbClr val="0000FF"/>
                </a:solidFill>
                <a:latin typeface=".VnSouthern" pitchFamily="34" charset="0"/>
              </a:rPr>
              <a:t>chơi</a:t>
            </a:r>
            <a:r>
              <a:rPr lang="en-US" sz="2800" b="1" dirty="0" smtClean="0">
                <a:solidFill>
                  <a:srgbClr val="0000FF"/>
                </a:solidFill>
                <a:latin typeface=".VnSouthern" pitchFamily="34" charset="0"/>
              </a:rPr>
              <a:t>. </a:t>
            </a:r>
          </a:p>
          <a:p>
            <a:pPr algn="just"/>
            <a:r>
              <a:rPr lang="vi-VN" sz="2800" b="1" dirty="0" smtClean="0"/>
              <a:t>Luật </a:t>
            </a:r>
            <a:r>
              <a:rPr lang="vi-VN" sz="2800" b="1" dirty="0"/>
              <a:t>chơi: Có </a:t>
            </a:r>
            <a:r>
              <a:rPr lang="en-US" sz="2800" b="1" dirty="0" smtClean="0"/>
              <a:t>6 </a:t>
            </a:r>
            <a:r>
              <a:rPr lang="en-US" sz="2800" b="1" dirty="0" err="1" smtClean="0"/>
              <a:t>bài</a:t>
            </a:r>
            <a:r>
              <a:rPr lang="en-US" sz="2800" b="1" dirty="0" smtClean="0"/>
              <a:t> </a:t>
            </a:r>
            <a:r>
              <a:rPr lang="en-US" sz="2800" b="1" dirty="0" err="1" smtClean="0"/>
              <a:t>tập</a:t>
            </a:r>
            <a:r>
              <a:rPr lang="vi-VN" sz="2800" b="1" dirty="0" smtClean="0"/>
              <a:t>. </a:t>
            </a:r>
            <a:endParaRPr lang="vi-VN" sz="2800" b="1" dirty="0"/>
          </a:p>
          <a:p>
            <a:pPr algn="just"/>
            <a:r>
              <a:rPr lang="vi-VN" sz="2800" b="1" dirty="0"/>
              <a:t> Sau khi giáo viên đọc câu hỏi, mỗi đội chơi có 10 giây suy nghĩ cho một câu hỏi. </a:t>
            </a:r>
          </a:p>
          <a:p>
            <a:pPr algn="just"/>
            <a:r>
              <a:rPr lang="vi-VN" sz="2800" b="1" dirty="0"/>
              <a:t> Sau 10 giây bằng cách giơ thẻ đội nào có câu trả lời đúng sẽ </a:t>
            </a:r>
            <a:r>
              <a:rPr lang="vi-VN" sz="2800" b="1" dirty="0" smtClean="0"/>
              <a:t>đ</a:t>
            </a:r>
            <a:r>
              <a:rPr lang="en-US" sz="2800" b="1" dirty="0" err="1" smtClean="0"/>
              <a:t>ượ</a:t>
            </a:r>
            <a:r>
              <a:rPr lang="vi-VN" sz="2800" b="1" dirty="0" smtClean="0"/>
              <a:t>c </a:t>
            </a:r>
            <a:r>
              <a:rPr lang="en-US" sz="2800" b="1" dirty="0" smtClean="0"/>
              <a:t>1,5</a:t>
            </a:r>
            <a:r>
              <a:rPr lang="vi-VN" sz="2800" b="1" dirty="0" smtClean="0"/>
              <a:t> </a:t>
            </a:r>
            <a:r>
              <a:rPr lang="vi-VN" sz="2800" b="1" dirty="0"/>
              <a:t>điểm. </a:t>
            </a:r>
          </a:p>
          <a:p>
            <a:pPr algn="just"/>
            <a:r>
              <a:rPr lang="vi-VN" sz="2800" b="1" dirty="0"/>
              <a:t> Đội nào có câu trả lời sai </a:t>
            </a:r>
            <a:r>
              <a:rPr lang="vi-VN" sz="2800" b="1" dirty="0" smtClean="0"/>
              <a:t>được </a:t>
            </a:r>
            <a:r>
              <a:rPr lang="vi-VN" sz="2800" b="1" dirty="0"/>
              <a:t>0 điểm. </a:t>
            </a:r>
            <a:endParaRPr lang="en-US" sz="2800" b="1" dirty="0" smtClean="0"/>
          </a:p>
          <a:p>
            <a:pPr algn="just"/>
            <a:r>
              <a:rPr lang="vi-VN" sz="2800" b="1" dirty="0" smtClean="0"/>
              <a:t>Qua </a:t>
            </a:r>
            <a:r>
              <a:rPr lang="en-US" sz="2800" b="1" smtClean="0"/>
              <a:t>6</a:t>
            </a:r>
            <a:r>
              <a:rPr lang="vi-VN" sz="2800" b="1" smtClean="0"/>
              <a:t> </a:t>
            </a:r>
            <a:r>
              <a:rPr lang="vi-VN" sz="2800" b="1" dirty="0"/>
              <a:t>câu hỏi đội nào </a:t>
            </a:r>
            <a:r>
              <a:rPr lang="vi-VN" sz="2800" b="1" dirty="0" smtClean="0"/>
              <a:t>đư­</a:t>
            </a:r>
            <a:r>
              <a:rPr lang="en-US" sz="2800" b="1" dirty="0" smtClean="0"/>
              <a:t>ợ</a:t>
            </a:r>
            <a:r>
              <a:rPr lang="vi-VN" sz="2800" b="1" dirty="0" smtClean="0"/>
              <a:t>c </a:t>
            </a:r>
            <a:r>
              <a:rPr lang="vi-VN" sz="2800" b="1" dirty="0"/>
              <a:t>điểm cao nhất là đội thắng.</a:t>
            </a: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711200" y="5364480"/>
            <a:ext cx="304800" cy="685800"/>
            <a:chOff x="240" y="624"/>
            <a:chExt cx="96" cy="288"/>
          </a:xfrm>
        </p:grpSpPr>
        <p:sp>
          <p:nvSpPr>
            <p:cNvPr id="25741" name="Rectangle 3"/>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742" name="Rectangle 4"/>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3" name="Group 5"/>
          <p:cNvGrpSpPr>
            <a:grpSpLocks/>
          </p:cNvGrpSpPr>
          <p:nvPr/>
        </p:nvGrpSpPr>
        <p:grpSpPr bwMode="auto">
          <a:xfrm>
            <a:off x="76011" y="5637365"/>
            <a:ext cx="11217879" cy="1184275"/>
            <a:chOff x="114" y="3312"/>
            <a:chExt cx="5394" cy="746"/>
          </a:xfrm>
        </p:grpSpPr>
        <p:sp>
          <p:nvSpPr>
            <p:cNvPr id="25716" name="AutoShape 6"/>
            <p:cNvSpPr>
              <a:spLocks noChangeArrowheads="1"/>
            </p:cNvSpPr>
            <p:nvPr/>
          </p:nvSpPr>
          <p:spPr bwMode="gray">
            <a:xfrm>
              <a:off x="449" y="3422"/>
              <a:ext cx="4980" cy="53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717" name="AutoShape 7"/>
            <p:cNvSpPr>
              <a:spLocks noChangeArrowheads="1"/>
            </p:cNvSpPr>
            <p:nvPr/>
          </p:nvSpPr>
          <p:spPr bwMode="gray">
            <a:xfrm>
              <a:off x="558" y="3456"/>
              <a:ext cx="539" cy="432"/>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760" name="Freeform 8"/>
            <p:cNvSpPr>
              <a:spLocks/>
            </p:cNvSpPr>
            <p:nvPr/>
          </p:nvSpPr>
          <p:spPr bwMode="gray">
            <a:xfrm>
              <a:off x="618" y="3499"/>
              <a:ext cx="479" cy="21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761" name="Text Box 9"/>
            <p:cNvSpPr txBox="1">
              <a:spLocks noChangeArrowheads="1"/>
            </p:cNvSpPr>
            <p:nvPr/>
          </p:nvSpPr>
          <p:spPr bwMode="gray">
            <a:xfrm>
              <a:off x="821" y="3513"/>
              <a:ext cx="190"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D</a:t>
              </a:r>
            </a:p>
          </p:txBody>
        </p:sp>
        <p:sp>
          <p:nvSpPr>
            <p:cNvPr id="25720" name="Text Box 10"/>
            <p:cNvSpPr txBox="1">
              <a:spLocks noChangeArrowheads="1"/>
            </p:cNvSpPr>
            <p:nvPr/>
          </p:nvSpPr>
          <p:spPr bwMode="gray">
            <a:xfrm>
              <a:off x="1649" y="3506"/>
              <a:ext cx="3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721" name="Rectangle 11"/>
            <p:cNvSpPr>
              <a:spLocks noChangeArrowheads="1"/>
            </p:cNvSpPr>
            <p:nvPr/>
          </p:nvSpPr>
          <p:spPr bwMode="auto">
            <a:xfrm>
              <a:off x="420" y="3361"/>
              <a:ext cx="5088" cy="6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nvGrpSpPr>
            <p:cNvPr id="25722" name="Group 12"/>
            <p:cNvGrpSpPr>
              <a:grpSpLocks/>
            </p:cNvGrpSpPr>
            <p:nvPr/>
          </p:nvGrpSpPr>
          <p:grpSpPr bwMode="auto">
            <a:xfrm rot="5400000">
              <a:off x="351" y="3544"/>
              <a:ext cx="186" cy="259"/>
              <a:chOff x="1872" y="1528"/>
              <a:chExt cx="2014" cy="2378"/>
            </a:xfrm>
          </p:grpSpPr>
          <p:sp>
            <p:nvSpPr>
              <p:cNvPr id="74765" name="AutoShape 13"/>
              <p:cNvSpPr>
                <a:spLocks noChangeArrowheads="1"/>
              </p:cNvSpPr>
              <p:nvPr/>
            </p:nvSpPr>
            <p:spPr bwMode="gray">
              <a:xfrm rot="16200000" flipH="1">
                <a:off x="1826" y="2743"/>
                <a:ext cx="29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66" name="AutoShape 14"/>
              <p:cNvSpPr>
                <a:spLocks noChangeArrowheads="1"/>
              </p:cNvSpPr>
              <p:nvPr/>
            </p:nvSpPr>
            <p:spPr bwMode="gray">
              <a:xfrm rot="5400000" flipH="1">
                <a:off x="3625" y="2662"/>
                <a:ext cx="316"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67" name="AutoShape 15"/>
              <p:cNvSpPr>
                <a:spLocks noChangeArrowheads="1"/>
              </p:cNvSpPr>
              <p:nvPr/>
            </p:nvSpPr>
            <p:spPr bwMode="gray">
              <a:xfrm rot="10800000" flipH="1">
                <a:off x="2727" y="3445"/>
                <a:ext cx="303" cy="19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735"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736"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770" name="Oval 18"/>
              <p:cNvSpPr>
                <a:spLocks noChangeArrowheads="1"/>
              </p:cNvSpPr>
              <p:nvPr/>
            </p:nvSpPr>
            <p:spPr bwMode="gray">
              <a:xfrm>
                <a:off x="1999" y="1694"/>
                <a:ext cx="1772" cy="22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738" name="Oval 19"/>
              <p:cNvSpPr>
                <a:spLocks noChangeArrowheads="1"/>
              </p:cNvSpPr>
              <p:nvPr/>
            </p:nvSpPr>
            <p:spPr bwMode="gray">
              <a:xfrm>
                <a:off x="1999" y="1528"/>
                <a:ext cx="1772" cy="220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772" name="Oval 20"/>
              <p:cNvSpPr>
                <a:spLocks noChangeArrowheads="1"/>
              </p:cNvSpPr>
              <p:nvPr/>
            </p:nvSpPr>
            <p:spPr bwMode="gray">
              <a:xfrm>
                <a:off x="2338" y="1530"/>
                <a:ext cx="1094" cy="220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40" name="Oval 21"/>
              <p:cNvSpPr>
                <a:spLocks noChangeArrowheads="1"/>
              </p:cNvSpPr>
              <p:nvPr/>
            </p:nvSpPr>
            <p:spPr bwMode="gray">
              <a:xfrm>
                <a:off x="2337" y="1528"/>
                <a:ext cx="1096" cy="220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774" name="AutoShape 22"/>
            <p:cNvSpPr>
              <a:spLocks noChangeArrowheads="1"/>
            </p:cNvSpPr>
            <p:nvPr/>
          </p:nvSpPr>
          <p:spPr bwMode="gray">
            <a:xfrm flipH="1">
              <a:off x="413" y="3312"/>
              <a:ext cx="113" cy="6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75" name="AutoShape 23"/>
            <p:cNvSpPr>
              <a:spLocks noChangeArrowheads="1"/>
            </p:cNvSpPr>
            <p:nvPr/>
          </p:nvSpPr>
          <p:spPr bwMode="gray">
            <a:xfrm rot="10800000" flipH="1">
              <a:off x="425" y="3916"/>
              <a:ext cx="125" cy="6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76" name="AutoShape 24"/>
            <p:cNvSpPr>
              <a:spLocks noChangeArrowheads="1"/>
            </p:cNvSpPr>
            <p:nvPr/>
          </p:nvSpPr>
          <p:spPr bwMode="gray">
            <a:xfrm rot="16200000" flipH="1">
              <a:off x="100" y="3592"/>
              <a:ext cx="103" cy="7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726" name="Oval 25"/>
            <p:cNvSpPr>
              <a:spLocks noChangeArrowheads="1"/>
            </p:cNvSpPr>
            <p:nvPr/>
          </p:nvSpPr>
          <p:spPr bwMode="gray">
            <a:xfrm rot="5400000">
              <a:off x="200" y="3353"/>
              <a:ext cx="539" cy="59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727" name="Oval 26"/>
            <p:cNvSpPr>
              <a:spLocks noChangeArrowheads="1"/>
            </p:cNvSpPr>
            <p:nvPr/>
          </p:nvSpPr>
          <p:spPr bwMode="gray">
            <a:xfrm rot="5400000">
              <a:off x="232" y="3386"/>
              <a:ext cx="478" cy="528"/>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779" name="Oval 27"/>
            <p:cNvSpPr>
              <a:spLocks noChangeArrowheads="1"/>
            </p:cNvSpPr>
            <p:nvPr/>
          </p:nvSpPr>
          <p:spPr bwMode="gray">
            <a:xfrm rot="5400000">
              <a:off x="395" y="3530"/>
              <a:ext cx="164" cy="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729" name="Oval 28"/>
            <p:cNvSpPr>
              <a:spLocks noChangeArrowheads="1"/>
            </p:cNvSpPr>
            <p:nvPr/>
          </p:nvSpPr>
          <p:spPr bwMode="gray">
            <a:xfrm rot="5400000">
              <a:off x="388" y="3531"/>
              <a:ext cx="164" cy="24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781" name="Oval 29"/>
            <p:cNvSpPr>
              <a:spLocks noChangeArrowheads="1"/>
            </p:cNvSpPr>
            <p:nvPr/>
          </p:nvSpPr>
          <p:spPr bwMode="gray">
            <a:xfrm rot="5400000">
              <a:off x="287" y="3530"/>
              <a:ext cx="366" cy="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31" name="Oval 30"/>
            <p:cNvSpPr>
              <a:spLocks noChangeArrowheads="1"/>
            </p:cNvSpPr>
            <p:nvPr/>
          </p:nvSpPr>
          <p:spPr bwMode="gray">
            <a:xfrm rot="5400000">
              <a:off x="287" y="3530"/>
              <a:ext cx="366" cy="24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783" name="AutoShape 31"/>
          <p:cNvSpPr>
            <a:spLocks noChangeArrowheads="1"/>
          </p:cNvSpPr>
          <p:nvPr/>
        </p:nvSpPr>
        <p:spPr bwMode="gray">
          <a:xfrm>
            <a:off x="390337" y="852366"/>
            <a:ext cx="9200703" cy="101707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lgn="ctr">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defRPr/>
            </a:pP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Số</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nhỏ</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hơn</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số</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b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nếu</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trên</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trục</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số</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nằm</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 </a:t>
            </a:r>
            <a:r>
              <a:rPr lang="en-US" sz="2800" dirty="0" err="1" smtClean="0">
                <a:solidFill>
                  <a:srgbClr val="FFFF00"/>
                </a:solidFill>
                <a:effectLst>
                  <a:outerShdw blurRad="38100" dist="38100" dir="2700000" algn="tl">
                    <a:srgbClr val="000000"/>
                  </a:outerShdw>
                </a:effectLst>
                <a:latin typeface="Arial" pitchFamily="34" charset="0"/>
                <a:cs typeface="Arial" pitchFamily="34" charset="0"/>
              </a:rPr>
              <a:t>ngang</a:t>
            </a: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a:t>
            </a:r>
            <a:r>
              <a:rPr lang="en-US" sz="2800" b="1" dirty="0" smtClean="0">
                <a:solidFill>
                  <a:srgbClr val="FF0000"/>
                </a:solidFill>
                <a:effectLst>
                  <a:outerShdw blurRad="38100" dist="38100" dir="2700000" algn="tl">
                    <a:srgbClr val="000000"/>
                  </a:outerShdw>
                </a:effectLst>
                <a:latin typeface=".VnTime" pitchFamily="34" charset="0"/>
              </a:rPr>
              <a:t> </a:t>
            </a:r>
            <a:endParaRPr lang="en-US" sz="2800" b="1" dirty="0">
              <a:solidFill>
                <a:srgbClr val="FF0000"/>
              </a:solidFill>
              <a:effectLst>
                <a:outerShdw blurRad="38100" dist="38100" dir="2700000" algn="tl">
                  <a:srgbClr val="000000"/>
                </a:outerShdw>
              </a:effectLst>
              <a:latin typeface=".VnTime" pitchFamily="34" charset="0"/>
            </a:endParaRPr>
          </a:p>
        </p:txBody>
      </p:sp>
      <p:grpSp>
        <p:nvGrpSpPr>
          <p:cNvPr id="5" name="Group 32"/>
          <p:cNvGrpSpPr>
            <a:grpSpLocks/>
          </p:cNvGrpSpPr>
          <p:nvPr/>
        </p:nvGrpSpPr>
        <p:grpSpPr bwMode="auto">
          <a:xfrm>
            <a:off x="2215" y="1783081"/>
            <a:ext cx="11291675" cy="1260475"/>
            <a:chOff x="109" y="1032"/>
            <a:chExt cx="5411" cy="698"/>
          </a:xfrm>
        </p:grpSpPr>
        <p:grpSp>
          <p:nvGrpSpPr>
            <p:cNvPr id="25689" name="Group 33"/>
            <p:cNvGrpSpPr>
              <a:grpSpLocks/>
            </p:cNvGrpSpPr>
            <p:nvPr/>
          </p:nvGrpSpPr>
          <p:grpSpPr bwMode="auto">
            <a:xfrm>
              <a:off x="432" y="1032"/>
              <a:ext cx="5088" cy="698"/>
              <a:chOff x="900" y="990"/>
              <a:chExt cx="4512" cy="500"/>
            </a:xfrm>
          </p:grpSpPr>
          <p:sp>
            <p:nvSpPr>
              <p:cNvPr id="25710" name="AutoShape 34"/>
              <p:cNvSpPr>
                <a:spLocks noChangeArrowheads="1"/>
              </p:cNvSpPr>
              <p:nvPr/>
            </p:nvSpPr>
            <p:spPr bwMode="gray">
              <a:xfrm>
                <a:off x="996" y="1059"/>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711" name="AutoShape 35"/>
              <p:cNvSpPr>
                <a:spLocks noChangeArrowheads="1"/>
              </p:cNvSpPr>
              <p:nvPr/>
            </p:nvSpPr>
            <p:spPr bwMode="gray">
              <a:xfrm>
                <a:off x="1044" y="1106"/>
                <a:ext cx="515" cy="288"/>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788" name="Freeform 36"/>
              <p:cNvSpPr>
                <a:spLocks/>
              </p:cNvSpPr>
              <p:nvPr/>
            </p:nvSpPr>
            <p:spPr bwMode="gray">
              <a:xfrm>
                <a:off x="1076" y="1089"/>
                <a:ext cx="424"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789" name="Text Box 37"/>
              <p:cNvSpPr txBox="1">
                <a:spLocks noChangeArrowheads="1"/>
              </p:cNvSpPr>
              <p:nvPr/>
            </p:nvSpPr>
            <p:spPr bwMode="gray">
              <a:xfrm>
                <a:off x="1293" y="1128"/>
                <a:ext cx="161" cy="20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A</a:t>
                </a:r>
              </a:p>
            </p:txBody>
          </p:sp>
          <p:sp>
            <p:nvSpPr>
              <p:cNvPr id="25714" name="Text Box 38"/>
              <p:cNvSpPr txBox="1">
                <a:spLocks noChangeArrowheads="1"/>
              </p:cNvSpPr>
              <p:nvPr/>
            </p:nvSpPr>
            <p:spPr bwMode="gray">
              <a:xfrm>
                <a:off x="1990" y="1094"/>
                <a:ext cx="324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715" name="Rectangle 39"/>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5690" name="Group 40"/>
            <p:cNvGrpSpPr>
              <a:grpSpLocks/>
            </p:cNvGrpSpPr>
            <p:nvPr/>
          </p:nvGrpSpPr>
          <p:grpSpPr bwMode="auto">
            <a:xfrm>
              <a:off x="109" y="1033"/>
              <a:ext cx="671" cy="674"/>
              <a:chOff x="-143" y="1056"/>
              <a:chExt cx="585" cy="626"/>
            </a:xfrm>
          </p:grpSpPr>
          <p:grpSp>
            <p:nvGrpSpPr>
              <p:cNvPr id="25691" name="Group 41"/>
              <p:cNvGrpSpPr>
                <a:grpSpLocks/>
              </p:cNvGrpSpPr>
              <p:nvPr/>
            </p:nvGrpSpPr>
            <p:grpSpPr bwMode="auto">
              <a:xfrm rot="5400000">
                <a:off x="79" y="1284"/>
                <a:ext cx="172" cy="214"/>
                <a:chOff x="1870" y="1550"/>
                <a:chExt cx="2006" cy="2269"/>
              </a:xfrm>
            </p:grpSpPr>
            <p:sp>
              <p:nvSpPr>
                <p:cNvPr id="74794" name="AutoShape 42"/>
                <p:cNvSpPr>
                  <a:spLocks noChangeArrowheads="1"/>
                </p:cNvSpPr>
                <p:nvPr/>
              </p:nvSpPr>
              <p:spPr bwMode="gray">
                <a:xfrm rot="16200000" flipH="1">
                  <a:off x="1821" y="2530"/>
                  <a:ext cx="298"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95" name="AutoShape 43"/>
                <p:cNvSpPr>
                  <a:spLocks noChangeArrowheads="1"/>
                </p:cNvSpPr>
                <p:nvPr/>
              </p:nvSpPr>
              <p:spPr bwMode="gray">
                <a:xfrm rot="5400000" flipH="1">
                  <a:off x="3627" y="2495"/>
                  <a:ext cx="298"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796" name="AutoShape 44"/>
                <p:cNvSpPr>
                  <a:spLocks noChangeArrowheads="1"/>
                </p:cNvSpPr>
                <p:nvPr/>
              </p:nvSpPr>
              <p:spPr bwMode="gray">
                <a:xfrm rot="10800000" flipH="1">
                  <a:off x="2726" y="3340"/>
                  <a:ext cx="304"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704" name="Oval 4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705" name="Oval 4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799" name="Oval 47"/>
                <p:cNvSpPr>
                  <a:spLocks noChangeArrowheads="1"/>
                </p:cNvSpPr>
                <p:nvPr/>
              </p:nvSpPr>
              <p:spPr bwMode="gray">
                <a:xfrm>
                  <a:off x="2105" y="1554"/>
                  <a:ext cx="1555" cy="21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707" name="Oval 48"/>
                <p:cNvSpPr>
                  <a:spLocks noChangeArrowheads="1"/>
                </p:cNvSpPr>
                <p:nvPr/>
              </p:nvSpPr>
              <p:spPr bwMode="gray">
                <a:xfrm>
                  <a:off x="2106" y="1554"/>
                  <a:ext cx="1558" cy="2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01" name="Oval 49"/>
                <p:cNvSpPr>
                  <a:spLocks noChangeArrowheads="1"/>
                </p:cNvSpPr>
                <p:nvPr/>
              </p:nvSpPr>
              <p:spPr bwMode="gray">
                <a:xfrm>
                  <a:off x="2336" y="1659"/>
                  <a:ext cx="1093" cy="216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09" name="Oval 50"/>
                <p:cNvSpPr>
                  <a:spLocks noChangeArrowheads="1"/>
                </p:cNvSpPr>
                <p:nvPr/>
              </p:nvSpPr>
              <p:spPr bwMode="gray">
                <a:xfrm>
                  <a:off x="2337" y="1550"/>
                  <a:ext cx="1096" cy="216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803" name="AutoShape 51"/>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04" name="AutoShape 52"/>
              <p:cNvSpPr>
                <a:spLocks noChangeArrowheads="1"/>
              </p:cNvSpPr>
              <p:nvPr/>
            </p:nvSpPr>
            <p:spPr bwMode="gray">
              <a:xfrm rot="10800000" flipH="1">
                <a:off x="143" y="1618"/>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05" name="AutoShape 53"/>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95" name="Oval 54"/>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96" name="Oval 55"/>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08" name="Oval 56"/>
              <p:cNvSpPr>
                <a:spLocks noChangeArrowheads="1"/>
              </p:cNvSpPr>
              <p:nvPr/>
            </p:nvSpPr>
            <p:spPr bwMode="gray">
              <a:xfrm rot="5400000">
                <a:off x="117" y="1269"/>
                <a:ext cx="134" cy="20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98" name="Oval 57"/>
              <p:cNvSpPr>
                <a:spLocks noChangeArrowheads="1"/>
              </p:cNvSpPr>
              <p:nvPr/>
            </p:nvSpPr>
            <p:spPr bwMode="gray">
              <a:xfrm rot="5400000">
                <a:off x="115" y="1269"/>
                <a:ext cx="134" cy="2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10" name="Oval 58"/>
              <p:cNvSpPr>
                <a:spLocks noChangeArrowheads="1"/>
              </p:cNvSpPr>
              <p:nvPr/>
            </p:nvSpPr>
            <p:spPr bwMode="gray">
              <a:xfrm rot="5400000">
                <a:off x="11" y="1268"/>
                <a:ext cx="340" cy="2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700" name="Oval 59"/>
              <p:cNvSpPr>
                <a:spLocks noChangeArrowheads="1"/>
              </p:cNvSpPr>
              <p:nvPr/>
            </p:nvSpPr>
            <p:spPr bwMode="gray">
              <a:xfrm rot="5400000">
                <a:off x="12" y="1268"/>
                <a:ext cx="340" cy="20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9" name="Group 60"/>
          <p:cNvGrpSpPr>
            <a:grpSpLocks/>
          </p:cNvGrpSpPr>
          <p:nvPr/>
        </p:nvGrpSpPr>
        <p:grpSpPr bwMode="auto">
          <a:xfrm>
            <a:off x="2201" y="4450081"/>
            <a:ext cx="11291689" cy="1338263"/>
            <a:chOff x="109" y="2508"/>
            <a:chExt cx="5411" cy="747"/>
          </a:xfrm>
        </p:grpSpPr>
        <p:grpSp>
          <p:nvGrpSpPr>
            <p:cNvPr id="25662" name="Group 61"/>
            <p:cNvGrpSpPr>
              <a:grpSpLocks/>
            </p:cNvGrpSpPr>
            <p:nvPr/>
          </p:nvGrpSpPr>
          <p:grpSpPr bwMode="auto">
            <a:xfrm>
              <a:off x="432" y="2557"/>
              <a:ext cx="5088" cy="698"/>
              <a:chOff x="900" y="990"/>
              <a:chExt cx="4512" cy="500"/>
            </a:xfrm>
          </p:grpSpPr>
          <p:sp>
            <p:nvSpPr>
              <p:cNvPr id="25683" name="AutoShape 62"/>
              <p:cNvSpPr>
                <a:spLocks noChangeArrowheads="1"/>
              </p:cNvSpPr>
              <p:nvPr/>
            </p:nvSpPr>
            <p:spPr bwMode="gray">
              <a:xfrm>
                <a:off x="926" y="1034"/>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684" name="AutoShape 63"/>
              <p:cNvSpPr>
                <a:spLocks noChangeArrowheads="1"/>
              </p:cNvSpPr>
              <p:nvPr/>
            </p:nvSpPr>
            <p:spPr bwMode="gray">
              <a:xfrm>
                <a:off x="1022" y="1077"/>
                <a:ext cx="520" cy="274"/>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816" name="Freeform 64"/>
              <p:cNvSpPr>
                <a:spLocks/>
              </p:cNvSpPr>
              <p:nvPr/>
            </p:nvSpPr>
            <p:spPr bwMode="gray">
              <a:xfrm>
                <a:off x="1076" y="1089"/>
                <a:ext cx="42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817" name="Text Box 65"/>
              <p:cNvSpPr txBox="1">
                <a:spLocks noChangeArrowheads="1"/>
              </p:cNvSpPr>
              <p:nvPr/>
            </p:nvSpPr>
            <p:spPr bwMode="gray">
              <a:xfrm>
                <a:off x="1307" y="1117"/>
                <a:ext cx="151" cy="2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C</a:t>
                </a:r>
              </a:p>
            </p:txBody>
          </p:sp>
          <p:sp>
            <p:nvSpPr>
              <p:cNvPr id="25687" name="Text Box 66"/>
              <p:cNvSpPr txBox="1">
                <a:spLocks noChangeArrowheads="1"/>
              </p:cNvSpPr>
              <p:nvPr/>
            </p:nvSpPr>
            <p:spPr bwMode="gray">
              <a:xfrm>
                <a:off x="1990" y="1094"/>
                <a:ext cx="324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688" name="Rectangle 67"/>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5663" name="Group 68"/>
            <p:cNvGrpSpPr>
              <a:grpSpLocks/>
            </p:cNvGrpSpPr>
            <p:nvPr/>
          </p:nvGrpSpPr>
          <p:grpSpPr bwMode="auto">
            <a:xfrm>
              <a:off x="109" y="2508"/>
              <a:ext cx="671" cy="672"/>
              <a:chOff x="-143" y="1056"/>
              <a:chExt cx="585" cy="624"/>
            </a:xfrm>
          </p:grpSpPr>
          <p:grpSp>
            <p:nvGrpSpPr>
              <p:cNvPr id="25664" name="Group 69"/>
              <p:cNvGrpSpPr>
                <a:grpSpLocks/>
              </p:cNvGrpSpPr>
              <p:nvPr/>
            </p:nvGrpSpPr>
            <p:grpSpPr bwMode="auto">
              <a:xfrm rot="5400000">
                <a:off x="73" y="1265"/>
                <a:ext cx="172" cy="222"/>
                <a:chOff x="1694" y="1551"/>
                <a:chExt cx="2002" cy="2330"/>
              </a:xfrm>
            </p:grpSpPr>
            <p:sp>
              <p:nvSpPr>
                <p:cNvPr id="74822" name="AutoShape 70"/>
                <p:cNvSpPr>
                  <a:spLocks noChangeArrowheads="1"/>
                </p:cNvSpPr>
                <p:nvPr/>
              </p:nvSpPr>
              <p:spPr bwMode="gray">
                <a:xfrm rot="16200000" flipH="1">
                  <a:off x="1645" y="2570"/>
                  <a:ext cx="300" cy="20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23" name="AutoShape 71"/>
                <p:cNvSpPr>
                  <a:spLocks noChangeArrowheads="1"/>
                </p:cNvSpPr>
                <p:nvPr/>
              </p:nvSpPr>
              <p:spPr bwMode="gray">
                <a:xfrm rot="5400000" flipH="1">
                  <a:off x="3441" y="2662"/>
                  <a:ext cx="309" cy="20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24" name="AutoShape 72"/>
                <p:cNvSpPr>
                  <a:spLocks noChangeArrowheads="1"/>
                </p:cNvSpPr>
                <p:nvPr/>
              </p:nvSpPr>
              <p:spPr bwMode="gray">
                <a:xfrm rot="10800000" flipH="1">
                  <a:off x="2547" y="3606"/>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77" name="Oval 7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78" name="Oval 7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27" name="Oval 75"/>
                <p:cNvSpPr>
                  <a:spLocks noChangeArrowheads="1"/>
                </p:cNvSpPr>
                <p:nvPr/>
              </p:nvSpPr>
              <p:spPr bwMode="gray">
                <a:xfrm>
                  <a:off x="1917" y="1715"/>
                  <a:ext cx="1568" cy="21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80" name="Oval 76"/>
                <p:cNvSpPr>
                  <a:spLocks noChangeArrowheads="1"/>
                </p:cNvSpPr>
                <p:nvPr/>
              </p:nvSpPr>
              <p:spPr bwMode="gray">
                <a:xfrm>
                  <a:off x="2101" y="1551"/>
                  <a:ext cx="1567" cy="216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29" name="Oval 77"/>
                <p:cNvSpPr>
                  <a:spLocks noChangeArrowheads="1"/>
                </p:cNvSpPr>
                <p:nvPr/>
              </p:nvSpPr>
              <p:spPr bwMode="gray">
                <a:xfrm>
                  <a:off x="2154" y="1719"/>
                  <a:ext cx="1092" cy="21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82" name="Oval 78"/>
                <p:cNvSpPr>
                  <a:spLocks noChangeArrowheads="1"/>
                </p:cNvSpPr>
                <p:nvPr/>
              </p:nvSpPr>
              <p:spPr bwMode="gray">
                <a:xfrm>
                  <a:off x="2337" y="1553"/>
                  <a:ext cx="1096" cy="215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831" name="AutoShape 79"/>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32" name="AutoShape 80"/>
              <p:cNvSpPr>
                <a:spLocks noChangeArrowheads="1"/>
              </p:cNvSpPr>
              <p:nvPr/>
            </p:nvSpPr>
            <p:spPr bwMode="gray">
              <a:xfrm rot="10800000" flipH="1">
                <a:off x="143" y="161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33" name="AutoShape 81"/>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68" name="Oval 82"/>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69" name="Oval 83"/>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36" name="Oval 84"/>
              <p:cNvSpPr>
                <a:spLocks noChangeArrowheads="1"/>
              </p:cNvSpPr>
              <p:nvPr/>
            </p:nvSpPr>
            <p:spPr bwMode="gray">
              <a:xfrm rot="5400000">
                <a:off x="116" y="1260"/>
                <a:ext cx="135" cy="2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71" name="Oval 85"/>
              <p:cNvSpPr>
                <a:spLocks noChangeArrowheads="1"/>
              </p:cNvSpPr>
              <p:nvPr/>
            </p:nvSpPr>
            <p:spPr bwMode="gray">
              <a:xfrm rot="5400000">
                <a:off x="114" y="1268"/>
                <a:ext cx="135" cy="2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38" name="Oval 86"/>
              <p:cNvSpPr>
                <a:spLocks noChangeArrowheads="1"/>
              </p:cNvSpPr>
              <p:nvPr/>
            </p:nvSpPr>
            <p:spPr bwMode="gray">
              <a:xfrm rot="5400000">
                <a:off x="12" y="1267"/>
                <a:ext cx="340" cy="20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73" name="Oval 87"/>
              <p:cNvSpPr>
                <a:spLocks noChangeArrowheads="1"/>
              </p:cNvSpPr>
              <p:nvPr/>
            </p:nvSpPr>
            <p:spPr bwMode="gray">
              <a:xfrm rot="5400000">
                <a:off x="12" y="1267"/>
                <a:ext cx="340" cy="20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25607" name="Group 88"/>
          <p:cNvGrpSpPr>
            <a:grpSpLocks/>
          </p:cNvGrpSpPr>
          <p:nvPr/>
        </p:nvGrpSpPr>
        <p:grpSpPr bwMode="auto">
          <a:xfrm>
            <a:off x="624840" y="1529080"/>
            <a:ext cx="304800" cy="533400"/>
            <a:chOff x="240" y="624"/>
            <a:chExt cx="96" cy="288"/>
          </a:xfrm>
        </p:grpSpPr>
        <p:sp>
          <p:nvSpPr>
            <p:cNvPr id="25660" name="Rectangle 89"/>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661" name="Rectangle 90"/>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25608" name="Text Box 91"/>
          <p:cNvSpPr txBox="1">
            <a:spLocks noChangeArrowheads="1"/>
          </p:cNvSpPr>
          <p:nvPr/>
        </p:nvSpPr>
        <p:spPr bwMode="auto">
          <a:xfrm>
            <a:off x="3454400" y="3688081"/>
            <a:ext cx="802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cs typeface="Arial" pitchFamily="34" charset="0"/>
            </a:endParaRPr>
          </a:p>
        </p:txBody>
      </p:sp>
      <p:grpSp>
        <p:nvGrpSpPr>
          <p:cNvPr id="14" name="Group 92"/>
          <p:cNvGrpSpPr>
            <a:grpSpLocks/>
          </p:cNvGrpSpPr>
          <p:nvPr/>
        </p:nvGrpSpPr>
        <p:grpSpPr bwMode="auto">
          <a:xfrm>
            <a:off x="12848" y="3184694"/>
            <a:ext cx="11281042" cy="1184275"/>
            <a:chOff x="109" y="1032"/>
            <a:chExt cx="5411" cy="698"/>
          </a:xfrm>
        </p:grpSpPr>
        <p:grpSp>
          <p:nvGrpSpPr>
            <p:cNvPr id="25633" name="Group 93"/>
            <p:cNvGrpSpPr>
              <a:grpSpLocks/>
            </p:cNvGrpSpPr>
            <p:nvPr/>
          </p:nvGrpSpPr>
          <p:grpSpPr bwMode="auto">
            <a:xfrm>
              <a:off x="429" y="1032"/>
              <a:ext cx="5091" cy="698"/>
              <a:chOff x="897" y="990"/>
              <a:chExt cx="4515" cy="500"/>
            </a:xfrm>
          </p:grpSpPr>
          <p:sp>
            <p:nvSpPr>
              <p:cNvPr id="25654" name="AutoShape 94"/>
              <p:cNvSpPr>
                <a:spLocks noChangeArrowheads="1"/>
              </p:cNvSpPr>
              <p:nvPr/>
            </p:nvSpPr>
            <p:spPr bwMode="gray">
              <a:xfrm>
                <a:off x="897" y="1022"/>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a:cs typeface="Arial" pitchFamily="34" charset="0"/>
                </a:endParaRPr>
              </a:p>
            </p:txBody>
          </p:sp>
          <p:sp>
            <p:nvSpPr>
              <p:cNvPr id="25655" name="AutoShape 95"/>
              <p:cNvSpPr>
                <a:spLocks noChangeArrowheads="1"/>
              </p:cNvSpPr>
              <p:nvPr/>
            </p:nvSpPr>
            <p:spPr bwMode="gray">
              <a:xfrm>
                <a:off x="1038" y="1087"/>
                <a:ext cx="498" cy="284"/>
              </a:xfrm>
              <a:prstGeom prst="roundRect">
                <a:avLst>
                  <a:gd name="adj" fmla="val 11921"/>
                </a:avLst>
              </a:prstGeom>
              <a:solidFill>
                <a:srgbClr val="3366FF"/>
              </a:solidFill>
              <a:ln w="38100">
                <a:solidFill>
                  <a:schemeClr val="bg1"/>
                </a:solidFill>
                <a:round/>
                <a:headEnd/>
                <a:tailEnd/>
              </a:ln>
            </p:spPr>
            <p:txBody>
              <a:bodyPr wrap="none" anchor="ctr"/>
              <a:lstStyle/>
              <a:p>
                <a:endParaRPr lang="en-US"/>
              </a:p>
            </p:txBody>
          </p:sp>
          <p:sp>
            <p:nvSpPr>
              <p:cNvPr id="74848" name="Freeform 96"/>
              <p:cNvSpPr>
                <a:spLocks/>
              </p:cNvSpPr>
              <p:nvPr/>
            </p:nvSpPr>
            <p:spPr bwMode="gray">
              <a:xfrm>
                <a:off x="1076" y="1089"/>
                <a:ext cx="427" cy="15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74849" name="Text Box 97"/>
              <p:cNvSpPr txBox="1">
                <a:spLocks noChangeArrowheads="1"/>
              </p:cNvSpPr>
              <p:nvPr/>
            </p:nvSpPr>
            <p:spPr bwMode="gray">
              <a:xfrm>
                <a:off x="1302" y="1110"/>
                <a:ext cx="155" cy="22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cs typeface="Arial" pitchFamily="34" charset="0"/>
                  </a:rPr>
                  <a:t>B</a:t>
                </a:r>
              </a:p>
            </p:txBody>
          </p:sp>
          <p:sp>
            <p:nvSpPr>
              <p:cNvPr id="25658" name="Text Box 98"/>
              <p:cNvSpPr txBox="1">
                <a:spLocks noChangeArrowheads="1"/>
              </p:cNvSpPr>
              <p:nvPr/>
            </p:nvSpPr>
            <p:spPr bwMode="gray">
              <a:xfrm>
                <a:off x="1990" y="1094"/>
                <a:ext cx="324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000" b="1">
                  <a:solidFill>
                    <a:schemeClr val="accent2"/>
                  </a:solidFill>
                  <a:cs typeface="Arial" pitchFamily="34" charset="0"/>
                </a:endParaRPr>
              </a:p>
            </p:txBody>
          </p:sp>
          <p:sp>
            <p:nvSpPr>
              <p:cNvPr id="25659" name="Rectangle 99"/>
              <p:cNvSpPr>
                <a:spLocks noChangeArrowheads="1"/>
              </p:cNvSpPr>
              <p:nvPr/>
            </p:nvSpPr>
            <p:spPr bwMode="auto">
              <a:xfrm>
                <a:off x="900" y="990"/>
                <a:ext cx="4512"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cs typeface="Arial" pitchFamily="34" charset="0"/>
                </a:endParaRPr>
              </a:p>
            </p:txBody>
          </p:sp>
        </p:grpSp>
        <p:grpSp>
          <p:nvGrpSpPr>
            <p:cNvPr id="25634" name="Group 100"/>
            <p:cNvGrpSpPr>
              <a:grpSpLocks/>
            </p:cNvGrpSpPr>
            <p:nvPr/>
          </p:nvGrpSpPr>
          <p:grpSpPr bwMode="auto">
            <a:xfrm>
              <a:off x="109" y="1033"/>
              <a:ext cx="671" cy="672"/>
              <a:chOff x="-143" y="1056"/>
              <a:chExt cx="585" cy="624"/>
            </a:xfrm>
          </p:grpSpPr>
          <p:grpSp>
            <p:nvGrpSpPr>
              <p:cNvPr id="25635" name="Group 101"/>
              <p:cNvGrpSpPr>
                <a:grpSpLocks/>
              </p:cNvGrpSpPr>
              <p:nvPr/>
            </p:nvGrpSpPr>
            <p:grpSpPr bwMode="auto">
              <a:xfrm rot="5400000">
                <a:off x="75" y="1265"/>
                <a:ext cx="174" cy="220"/>
                <a:chOff x="1684" y="1550"/>
                <a:chExt cx="2027" cy="2327"/>
              </a:xfrm>
            </p:grpSpPr>
            <p:sp>
              <p:nvSpPr>
                <p:cNvPr id="74854" name="AutoShape 102"/>
                <p:cNvSpPr>
                  <a:spLocks noChangeArrowheads="1"/>
                </p:cNvSpPr>
                <p:nvPr/>
              </p:nvSpPr>
              <p:spPr bwMode="gray">
                <a:xfrm rot="16200000" flipH="1">
                  <a:off x="1636" y="2572"/>
                  <a:ext cx="298"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55" name="AutoShape 103"/>
                <p:cNvSpPr>
                  <a:spLocks noChangeArrowheads="1"/>
                </p:cNvSpPr>
                <p:nvPr/>
              </p:nvSpPr>
              <p:spPr bwMode="gray">
                <a:xfrm rot="5400000" flipH="1">
                  <a:off x="3432" y="2488"/>
                  <a:ext cx="316" cy="21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56" name="AutoShape 104"/>
                <p:cNvSpPr>
                  <a:spLocks noChangeArrowheads="1"/>
                </p:cNvSpPr>
                <p:nvPr/>
              </p:nvSpPr>
              <p:spPr bwMode="gray">
                <a:xfrm rot="10800000" flipH="1">
                  <a:off x="2533" y="3612"/>
                  <a:ext cx="303"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48" name="Oval 10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49" name="Oval 10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59" name="Oval 107"/>
                <p:cNvSpPr>
                  <a:spLocks noChangeArrowheads="1"/>
                </p:cNvSpPr>
                <p:nvPr/>
              </p:nvSpPr>
              <p:spPr bwMode="gray">
                <a:xfrm>
                  <a:off x="1862" y="1725"/>
                  <a:ext cx="1655" cy="21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51" name="Oval 108"/>
                <p:cNvSpPr>
                  <a:spLocks noChangeArrowheads="1"/>
                </p:cNvSpPr>
                <p:nvPr/>
              </p:nvSpPr>
              <p:spPr bwMode="gray">
                <a:xfrm>
                  <a:off x="2058" y="1554"/>
                  <a:ext cx="1653" cy="2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61" name="Oval 109"/>
                <p:cNvSpPr>
                  <a:spLocks noChangeArrowheads="1"/>
                </p:cNvSpPr>
                <p:nvPr/>
              </p:nvSpPr>
              <p:spPr bwMode="gray">
                <a:xfrm>
                  <a:off x="2149" y="1550"/>
                  <a:ext cx="1092" cy="215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53" name="Oval 110"/>
                <p:cNvSpPr>
                  <a:spLocks noChangeArrowheads="1"/>
                </p:cNvSpPr>
                <p:nvPr/>
              </p:nvSpPr>
              <p:spPr bwMode="gray">
                <a:xfrm>
                  <a:off x="2337" y="1551"/>
                  <a:ext cx="1096" cy="21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4863" name="AutoShape 111"/>
              <p:cNvSpPr>
                <a:spLocks noChangeArrowheads="1"/>
              </p:cNvSpPr>
              <p:nvPr/>
            </p:nvSpPr>
            <p:spPr bwMode="gray">
              <a:xfrm flipH="1">
                <a:off x="132" y="105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64" name="AutoShape 112"/>
              <p:cNvSpPr>
                <a:spLocks noChangeArrowheads="1"/>
              </p:cNvSpPr>
              <p:nvPr/>
            </p:nvSpPr>
            <p:spPr bwMode="gray">
              <a:xfrm rot="10800000" flipH="1">
                <a:off x="143" y="1616"/>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4865" name="AutoShape 113"/>
              <p:cNvSpPr>
                <a:spLocks noChangeArrowheads="1"/>
              </p:cNvSpPr>
              <p:nvPr/>
            </p:nvSpPr>
            <p:spPr bwMode="gray">
              <a:xfrm rot="16200000" flipH="1">
                <a:off x="-159" y="1334"/>
                <a:ext cx="98"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5639" name="Oval 114"/>
              <p:cNvSpPr>
                <a:spLocks noChangeArrowheads="1"/>
              </p:cNvSpPr>
              <p:nvPr/>
            </p:nvSpPr>
            <p:spPr bwMode="gray">
              <a:xfrm rot="5400000">
                <a:off x="-69" y="1111"/>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5640" name="Oval 115"/>
              <p:cNvSpPr>
                <a:spLocks noChangeArrowheads="1"/>
              </p:cNvSpPr>
              <p:nvPr/>
            </p:nvSpPr>
            <p:spPr bwMode="gray">
              <a:xfrm rot="5400000">
                <a:off x="-39" y="1140"/>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74868" name="Oval 116"/>
              <p:cNvSpPr>
                <a:spLocks noChangeArrowheads="1"/>
              </p:cNvSpPr>
              <p:nvPr/>
            </p:nvSpPr>
            <p:spPr bwMode="gray">
              <a:xfrm rot="5400000">
                <a:off x="112" y="1263"/>
                <a:ext cx="142" cy="20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25642" name="Oval 117"/>
              <p:cNvSpPr>
                <a:spLocks noChangeArrowheads="1"/>
              </p:cNvSpPr>
              <p:nvPr/>
            </p:nvSpPr>
            <p:spPr bwMode="gray">
              <a:xfrm rot="5400000">
                <a:off x="110" y="1269"/>
                <a:ext cx="142" cy="20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74870" name="Oval 118"/>
              <p:cNvSpPr>
                <a:spLocks noChangeArrowheads="1"/>
              </p:cNvSpPr>
              <p:nvPr/>
            </p:nvSpPr>
            <p:spPr bwMode="gray">
              <a:xfrm rot="5400000">
                <a:off x="12" y="1268"/>
                <a:ext cx="340" cy="2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25644" name="Oval 119"/>
              <p:cNvSpPr>
                <a:spLocks noChangeArrowheads="1"/>
              </p:cNvSpPr>
              <p:nvPr/>
            </p:nvSpPr>
            <p:spPr bwMode="gray">
              <a:xfrm rot="5400000">
                <a:off x="12" y="1268"/>
                <a:ext cx="340" cy="20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25610" name="Group 120"/>
          <p:cNvGrpSpPr>
            <a:grpSpLocks/>
          </p:cNvGrpSpPr>
          <p:nvPr/>
        </p:nvGrpSpPr>
        <p:grpSpPr bwMode="auto">
          <a:xfrm>
            <a:off x="675640" y="4164330"/>
            <a:ext cx="304800" cy="533400"/>
            <a:chOff x="240" y="624"/>
            <a:chExt cx="96" cy="288"/>
          </a:xfrm>
        </p:grpSpPr>
        <p:sp>
          <p:nvSpPr>
            <p:cNvPr id="25631" name="Rectangle 121"/>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632" name="Rectangle 122"/>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25611" name="Group 123"/>
          <p:cNvGrpSpPr>
            <a:grpSpLocks/>
          </p:cNvGrpSpPr>
          <p:nvPr/>
        </p:nvGrpSpPr>
        <p:grpSpPr bwMode="auto">
          <a:xfrm>
            <a:off x="645160" y="2926080"/>
            <a:ext cx="304800" cy="533400"/>
            <a:chOff x="240" y="624"/>
            <a:chExt cx="96" cy="288"/>
          </a:xfrm>
        </p:grpSpPr>
        <p:sp>
          <p:nvSpPr>
            <p:cNvPr id="25629" name="Rectangle 124"/>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5630" name="Rectangle 125"/>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74879" name="Text Box 127"/>
          <p:cNvSpPr txBox="1">
            <a:spLocks noChangeArrowheads="1"/>
          </p:cNvSpPr>
          <p:nvPr/>
        </p:nvSpPr>
        <p:spPr bwMode="auto">
          <a:xfrm>
            <a:off x="3048000" y="2164081"/>
            <a:ext cx="3556000" cy="535531"/>
          </a:xfrm>
          <a:prstGeom prst="rect">
            <a:avLst/>
          </a:prstGeom>
          <a:noFill/>
          <a:ln w="9525">
            <a:noFill/>
            <a:miter lim="800000"/>
            <a:headEnd/>
            <a:tailEnd/>
          </a:ln>
          <a:effectLst/>
        </p:spPr>
        <p:txBody>
          <a:bodyPr>
            <a:spAutoFit/>
          </a:bodyPr>
          <a:lstStyle/>
          <a:p>
            <a:pPr>
              <a:lnSpc>
                <a:spcPct val="120000"/>
              </a:lnSpc>
              <a:spcBef>
                <a:spcPct val="50000"/>
              </a:spcBef>
              <a:defRPr/>
            </a:pPr>
            <a:endParaRPr lang="en-US" sz="2400" b="1">
              <a:effectLst>
                <a:outerShdw blurRad="38100" dist="38100" dir="2700000" algn="tl">
                  <a:srgbClr val="000000"/>
                </a:outerShdw>
              </a:effectLst>
              <a:latin typeface=".VnTime" pitchFamily="34" charset="0"/>
            </a:endParaRPr>
          </a:p>
        </p:txBody>
      </p:sp>
      <p:sp>
        <p:nvSpPr>
          <p:cNvPr id="74880" name="AutoShape 128"/>
          <p:cNvSpPr>
            <a:spLocks noChangeArrowheads="1"/>
          </p:cNvSpPr>
          <p:nvPr/>
        </p:nvSpPr>
        <p:spPr bwMode="gray">
          <a:xfrm>
            <a:off x="6984407" y="2050251"/>
            <a:ext cx="3414233" cy="685800"/>
          </a:xfrm>
          <a:prstGeom prst="roundRect">
            <a:avLst>
              <a:gd name="adj" fmla="val 10889"/>
            </a:avLst>
          </a:prstGeom>
          <a:solidFill>
            <a:schemeClr val="accent3">
              <a:lumMod val="40000"/>
              <a:lumOff val="60000"/>
            </a:schemeClr>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defRPr/>
            </a:pPr>
            <a:r>
              <a:rPr lang="en-US" sz="2400" b="1" i="1" dirty="0" err="1">
                <a:solidFill>
                  <a:srgbClr val="FF0000"/>
                </a:solidFill>
                <a:cs typeface="Arial" pitchFamily="34" charset="0"/>
              </a:rPr>
              <a:t>Rất</a:t>
            </a:r>
            <a:r>
              <a:rPr lang="en-US" sz="2400" b="1" i="1" dirty="0">
                <a:solidFill>
                  <a:srgbClr val="FF0000"/>
                </a:solidFill>
                <a:cs typeface="Arial" pitchFamily="34" charset="0"/>
              </a:rPr>
              <a:t> </a:t>
            </a:r>
            <a:r>
              <a:rPr lang="en-US" sz="2400" b="1" i="1" dirty="0" err="1">
                <a:solidFill>
                  <a:srgbClr val="FF0000"/>
                </a:solidFill>
                <a:cs typeface="Arial" pitchFamily="34" charset="0"/>
              </a:rPr>
              <a:t>tiếc</a:t>
            </a:r>
            <a:r>
              <a:rPr lang="en-US" sz="2400" b="1" i="1" dirty="0">
                <a:solidFill>
                  <a:srgbClr val="FF0000"/>
                </a:solidFill>
                <a:cs typeface="Arial" pitchFamily="34" charset="0"/>
              </a:rPr>
              <a:t> </a:t>
            </a:r>
            <a:r>
              <a:rPr lang="en-US" sz="2400" b="1" i="1" dirty="0" err="1">
                <a:solidFill>
                  <a:srgbClr val="FF0000"/>
                </a:solidFill>
                <a:cs typeface="Arial" pitchFamily="34" charset="0"/>
              </a:rPr>
              <a:t>bạn</a:t>
            </a:r>
            <a:r>
              <a:rPr lang="en-US" sz="2400" b="1" i="1" dirty="0">
                <a:solidFill>
                  <a:srgbClr val="FF0000"/>
                </a:solidFill>
                <a:cs typeface="Arial" pitchFamily="34" charset="0"/>
              </a:rPr>
              <a:t> </a:t>
            </a:r>
            <a:r>
              <a:rPr lang="en-US" sz="2400" b="1" i="1" dirty="0" err="1">
                <a:solidFill>
                  <a:srgbClr val="FF0000"/>
                </a:solidFill>
                <a:cs typeface="Arial" pitchFamily="34" charset="0"/>
              </a:rPr>
              <a:t>sai</a:t>
            </a:r>
            <a:r>
              <a:rPr lang="en-US" sz="2400" b="1" i="1" dirty="0">
                <a:solidFill>
                  <a:srgbClr val="FF0000"/>
                </a:solidFill>
                <a:cs typeface="Arial" pitchFamily="34" charset="0"/>
              </a:rPr>
              <a:t> </a:t>
            </a:r>
            <a:r>
              <a:rPr lang="en-US" sz="2400" b="1" i="1" dirty="0" err="1">
                <a:solidFill>
                  <a:srgbClr val="FF0000"/>
                </a:solidFill>
                <a:cs typeface="Arial" pitchFamily="34" charset="0"/>
              </a:rPr>
              <a:t>rồi</a:t>
            </a:r>
            <a:r>
              <a:rPr lang="en-US" sz="2400" b="1" i="1" dirty="0">
                <a:solidFill>
                  <a:srgbClr val="FF0000"/>
                </a:solidFill>
                <a:cs typeface="Arial" pitchFamily="34" charset="0"/>
              </a:rPr>
              <a:t> </a:t>
            </a:r>
          </a:p>
        </p:txBody>
      </p:sp>
      <p:sp>
        <p:nvSpPr>
          <p:cNvPr id="74881" name="Text Box 129"/>
          <p:cNvSpPr txBox="1">
            <a:spLocks noChangeArrowheads="1"/>
          </p:cNvSpPr>
          <p:nvPr/>
        </p:nvSpPr>
        <p:spPr bwMode="auto">
          <a:xfrm>
            <a:off x="2429603" y="3561048"/>
            <a:ext cx="4978400" cy="457200"/>
          </a:xfrm>
          <a:prstGeom prst="rect">
            <a:avLst/>
          </a:prstGeom>
          <a:noFill/>
          <a:ln w="9525">
            <a:noFill/>
            <a:miter lim="800000"/>
            <a:headEnd/>
            <a:tailEnd/>
          </a:ln>
          <a:effectLst/>
        </p:spPr>
        <p:txBody>
          <a:bodyPr>
            <a:spAutoFit/>
          </a:bodyPr>
          <a:lstStyle/>
          <a:p>
            <a:pPr marL="342900" indent="-342900">
              <a:spcBef>
                <a:spcPct val="20000"/>
              </a:spcBef>
              <a:buClr>
                <a:schemeClr val="tx1"/>
              </a:buClr>
              <a:buSzPct val="70000"/>
              <a:defRPr/>
            </a:pPr>
            <a:r>
              <a:rPr lang="en-US" sz="2400" dirty="0" err="1">
                <a:effectLst>
                  <a:outerShdw blurRad="38100" dist="38100" dir="2700000" algn="tl">
                    <a:srgbClr val="000000"/>
                  </a:outerShdw>
                </a:effectLst>
                <a:latin typeface="Arial" pitchFamily="34" charset="0"/>
                <a:cs typeface="Arial" pitchFamily="34" charset="0"/>
              </a:rPr>
              <a:t>Điểm</a:t>
            </a:r>
            <a:r>
              <a:rPr lang="en-US" sz="2400" dirty="0">
                <a:effectLst>
                  <a:outerShdw blurRad="38100" dist="38100" dir="2700000" algn="tl">
                    <a:srgbClr val="000000"/>
                  </a:outerShdw>
                </a:effectLst>
                <a:latin typeface="Arial" pitchFamily="34" charset="0"/>
                <a:cs typeface="Arial" pitchFamily="34" charset="0"/>
              </a:rPr>
              <a:t> a </a:t>
            </a:r>
            <a:r>
              <a:rPr lang="en-US" sz="2400" dirty="0" err="1">
                <a:effectLst>
                  <a:outerShdw blurRad="38100" dist="38100" dir="2700000" algn="tl">
                    <a:srgbClr val="000000"/>
                  </a:outerShdw>
                </a:effectLst>
                <a:latin typeface="Arial" pitchFamily="34" charset="0"/>
                <a:cs typeface="Arial" pitchFamily="34" charset="0"/>
              </a:rPr>
              <a:t>nằm</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bên</a:t>
            </a:r>
            <a:r>
              <a:rPr lang="en-US" sz="2400" dirty="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trái</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điểm</a:t>
            </a:r>
            <a:r>
              <a:rPr lang="en-US" sz="2400" dirty="0">
                <a:effectLst>
                  <a:outerShdw blurRad="38100" dist="38100" dir="2700000" algn="tl">
                    <a:srgbClr val="000000"/>
                  </a:outerShdw>
                </a:effectLst>
                <a:latin typeface="Arial" pitchFamily="34" charset="0"/>
                <a:cs typeface="Arial" pitchFamily="34" charset="0"/>
              </a:rPr>
              <a:t> b.</a:t>
            </a:r>
            <a:endParaRPr lang="en-US" sz="2400" dirty="0">
              <a:effectLst>
                <a:outerShdw blurRad="38100" dist="38100" dir="2700000" algn="tl">
                  <a:srgbClr val="000000"/>
                </a:outerShdw>
              </a:effectLst>
              <a:latin typeface=".VnTime" pitchFamily="34" charset="0"/>
            </a:endParaRPr>
          </a:p>
        </p:txBody>
      </p:sp>
      <p:sp>
        <p:nvSpPr>
          <p:cNvPr id="74882" name="AutoShape 130"/>
          <p:cNvSpPr>
            <a:spLocks noChangeArrowheads="1"/>
          </p:cNvSpPr>
          <p:nvPr/>
        </p:nvSpPr>
        <p:spPr bwMode="gray">
          <a:xfrm>
            <a:off x="7187609" y="3418049"/>
            <a:ext cx="3455582" cy="762000"/>
          </a:xfrm>
          <a:prstGeom prst="roundRect">
            <a:avLst>
              <a:gd name="adj" fmla="val 10889"/>
            </a:avLst>
          </a:pr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pPr algn="ctr"/>
            <a:r>
              <a:rPr lang="en-US" sz="2400" b="1" i="1" dirty="0" err="1">
                <a:solidFill>
                  <a:srgbClr val="FF0000"/>
                </a:solidFill>
                <a:cs typeface="Arial" pitchFamily="34" charset="0"/>
              </a:rPr>
              <a:t>Hoan</a:t>
            </a:r>
            <a:r>
              <a:rPr lang="en-US" sz="2400" b="1" i="1" dirty="0">
                <a:solidFill>
                  <a:srgbClr val="FF0000"/>
                </a:solidFill>
                <a:cs typeface="Arial" pitchFamily="34" charset="0"/>
              </a:rPr>
              <a:t> </a:t>
            </a:r>
            <a:r>
              <a:rPr lang="en-US" sz="2400" b="1" i="1" dirty="0" err="1">
                <a:solidFill>
                  <a:srgbClr val="FF0000"/>
                </a:solidFill>
                <a:cs typeface="Arial" pitchFamily="34" charset="0"/>
              </a:rPr>
              <a:t>hô</a:t>
            </a:r>
            <a:r>
              <a:rPr lang="en-US" sz="2400" b="1" i="1" dirty="0">
                <a:solidFill>
                  <a:srgbClr val="FF0000"/>
                </a:solidFill>
                <a:cs typeface="Arial" pitchFamily="34" charset="0"/>
              </a:rPr>
              <a:t> </a:t>
            </a:r>
            <a:r>
              <a:rPr lang="en-US" sz="2400" b="1" i="1" dirty="0" err="1">
                <a:solidFill>
                  <a:srgbClr val="FF0000"/>
                </a:solidFill>
                <a:cs typeface="Arial" pitchFamily="34" charset="0"/>
              </a:rPr>
              <a:t>bạn</a:t>
            </a:r>
            <a:r>
              <a:rPr lang="en-US" sz="2400" b="1" i="1" dirty="0">
                <a:solidFill>
                  <a:srgbClr val="FF0000"/>
                </a:solidFill>
                <a:cs typeface="Arial" pitchFamily="34" charset="0"/>
              </a:rPr>
              <a:t> </a:t>
            </a:r>
            <a:r>
              <a:rPr lang="en-US" sz="2400" b="1" i="1" dirty="0" err="1">
                <a:solidFill>
                  <a:srgbClr val="FF0000"/>
                </a:solidFill>
                <a:cs typeface="Arial" pitchFamily="34" charset="0"/>
              </a:rPr>
              <a:t>đã</a:t>
            </a:r>
            <a:r>
              <a:rPr lang="en-US" sz="2400" b="1" i="1" dirty="0">
                <a:solidFill>
                  <a:srgbClr val="FF0000"/>
                </a:solidFill>
                <a:cs typeface="Arial" pitchFamily="34" charset="0"/>
              </a:rPr>
              <a:t> </a:t>
            </a:r>
            <a:r>
              <a:rPr lang="en-US" sz="2400" b="1" i="1" dirty="0" err="1">
                <a:solidFill>
                  <a:srgbClr val="FF0000"/>
                </a:solidFill>
                <a:cs typeface="Arial" pitchFamily="34" charset="0"/>
              </a:rPr>
              <a:t>đúng</a:t>
            </a:r>
            <a:endParaRPr lang="en-US" sz="2400" b="1" i="1" dirty="0">
              <a:solidFill>
                <a:srgbClr val="FF0000"/>
              </a:solidFill>
              <a:cs typeface="Arial" pitchFamily="34" charset="0"/>
            </a:endParaRPr>
          </a:p>
        </p:txBody>
      </p:sp>
      <p:sp>
        <p:nvSpPr>
          <p:cNvPr id="74883" name="Text Box 131"/>
          <p:cNvSpPr txBox="1">
            <a:spLocks noChangeArrowheads="1"/>
          </p:cNvSpPr>
          <p:nvPr/>
        </p:nvSpPr>
        <p:spPr bwMode="auto">
          <a:xfrm>
            <a:off x="2133600" y="4580600"/>
            <a:ext cx="5208341" cy="978729"/>
          </a:xfrm>
          <a:prstGeom prst="rect">
            <a:avLst/>
          </a:prstGeom>
          <a:noFill/>
          <a:ln w="9525">
            <a:noFill/>
            <a:miter lim="800000"/>
            <a:headEnd/>
            <a:tailEnd/>
          </a:ln>
          <a:effectLst/>
        </p:spPr>
        <p:txBody>
          <a:bodyPr wrap="square">
            <a:spAutoFit/>
          </a:bodyPr>
          <a:lstStyle/>
          <a:p>
            <a:pPr marL="342900" indent="-342900">
              <a:lnSpc>
                <a:spcPct val="120000"/>
              </a:lnSpc>
              <a:spcBef>
                <a:spcPct val="50000"/>
              </a:spcBef>
              <a:defRPr/>
            </a:pPr>
            <a:r>
              <a:rPr lang="en-US" sz="2400" b="1" dirty="0">
                <a:effectLst>
                  <a:outerShdw blurRad="38100" dist="38100" dir="2700000" algn="tl">
                    <a:srgbClr val="000000"/>
                  </a:outerShdw>
                </a:effectLst>
                <a:latin typeface=".VnTime" pitchFamily="34" charset="0"/>
              </a:rPr>
              <a:t>     </a:t>
            </a:r>
            <a:r>
              <a:rPr lang="en-US" sz="2400" dirty="0" err="1">
                <a:effectLst>
                  <a:outerShdw blurRad="38100" dist="38100" dir="2700000" algn="tl">
                    <a:srgbClr val="000000"/>
                  </a:outerShdw>
                </a:effectLst>
                <a:latin typeface="Arial" pitchFamily="34" charset="0"/>
                <a:cs typeface="Arial" pitchFamily="34" charset="0"/>
              </a:rPr>
              <a:t>Điểm</a:t>
            </a:r>
            <a:r>
              <a:rPr lang="en-US" sz="2400" dirty="0">
                <a:effectLst>
                  <a:outerShdw blurRad="38100" dist="38100" dir="2700000" algn="tl">
                    <a:srgbClr val="000000"/>
                  </a:outerShdw>
                </a:effectLst>
                <a:latin typeface="Arial" pitchFamily="34" charset="0"/>
                <a:cs typeface="Arial" pitchFamily="34" charset="0"/>
              </a:rPr>
              <a:t> b</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nằm</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bên</a:t>
            </a:r>
            <a:r>
              <a:rPr lang="en-US" sz="2400" dirty="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trái</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điểm</a:t>
            </a:r>
            <a:r>
              <a:rPr lang="en-US" sz="2400" dirty="0">
                <a:effectLst>
                  <a:outerShdw blurRad="38100" dist="38100" dir="2700000" algn="tl">
                    <a:srgbClr val="000000"/>
                  </a:outerShdw>
                </a:effectLst>
                <a:latin typeface="Arial" pitchFamily="34" charset="0"/>
                <a:cs typeface="Arial" pitchFamily="34" charset="0"/>
              </a:rPr>
              <a:t> </a:t>
            </a:r>
            <a:r>
              <a:rPr lang="en-US" sz="2400" dirty="0" smtClean="0">
                <a:effectLst>
                  <a:outerShdw blurRad="38100" dist="38100" dir="2700000" algn="tl">
                    <a:srgbClr val="000000"/>
                  </a:outerShdw>
                </a:effectLst>
                <a:latin typeface="Arial" pitchFamily="34" charset="0"/>
                <a:cs typeface="Arial" pitchFamily="34" charset="0"/>
              </a:rPr>
              <a:t>0 </a:t>
            </a:r>
            <a:r>
              <a:rPr lang="en-US" sz="2400" dirty="0" err="1" smtClean="0">
                <a:effectLst>
                  <a:outerShdw blurRad="38100" dist="38100" dir="2700000" algn="tl">
                    <a:srgbClr val="000000"/>
                  </a:outerShdw>
                </a:effectLst>
                <a:latin typeface="Arial" pitchFamily="34" charset="0"/>
                <a:cs typeface="Arial" pitchFamily="34" charset="0"/>
              </a:rPr>
              <a:t>còn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điểm</a:t>
            </a:r>
            <a:r>
              <a:rPr lang="en-US" sz="2400" dirty="0" smtClean="0">
                <a:effectLst>
                  <a:outerShdw blurRad="38100" dist="38100" dir="2700000" algn="tl">
                    <a:srgbClr val="000000"/>
                  </a:outerShdw>
                </a:effectLst>
                <a:latin typeface="Arial" pitchFamily="34" charset="0"/>
                <a:cs typeface="Arial" pitchFamily="34" charset="0"/>
              </a:rPr>
              <a:t> a </a:t>
            </a:r>
            <a:r>
              <a:rPr lang="en-US" sz="2400" dirty="0" err="1" smtClean="0">
                <a:effectLst>
                  <a:outerShdw blurRad="38100" dist="38100" dir="2700000" algn="tl">
                    <a:srgbClr val="000000"/>
                  </a:outerShdw>
                </a:effectLst>
                <a:latin typeface="Arial" pitchFamily="34" charset="0"/>
                <a:cs typeface="Arial" pitchFamily="34" charset="0"/>
              </a:rPr>
              <a:t>nằm</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bên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phải</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điểm</a:t>
            </a:r>
            <a:r>
              <a:rPr lang="en-US" sz="2400" dirty="0" smtClean="0">
                <a:effectLst>
                  <a:outerShdw blurRad="38100" dist="38100" dir="2700000" algn="tl">
                    <a:srgbClr val="000000"/>
                  </a:outerShdw>
                </a:effectLst>
                <a:latin typeface="Arial" pitchFamily="34" charset="0"/>
                <a:cs typeface="Arial" pitchFamily="34" charset="0"/>
              </a:rPr>
              <a:t> 0.</a:t>
            </a:r>
            <a:endParaRPr lang="en-US" sz="2400" dirty="0">
              <a:effectLst>
                <a:outerShdw blurRad="38100" dist="38100" dir="2700000" algn="tl">
                  <a:srgbClr val="000000"/>
                </a:outerShdw>
              </a:effectLst>
              <a:latin typeface=".VnTime" pitchFamily="34" charset="0"/>
            </a:endParaRPr>
          </a:p>
        </p:txBody>
      </p:sp>
      <p:sp>
        <p:nvSpPr>
          <p:cNvPr id="74884" name="Text Box 132"/>
          <p:cNvSpPr txBox="1">
            <a:spLocks noChangeArrowheads="1"/>
          </p:cNvSpPr>
          <p:nvPr/>
        </p:nvSpPr>
        <p:spPr bwMode="auto">
          <a:xfrm>
            <a:off x="2391138" y="6050280"/>
            <a:ext cx="3307913" cy="461665"/>
          </a:xfrm>
          <a:prstGeom prst="rect">
            <a:avLst/>
          </a:prstGeom>
          <a:noFill/>
          <a:ln w="9525">
            <a:noFill/>
            <a:miter lim="800000"/>
            <a:headEnd/>
            <a:tailEnd/>
          </a:ln>
          <a:effectLst/>
        </p:spPr>
        <p:txBody>
          <a:bodyPr wrap="square">
            <a:spAutoFit/>
          </a:bodyPr>
          <a:lstStyle/>
          <a:p>
            <a:pPr>
              <a:spcBef>
                <a:spcPct val="50000"/>
              </a:spcBef>
              <a:defRPr/>
            </a:pPr>
            <a:r>
              <a:rPr lang="en-US" sz="2400" dirty="0" err="1" smtClean="0">
                <a:effectLst>
                  <a:outerShdw blurRad="38100" dist="38100" dir="2700000" algn="tl">
                    <a:srgbClr val="000000"/>
                  </a:outerShdw>
                </a:effectLst>
                <a:latin typeface="Arial" pitchFamily="34" charset="0"/>
                <a:cs typeface="Arial" pitchFamily="34" charset="0"/>
              </a:rPr>
              <a:t>Cả</a:t>
            </a:r>
            <a:r>
              <a:rPr lang="en-US" sz="2400" dirty="0" smtClean="0">
                <a:effectLst>
                  <a:outerShdw blurRad="38100" dist="38100" dir="2700000" algn="tl">
                    <a:srgbClr val="000000"/>
                  </a:outerShdw>
                </a:effectLst>
                <a:latin typeface="Arial" pitchFamily="34" charset="0"/>
                <a:cs typeface="Arial" pitchFamily="34" charset="0"/>
              </a:rPr>
              <a:t> 3 </a:t>
            </a:r>
            <a:r>
              <a:rPr lang="en-US" sz="2400" dirty="0" err="1" smtClean="0">
                <a:effectLst>
                  <a:outerShdw blurRad="38100" dist="38100" dir="2700000" algn="tl">
                    <a:srgbClr val="000000"/>
                  </a:outerShdw>
                </a:effectLst>
                <a:latin typeface="Arial" pitchFamily="34" charset="0"/>
                <a:cs typeface="Arial" pitchFamily="34" charset="0"/>
              </a:rPr>
              <a:t>câu</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trên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đều</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sai</a:t>
            </a:r>
            <a:r>
              <a:rPr lang="en-US" sz="2400" dirty="0" smtClean="0">
                <a:effectLst>
                  <a:outerShdw blurRad="38100" dist="38100" dir="2700000" algn="tl">
                    <a:srgbClr val="000000"/>
                  </a:outerShdw>
                </a:effectLst>
                <a:latin typeface="Arial" pitchFamily="34" charset="0"/>
                <a:cs typeface="Arial" pitchFamily="34" charset="0"/>
              </a:rPr>
              <a:t>.</a:t>
            </a:r>
            <a:r>
              <a:rPr lang="en-US" sz="2400" dirty="0" smtClean="0">
                <a:effectLst>
                  <a:outerShdw blurRad="38100" dist="38100" dir="2700000" algn="tl">
                    <a:srgbClr val="000000"/>
                  </a:outerShdw>
                </a:effectLst>
                <a:latin typeface=".VnTime" pitchFamily="34" charset="0"/>
              </a:rPr>
              <a:t> </a:t>
            </a:r>
            <a:endParaRPr lang="en-US" sz="2400" dirty="0">
              <a:effectLst>
                <a:outerShdw blurRad="38100" dist="38100" dir="2700000" algn="tl">
                  <a:srgbClr val="000000"/>
                </a:outerShdw>
              </a:effectLst>
              <a:latin typeface=".VnTime" pitchFamily="34" charset="0"/>
            </a:endParaRPr>
          </a:p>
        </p:txBody>
      </p:sp>
      <p:sp>
        <p:nvSpPr>
          <p:cNvPr id="74885" name="AutoShape 133"/>
          <p:cNvSpPr>
            <a:spLocks noChangeArrowheads="1"/>
          </p:cNvSpPr>
          <p:nvPr/>
        </p:nvSpPr>
        <p:spPr bwMode="gray">
          <a:xfrm>
            <a:off x="7208875" y="4667839"/>
            <a:ext cx="3444949" cy="762000"/>
          </a:xfrm>
          <a:prstGeom prst="roundRect">
            <a:avLst>
              <a:gd name="adj" fmla="val 10889"/>
            </a:avLst>
          </a:prstGeom>
          <a:solidFill>
            <a:schemeClr val="accent3">
              <a:lumMod val="40000"/>
              <a:lumOff val="60000"/>
            </a:schemeClr>
          </a:solidFill>
          <a:ln w="9525">
            <a:round/>
            <a:headEnd/>
            <a:tailEnd/>
          </a:ln>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defRPr/>
            </a:pPr>
            <a:r>
              <a:rPr lang="en-US" sz="2400" b="1" i="1" dirty="0" err="1">
                <a:solidFill>
                  <a:srgbClr val="FF0000"/>
                </a:solidFill>
                <a:cs typeface="Arial" pitchFamily="34" charset="0"/>
              </a:rPr>
              <a:t>Rất</a:t>
            </a:r>
            <a:r>
              <a:rPr lang="en-US" sz="2400" b="1" i="1" dirty="0">
                <a:solidFill>
                  <a:srgbClr val="FF0000"/>
                </a:solidFill>
                <a:cs typeface="Arial" pitchFamily="34" charset="0"/>
              </a:rPr>
              <a:t> </a:t>
            </a:r>
            <a:r>
              <a:rPr lang="en-US" sz="2400" b="1" i="1" dirty="0" err="1">
                <a:solidFill>
                  <a:srgbClr val="FF0000"/>
                </a:solidFill>
                <a:cs typeface="Arial" pitchFamily="34" charset="0"/>
              </a:rPr>
              <a:t>tiếc</a:t>
            </a:r>
            <a:r>
              <a:rPr lang="en-US" sz="2400" b="1" i="1" dirty="0">
                <a:solidFill>
                  <a:srgbClr val="FF0000"/>
                </a:solidFill>
                <a:cs typeface="Arial" pitchFamily="34" charset="0"/>
              </a:rPr>
              <a:t> </a:t>
            </a:r>
            <a:r>
              <a:rPr lang="en-US" sz="2400" b="1" i="1" dirty="0" err="1">
                <a:solidFill>
                  <a:srgbClr val="FF0000"/>
                </a:solidFill>
                <a:cs typeface="Arial" pitchFamily="34" charset="0"/>
              </a:rPr>
              <a:t>bạn</a:t>
            </a:r>
            <a:r>
              <a:rPr lang="en-US" sz="2400" b="1" i="1" dirty="0">
                <a:solidFill>
                  <a:srgbClr val="FF0000"/>
                </a:solidFill>
                <a:cs typeface="Arial" pitchFamily="34" charset="0"/>
              </a:rPr>
              <a:t> </a:t>
            </a:r>
            <a:r>
              <a:rPr lang="en-US" sz="2400" b="1" i="1" dirty="0" err="1">
                <a:solidFill>
                  <a:srgbClr val="FF0000"/>
                </a:solidFill>
                <a:cs typeface="Arial" pitchFamily="34" charset="0"/>
              </a:rPr>
              <a:t>sai</a:t>
            </a:r>
            <a:r>
              <a:rPr lang="en-US" sz="2400" b="1" i="1" dirty="0">
                <a:solidFill>
                  <a:srgbClr val="FF0000"/>
                </a:solidFill>
                <a:cs typeface="Arial" pitchFamily="34" charset="0"/>
              </a:rPr>
              <a:t> </a:t>
            </a:r>
            <a:r>
              <a:rPr lang="en-US" sz="2400" b="1" i="1" dirty="0" err="1">
                <a:solidFill>
                  <a:srgbClr val="FF0000"/>
                </a:solidFill>
                <a:cs typeface="Arial" pitchFamily="34" charset="0"/>
              </a:rPr>
              <a:t>rồi</a:t>
            </a:r>
            <a:r>
              <a:rPr lang="en-US" sz="2400" b="1" i="1" dirty="0">
                <a:solidFill>
                  <a:srgbClr val="FF0000"/>
                </a:solidFill>
                <a:cs typeface="Arial" pitchFamily="34" charset="0"/>
              </a:rPr>
              <a:t> </a:t>
            </a:r>
          </a:p>
        </p:txBody>
      </p:sp>
      <p:sp>
        <p:nvSpPr>
          <p:cNvPr id="74886" name="AutoShape 134"/>
          <p:cNvSpPr>
            <a:spLocks noChangeArrowheads="1"/>
          </p:cNvSpPr>
          <p:nvPr/>
        </p:nvSpPr>
        <p:spPr bwMode="gray">
          <a:xfrm>
            <a:off x="7317574" y="5952150"/>
            <a:ext cx="3261831" cy="762000"/>
          </a:xfrm>
          <a:prstGeom prst="roundRect">
            <a:avLst>
              <a:gd name="adj" fmla="val 10889"/>
            </a:avLst>
          </a:prstGeom>
          <a:solidFill>
            <a:schemeClr val="accent3">
              <a:lumMod val="40000"/>
              <a:lumOff val="60000"/>
            </a:schemeClr>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defRPr/>
            </a:pPr>
            <a:r>
              <a:rPr lang="en-US" sz="2400" b="1" i="1" dirty="0" err="1">
                <a:solidFill>
                  <a:srgbClr val="FF0000"/>
                </a:solidFill>
                <a:cs typeface="Arial" pitchFamily="34" charset="0"/>
              </a:rPr>
              <a:t>Rất</a:t>
            </a:r>
            <a:r>
              <a:rPr lang="en-US" sz="2400" b="1" i="1" dirty="0">
                <a:solidFill>
                  <a:srgbClr val="FF0000"/>
                </a:solidFill>
                <a:cs typeface="Arial" pitchFamily="34" charset="0"/>
              </a:rPr>
              <a:t> </a:t>
            </a:r>
            <a:r>
              <a:rPr lang="en-US" sz="2400" b="1" i="1" dirty="0" err="1">
                <a:solidFill>
                  <a:srgbClr val="FF0000"/>
                </a:solidFill>
                <a:cs typeface="Arial" pitchFamily="34" charset="0"/>
              </a:rPr>
              <a:t>tiếc</a:t>
            </a:r>
            <a:r>
              <a:rPr lang="en-US" sz="2400" b="1" i="1" dirty="0">
                <a:solidFill>
                  <a:srgbClr val="FF0000"/>
                </a:solidFill>
                <a:cs typeface="Arial" pitchFamily="34" charset="0"/>
              </a:rPr>
              <a:t> </a:t>
            </a:r>
            <a:r>
              <a:rPr lang="en-US" sz="2400" b="1" i="1" dirty="0" err="1">
                <a:solidFill>
                  <a:srgbClr val="FF0000"/>
                </a:solidFill>
                <a:cs typeface="Arial" pitchFamily="34" charset="0"/>
              </a:rPr>
              <a:t>bạn</a:t>
            </a:r>
            <a:r>
              <a:rPr lang="en-US" sz="2400" b="1" i="1" dirty="0">
                <a:solidFill>
                  <a:srgbClr val="FF0000"/>
                </a:solidFill>
                <a:cs typeface="Arial" pitchFamily="34" charset="0"/>
              </a:rPr>
              <a:t> </a:t>
            </a:r>
            <a:r>
              <a:rPr lang="en-US" sz="2400" b="1" i="1" dirty="0" err="1">
                <a:solidFill>
                  <a:srgbClr val="FF0000"/>
                </a:solidFill>
                <a:cs typeface="Arial" pitchFamily="34" charset="0"/>
              </a:rPr>
              <a:t>sai</a:t>
            </a:r>
            <a:r>
              <a:rPr lang="en-US" sz="2400" b="1" i="1" dirty="0">
                <a:solidFill>
                  <a:srgbClr val="FF0000"/>
                </a:solidFill>
                <a:cs typeface="Arial" pitchFamily="34" charset="0"/>
              </a:rPr>
              <a:t> </a:t>
            </a:r>
            <a:r>
              <a:rPr lang="en-US" sz="2400" b="1" i="1" dirty="0" err="1">
                <a:solidFill>
                  <a:srgbClr val="FF0000"/>
                </a:solidFill>
                <a:cs typeface="Arial" pitchFamily="34" charset="0"/>
              </a:rPr>
              <a:t>rồi</a:t>
            </a:r>
            <a:r>
              <a:rPr lang="en-US" sz="2800" b="1" i="1" dirty="0">
                <a:solidFill>
                  <a:srgbClr val="FF0000"/>
                </a:solidFill>
                <a:cs typeface="Arial" pitchFamily="34" charset="0"/>
              </a:rPr>
              <a:t> </a:t>
            </a:r>
          </a:p>
        </p:txBody>
      </p:sp>
      <p:grpSp>
        <p:nvGrpSpPr>
          <p:cNvPr id="25621" name="Group 76"/>
          <p:cNvGrpSpPr>
            <a:grpSpLocks/>
          </p:cNvGrpSpPr>
          <p:nvPr/>
        </p:nvGrpSpPr>
        <p:grpSpPr bwMode="auto">
          <a:xfrm>
            <a:off x="213360" y="943505"/>
            <a:ext cx="1087184" cy="862960"/>
            <a:chOff x="1248" y="1344"/>
            <a:chExt cx="480" cy="419"/>
          </a:xfrm>
        </p:grpSpPr>
        <p:grpSp>
          <p:nvGrpSpPr>
            <p:cNvPr id="25624" name="Group 77"/>
            <p:cNvGrpSpPr>
              <a:grpSpLocks/>
            </p:cNvGrpSpPr>
            <p:nvPr/>
          </p:nvGrpSpPr>
          <p:grpSpPr bwMode="auto">
            <a:xfrm>
              <a:off x="1248" y="1344"/>
              <a:ext cx="480" cy="419"/>
              <a:chOff x="1110" y="2656"/>
              <a:chExt cx="1549" cy="1351"/>
            </a:xfrm>
          </p:grpSpPr>
          <p:sp>
            <p:nvSpPr>
              <p:cNvPr id="25626" name="AutoShape 7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a:cs typeface="Arial" pitchFamily="34" charset="0"/>
                </a:endParaRPr>
              </a:p>
            </p:txBody>
          </p:sp>
          <p:sp>
            <p:nvSpPr>
              <p:cNvPr id="25627" name="AutoShape 7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r" rtl="1"/>
                <a:endParaRPr lang="en-US">
                  <a:cs typeface="Arial" pitchFamily="34" charset="0"/>
                </a:endParaRPr>
              </a:p>
            </p:txBody>
          </p:sp>
          <p:sp>
            <p:nvSpPr>
              <p:cNvPr id="25628" name="AutoShape 80"/>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r" rtl="1"/>
                <a:endParaRPr lang="en-US">
                  <a:cs typeface="Arial" pitchFamily="34" charset="0"/>
                </a:endParaRPr>
              </a:p>
            </p:txBody>
          </p:sp>
        </p:grpSp>
        <p:sp>
          <p:nvSpPr>
            <p:cNvPr id="25625" name="Text Box 81"/>
            <p:cNvSpPr txBox="1">
              <a:spLocks noChangeArrowheads="1"/>
            </p:cNvSpPr>
            <p:nvPr/>
          </p:nvSpPr>
          <p:spPr bwMode="gray">
            <a:xfrm>
              <a:off x="1267" y="1406"/>
              <a:ext cx="4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err="1" smtClean="0">
                  <a:solidFill>
                    <a:srgbClr val="FFFFFF"/>
                  </a:solidFill>
                  <a:cs typeface="Arial" pitchFamily="34" charset="0"/>
                </a:rPr>
                <a:t>Bài</a:t>
              </a:r>
              <a:r>
                <a:rPr lang="en-US" sz="2400" b="1" dirty="0" smtClean="0">
                  <a:solidFill>
                    <a:srgbClr val="FFFFFF"/>
                  </a:solidFill>
                  <a:cs typeface="Arial" pitchFamily="34" charset="0"/>
                </a:rPr>
                <a:t> 1</a:t>
              </a:r>
              <a:endParaRPr lang="en-US" sz="2400" b="1" dirty="0">
                <a:solidFill>
                  <a:srgbClr val="FFFFFF"/>
                </a:solidFill>
                <a:cs typeface="Arial" pitchFamily="34" charset="0"/>
              </a:endParaRPr>
            </a:p>
          </p:txBody>
        </p:sp>
      </p:grpSp>
      <p:sp>
        <p:nvSpPr>
          <p:cNvPr id="74895" name="Rectangle 143"/>
          <p:cNvSpPr>
            <a:spLocks noChangeArrowheads="1"/>
          </p:cNvSpPr>
          <p:nvPr/>
        </p:nvSpPr>
        <p:spPr bwMode="auto">
          <a:xfrm>
            <a:off x="2391138" y="2133950"/>
            <a:ext cx="4315453" cy="461665"/>
          </a:xfrm>
          <a:prstGeom prst="rect">
            <a:avLst/>
          </a:prstGeom>
          <a:noFill/>
          <a:ln w="9525">
            <a:noFill/>
            <a:miter lim="800000"/>
            <a:headEnd/>
            <a:tailEnd/>
          </a:ln>
          <a:effectLst/>
        </p:spPr>
        <p:txBody>
          <a:bodyPr wrap="square">
            <a:spAutoFit/>
          </a:bodyPr>
          <a:lstStyle/>
          <a:p>
            <a:pPr marL="342900" indent="-342900">
              <a:spcBef>
                <a:spcPct val="20000"/>
              </a:spcBef>
              <a:buClr>
                <a:schemeClr val="tx1"/>
              </a:buClr>
              <a:buSzPct val="70000"/>
              <a:defRPr/>
            </a:pPr>
            <a:r>
              <a:rPr lang="en-US" sz="2400" dirty="0" err="1" smtClean="0">
                <a:effectLst>
                  <a:outerShdw blurRad="38100" dist="38100" dir="2700000" algn="tl">
                    <a:srgbClr val="000000"/>
                  </a:outerShdw>
                </a:effectLst>
                <a:latin typeface="Arial" pitchFamily="34" charset="0"/>
                <a:cs typeface="Arial" pitchFamily="34" charset="0"/>
              </a:rPr>
              <a:t>Điểm</a:t>
            </a:r>
            <a:r>
              <a:rPr lang="en-US" sz="2400" dirty="0" smtClean="0">
                <a:effectLst>
                  <a:outerShdw blurRad="38100" dist="38100" dir="2700000" algn="tl">
                    <a:srgbClr val="000000"/>
                  </a:outerShdw>
                </a:effectLst>
                <a:latin typeface="Arial" pitchFamily="34" charset="0"/>
                <a:cs typeface="Arial" pitchFamily="34" charset="0"/>
              </a:rPr>
              <a:t> a </a:t>
            </a:r>
            <a:r>
              <a:rPr lang="en-US" sz="2400" dirty="0" err="1" smtClean="0">
                <a:effectLst>
                  <a:outerShdw blurRad="38100" dist="38100" dir="2700000" algn="tl">
                    <a:srgbClr val="000000"/>
                  </a:outerShdw>
                </a:effectLst>
                <a:latin typeface="Arial" pitchFamily="34" charset="0"/>
                <a:cs typeface="Arial" pitchFamily="34" charset="0"/>
              </a:rPr>
              <a:t>nằm</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bên</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phải</a:t>
            </a:r>
            <a:r>
              <a:rPr lang="en-US" sz="2400" dirty="0" smtClean="0">
                <a:effectLst>
                  <a:outerShdw blurRad="38100" dist="38100" dir="2700000" algn="tl">
                    <a:srgbClr val="000000"/>
                  </a:outerShdw>
                </a:effectLst>
                <a:latin typeface="Arial" pitchFamily="34" charset="0"/>
                <a:cs typeface="Arial" pitchFamily="34" charset="0"/>
              </a:rPr>
              <a:t> </a:t>
            </a:r>
            <a:r>
              <a:rPr lang="en-US" sz="2400" dirty="0" err="1" smtClean="0">
                <a:effectLst>
                  <a:outerShdw blurRad="38100" dist="38100" dir="2700000" algn="tl">
                    <a:srgbClr val="000000"/>
                  </a:outerShdw>
                </a:effectLst>
                <a:latin typeface="Arial" pitchFamily="34" charset="0"/>
                <a:cs typeface="Arial" pitchFamily="34" charset="0"/>
              </a:rPr>
              <a:t>điểm</a:t>
            </a:r>
            <a:r>
              <a:rPr lang="en-US" sz="2400" dirty="0" smtClean="0">
                <a:effectLst>
                  <a:outerShdw blurRad="38100" dist="38100" dir="2700000" algn="tl">
                    <a:srgbClr val="000000"/>
                  </a:outerShdw>
                </a:effectLst>
                <a:latin typeface="Arial" pitchFamily="34" charset="0"/>
                <a:cs typeface="Arial" pitchFamily="34" charset="0"/>
              </a:rPr>
              <a:t> b.</a:t>
            </a:r>
            <a:endParaRPr lang="en-US" sz="2400" dirty="0">
              <a:effectLst>
                <a:outerShdw blurRad="38100" dist="38100" dir="2700000" algn="tl">
                  <a:srgbClr val="000000"/>
                </a:outerShdw>
              </a:effectLst>
              <a:latin typeface=".VnTime" pitchFamily="34" charset="0"/>
            </a:endParaRPr>
          </a:p>
        </p:txBody>
      </p:sp>
      <p:sp>
        <p:nvSpPr>
          <p:cNvPr id="143" name="!!4">
            <a:extLst>
              <a:ext uri="{FF2B5EF4-FFF2-40B4-BE49-F238E27FC236}">
                <a16:creationId xmlns:a16="http://schemas.microsoft.com/office/drawing/2014/main" id="{58E6D429-DC53-47C4-8036-1E9D12B8E28B}"/>
              </a:ext>
            </a:extLst>
          </p:cNvPr>
          <p:cNvSpPr/>
          <p:nvPr/>
        </p:nvSpPr>
        <p:spPr>
          <a:xfrm rot="5400000">
            <a:off x="8584663" y="3178759"/>
            <a:ext cx="658027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grpSp>
        <p:nvGrpSpPr>
          <p:cNvPr id="144" name="Group 120"/>
          <p:cNvGrpSpPr>
            <a:grpSpLocks/>
          </p:cNvGrpSpPr>
          <p:nvPr/>
        </p:nvGrpSpPr>
        <p:grpSpPr bwMode="auto">
          <a:xfrm>
            <a:off x="655320" y="5484198"/>
            <a:ext cx="304800" cy="402251"/>
            <a:chOff x="240" y="624"/>
            <a:chExt cx="96" cy="288"/>
          </a:xfrm>
        </p:grpSpPr>
        <p:sp>
          <p:nvSpPr>
            <p:cNvPr id="145" name="Rectangle 121"/>
            <p:cNvSpPr>
              <a:spLocks noChangeArrowheads="1"/>
            </p:cNvSpPr>
            <p:nvPr/>
          </p:nvSpPr>
          <p:spPr bwMode="gray">
            <a:xfrm rot="16200000" flipH="1">
              <a:off x="115" y="749"/>
              <a:ext cx="288" cy="38"/>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46" name="Rectangle 122"/>
            <p:cNvSpPr>
              <a:spLocks noChangeArrowheads="1"/>
            </p:cNvSpPr>
            <p:nvPr/>
          </p:nvSpPr>
          <p:spPr bwMode="gray">
            <a:xfrm rot="16200000" flipH="1">
              <a:off x="163" y="738"/>
              <a:ext cx="288" cy="59"/>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152" name="Group 151"/>
          <p:cNvGrpSpPr/>
          <p:nvPr/>
        </p:nvGrpSpPr>
        <p:grpSpPr>
          <a:xfrm>
            <a:off x="9611898" y="63265"/>
            <a:ext cx="1449262" cy="1368876"/>
            <a:chOff x="3048000" y="1219200"/>
            <a:chExt cx="2209800" cy="2209800"/>
          </a:xfrm>
        </p:grpSpPr>
        <p:sp>
          <p:nvSpPr>
            <p:cNvPr id="153" name="Flowchart: Connector 152"/>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54" name="Flowchart: Connector 153"/>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55" name="Flowchart: Connector 154"/>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10</a:t>
              </a:r>
            </a:p>
          </p:txBody>
        </p:sp>
      </p:grpSp>
      <p:grpSp>
        <p:nvGrpSpPr>
          <p:cNvPr id="156" name="Group 155"/>
          <p:cNvGrpSpPr/>
          <p:nvPr/>
        </p:nvGrpSpPr>
        <p:grpSpPr>
          <a:xfrm>
            <a:off x="9611898" y="63265"/>
            <a:ext cx="1449262" cy="1368876"/>
            <a:chOff x="3048000" y="1219200"/>
            <a:chExt cx="2209800" cy="2209800"/>
          </a:xfrm>
        </p:grpSpPr>
        <p:sp>
          <p:nvSpPr>
            <p:cNvPr id="157" name="Flowchart: Connector 156"/>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8" name="Flowchart: Connector 157"/>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59" name="Flowchart: Connector 158"/>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9</a:t>
              </a:r>
            </a:p>
          </p:txBody>
        </p:sp>
      </p:grpSp>
      <p:grpSp>
        <p:nvGrpSpPr>
          <p:cNvPr id="160" name="Group 159"/>
          <p:cNvGrpSpPr/>
          <p:nvPr/>
        </p:nvGrpSpPr>
        <p:grpSpPr>
          <a:xfrm>
            <a:off x="9611898" y="63265"/>
            <a:ext cx="1449262" cy="1368876"/>
            <a:chOff x="3048000" y="1219200"/>
            <a:chExt cx="2209800" cy="2209800"/>
          </a:xfrm>
        </p:grpSpPr>
        <p:sp>
          <p:nvSpPr>
            <p:cNvPr id="161" name="Flowchart: Connector 160"/>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2" name="Flowchart: Connector 161"/>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3" name="Flowchart: Connector 162"/>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8</a:t>
              </a:r>
            </a:p>
          </p:txBody>
        </p:sp>
      </p:grpSp>
      <p:grpSp>
        <p:nvGrpSpPr>
          <p:cNvPr id="164" name="Group 163"/>
          <p:cNvGrpSpPr/>
          <p:nvPr/>
        </p:nvGrpSpPr>
        <p:grpSpPr>
          <a:xfrm>
            <a:off x="9611898" y="63265"/>
            <a:ext cx="1449262" cy="1368876"/>
            <a:chOff x="3048000" y="1219200"/>
            <a:chExt cx="2209800" cy="2209800"/>
          </a:xfrm>
        </p:grpSpPr>
        <p:sp>
          <p:nvSpPr>
            <p:cNvPr id="165" name="Flowchart: Connector 164"/>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6" name="Flowchart: Connector 165"/>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67" name="Flowchart: Connector 166"/>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7</a:t>
              </a:r>
            </a:p>
          </p:txBody>
        </p:sp>
      </p:grpSp>
      <p:grpSp>
        <p:nvGrpSpPr>
          <p:cNvPr id="168" name="Group 167"/>
          <p:cNvGrpSpPr/>
          <p:nvPr/>
        </p:nvGrpSpPr>
        <p:grpSpPr>
          <a:xfrm>
            <a:off x="9611898" y="63265"/>
            <a:ext cx="1449262" cy="1368876"/>
            <a:chOff x="3048000" y="1219200"/>
            <a:chExt cx="2209800" cy="2209800"/>
          </a:xfrm>
        </p:grpSpPr>
        <p:sp>
          <p:nvSpPr>
            <p:cNvPr id="169" name="Flowchart: Connector 168"/>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0" name="Flowchart: Connector 169"/>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1" name="Flowchart: Connector 170"/>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6</a:t>
              </a:r>
            </a:p>
          </p:txBody>
        </p:sp>
      </p:grpSp>
      <p:grpSp>
        <p:nvGrpSpPr>
          <p:cNvPr id="172" name="Group 171"/>
          <p:cNvGrpSpPr/>
          <p:nvPr/>
        </p:nvGrpSpPr>
        <p:grpSpPr>
          <a:xfrm>
            <a:off x="9611898" y="63265"/>
            <a:ext cx="1449262" cy="1368876"/>
            <a:chOff x="3048000" y="1219200"/>
            <a:chExt cx="2209800" cy="2209800"/>
          </a:xfrm>
        </p:grpSpPr>
        <p:sp>
          <p:nvSpPr>
            <p:cNvPr id="173" name="Flowchart: Connector 172"/>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4" name="Flowchart: Connector 173"/>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5" name="Flowchart: Connector 174"/>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5</a:t>
              </a:r>
            </a:p>
          </p:txBody>
        </p:sp>
      </p:grpSp>
      <p:grpSp>
        <p:nvGrpSpPr>
          <p:cNvPr id="176" name="Group 175"/>
          <p:cNvGrpSpPr/>
          <p:nvPr/>
        </p:nvGrpSpPr>
        <p:grpSpPr>
          <a:xfrm>
            <a:off x="9611898" y="63265"/>
            <a:ext cx="1449262" cy="1368876"/>
            <a:chOff x="3048000" y="1219200"/>
            <a:chExt cx="2209800" cy="2209800"/>
          </a:xfrm>
        </p:grpSpPr>
        <p:sp>
          <p:nvSpPr>
            <p:cNvPr id="177" name="Flowchart: Connector 176"/>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8" name="Flowchart: Connector 177"/>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79" name="Flowchart: Connector 178"/>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4</a:t>
              </a:r>
            </a:p>
          </p:txBody>
        </p:sp>
      </p:grpSp>
      <p:grpSp>
        <p:nvGrpSpPr>
          <p:cNvPr id="180" name="Group 179"/>
          <p:cNvGrpSpPr/>
          <p:nvPr/>
        </p:nvGrpSpPr>
        <p:grpSpPr>
          <a:xfrm>
            <a:off x="9611898" y="63265"/>
            <a:ext cx="1449262" cy="1368876"/>
            <a:chOff x="3048000" y="1219200"/>
            <a:chExt cx="2209800" cy="2209800"/>
          </a:xfrm>
        </p:grpSpPr>
        <p:sp>
          <p:nvSpPr>
            <p:cNvPr id="181" name="Flowchart: Connector 180"/>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2" name="Flowchart: Connector 181"/>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3" name="Flowchart: Connector 182"/>
            <p:cNvSpPr/>
            <p:nvPr/>
          </p:nvSpPr>
          <p:spPr>
            <a:xfrm>
              <a:off x="3390900" y="1562100"/>
              <a:ext cx="1524000" cy="152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3</a:t>
              </a:r>
            </a:p>
          </p:txBody>
        </p:sp>
      </p:grpSp>
      <p:grpSp>
        <p:nvGrpSpPr>
          <p:cNvPr id="184" name="Group 183"/>
          <p:cNvGrpSpPr/>
          <p:nvPr/>
        </p:nvGrpSpPr>
        <p:grpSpPr>
          <a:xfrm>
            <a:off x="9611898" y="63265"/>
            <a:ext cx="1449262" cy="1368876"/>
            <a:chOff x="3048000" y="1219200"/>
            <a:chExt cx="2209800" cy="2209800"/>
          </a:xfrm>
        </p:grpSpPr>
        <p:sp>
          <p:nvSpPr>
            <p:cNvPr id="185" name="Flowchart: Connector 184"/>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6" name="Flowchart: Connector 185"/>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87" name="Flowchart: Connector 186"/>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2</a:t>
              </a:r>
            </a:p>
          </p:txBody>
        </p:sp>
      </p:grpSp>
      <p:grpSp>
        <p:nvGrpSpPr>
          <p:cNvPr id="188" name="Group 187"/>
          <p:cNvGrpSpPr/>
          <p:nvPr/>
        </p:nvGrpSpPr>
        <p:grpSpPr>
          <a:xfrm>
            <a:off x="9611898" y="63265"/>
            <a:ext cx="1449262" cy="1368876"/>
            <a:chOff x="3048000" y="1219200"/>
            <a:chExt cx="2209800" cy="2209800"/>
          </a:xfrm>
        </p:grpSpPr>
        <p:sp>
          <p:nvSpPr>
            <p:cNvPr id="189" name="Flowchart: Connector 188"/>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90" name="Flowchart: Connector 189"/>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91" name="Flowchart: Connector 190"/>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Times New Roman" pitchFamily="18" charset="0"/>
                  <a:cs typeface="Times New Roman" pitchFamily="18" charset="0"/>
                </a:rPr>
                <a:t>1</a:t>
              </a:r>
            </a:p>
          </p:txBody>
        </p:sp>
      </p:grpSp>
      <p:grpSp>
        <p:nvGrpSpPr>
          <p:cNvPr id="192" name="Group 191"/>
          <p:cNvGrpSpPr/>
          <p:nvPr/>
        </p:nvGrpSpPr>
        <p:grpSpPr>
          <a:xfrm>
            <a:off x="9611898" y="63265"/>
            <a:ext cx="1449262" cy="1368876"/>
            <a:chOff x="3048000" y="1219200"/>
            <a:chExt cx="2209800" cy="2209800"/>
          </a:xfrm>
        </p:grpSpPr>
        <p:sp>
          <p:nvSpPr>
            <p:cNvPr id="193" name="Flowchart: Connector 192"/>
            <p:cNvSpPr/>
            <p:nvPr/>
          </p:nvSpPr>
          <p:spPr>
            <a:xfrm>
              <a:off x="3048000" y="1219200"/>
              <a:ext cx="2209800" cy="2209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94" name="Flowchart: Connector 193"/>
            <p:cNvSpPr/>
            <p:nvPr/>
          </p:nvSpPr>
          <p:spPr>
            <a:xfrm>
              <a:off x="3238500" y="1409700"/>
              <a:ext cx="1828800" cy="182880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95" name="Flowchart: Connector 194"/>
            <p:cNvSpPr/>
            <p:nvPr/>
          </p:nvSpPr>
          <p:spPr>
            <a:xfrm>
              <a:off x="3390900" y="1562100"/>
              <a:ext cx="1523999" cy="152399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Hết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giờ</a:t>
              </a:r>
              <a:endParaRPr lang="en-US" sz="2400" b="1" dirty="0">
                <a:solidFill>
                  <a:srgbClr val="FF0000"/>
                </a:solidFill>
                <a:latin typeface="Times New Roman" pitchFamily="18" charset="0"/>
                <a:cs typeface="Times New Roman" pitchFamily="18" charset="0"/>
              </a:endParaRPr>
            </a:p>
          </p:txBody>
        </p:sp>
      </p:grpSp>
      <p:sp>
        <p:nvSpPr>
          <p:cNvPr id="196" name="Rectangle 195"/>
          <p:cNvSpPr/>
          <p:nvPr/>
        </p:nvSpPr>
        <p:spPr>
          <a:xfrm>
            <a:off x="276528" y="190332"/>
            <a:ext cx="2879240" cy="55872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Bắt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0727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arn(inVertical)">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barn(inVertical)">
                                      <p:cBhvr>
                                        <p:cTn id="12" dur="500"/>
                                        <p:tgtEl>
                                          <p:spTgt spid="152"/>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3" fill="hold">
                            <p:stCondLst>
                              <p:cond delay="500"/>
                            </p:stCondLst>
                            <p:childTnLst>
                              <p:par>
                                <p:cTn id="14" presetID="16" presetClass="entr" presetSubtype="21" fill="hold" nodeType="afterEffect">
                                  <p:stCondLst>
                                    <p:cond delay="1000"/>
                                  </p:stCondLst>
                                  <p:childTnLst>
                                    <p:set>
                                      <p:cBhvr>
                                        <p:cTn id="15" dur="1" fill="hold">
                                          <p:stCondLst>
                                            <p:cond delay="0"/>
                                          </p:stCondLst>
                                        </p:cTn>
                                        <p:tgtEl>
                                          <p:spTgt spid="156"/>
                                        </p:tgtEl>
                                        <p:attrNameLst>
                                          <p:attrName>style.visibility</p:attrName>
                                        </p:attrNameLst>
                                      </p:cBhvr>
                                      <p:to>
                                        <p:strVal val="visible"/>
                                      </p:to>
                                    </p:set>
                                    <p:animEffect transition="in" filter="barn(inVertical)">
                                      <p:cBhvr>
                                        <p:cTn id="16" dur="500"/>
                                        <p:tgtEl>
                                          <p:spTgt spid="156"/>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16" presetClass="entr" presetSubtype="21" fill="hold" nodeType="afterEffect">
                                  <p:stCondLst>
                                    <p:cond delay="1000"/>
                                  </p:stCondLst>
                                  <p:childTnLst>
                                    <p:set>
                                      <p:cBhvr>
                                        <p:cTn id="19" dur="1" fill="hold">
                                          <p:stCondLst>
                                            <p:cond delay="0"/>
                                          </p:stCondLst>
                                        </p:cTn>
                                        <p:tgtEl>
                                          <p:spTgt spid="160"/>
                                        </p:tgtEl>
                                        <p:attrNameLst>
                                          <p:attrName>style.visibility</p:attrName>
                                        </p:attrNameLst>
                                      </p:cBhvr>
                                      <p:to>
                                        <p:strVal val="visible"/>
                                      </p:to>
                                    </p:set>
                                    <p:animEffect transition="in" filter="barn(inVertical)">
                                      <p:cBhvr>
                                        <p:cTn id="20" dur="500"/>
                                        <p:tgtEl>
                                          <p:spTgt spid="160"/>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3500"/>
                            </p:stCondLst>
                            <p:childTnLst>
                              <p:par>
                                <p:cTn id="22" presetID="16" presetClass="entr" presetSubtype="21" fill="hold" nodeType="afterEffect">
                                  <p:stCondLst>
                                    <p:cond delay="1000"/>
                                  </p:stCondLst>
                                  <p:childTnLst>
                                    <p:set>
                                      <p:cBhvr>
                                        <p:cTn id="23" dur="1" fill="hold">
                                          <p:stCondLst>
                                            <p:cond delay="0"/>
                                          </p:stCondLst>
                                        </p:cTn>
                                        <p:tgtEl>
                                          <p:spTgt spid="164"/>
                                        </p:tgtEl>
                                        <p:attrNameLst>
                                          <p:attrName>style.visibility</p:attrName>
                                        </p:attrNameLst>
                                      </p:cBhvr>
                                      <p:to>
                                        <p:strVal val="visible"/>
                                      </p:to>
                                    </p:set>
                                    <p:animEffect transition="in" filter="barn(inVertical)">
                                      <p:cBhvr>
                                        <p:cTn id="24" dur="500"/>
                                        <p:tgtEl>
                                          <p:spTgt spid="16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5000"/>
                            </p:stCondLst>
                            <p:childTnLst>
                              <p:par>
                                <p:cTn id="26" presetID="16" presetClass="entr" presetSubtype="21" fill="hold" nodeType="afterEffect">
                                  <p:stCondLst>
                                    <p:cond delay="1000"/>
                                  </p:stCondLst>
                                  <p:childTnLst>
                                    <p:set>
                                      <p:cBhvr>
                                        <p:cTn id="27" dur="1" fill="hold">
                                          <p:stCondLst>
                                            <p:cond delay="0"/>
                                          </p:stCondLst>
                                        </p:cTn>
                                        <p:tgtEl>
                                          <p:spTgt spid="168"/>
                                        </p:tgtEl>
                                        <p:attrNameLst>
                                          <p:attrName>style.visibility</p:attrName>
                                        </p:attrNameLst>
                                      </p:cBhvr>
                                      <p:to>
                                        <p:strVal val="visible"/>
                                      </p:to>
                                    </p:set>
                                    <p:animEffect transition="in" filter="barn(inVertical)">
                                      <p:cBhvr>
                                        <p:cTn id="28" dur="500"/>
                                        <p:tgtEl>
                                          <p:spTgt spid="168"/>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6500"/>
                            </p:stCondLst>
                            <p:childTnLst>
                              <p:par>
                                <p:cTn id="30" presetID="16" presetClass="entr" presetSubtype="21" fill="hold" nodeType="afterEffect">
                                  <p:stCondLst>
                                    <p:cond delay="1000"/>
                                  </p:stCondLst>
                                  <p:childTnLst>
                                    <p:set>
                                      <p:cBhvr>
                                        <p:cTn id="31" dur="1" fill="hold">
                                          <p:stCondLst>
                                            <p:cond delay="0"/>
                                          </p:stCondLst>
                                        </p:cTn>
                                        <p:tgtEl>
                                          <p:spTgt spid="172"/>
                                        </p:tgtEl>
                                        <p:attrNameLst>
                                          <p:attrName>style.visibility</p:attrName>
                                        </p:attrNameLst>
                                      </p:cBhvr>
                                      <p:to>
                                        <p:strVal val="visible"/>
                                      </p:to>
                                    </p:set>
                                    <p:animEffect transition="in" filter="barn(inVertical)">
                                      <p:cBhvr>
                                        <p:cTn id="32" dur="500"/>
                                        <p:tgtEl>
                                          <p:spTgt spid="172"/>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8000"/>
                            </p:stCondLst>
                            <p:childTnLst>
                              <p:par>
                                <p:cTn id="34" presetID="16" presetClass="entr" presetSubtype="21" fill="hold" nodeType="afterEffect">
                                  <p:stCondLst>
                                    <p:cond delay="1000"/>
                                  </p:stCondLst>
                                  <p:childTnLst>
                                    <p:set>
                                      <p:cBhvr>
                                        <p:cTn id="35" dur="1" fill="hold">
                                          <p:stCondLst>
                                            <p:cond delay="0"/>
                                          </p:stCondLst>
                                        </p:cTn>
                                        <p:tgtEl>
                                          <p:spTgt spid="176"/>
                                        </p:tgtEl>
                                        <p:attrNameLst>
                                          <p:attrName>style.visibility</p:attrName>
                                        </p:attrNameLst>
                                      </p:cBhvr>
                                      <p:to>
                                        <p:strVal val="visible"/>
                                      </p:to>
                                    </p:set>
                                    <p:animEffect transition="in" filter="barn(inVertical)">
                                      <p:cBhvr>
                                        <p:cTn id="36" dur="500"/>
                                        <p:tgtEl>
                                          <p:spTgt spid="17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9500"/>
                            </p:stCondLst>
                            <p:childTnLst>
                              <p:par>
                                <p:cTn id="38" presetID="16" presetClass="entr" presetSubtype="21" fill="hold" nodeType="afterEffect">
                                  <p:stCondLst>
                                    <p:cond delay="1000"/>
                                  </p:stCondLst>
                                  <p:childTnLst>
                                    <p:set>
                                      <p:cBhvr>
                                        <p:cTn id="39" dur="1" fill="hold">
                                          <p:stCondLst>
                                            <p:cond delay="0"/>
                                          </p:stCondLst>
                                        </p:cTn>
                                        <p:tgtEl>
                                          <p:spTgt spid="180"/>
                                        </p:tgtEl>
                                        <p:attrNameLst>
                                          <p:attrName>style.visibility</p:attrName>
                                        </p:attrNameLst>
                                      </p:cBhvr>
                                      <p:to>
                                        <p:strVal val="visible"/>
                                      </p:to>
                                    </p:set>
                                    <p:animEffect transition="in" filter="barn(inVertical)">
                                      <p:cBhvr>
                                        <p:cTn id="40" dur="500"/>
                                        <p:tgtEl>
                                          <p:spTgt spid="180"/>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11000"/>
                            </p:stCondLst>
                            <p:childTnLst>
                              <p:par>
                                <p:cTn id="42" presetID="16" presetClass="entr" presetSubtype="21" fill="hold" nodeType="afterEffect">
                                  <p:stCondLst>
                                    <p:cond delay="1000"/>
                                  </p:stCondLst>
                                  <p:childTnLst>
                                    <p:set>
                                      <p:cBhvr>
                                        <p:cTn id="43" dur="1" fill="hold">
                                          <p:stCondLst>
                                            <p:cond delay="0"/>
                                          </p:stCondLst>
                                        </p:cTn>
                                        <p:tgtEl>
                                          <p:spTgt spid="184"/>
                                        </p:tgtEl>
                                        <p:attrNameLst>
                                          <p:attrName>style.visibility</p:attrName>
                                        </p:attrNameLst>
                                      </p:cBhvr>
                                      <p:to>
                                        <p:strVal val="visible"/>
                                      </p:to>
                                    </p:set>
                                    <p:animEffect transition="in" filter="barn(inVertical)">
                                      <p:cBhvr>
                                        <p:cTn id="44" dur="500"/>
                                        <p:tgtEl>
                                          <p:spTgt spid="184"/>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12500"/>
                            </p:stCondLst>
                            <p:childTnLst>
                              <p:par>
                                <p:cTn id="46" presetID="16" presetClass="entr" presetSubtype="21" fill="hold" nodeType="afterEffect">
                                  <p:stCondLst>
                                    <p:cond delay="1000"/>
                                  </p:stCondLst>
                                  <p:childTnLst>
                                    <p:set>
                                      <p:cBhvr>
                                        <p:cTn id="47" dur="1" fill="hold">
                                          <p:stCondLst>
                                            <p:cond delay="0"/>
                                          </p:stCondLst>
                                        </p:cTn>
                                        <p:tgtEl>
                                          <p:spTgt spid="188"/>
                                        </p:tgtEl>
                                        <p:attrNameLst>
                                          <p:attrName>style.visibility</p:attrName>
                                        </p:attrNameLst>
                                      </p:cBhvr>
                                      <p:to>
                                        <p:strVal val="visible"/>
                                      </p:to>
                                    </p:set>
                                    <p:animEffect transition="in" filter="barn(inVertical)">
                                      <p:cBhvr>
                                        <p:cTn id="48" dur="500"/>
                                        <p:tgtEl>
                                          <p:spTgt spid="188"/>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14000"/>
                            </p:stCondLst>
                            <p:childTnLst>
                              <p:par>
                                <p:cTn id="50" presetID="16" presetClass="entr" presetSubtype="21" fill="hold" nodeType="afterEffect">
                                  <p:stCondLst>
                                    <p:cond delay="1000"/>
                                  </p:stCondLst>
                                  <p:childTnLst>
                                    <p:set>
                                      <p:cBhvr>
                                        <p:cTn id="51" dur="1" fill="hold">
                                          <p:stCondLst>
                                            <p:cond delay="0"/>
                                          </p:stCondLst>
                                        </p:cTn>
                                        <p:tgtEl>
                                          <p:spTgt spid="192"/>
                                        </p:tgtEl>
                                        <p:attrNameLst>
                                          <p:attrName>style.visibility</p:attrName>
                                        </p:attrNameLst>
                                      </p:cBhvr>
                                      <p:to>
                                        <p:strVal val="visible"/>
                                      </p:to>
                                    </p:set>
                                    <p:animEffect transition="in" filter="barn(inVertical)">
                                      <p:cBhvr>
                                        <p:cTn id="52" dur="500"/>
                                        <p:tgtEl>
                                          <p:spTgt spid="192"/>
                                        </p:tgtEl>
                                      </p:cBhvr>
                                    </p:animEffect>
                                  </p:childTnLst>
                                  <p:subTnLst>
                                    <p:audio>
                                      <p:cMediaNode>
                                        <p:cTn display="0" masterRel="sameClick">
                                          <p:stCondLst>
                                            <p:cond evt="begin" delay="0">
                                              <p:tn val="50"/>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74882"/>
                                        </p:tgtEl>
                                        <p:attrNameLst>
                                          <p:attrName>style.visibility</p:attrName>
                                        </p:attrNameLst>
                                      </p:cBhvr>
                                      <p:to>
                                        <p:strVal val="visible"/>
                                      </p:to>
                                    </p:set>
                                    <p:animEffect transition="in" filter="wedge">
                                      <p:cBhvr>
                                        <p:cTn id="58" dur="1000"/>
                                        <p:tgtEl>
                                          <p:spTgt spid="74882"/>
                                        </p:tgtEl>
                                      </p:cBhvr>
                                    </p:animEffect>
                                  </p:childTnLst>
                                  <p:subTnLst>
                                    <p:audio>
                                      <p:cMediaNode>
                                        <p:cTn display="0" masterRel="sameClick">
                                          <p:stCondLst>
                                            <p:cond evt="begin" delay="0">
                                              <p:tn val="5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4880"/>
                                        </p:tgtEl>
                                        <p:attrNameLst>
                                          <p:attrName>style.visibility</p:attrName>
                                        </p:attrNameLst>
                                      </p:cBhvr>
                                      <p:to>
                                        <p:strVal val="visible"/>
                                      </p:to>
                                    </p:set>
                                    <p:animEffect transition="in" filter="dissolve">
                                      <p:cBhvr>
                                        <p:cTn id="64" dur="500"/>
                                        <p:tgtEl>
                                          <p:spTgt spid="74880"/>
                                        </p:tgtEl>
                                      </p:cBhvr>
                                    </p:animEffect>
                                  </p:childTnLst>
                                  <p:subTnLst>
                                    <p:audio>
                                      <p:cMediaNode>
                                        <p:cTn display="0" masterRel="sameClick">
                                          <p:stCondLst>
                                            <p:cond evt="begin" delay="0">
                                              <p:tn val="6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74885"/>
                                        </p:tgtEl>
                                        <p:attrNameLst>
                                          <p:attrName>style.visibility</p:attrName>
                                        </p:attrNameLst>
                                      </p:cBhvr>
                                      <p:to>
                                        <p:strVal val="visible"/>
                                      </p:to>
                                    </p:set>
                                    <p:animEffect transition="in" filter="wheel(1)">
                                      <p:cBhvr>
                                        <p:cTn id="70" dur="2000"/>
                                        <p:tgtEl>
                                          <p:spTgt spid="74885"/>
                                        </p:tgtEl>
                                      </p:cBhvr>
                                    </p:animEffect>
                                  </p:childTnLst>
                                  <p:subTnLst>
                                    <p:audio>
                                      <p:cMediaNode>
                                        <p:cTn display="0" masterRel="sameClick">
                                          <p:stCondLst>
                                            <p:cond evt="begin" delay="0">
                                              <p:tn val="6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74886"/>
                                        </p:tgtEl>
                                        <p:attrNameLst>
                                          <p:attrName>style.visibility</p:attrName>
                                        </p:attrNameLst>
                                      </p:cBhvr>
                                      <p:to>
                                        <p:strVal val="visible"/>
                                      </p:to>
                                    </p:set>
                                    <p:animEffect transition="in" filter="wheel(1)">
                                      <p:cBhvr>
                                        <p:cTn id="76" dur="1000"/>
                                        <p:tgtEl>
                                          <p:spTgt spid="74886"/>
                                        </p:tgtEl>
                                      </p:cBhvr>
                                    </p:animEffect>
                                  </p:childTnLst>
                                  <p:subTnLst>
                                    <p:audio>
                                      <p:cMediaNode>
                                        <p:cTn display="0" masterRel="sameClick">
                                          <p:stCondLst>
                                            <p:cond evt="begin" delay="0">
                                              <p:tn val="7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
                  </p:tgtEl>
                </p:cond>
              </p:nextCondLst>
            </p:seq>
          </p:childTnLst>
        </p:cTn>
      </p:par>
    </p:tnLst>
    <p:bldLst>
      <p:bldP spid="74880" grpId="0" animBg="1"/>
      <p:bldP spid="74882" grpId="0" animBg="1"/>
      <p:bldP spid="74885" grpId="0" animBg="1"/>
      <p:bldP spid="74886" grpId="0" animBg="1"/>
      <p:bldP spid="1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1245</TotalTime>
  <Words>1564</Words>
  <Application>Microsoft Office PowerPoint</Application>
  <PresentationFormat>Widescreen</PresentationFormat>
  <Paragraphs>287</Paragraphs>
  <Slides>16</Slides>
  <Notes>5</Notes>
  <HiddenSlides>0</HiddenSlides>
  <MMClips>13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.VnBahamasBH</vt:lpstr>
      <vt:lpstr>.VnSouthern</vt:lpstr>
      <vt:lpstr>.VnTifani HeavyH</vt:lpstr>
      <vt:lpstr>.VnTime</vt:lpstr>
      <vt:lpstr>Arial</vt:lpstr>
      <vt:lpstr>Calibri</vt:lpstr>
      <vt:lpstr>Calibri Light</vt:lpstr>
      <vt:lpstr>Rockwell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pc</cp:lastModifiedBy>
  <cp:revision>59</cp:revision>
  <dcterms:created xsi:type="dcterms:W3CDTF">2021-06-07T13:44:30Z</dcterms:created>
  <dcterms:modified xsi:type="dcterms:W3CDTF">2025-01-10T03:26:47Z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