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9" r:id="rId3"/>
    <p:sldMasterId id="2147483701" r:id="rId4"/>
  </p:sldMasterIdLst>
  <p:notesMasterIdLst>
    <p:notesMasterId r:id="rId30"/>
  </p:notesMasterIdLst>
  <p:sldIdLst>
    <p:sldId id="256" r:id="rId5"/>
    <p:sldId id="324" r:id="rId6"/>
    <p:sldId id="326" r:id="rId7"/>
    <p:sldId id="318" r:id="rId8"/>
    <p:sldId id="327" r:id="rId9"/>
    <p:sldId id="329" r:id="rId10"/>
    <p:sldId id="330" r:id="rId11"/>
    <p:sldId id="331" r:id="rId12"/>
    <p:sldId id="350" r:id="rId13"/>
    <p:sldId id="337" r:id="rId14"/>
    <p:sldId id="332" r:id="rId15"/>
    <p:sldId id="333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17" r:id="rId28"/>
    <p:sldId id="310" r:id="rId29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345200"/>
    <a:srgbClr val="538C2E"/>
    <a:srgbClr val="67A400"/>
    <a:srgbClr val="B94C21"/>
    <a:srgbClr val="88AB24"/>
    <a:srgbClr val="77B878"/>
    <a:srgbClr val="92D4D8"/>
    <a:srgbClr val="70A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4985" autoAdjust="0"/>
  </p:normalViewPr>
  <p:slideViewPr>
    <p:cSldViewPr snapToGrid="0">
      <p:cViewPr varScale="1">
        <p:scale>
          <a:sx n="71" d="100"/>
          <a:sy n="71" d="100"/>
        </p:scale>
        <p:origin x="83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A9ADE-05B3-4CB8-BD92-1240D6A71F76}" type="datetimeFigureOut">
              <a:rPr lang="zh-CN" altLang="en-US" smtClean="0"/>
              <a:pPr/>
              <a:t>2025/1/12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54A5B-24AA-476F-907E-DD292D787E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9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149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167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21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625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25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0F3376-0FDE-4C79-8FE7-F08E591A4A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82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Miền</a:t>
            </a:r>
            <a:r>
              <a:rPr lang="en-US" baseline="0" smtClean="0"/>
              <a:t> Trung lúc lũ lụt đau thương được đồng bào cả nước hướng về!</a:t>
            </a:r>
          </a:p>
          <a:p>
            <a:r>
              <a:rPr lang="en-US" baseline="0" smtClean="0"/>
              <a:t>Đáp trả ân tình yêu thương, Miền Trung cùng chung tay giúp Sài Gòn vượt qua đại dịch covit!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243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001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54A5B-24AA-476F-907E-DD292D787E7A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767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894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742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852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925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9311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9846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2025/1/12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6643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8"/>
            <a:ext cx="10991849" cy="5953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1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0DF7-9116-42EC-8B89-1B0A11669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5F25-A96F-413E-AD40-72B1DA1A86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9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0DF7-9116-42EC-8B89-1B0A11669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5F25-A96F-413E-AD40-72B1DA1A86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366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0DF7-9116-42EC-8B89-1B0A11669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5F25-A96F-413E-AD40-72B1DA1A86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59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0DF7-9116-42EC-8B89-1B0A11669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5F25-A96F-413E-AD40-72B1DA1A86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36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0DF7-9116-42EC-8B89-1B0A11669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5F25-A96F-413E-AD40-72B1DA1A86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0DF7-9116-42EC-8B89-1B0A11669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5F25-A96F-413E-AD40-72B1DA1A86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34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0DF7-9116-42EC-8B89-1B0A11669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5F25-A96F-413E-AD40-72B1DA1A86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5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0DF7-9116-42EC-8B89-1B0A11669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5F25-A96F-413E-AD40-72B1DA1A86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33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0DF7-9116-42EC-8B89-1B0A11669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5F25-A96F-413E-AD40-72B1DA1A86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08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0DF7-9116-42EC-8B89-1B0A11669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5F25-A96F-413E-AD40-72B1DA1A86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0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D0DF7-9116-42EC-8B89-1B0A11669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75F25-A96F-413E-AD40-72B1DA1A86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92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2025/1/12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29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2025/1/12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2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2025/1/12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4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2025/1/12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2025/1/12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2025/1/12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61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2025/1/12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0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2025/1/12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68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2025/1/12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7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2025/1/12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49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2025/1/12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8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584" y="356628"/>
            <a:ext cx="7518400" cy="471365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l">
              <a:defRPr sz="3200" b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6584" y="825950"/>
            <a:ext cx="5486400" cy="267661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1867" b="1" baseline="0">
                <a:solidFill>
                  <a:schemeClr val="bg1">
                    <a:lumMod val="75000"/>
                  </a:schemeClr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731802"/>
            <a:ext cx="12192000" cy="126199"/>
            <a:chOff x="0" y="2573904"/>
            <a:chExt cx="8767278" cy="44695"/>
          </a:xfrm>
        </p:grpSpPr>
        <p:grpSp>
          <p:nvGrpSpPr>
            <p:cNvPr id="9" name="Group 43"/>
            <p:cNvGrpSpPr/>
            <p:nvPr/>
          </p:nvGrpSpPr>
          <p:grpSpPr>
            <a:xfrm>
              <a:off x="0" y="2573904"/>
              <a:ext cx="3752335" cy="44695"/>
              <a:chOff x="0" y="2573904"/>
              <a:chExt cx="3752335" cy="446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" name="Group 44"/>
            <p:cNvGrpSpPr/>
            <p:nvPr/>
          </p:nvGrpSpPr>
          <p:grpSpPr>
            <a:xfrm>
              <a:off x="3752335" y="2573904"/>
              <a:ext cx="5014943" cy="44695"/>
              <a:chOff x="0" y="2573904"/>
              <a:chExt cx="5014943" cy="4469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2573904"/>
                <a:ext cx="1262608" cy="4469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262608" y="2573904"/>
                <a:ext cx="1262608" cy="4469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489727" y="2573904"/>
                <a:ext cx="1262608" cy="4469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752335" y="2573904"/>
                <a:ext cx="1262608" cy="4469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31" name="Flowchart: Off-page Connector 30"/>
          <p:cNvSpPr/>
          <p:nvPr userDrawn="1"/>
        </p:nvSpPr>
        <p:spPr>
          <a:xfrm>
            <a:off x="11496242" y="317598"/>
            <a:ext cx="384047" cy="314532"/>
          </a:xfrm>
          <a:prstGeom prst="flowChartOffpageConnector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89494" y="263969"/>
            <a:ext cx="610241" cy="366183"/>
          </a:xfrm>
          <a:prstGeom prst="rect">
            <a:avLst/>
          </a:prstGeom>
        </p:spPr>
        <p:txBody>
          <a:bodyPr anchor="ctr"/>
          <a:lstStyle>
            <a:lvl1pPr algn="ctr">
              <a:defRPr sz="1333" b="1">
                <a:solidFill>
                  <a:schemeClr val="bg1"/>
                </a:solidFill>
              </a:defRPr>
            </a:lvl1pPr>
          </a:lstStyle>
          <a:p>
            <a:fld id="{C136B7D2-B98C-44FD-8D04-7EC62A56497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10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>
        <p:tmplLst>
          <p:tmpl lvl="1">
            <p:tnLst>
              <p:par>
                <p:cTn presetID="10" presetClass="entr" presetSubtype="0" fill="hold" nodeType="after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2025/1/12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7561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2025/1/12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3631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2025/1/12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944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2025/1/12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1787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2025/1/12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7881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2025/1/12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1191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2025/1/12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标题占位符 1"/>
          <p:cNvSpPr>
            <a:spLocks noGrp="1"/>
          </p:cNvSpPr>
          <p:nvPr>
            <p:ph type="title"/>
          </p:nvPr>
        </p:nvSpPr>
        <p:spPr>
          <a:xfrm>
            <a:off x="190575" y="260648"/>
            <a:ext cx="109728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4167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77B878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2025/1/12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2025/1/12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721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39236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0DF7-9116-42EC-8B89-1B0A11669E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75F25-A96F-413E-AD40-72B1DA1A86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5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2025/1/12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3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02.%20Nhac%20dong%20ho%20dem%20nguoc%20120s.mp3" TargetMode="External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Dell%20latitude\Downloads\Ph&#432;&#417;ng%20M&#7929;%20Chi%20&#8211;%20Qu&#234;%20Em%20M&#249;a%20N&#432;&#7899;c%20L&#361;%20(mp3cut.net)%20(1).mp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file:///C:\Users\Dell%20latitude\Downloads\Th&#7911;y%20&#273;i&#7879;n%20&#272;a%20Nhim%20x&#7843;%20l&#361;%20800%20m3-gi&#226;y,%20h&#224;ng%20ng&#224;n%20hecta%20rau%20m&#224;u%20b&#7883;%20nh&#7845;n%20ch&#236;m%20(online-video-cutter.com).mp4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1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9190" y="216136"/>
            <a:ext cx="7531331" cy="7531331"/>
          </a:xfrm>
          <a:prstGeom prst="rect">
            <a:avLst/>
          </a:prstGeom>
        </p:spPr>
      </p:pic>
      <p:sp>
        <p:nvSpPr>
          <p:cNvPr id="7" name="PA_01"/>
          <p:cNvSpPr/>
          <p:nvPr>
            <p:custDataLst>
              <p:tags r:id="rId2"/>
            </p:custDataLst>
          </p:nvPr>
        </p:nvSpPr>
        <p:spPr>
          <a:xfrm>
            <a:off x="5679289" y="2279988"/>
            <a:ext cx="57806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dirty="0" smtClean="0">
                <a:ln w="0"/>
                <a:solidFill>
                  <a:srgbClr val="FF9900"/>
                </a:solidFill>
                <a:latin typeface="Times New Roman" pitchFamily="18" charset="0"/>
                <a:ea typeface="微软雅黑" panose="020B0503020204020204" pitchFamily="82" charset="2"/>
                <a:cs typeface="Times New Roman" pitchFamily="18" charset="0"/>
              </a:rPr>
              <a:t>SỐ NGUYÊN TỐ - HỢP SỐ</a:t>
            </a:r>
            <a:endParaRPr lang="zh-CN" altLang="en-US" sz="3600" b="1" cap="none" spc="0" dirty="0">
              <a:ln w="0"/>
              <a:solidFill>
                <a:srgbClr val="FF9900"/>
              </a:solidFill>
              <a:latin typeface="Times New Roman" pitchFamily="18" charset="0"/>
              <a:ea typeface="微软雅黑" panose="020B0503020204020204" pitchFamily="82" charset="2"/>
              <a:cs typeface="Times New Roman" pitchFamily="18" charset="0"/>
            </a:endParaRPr>
          </a:p>
        </p:txBody>
      </p:sp>
      <p:pic>
        <p:nvPicPr>
          <p:cNvPr id="11" name="PA_图片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89" y="3095382"/>
            <a:ext cx="6062027" cy="73204"/>
          </a:xfrm>
          <a:prstGeom prst="rect">
            <a:avLst/>
          </a:prstGeom>
        </p:spPr>
      </p:pic>
      <p:pic>
        <p:nvPicPr>
          <p:cNvPr id="12" name="PA_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00" y="2147749"/>
            <a:ext cx="6062027" cy="73204"/>
          </a:xfrm>
          <a:prstGeom prst="rect">
            <a:avLst/>
          </a:prstGeom>
        </p:spPr>
      </p:pic>
      <p:sp>
        <p:nvSpPr>
          <p:cNvPr id="9" name="PA_01"/>
          <p:cNvSpPr/>
          <p:nvPr>
            <p:custDataLst>
              <p:tags r:id="rId5"/>
            </p:custDataLst>
          </p:nvPr>
        </p:nvSpPr>
        <p:spPr>
          <a:xfrm>
            <a:off x="7835863" y="1685702"/>
            <a:ext cx="16979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600" b="1" cap="none" spc="0" smtClean="0">
                <a:ln w="0"/>
                <a:solidFill>
                  <a:srgbClr val="FF9900"/>
                </a:solidFill>
                <a:latin typeface="Times New Roman" pitchFamily="18" charset="0"/>
                <a:ea typeface="微软雅黑" panose="020B0503020204020204" pitchFamily="82" charset="2"/>
                <a:cs typeface="Times New Roman" pitchFamily="18" charset="0"/>
              </a:rPr>
              <a:t>BÀI 10.</a:t>
            </a:r>
            <a:endParaRPr lang="zh-CN" altLang="en-US" sz="3600" b="1" cap="none" spc="0" dirty="0">
              <a:ln w="0"/>
              <a:solidFill>
                <a:srgbClr val="FF9900"/>
              </a:solidFill>
              <a:latin typeface="Times New Roman" pitchFamily="18" charset="0"/>
              <a:ea typeface="微软雅黑" panose="020B0503020204020204" pitchFamily="82" charset="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05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02965" y="1005842"/>
            <a:ext cx="654243" cy="4837019"/>
          </a:xfrm>
          <a:custGeom>
            <a:avLst/>
            <a:gdLst/>
            <a:ahLst/>
            <a:cxnLst/>
            <a:rect l="l" t="t" r="r" b="b"/>
            <a:pathLst>
              <a:path w="539750" h="5481955">
                <a:moveTo>
                  <a:pt x="449580" y="5481828"/>
                </a:moveTo>
                <a:lnTo>
                  <a:pt x="89916" y="5481828"/>
                </a:lnTo>
                <a:lnTo>
                  <a:pt x="54649" y="5474636"/>
                </a:lnTo>
                <a:lnTo>
                  <a:pt x="26098" y="5455158"/>
                </a:lnTo>
                <a:lnTo>
                  <a:pt x="6977" y="5426535"/>
                </a:lnTo>
                <a:lnTo>
                  <a:pt x="0" y="5391912"/>
                </a:lnTo>
                <a:lnTo>
                  <a:pt x="0" y="89916"/>
                </a:lnTo>
                <a:lnTo>
                  <a:pt x="6977" y="55292"/>
                </a:lnTo>
                <a:lnTo>
                  <a:pt x="26098" y="26669"/>
                </a:lnTo>
                <a:lnTo>
                  <a:pt x="54649" y="7191"/>
                </a:lnTo>
                <a:lnTo>
                  <a:pt x="89916" y="0"/>
                </a:lnTo>
                <a:lnTo>
                  <a:pt x="449580" y="0"/>
                </a:lnTo>
                <a:lnTo>
                  <a:pt x="484203" y="7191"/>
                </a:lnTo>
                <a:lnTo>
                  <a:pt x="512826" y="26670"/>
                </a:lnTo>
                <a:lnTo>
                  <a:pt x="532304" y="55292"/>
                </a:lnTo>
                <a:lnTo>
                  <a:pt x="539496" y="89916"/>
                </a:lnTo>
                <a:lnTo>
                  <a:pt x="539496" y="5391912"/>
                </a:lnTo>
                <a:lnTo>
                  <a:pt x="532304" y="5426535"/>
                </a:lnTo>
                <a:lnTo>
                  <a:pt x="512826" y="5455158"/>
                </a:lnTo>
                <a:lnTo>
                  <a:pt x="484203" y="5474636"/>
                </a:lnTo>
                <a:lnTo>
                  <a:pt x="449580" y="5481828"/>
                </a:lnTo>
                <a:close/>
              </a:path>
            </a:pathLst>
          </a:custGeom>
          <a:solidFill>
            <a:srgbClr val="70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25921" y="1328063"/>
            <a:ext cx="256480" cy="423638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1397">
              <a:lnSpc>
                <a:spcPts val="2024"/>
              </a:lnSpc>
            </a:pP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HOẠT</a:t>
            </a:r>
            <a:r>
              <a:rPr sz="1700" b="1" spc="-2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ĐỘNG</a:t>
            </a:r>
            <a:r>
              <a:rPr sz="17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HÌNH</a:t>
            </a:r>
            <a:r>
              <a:rPr sz="1700" b="1" spc="-36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8" dirty="0">
                <a:solidFill>
                  <a:srgbClr val="FFFF00"/>
                </a:solidFill>
                <a:latin typeface="Times New Roman"/>
                <a:cs typeface="Times New Roman"/>
              </a:rPr>
              <a:t>THÀNH</a:t>
            </a:r>
            <a:r>
              <a:rPr sz="17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KIẾN</a:t>
            </a:r>
            <a:r>
              <a:rPr sz="1700" b="1" spc="-2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THỨC</a:t>
            </a:r>
            <a:endParaRPr sz="17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165" y="504775"/>
            <a:ext cx="1376520" cy="823289"/>
          </a:xfrm>
          <a:prstGeom prst="rect">
            <a:avLst/>
          </a:prstGeom>
        </p:spPr>
      </p:pic>
      <p:sp>
        <p:nvSpPr>
          <p:cNvPr id="14" name="object 5"/>
          <p:cNvSpPr txBox="1">
            <a:spLocks noGrp="1"/>
          </p:cNvSpPr>
          <p:nvPr>
            <p:ph type="title"/>
          </p:nvPr>
        </p:nvSpPr>
        <p:spPr>
          <a:xfrm>
            <a:off x="4094543" y="153226"/>
            <a:ext cx="4614038" cy="3346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>
            <a:spAutoFit/>
          </a:bodyPr>
          <a:lstStyle/>
          <a:p>
            <a:pPr marL="347038">
              <a:spcBef>
                <a:spcPts val="233"/>
              </a:spcBef>
            </a:pPr>
            <a:r>
              <a:rPr sz="2200" b="1" spc="9">
                <a:solidFill>
                  <a:srgbClr val="000000"/>
                </a:solidFill>
                <a:latin typeface="Arial"/>
                <a:cs typeface="Arial"/>
              </a:rPr>
              <a:t>§</a:t>
            </a:r>
            <a:r>
              <a:rPr sz="2200" b="1" spc="-1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1" spc="9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2200" b="1" spc="9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sz="2200" b="1" spc="9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2200" b="1" spc="-13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b="1" spc="4" smtClean="0">
                <a:solidFill>
                  <a:srgbClr val="000000"/>
                </a:solidFill>
                <a:latin typeface="Arial"/>
                <a:cs typeface="Arial"/>
              </a:rPr>
              <a:t>SỐ NGUYÊN TỐ. HỢP SỐ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1713178" y="690493"/>
            <a:ext cx="5150812" cy="681244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3600" b="1" spc="-4" smtClean="0">
                <a:latin typeface="Arial"/>
                <a:cs typeface="Arial"/>
              </a:rPr>
              <a:t>Ví</a:t>
            </a:r>
            <a:r>
              <a:rPr lang="en-US" sz="3600" b="1" spc="-4" dirty="0" smtClean="0">
                <a:latin typeface="Arial"/>
                <a:cs typeface="Arial"/>
              </a:rPr>
              <a:t> </a:t>
            </a:r>
            <a:r>
              <a:rPr lang="en-US" sz="3600" b="1" spc="-4" dirty="0" err="1" smtClean="0">
                <a:latin typeface="Arial"/>
                <a:cs typeface="Arial"/>
              </a:rPr>
              <a:t>dụ</a:t>
            </a:r>
            <a:r>
              <a:rPr lang="en-US" sz="3600" b="1" spc="-4" dirty="0" smtClean="0">
                <a:latin typeface="Arial"/>
                <a:cs typeface="Arial"/>
              </a:rPr>
              <a:t> 2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4239" y="1152904"/>
            <a:ext cx="87797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Tìm các ước của 18</a:t>
            </a:r>
          </a:p>
          <a:p>
            <a:pPr marL="514350" indent="-514350">
              <a:buAutoNum type="alphaLcParenR"/>
            </a:pP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Trong các ước đó, ước nào là số nguyên tố?</a:t>
            </a:r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81946" y="2322957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3505" y="2901131"/>
            <a:ext cx="6295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1,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2,3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,6,9,18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2139" y="3474414"/>
            <a:ext cx="9739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6511" y="4380270"/>
            <a:ext cx="375457" cy="64411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333627" y="4107543"/>
            <a:ext cx="5833628" cy="2750457"/>
            <a:chOff x="2405743" y="3421306"/>
            <a:chExt cx="5833628" cy="2750457"/>
          </a:xfrm>
        </p:grpSpPr>
        <p:sp>
          <p:nvSpPr>
            <p:cNvPr id="22" name="object 7"/>
            <p:cNvSpPr/>
            <p:nvPr/>
          </p:nvSpPr>
          <p:spPr>
            <a:xfrm>
              <a:off x="2405743" y="3421306"/>
              <a:ext cx="5833628" cy="2750457"/>
            </a:xfrm>
            <a:custGeom>
              <a:avLst/>
              <a:gdLst/>
              <a:ahLst/>
              <a:cxnLst/>
              <a:rect l="l" t="t" r="r" b="b"/>
              <a:pathLst>
                <a:path w="4590415" h="1018539">
                  <a:moveTo>
                    <a:pt x="0" y="170687"/>
                  </a:moveTo>
                  <a:lnTo>
                    <a:pt x="5969" y="125236"/>
                  </a:lnTo>
                  <a:lnTo>
                    <a:pt x="22859" y="84440"/>
                  </a:lnTo>
                  <a:lnTo>
                    <a:pt x="49149" y="49910"/>
                  </a:lnTo>
                  <a:lnTo>
                    <a:pt x="83312" y="23255"/>
                  </a:lnTo>
                  <a:lnTo>
                    <a:pt x="123825" y="6081"/>
                  </a:lnTo>
                  <a:lnTo>
                    <a:pt x="169164" y="0"/>
                  </a:lnTo>
                  <a:lnTo>
                    <a:pt x="4421124" y="0"/>
                  </a:lnTo>
                  <a:lnTo>
                    <a:pt x="4465933" y="6081"/>
                  </a:lnTo>
                  <a:lnTo>
                    <a:pt x="4506298" y="23255"/>
                  </a:lnTo>
                  <a:lnTo>
                    <a:pt x="4540567" y="49910"/>
                  </a:lnTo>
                  <a:lnTo>
                    <a:pt x="4567089" y="84440"/>
                  </a:lnTo>
                  <a:lnTo>
                    <a:pt x="4584213" y="125236"/>
                  </a:lnTo>
                  <a:lnTo>
                    <a:pt x="4590288" y="170687"/>
                  </a:lnTo>
                  <a:lnTo>
                    <a:pt x="4590288" y="848867"/>
                  </a:lnTo>
                  <a:lnTo>
                    <a:pt x="4584213" y="893677"/>
                  </a:lnTo>
                  <a:lnTo>
                    <a:pt x="4567089" y="934042"/>
                  </a:lnTo>
                  <a:lnTo>
                    <a:pt x="4540567" y="968311"/>
                  </a:lnTo>
                  <a:lnTo>
                    <a:pt x="4506298" y="994833"/>
                  </a:lnTo>
                  <a:lnTo>
                    <a:pt x="4465933" y="1011957"/>
                  </a:lnTo>
                  <a:lnTo>
                    <a:pt x="4421124" y="1018031"/>
                  </a:lnTo>
                  <a:lnTo>
                    <a:pt x="169164" y="1018031"/>
                  </a:lnTo>
                  <a:lnTo>
                    <a:pt x="123825" y="1011957"/>
                  </a:lnTo>
                  <a:lnTo>
                    <a:pt x="83312" y="994833"/>
                  </a:lnTo>
                  <a:lnTo>
                    <a:pt x="49148" y="968311"/>
                  </a:lnTo>
                  <a:lnTo>
                    <a:pt x="22859" y="934042"/>
                  </a:lnTo>
                  <a:lnTo>
                    <a:pt x="5968" y="893677"/>
                  </a:lnTo>
                  <a:lnTo>
                    <a:pt x="0" y="848867"/>
                  </a:lnTo>
                  <a:lnTo>
                    <a:pt x="0" y="170687"/>
                  </a:lnTo>
                  <a:close/>
                </a:path>
              </a:pathLst>
            </a:custGeom>
            <a:ln w="3200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3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78421" y="3551646"/>
              <a:ext cx="556095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Nếu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tố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ước</a:t>
              </a:r>
              <a:endPara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endPara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6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p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gọi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ước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tố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62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02965" y="1005842"/>
            <a:ext cx="654243" cy="4837019"/>
          </a:xfrm>
          <a:custGeom>
            <a:avLst/>
            <a:gdLst/>
            <a:ahLst/>
            <a:cxnLst/>
            <a:rect l="l" t="t" r="r" b="b"/>
            <a:pathLst>
              <a:path w="539750" h="5481955">
                <a:moveTo>
                  <a:pt x="449580" y="5481828"/>
                </a:moveTo>
                <a:lnTo>
                  <a:pt x="89916" y="5481828"/>
                </a:lnTo>
                <a:lnTo>
                  <a:pt x="54649" y="5474636"/>
                </a:lnTo>
                <a:lnTo>
                  <a:pt x="26098" y="5455158"/>
                </a:lnTo>
                <a:lnTo>
                  <a:pt x="6977" y="5426535"/>
                </a:lnTo>
                <a:lnTo>
                  <a:pt x="0" y="5391912"/>
                </a:lnTo>
                <a:lnTo>
                  <a:pt x="0" y="89916"/>
                </a:lnTo>
                <a:lnTo>
                  <a:pt x="6977" y="55292"/>
                </a:lnTo>
                <a:lnTo>
                  <a:pt x="26098" y="26669"/>
                </a:lnTo>
                <a:lnTo>
                  <a:pt x="54649" y="7191"/>
                </a:lnTo>
                <a:lnTo>
                  <a:pt x="89916" y="0"/>
                </a:lnTo>
                <a:lnTo>
                  <a:pt x="449580" y="0"/>
                </a:lnTo>
                <a:lnTo>
                  <a:pt x="484203" y="7191"/>
                </a:lnTo>
                <a:lnTo>
                  <a:pt x="512826" y="26670"/>
                </a:lnTo>
                <a:lnTo>
                  <a:pt x="532304" y="55292"/>
                </a:lnTo>
                <a:lnTo>
                  <a:pt x="539496" y="89916"/>
                </a:lnTo>
                <a:lnTo>
                  <a:pt x="539496" y="5391912"/>
                </a:lnTo>
                <a:lnTo>
                  <a:pt x="532304" y="5426535"/>
                </a:lnTo>
                <a:lnTo>
                  <a:pt x="512826" y="5455158"/>
                </a:lnTo>
                <a:lnTo>
                  <a:pt x="484203" y="5474636"/>
                </a:lnTo>
                <a:lnTo>
                  <a:pt x="449580" y="5481828"/>
                </a:lnTo>
                <a:close/>
              </a:path>
            </a:pathLst>
          </a:custGeom>
          <a:solidFill>
            <a:srgbClr val="70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25921" y="1328063"/>
            <a:ext cx="256480" cy="423638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1397">
              <a:lnSpc>
                <a:spcPts val="2024"/>
              </a:lnSpc>
            </a:pP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HOẠT</a:t>
            </a:r>
            <a:r>
              <a:rPr sz="1700" b="1" spc="-2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ĐỘNG</a:t>
            </a:r>
            <a:r>
              <a:rPr sz="17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HÌNH</a:t>
            </a:r>
            <a:r>
              <a:rPr sz="1700" b="1" spc="-36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8" dirty="0">
                <a:solidFill>
                  <a:srgbClr val="FFFF00"/>
                </a:solidFill>
                <a:latin typeface="Times New Roman"/>
                <a:cs typeface="Times New Roman"/>
              </a:rPr>
              <a:t>THÀNH</a:t>
            </a:r>
            <a:r>
              <a:rPr sz="17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KIẾN</a:t>
            </a:r>
            <a:r>
              <a:rPr sz="1700" b="1" spc="-2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THỨC</a:t>
            </a:r>
            <a:endParaRPr sz="17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165" y="504775"/>
            <a:ext cx="1376520" cy="823289"/>
          </a:xfrm>
          <a:prstGeom prst="rect">
            <a:avLst/>
          </a:prstGeom>
        </p:spPr>
      </p:pic>
      <p:sp>
        <p:nvSpPr>
          <p:cNvPr id="14" name="object 5"/>
          <p:cNvSpPr txBox="1">
            <a:spLocks noGrp="1"/>
          </p:cNvSpPr>
          <p:nvPr>
            <p:ph type="title"/>
          </p:nvPr>
        </p:nvSpPr>
        <p:spPr>
          <a:xfrm>
            <a:off x="4094543" y="153226"/>
            <a:ext cx="4614038" cy="3346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>
            <a:spAutoFit/>
          </a:bodyPr>
          <a:lstStyle/>
          <a:p>
            <a:pPr marL="347038">
              <a:spcBef>
                <a:spcPts val="233"/>
              </a:spcBef>
            </a:pPr>
            <a:r>
              <a:rPr sz="2200" b="1" spc="9">
                <a:solidFill>
                  <a:srgbClr val="000000"/>
                </a:solidFill>
                <a:latin typeface="Arial"/>
                <a:cs typeface="Arial"/>
              </a:rPr>
              <a:t>§</a:t>
            </a:r>
            <a:r>
              <a:rPr sz="2200" b="1" spc="-1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1" spc="9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2200" b="1" spc="9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sz="2200" b="1" spc="9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2200" b="1" spc="-13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b="1" spc="4" smtClean="0">
                <a:solidFill>
                  <a:srgbClr val="000000"/>
                </a:solidFill>
                <a:latin typeface="Arial"/>
                <a:cs typeface="Arial"/>
              </a:rPr>
              <a:t>SỐ NGUYÊN TỐ. HỢP SỐ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1713178" y="690493"/>
            <a:ext cx="5150812" cy="365517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2100" b="1" spc="-4" smtClean="0">
                <a:latin typeface="Arial"/>
                <a:cs typeface="Arial"/>
              </a:rPr>
              <a:t>Ví dụ 3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65861" y="1329731"/>
            <a:ext cx="6910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39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29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1462" y="2225324"/>
            <a:ext cx="979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0771" y="2914528"/>
            <a:ext cx="77059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39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1,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3, 13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39,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13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39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87998" y="4918116"/>
            <a:ext cx="10403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382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02965" y="1005842"/>
            <a:ext cx="654243" cy="4837019"/>
          </a:xfrm>
          <a:custGeom>
            <a:avLst/>
            <a:gdLst/>
            <a:ahLst/>
            <a:cxnLst/>
            <a:rect l="l" t="t" r="r" b="b"/>
            <a:pathLst>
              <a:path w="539750" h="5481955">
                <a:moveTo>
                  <a:pt x="449580" y="5481828"/>
                </a:moveTo>
                <a:lnTo>
                  <a:pt x="89916" y="5481828"/>
                </a:lnTo>
                <a:lnTo>
                  <a:pt x="54649" y="5474636"/>
                </a:lnTo>
                <a:lnTo>
                  <a:pt x="26098" y="5455158"/>
                </a:lnTo>
                <a:lnTo>
                  <a:pt x="6977" y="5426535"/>
                </a:lnTo>
                <a:lnTo>
                  <a:pt x="0" y="5391912"/>
                </a:lnTo>
                <a:lnTo>
                  <a:pt x="0" y="89916"/>
                </a:lnTo>
                <a:lnTo>
                  <a:pt x="6977" y="55292"/>
                </a:lnTo>
                <a:lnTo>
                  <a:pt x="26098" y="26669"/>
                </a:lnTo>
                <a:lnTo>
                  <a:pt x="54649" y="7191"/>
                </a:lnTo>
                <a:lnTo>
                  <a:pt x="89916" y="0"/>
                </a:lnTo>
                <a:lnTo>
                  <a:pt x="449580" y="0"/>
                </a:lnTo>
                <a:lnTo>
                  <a:pt x="484203" y="7191"/>
                </a:lnTo>
                <a:lnTo>
                  <a:pt x="512826" y="26670"/>
                </a:lnTo>
                <a:lnTo>
                  <a:pt x="532304" y="55292"/>
                </a:lnTo>
                <a:lnTo>
                  <a:pt x="539496" y="89916"/>
                </a:lnTo>
                <a:lnTo>
                  <a:pt x="539496" y="5391912"/>
                </a:lnTo>
                <a:lnTo>
                  <a:pt x="532304" y="5426535"/>
                </a:lnTo>
                <a:lnTo>
                  <a:pt x="512826" y="5455158"/>
                </a:lnTo>
                <a:lnTo>
                  <a:pt x="484203" y="5474636"/>
                </a:lnTo>
                <a:lnTo>
                  <a:pt x="449580" y="5481828"/>
                </a:lnTo>
                <a:close/>
              </a:path>
            </a:pathLst>
          </a:custGeom>
          <a:solidFill>
            <a:srgbClr val="70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25920" y="1494965"/>
            <a:ext cx="256480" cy="466720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1397">
              <a:lnSpc>
                <a:spcPts val="2024"/>
              </a:lnSpc>
            </a:pPr>
            <a:r>
              <a:rPr sz="24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HOẠT</a:t>
            </a:r>
            <a:r>
              <a:rPr sz="2400" b="1" spc="-2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400" b="1" spc="13">
                <a:solidFill>
                  <a:srgbClr val="FFFF00"/>
                </a:solidFill>
                <a:latin typeface="Times New Roman"/>
                <a:cs typeface="Times New Roman"/>
              </a:rPr>
              <a:t>ĐỘNG</a:t>
            </a:r>
            <a:r>
              <a:rPr sz="240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13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13" smtClean="0">
                <a:solidFill>
                  <a:srgbClr val="FFFF00"/>
                </a:solidFill>
                <a:latin typeface="Times New Roman"/>
                <a:cs typeface="Times New Roman"/>
              </a:rPr>
              <a:t>LUYỆN TẬP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588505" y="65828"/>
            <a:ext cx="8534400" cy="944562"/>
          </a:xfrm>
        </p:spPr>
        <p:txBody>
          <a:bodyPr>
            <a:norm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" name="Rounded Rectangle 19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05:00</a:t>
            </a:r>
            <a:endParaRPr lang="en-US" sz="2400"/>
          </a:p>
        </p:txBody>
      </p:sp>
      <p:sp>
        <p:nvSpPr>
          <p:cNvPr id="195" name="Rounded Rectangle 19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04:59</a:t>
            </a:r>
            <a:endParaRPr lang="en-US" sz="2400"/>
          </a:p>
        </p:txBody>
      </p:sp>
      <p:sp>
        <p:nvSpPr>
          <p:cNvPr id="196" name="Rounded Rectangle 19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04:58</a:t>
            </a:r>
            <a:endParaRPr lang="en-US" sz="2400"/>
          </a:p>
        </p:txBody>
      </p:sp>
      <p:sp>
        <p:nvSpPr>
          <p:cNvPr id="197" name="Rounded Rectangle 19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04:57</a:t>
            </a:r>
            <a:endParaRPr lang="en-US" sz="2400"/>
          </a:p>
        </p:txBody>
      </p:sp>
      <p:sp>
        <p:nvSpPr>
          <p:cNvPr id="198" name="Rounded Rectangle 19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04:56</a:t>
            </a:r>
            <a:endParaRPr lang="en-US" sz="2400"/>
          </a:p>
        </p:txBody>
      </p:sp>
      <p:sp>
        <p:nvSpPr>
          <p:cNvPr id="199" name="Rounded Rectangle 19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04:55</a:t>
            </a:r>
            <a:endParaRPr lang="en-US" sz="2400"/>
          </a:p>
        </p:txBody>
      </p:sp>
      <p:sp>
        <p:nvSpPr>
          <p:cNvPr id="200" name="Rounded Rectangle 19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04:54</a:t>
            </a:r>
            <a:endParaRPr lang="en-US" sz="2400"/>
          </a:p>
        </p:txBody>
      </p:sp>
      <p:sp>
        <p:nvSpPr>
          <p:cNvPr id="201" name="Rounded Rectangle 20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04:53</a:t>
            </a:r>
            <a:endParaRPr lang="en-US" sz="2400"/>
          </a:p>
        </p:txBody>
      </p:sp>
      <p:sp>
        <p:nvSpPr>
          <p:cNvPr id="202" name="Rounded Rectangle 20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04:52</a:t>
            </a:r>
            <a:endParaRPr lang="en-US" sz="2400"/>
          </a:p>
        </p:txBody>
      </p:sp>
      <p:sp>
        <p:nvSpPr>
          <p:cNvPr id="203" name="Rounded Rectangle 20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04:51</a:t>
            </a:r>
            <a:endParaRPr lang="en-US" sz="2400"/>
          </a:p>
        </p:txBody>
      </p:sp>
      <p:sp>
        <p:nvSpPr>
          <p:cNvPr id="204" name="Rounded Rectangle 20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04:50</a:t>
            </a:r>
            <a:endParaRPr lang="en-US" sz="2400"/>
          </a:p>
        </p:txBody>
      </p:sp>
      <p:sp>
        <p:nvSpPr>
          <p:cNvPr id="205" name="Rounded Rectangle 20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04:49</a:t>
            </a:r>
            <a:endParaRPr lang="en-US" sz="2400"/>
          </a:p>
        </p:txBody>
      </p:sp>
      <p:sp>
        <p:nvSpPr>
          <p:cNvPr id="206" name="Rounded Rectangle 20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04:48</a:t>
            </a:r>
            <a:endParaRPr lang="en-US" sz="2400"/>
          </a:p>
        </p:txBody>
      </p:sp>
      <p:sp>
        <p:nvSpPr>
          <p:cNvPr id="207" name="Rounded Rectangle 20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04:47</a:t>
            </a:r>
            <a:endParaRPr lang="en-US" sz="2400"/>
          </a:p>
        </p:txBody>
      </p:sp>
      <p:sp>
        <p:nvSpPr>
          <p:cNvPr id="208" name="Rounded Rectangle 20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04:46</a:t>
            </a:r>
            <a:endParaRPr lang="en-US" sz="2400"/>
          </a:p>
        </p:txBody>
      </p:sp>
      <p:sp>
        <p:nvSpPr>
          <p:cNvPr id="209" name="Rounded Rectangle 20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04:45</a:t>
            </a:r>
            <a:endParaRPr lang="en-US" sz="2400"/>
          </a:p>
        </p:txBody>
      </p:sp>
      <p:sp>
        <p:nvSpPr>
          <p:cNvPr id="210" name="Rounded Rectangle 20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04:44</a:t>
            </a:r>
            <a:endParaRPr lang="en-US" sz="2400"/>
          </a:p>
        </p:txBody>
      </p:sp>
      <p:sp>
        <p:nvSpPr>
          <p:cNvPr id="211" name="Rounded Rectangle 21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04:43</a:t>
            </a:r>
            <a:endParaRPr lang="en-US" sz="2400"/>
          </a:p>
        </p:txBody>
      </p:sp>
      <p:sp>
        <p:nvSpPr>
          <p:cNvPr id="212" name="Rounded Rectangle 21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04:42</a:t>
            </a:r>
            <a:endParaRPr lang="en-US" sz="2400"/>
          </a:p>
        </p:txBody>
      </p:sp>
      <p:sp>
        <p:nvSpPr>
          <p:cNvPr id="213" name="Rounded Rectangle 21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04:41</a:t>
            </a:r>
            <a:endParaRPr lang="en-US" sz="2400"/>
          </a:p>
        </p:txBody>
      </p:sp>
      <p:sp>
        <p:nvSpPr>
          <p:cNvPr id="214" name="Rounded Rectangle 21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04:40</a:t>
            </a:r>
            <a:endParaRPr lang="en-US" sz="2400"/>
          </a:p>
        </p:txBody>
      </p:sp>
      <p:sp>
        <p:nvSpPr>
          <p:cNvPr id="215" name="Rounded Rectangle 21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04:39</a:t>
            </a:r>
            <a:endParaRPr lang="en-US" sz="2400"/>
          </a:p>
        </p:txBody>
      </p:sp>
      <p:sp>
        <p:nvSpPr>
          <p:cNvPr id="216" name="Rounded Rectangle 21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04:38</a:t>
            </a:r>
            <a:endParaRPr lang="en-US" sz="2400"/>
          </a:p>
        </p:txBody>
      </p:sp>
      <p:sp>
        <p:nvSpPr>
          <p:cNvPr id="217" name="Rounded Rectangle 21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04:37</a:t>
            </a:r>
            <a:endParaRPr lang="en-US" sz="2400"/>
          </a:p>
        </p:txBody>
      </p:sp>
      <p:sp>
        <p:nvSpPr>
          <p:cNvPr id="218" name="Rounded Rectangle 21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04:36</a:t>
            </a:r>
            <a:endParaRPr lang="en-US" sz="2400"/>
          </a:p>
        </p:txBody>
      </p:sp>
      <p:sp>
        <p:nvSpPr>
          <p:cNvPr id="219" name="Rounded Rectangle 21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04:35</a:t>
            </a:r>
            <a:endParaRPr lang="en-US" sz="2400"/>
          </a:p>
        </p:txBody>
      </p:sp>
      <p:sp>
        <p:nvSpPr>
          <p:cNvPr id="220" name="Rounded Rectangle 21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04:34</a:t>
            </a:r>
            <a:endParaRPr lang="en-US" sz="2400"/>
          </a:p>
        </p:txBody>
      </p:sp>
      <p:sp>
        <p:nvSpPr>
          <p:cNvPr id="221" name="Rounded Rectangle 22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04:33</a:t>
            </a:r>
            <a:endParaRPr lang="en-US" sz="2400"/>
          </a:p>
        </p:txBody>
      </p:sp>
      <p:sp>
        <p:nvSpPr>
          <p:cNvPr id="222" name="Rounded Rectangle 22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04:32</a:t>
            </a:r>
            <a:endParaRPr lang="en-US" sz="2400"/>
          </a:p>
        </p:txBody>
      </p:sp>
      <p:sp>
        <p:nvSpPr>
          <p:cNvPr id="223" name="Rounded Rectangle 22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04:31</a:t>
            </a:r>
            <a:endParaRPr lang="en-US" sz="2400"/>
          </a:p>
        </p:txBody>
      </p:sp>
      <p:sp>
        <p:nvSpPr>
          <p:cNvPr id="224" name="Rounded Rectangle 22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04:30</a:t>
            </a:r>
            <a:endParaRPr lang="en-US" sz="2400"/>
          </a:p>
        </p:txBody>
      </p:sp>
      <p:sp>
        <p:nvSpPr>
          <p:cNvPr id="225" name="Rounded Rectangle 22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04:29</a:t>
            </a:r>
            <a:endParaRPr lang="en-US" sz="2400"/>
          </a:p>
        </p:txBody>
      </p:sp>
      <p:sp>
        <p:nvSpPr>
          <p:cNvPr id="226" name="Rounded Rectangle 22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04:28</a:t>
            </a:r>
            <a:endParaRPr lang="en-US" sz="2400"/>
          </a:p>
        </p:txBody>
      </p:sp>
      <p:sp>
        <p:nvSpPr>
          <p:cNvPr id="227" name="Rounded Rectangle 22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04:27</a:t>
            </a:r>
            <a:endParaRPr lang="en-US" sz="2400"/>
          </a:p>
        </p:txBody>
      </p:sp>
      <p:sp>
        <p:nvSpPr>
          <p:cNvPr id="228" name="Rounded Rectangle 22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04:26</a:t>
            </a:r>
            <a:endParaRPr lang="en-US" sz="2400"/>
          </a:p>
        </p:txBody>
      </p:sp>
      <p:sp>
        <p:nvSpPr>
          <p:cNvPr id="229" name="Rounded Rectangle 22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04:25</a:t>
            </a:r>
            <a:endParaRPr lang="en-US" sz="2400"/>
          </a:p>
        </p:txBody>
      </p:sp>
      <p:sp>
        <p:nvSpPr>
          <p:cNvPr id="230" name="Rounded Rectangle 22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04:24</a:t>
            </a:r>
            <a:endParaRPr lang="en-US" sz="2400"/>
          </a:p>
        </p:txBody>
      </p:sp>
      <p:sp>
        <p:nvSpPr>
          <p:cNvPr id="231" name="Rounded Rectangle 23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04:23</a:t>
            </a:r>
            <a:endParaRPr lang="en-US" sz="2400"/>
          </a:p>
        </p:txBody>
      </p:sp>
      <p:sp>
        <p:nvSpPr>
          <p:cNvPr id="232" name="Rounded Rectangle 23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04:22</a:t>
            </a:r>
            <a:endParaRPr lang="en-US" sz="2400"/>
          </a:p>
        </p:txBody>
      </p:sp>
      <p:sp>
        <p:nvSpPr>
          <p:cNvPr id="233" name="Rounded Rectangle 23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04:21</a:t>
            </a:r>
            <a:endParaRPr lang="en-US" sz="2400"/>
          </a:p>
        </p:txBody>
      </p:sp>
      <p:sp>
        <p:nvSpPr>
          <p:cNvPr id="234" name="Rounded Rectangle 23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04:20</a:t>
            </a:r>
            <a:endParaRPr lang="en-US" sz="2400"/>
          </a:p>
        </p:txBody>
      </p:sp>
      <p:sp>
        <p:nvSpPr>
          <p:cNvPr id="235" name="Rounded Rectangle 23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04:19</a:t>
            </a:r>
            <a:endParaRPr lang="en-US" sz="2400"/>
          </a:p>
        </p:txBody>
      </p:sp>
      <p:sp>
        <p:nvSpPr>
          <p:cNvPr id="236" name="Rounded Rectangle 23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04:18</a:t>
            </a:r>
            <a:endParaRPr lang="en-US" sz="2400"/>
          </a:p>
        </p:txBody>
      </p:sp>
      <p:sp>
        <p:nvSpPr>
          <p:cNvPr id="237" name="Rounded Rectangle 23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04:17</a:t>
            </a:r>
            <a:endParaRPr lang="en-US" sz="2400"/>
          </a:p>
        </p:txBody>
      </p:sp>
      <p:sp>
        <p:nvSpPr>
          <p:cNvPr id="238" name="Rounded Rectangle 23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04:16</a:t>
            </a:r>
            <a:endParaRPr lang="en-US" sz="2400"/>
          </a:p>
        </p:txBody>
      </p:sp>
      <p:sp>
        <p:nvSpPr>
          <p:cNvPr id="239" name="Rounded Rectangle 23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04:15</a:t>
            </a:r>
            <a:endParaRPr lang="en-US" sz="2400"/>
          </a:p>
        </p:txBody>
      </p:sp>
      <p:sp>
        <p:nvSpPr>
          <p:cNvPr id="240" name="Rounded Rectangle 23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04:14</a:t>
            </a:r>
            <a:endParaRPr lang="en-US" sz="2400"/>
          </a:p>
        </p:txBody>
      </p:sp>
      <p:sp>
        <p:nvSpPr>
          <p:cNvPr id="241" name="Rounded Rectangle 24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04:13</a:t>
            </a:r>
            <a:endParaRPr lang="en-US" sz="2400"/>
          </a:p>
        </p:txBody>
      </p:sp>
      <p:sp>
        <p:nvSpPr>
          <p:cNvPr id="242" name="Rounded Rectangle 24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04:12</a:t>
            </a:r>
            <a:endParaRPr lang="en-US" sz="2400"/>
          </a:p>
        </p:txBody>
      </p:sp>
      <p:sp>
        <p:nvSpPr>
          <p:cNvPr id="243" name="Rounded Rectangle 24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04:11</a:t>
            </a:r>
            <a:endParaRPr lang="en-US" sz="2400"/>
          </a:p>
        </p:txBody>
      </p:sp>
      <p:sp>
        <p:nvSpPr>
          <p:cNvPr id="244" name="Rounded Rectangle 24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04:10</a:t>
            </a:r>
            <a:endParaRPr lang="en-US" sz="2400"/>
          </a:p>
        </p:txBody>
      </p:sp>
      <p:sp>
        <p:nvSpPr>
          <p:cNvPr id="245" name="Rounded Rectangle 24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04:09</a:t>
            </a:r>
            <a:endParaRPr lang="en-US" sz="2400"/>
          </a:p>
        </p:txBody>
      </p:sp>
      <p:sp>
        <p:nvSpPr>
          <p:cNvPr id="246" name="Rounded Rectangle 24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04:08</a:t>
            </a:r>
            <a:endParaRPr lang="en-US" sz="2400"/>
          </a:p>
        </p:txBody>
      </p:sp>
      <p:sp>
        <p:nvSpPr>
          <p:cNvPr id="247" name="Rounded Rectangle 24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04:07</a:t>
            </a:r>
            <a:endParaRPr lang="en-US" sz="2400"/>
          </a:p>
        </p:txBody>
      </p:sp>
      <p:sp>
        <p:nvSpPr>
          <p:cNvPr id="248" name="Rounded Rectangle 24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04:06</a:t>
            </a:r>
            <a:endParaRPr lang="en-US" sz="2400"/>
          </a:p>
        </p:txBody>
      </p:sp>
      <p:sp>
        <p:nvSpPr>
          <p:cNvPr id="249" name="Rounded Rectangle 24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04:05</a:t>
            </a:r>
            <a:endParaRPr lang="en-US" sz="2400"/>
          </a:p>
        </p:txBody>
      </p:sp>
      <p:sp>
        <p:nvSpPr>
          <p:cNvPr id="250" name="Rounded Rectangle 24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04:04</a:t>
            </a:r>
            <a:endParaRPr lang="en-US" sz="2400"/>
          </a:p>
        </p:txBody>
      </p:sp>
      <p:sp>
        <p:nvSpPr>
          <p:cNvPr id="251" name="Rounded Rectangle 25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04:03</a:t>
            </a:r>
            <a:endParaRPr lang="en-US" sz="2400"/>
          </a:p>
        </p:txBody>
      </p:sp>
      <p:sp>
        <p:nvSpPr>
          <p:cNvPr id="252" name="Rounded Rectangle 25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04:02</a:t>
            </a:r>
            <a:endParaRPr lang="en-US" sz="2400"/>
          </a:p>
        </p:txBody>
      </p:sp>
      <p:sp>
        <p:nvSpPr>
          <p:cNvPr id="253" name="Rounded Rectangle 25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04:01</a:t>
            </a:r>
            <a:endParaRPr lang="en-US" sz="2400"/>
          </a:p>
        </p:txBody>
      </p:sp>
      <p:sp>
        <p:nvSpPr>
          <p:cNvPr id="254" name="Rounded Rectangle 25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04:00</a:t>
            </a:r>
            <a:endParaRPr lang="en-US" sz="2400"/>
          </a:p>
        </p:txBody>
      </p:sp>
      <p:sp>
        <p:nvSpPr>
          <p:cNvPr id="255" name="Rounded Rectangle 25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03:59</a:t>
            </a:r>
            <a:endParaRPr lang="en-US" sz="2400"/>
          </a:p>
        </p:txBody>
      </p:sp>
      <p:sp>
        <p:nvSpPr>
          <p:cNvPr id="256" name="Rounded Rectangle 25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03:58</a:t>
            </a:r>
            <a:endParaRPr lang="en-US" sz="2400"/>
          </a:p>
        </p:txBody>
      </p:sp>
      <p:sp>
        <p:nvSpPr>
          <p:cNvPr id="257" name="Rounded Rectangle 25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03:57</a:t>
            </a:r>
            <a:endParaRPr lang="en-US" sz="2400"/>
          </a:p>
        </p:txBody>
      </p:sp>
      <p:sp>
        <p:nvSpPr>
          <p:cNvPr id="258" name="Rounded Rectangle 25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03:56</a:t>
            </a:r>
            <a:endParaRPr lang="en-US" sz="2400"/>
          </a:p>
        </p:txBody>
      </p:sp>
      <p:sp>
        <p:nvSpPr>
          <p:cNvPr id="259" name="Rounded Rectangle 25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03:55</a:t>
            </a:r>
            <a:endParaRPr lang="en-US" sz="2400"/>
          </a:p>
        </p:txBody>
      </p:sp>
      <p:sp>
        <p:nvSpPr>
          <p:cNvPr id="260" name="Rounded Rectangle 25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03:54</a:t>
            </a:r>
            <a:endParaRPr lang="en-US" sz="2400"/>
          </a:p>
        </p:txBody>
      </p:sp>
      <p:sp>
        <p:nvSpPr>
          <p:cNvPr id="261" name="Rounded Rectangle 26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03:53</a:t>
            </a:r>
            <a:endParaRPr lang="en-US" sz="2400"/>
          </a:p>
        </p:txBody>
      </p:sp>
      <p:sp>
        <p:nvSpPr>
          <p:cNvPr id="262" name="Rounded Rectangle 26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03:52</a:t>
            </a:r>
            <a:endParaRPr lang="en-US" sz="2400"/>
          </a:p>
        </p:txBody>
      </p:sp>
      <p:sp>
        <p:nvSpPr>
          <p:cNvPr id="263" name="Rounded Rectangle 26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03:51</a:t>
            </a:r>
            <a:endParaRPr lang="en-US" sz="2400"/>
          </a:p>
        </p:txBody>
      </p:sp>
      <p:sp>
        <p:nvSpPr>
          <p:cNvPr id="264" name="Rounded Rectangle 26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03:50</a:t>
            </a:r>
            <a:endParaRPr lang="en-US" sz="2400"/>
          </a:p>
        </p:txBody>
      </p:sp>
      <p:sp>
        <p:nvSpPr>
          <p:cNvPr id="265" name="Rounded Rectangle 26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03:49</a:t>
            </a:r>
            <a:endParaRPr lang="en-US" sz="2400"/>
          </a:p>
        </p:txBody>
      </p:sp>
      <p:sp>
        <p:nvSpPr>
          <p:cNvPr id="266" name="Rounded Rectangle 26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03:48</a:t>
            </a:r>
            <a:endParaRPr lang="en-US" sz="2400"/>
          </a:p>
        </p:txBody>
      </p:sp>
      <p:sp>
        <p:nvSpPr>
          <p:cNvPr id="267" name="Rounded Rectangle 26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03:47</a:t>
            </a:r>
            <a:endParaRPr lang="en-US" sz="2400"/>
          </a:p>
        </p:txBody>
      </p:sp>
      <p:sp>
        <p:nvSpPr>
          <p:cNvPr id="268" name="Rounded Rectangle 26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03:46</a:t>
            </a:r>
            <a:endParaRPr lang="en-US" sz="2400"/>
          </a:p>
        </p:txBody>
      </p:sp>
      <p:sp>
        <p:nvSpPr>
          <p:cNvPr id="269" name="Rounded Rectangle 26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03:45</a:t>
            </a:r>
            <a:endParaRPr lang="en-US" sz="2400"/>
          </a:p>
        </p:txBody>
      </p:sp>
      <p:sp>
        <p:nvSpPr>
          <p:cNvPr id="270" name="Rounded Rectangle 26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03:44</a:t>
            </a:r>
            <a:endParaRPr lang="en-US" sz="2400"/>
          </a:p>
        </p:txBody>
      </p:sp>
      <p:sp>
        <p:nvSpPr>
          <p:cNvPr id="271" name="Rounded Rectangle 27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03:43</a:t>
            </a:r>
            <a:endParaRPr lang="en-US" sz="2400"/>
          </a:p>
        </p:txBody>
      </p:sp>
      <p:sp>
        <p:nvSpPr>
          <p:cNvPr id="272" name="Rounded Rectangle 27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03:42</a:t>
            </a:r>
            <a:endParaRPr lang="en-US" sz="2400"/>
          </a:p>
        </p:txBody>
      </p:sp>
      <p:sp>
        <p:nvSpPr>
          <p:cNvPr id="273" name="Rounded Rectangle 27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03:41</a:t>
            </a:r>
            <a:endParaRPr lang="en-US" sz="2400"/>
          </a:p>
        </p:txBody>
      </p:sp>
      <p:sp>
        <p:nvSpPr>
          <p:cNvPr id="274" name="Rounded Rectangle 27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03:40</a:t>
            </a:r>
            <a:endParaRPr lang="en-US" sz="2400"/>
          </a:p>
        </p:txBody>
      </p:sp>
      <p:sp>
        <p:nvSpPr>
          <p:cNvPr id="275" name="Rounded Rectangle 27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03:39</a:t>
            </a:r>
            <a:endParaRPr lang="en-US" sz="2400"/>
          </a:p>
        </p:txBody>
      </p:sp>
      <p:sp>
        <p:nvSpPr>
          <p:cNvPr id="276" name="Rounded Rectangle 27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03:38</a:t>
            </a:r>
            <a:endParaRPr lang="en-US" sz="2400"/>
          </a:p>
        </p:txBody>
      </p:sp>
      <p:sp>
        <p:nvSpPr>
          <p:cNvPr id="277" name="Rounded Rectangle 27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03:37</a:t>
            </a:r>
            <a:endParaRPr lang="en-US" sz="2400"/>
          </a:p>
        </p:txBody>
      </p:sp>
      <p:sp>
        <p:nvSpPr>
          <p:cNvPr id="278" name="Rounded Rectangle 27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03:36</a:t>
            </a:r>
            <a:endParaRPr lang="en-US" sz="2400"/>
          </a:p>
        </p:txBody>
      </p:sp>
      <p:sp>
        <p:nvSpPr>
          <p:cNvPr id="279" name="Rounded Rectangle 27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03:35</a:t>
            </a:r>
            <a:endParaRPr lang="en-US" sz="2400"/>
          </a:p>
        </p:txBody>
      </p:sp>
      <p:sp>
        <p:nvSpPr>
          <p:cNvPr id="280" name="Rounded Rectangle 27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03:34</a:t>
            </a:r>
            <a:endParaRPr lang="en-US" sz="2400"/>
          </a:p>
        </p:txBody>
      </p:sp>
      <p:sp>
        <p:nvSpPr>
          <p:cNvPr id="281" name="Rounded Rectangle 28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03:33</a:t>
            </a:r>
            <a:endParaRPr lang="en-US" sz="2400"/>
          </a:p>
        </p:txBody>
      </p:sp>
      <p:sp>
        <p:nvSpPr>
          <p:cNvPr id="282" name="Rounded Rectangle 28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03:32</a:t>
            </a:r>
            <a:endParaRPr lang="en-US" sz="2400"/>
          </a:p>
        </p:txBody>
      </p:sp>
      <p:sp>
        <p:nvSpPr>
          <p:cNvPr id="283" name="Rounded Rectangle 28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03:31</a:t>
            </a:r>
            <a:endParaRPr lang="en-US" sz="2400"/>
          </a:p>
        </p:txBody>
      </p:sp>
      <p:sp>
        <p:nvSpPr>
          <p:cNvPr id="284" name="Rounded Rectangle 28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03:30</a:t>
            </a:r>
            <a:endParaRPr lang="en-US" sz="2400"/>
          </a:p>
        </p:txBody>
      </p:sp>
      <p:sp>
        <p:nvSpPr>
          <p:cNvPr id="285" name="Rounded Rectangle 28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03:29</a:t>
            </a:r>
            <a:endParaRPr lang="en-US" sz="2400"/>
          </a:p>
        </p:txBody>
      </p:sp>
      <p:sp>
        <p:nvSpPr>
          <p:cNvPr id="286" name="Rounded Rectangle 28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03:28</a:t>
            </a:r>
            <a:endParaRPr lang="en-US" sz="2400"/>
          </a:p>
        </p:txBody>
      </p:sp>
      <p:sp>
        <p:nvSpPr>
          <p:cNvPr id="287" name="Rounded Rectangle 28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03:27</a:t>
            </a:r>
            <a:endParaRPr lang="en-US" sz="2400"/>
          </a:p>
        </p:txBody>
      </p:sp>
      <p:sp>
        <p:nvSpPr>
          <p:cNvPr id="288" name="Rounded Rectangle 28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03:26</a:t>
            </a:r>
            <a:endParaRPr lang="en-US" sz="2400"/>
          </a:p>
        </p:txBody>
      </p:sp>
      <p:sp>
        <p:nvSpPr>
          <p:cNvPr id="289" name="Rounded Rectangle 28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03:25</a:t>
            </a:r>
            <a:endParaRPr lang="en-US" sz="2400"/>
          </a:p>
        </p:txBody>
      </p:sp>
      <p:sp>
        <p:nvSpPr>
          <p:cNvPr id="290" name="Rounded Rectangle 28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03:24</a:t>
            </a:r>
            <a:endParaRPr lang="en-US" sz="2400"/>
          </a:p>
        </p:txBody>
      </p:sp>
      <p:sp>
        <p:nvSpPr>
          <p:cNvPr id="291" name="Rounded Rectangle 29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03:23</a:t>
            </a:r>
            <a:endParaRPr lang="en-US" sz="2400"/>
          </a:p>
        </p:txBody>
      </p:sp>
      <p:sp>
        <p:nvSpPr>
          <p:cNvPr id="292" name="Rounded Rectangle 29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03:22</a:t>
            </a:r>
            <a:endParaRPr lang="en-US" sz="2400"/>
          </a:p>
        </p:txBody>
      </p:sp>
      <p:sp>
        <p:nvSpPr>
          <p:cNvPr id="293" name="Rounded Rectangle 29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03:21</a:t>
            </a:r>
            <a:endParaRPr lang="en-US" sz="2400"/>
          </a:p>
        </p:txBody>
      </p:sp>
      <p:sp>
        <p:nvSpPr>
          <p:cNvPr id="294" name="Rounded Rectangle 29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03:20</a:t>
            </a:r>
            <a:endParaRPr lang="en-US" sz="2400"/>
          </a:p>
        </p:txBody>
      </p:sp>
      <p:sp>
        <p:nvSpPr>
          <p:cNvPr id="295" name="Rounded Rectangle 29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03:19</a:t>
            </a:r>
            <a:endParaRPr lang="en-US" sz="2400"/>
          </a:p>
        </p:txBody>
      </p:sp>
      <p:sp>
        <p:nvSpPr>
          <p:cNvPr id="296" name="Rounded Rectangle 29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03:18</a:t>
            </a:r>
            <a:endParaRPr lang="en-US" sz="2400"/>
          </a:p>
        </p:txBody>
      </p:sp>
      <p:sp>
        <p:nvSpPr>
          <p:cNvPr id="297" name="Rounded Rectangle 29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03:17</a:t>
            </a:r>
            <a:endParaRPr lang="en-US" sz="2400"/>
          </a:p>
        </p:txBody>
      </p:sp>
      <p:sp>
        <p:nvSpPr>
          <p:cNvPr id="298" name="Rounded Rectangle 29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03:16</a:t>
            </a:r>
            <a:endParaRPr lang="en-US" sz="2400"/>
          </a:p>
        </p:txBody>
      </p:sp>
      <p:sp>
        <p:nvSpPr>
          <p:cNvPr id="299" name="Rounded Rectangle 29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03:15</a:t>
            </a:r>
            <a:endParaRPr lang="en-US" sz="2400"/>
          </a:p>
        </p:txBody>
      </p:sp>
      <p:sp>
        <p:nvSpPr>
          <p:cNvPr id="300" name="Rounded Rectangle 29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03:14</a:t>
            </a:r>
            <a:endParaRPr lang="en-US" sz="2400"/>
          </a:p>
        </p:txBody>
      </p:sp>
      <p:sp>
        <p:nvSpPr>
          <p:cNvPr id="301" name="Rounded Rectangle 30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03:13</a:t>
            </a:r>
            <a:endParaRPr lang="en-US" sz="2400"/>
          </a:p>
        </p:txBody>
      </p:sp>
      <p:sp>
        <p:nvSpPr>
          <p:cNvPr id="302" name="Rounded Rectangle 30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03:12</a:t>
            </a:r>
            <a:endParaRPr lang="en-US" sz="2400"/>
          </a:p>
        </p:txBody>
      </p:sp>
      <p:sp>
        <p:nvSpPr>
          <p:cNvPr id="303" name="Rounded Rectangle 30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03:11</a:t>
            </a:r>
            <a:endParaRPr lang="en-US" sz="2400"/>
          </a:p>
        </p:txBody>
      </p:sp>
      <p:sp>
        <p:nvSpPr>
          <p:cNvPr id="304" name="Rounded Rectangle 30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03:10</a:t>
            </a:r>
            <a:endParaRPr lang="en-US" sz="2400"/>
          </a:p>
        </p:txBody>
      </p:sp>
      <p:sp>
        <p:nvSpPr>
          <p:cNvPr id="305" name="Rounded Rectangle 30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03:09</a:t>
            </a:r>
            <a:endParaRPr lang="en-US" sz="2400"/>
          </a:p>
        </p:txBody>
      </p:sp>
      <p:sp>
        <p:nvSpPr>
          <p:cNvPr id="306" name="Rounded Rectangle 30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03:08</a:t>
            </a:r>
            <a:endParaRPr lang="en-US" sz="2400"/>
          </a:p>
        </p:txBody>
      </p:sp>
      <p:sp>
        <p:nvSpPr>
          <p:cNvPr id="307" name="Rounded Rectangle 30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03:07</a:t>
            </a:r>
            <a:endParaRPr lang="en-US" sz="2400"/>
          </a:p>
        </p:txBody>
      </p:sp>
      <p:sp>
        <p:nvSpPr>
          <p:cNvPr id="308" name="Rounded Rectangle 30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03:06</a:t>
            </a:r>
            <a:endParaRPr lang="en-US" sz="2400"/>
          </a:p>
        </p:txBody>
      </p:sp>
      <p:sp>
        <p:nvSpPr>
          <p:cNvPr id="309" name="Rounded Rectangle 30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03:05</a:t>
            </a:r>
            <a:endParaRPr lang="en-US" sz="2400"/>
          </a:p>
        </p:txBody>
      </p:sp>
      <p:sp>
        <p:nvSpPr>
          <p:cNvPr id="310" name="Rounded Rectangle 30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03:04</a:t>
            </a:r>
            <a:endParaRPr lang="en-US" sz="2400"/>
          </a:p>
        </p:txBody>
      </p:sp>
      <p:sp>
        <p:nvSpPr>
          <p:cNvPr id="311" name="Rounded Rectangle 31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03:03</a:t>
            </a:r>
            <a:endParaRPr lang="en-US" sz="2400"/>
          </a:p>
        </p:txBody>
      </p:sp>
      <p:sp>
        <p:nvSpPr>
          <p:cNvPr id="312" name="Rounded Rectangle 31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03:02</a:t>
            </a:r>
            <a:endParaRPr lang="en-US" sz="2400"/>
          </a:p>
        </p:txBody>
      </p:sp>
      <p:sp>
        <p:nvSpPr>
          <p:cNvPr id="313" name="Rounded Rectangle 31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03:01</a:t>
            </a:r>
            <a:endParaRPr lang="en-US" sz="2400"/>
          </a:p>
        </p:txBody>
      </p:sp>
      <p:sp>
        <p:nvSpPr>
          <p:cNvPr id="314" name="Rounded Rectangle 31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03:00</a:t>
            </a:r>
            <a:endParaRPr lang="en-US" sz="2400"/>
          </a:p>
        </p:txBody>
      </p:sp>
      <p:sp>
        <p:nvSpPr>
          <p:cNvPr id="315" name="Rounded Rectangle 31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02:59</a:t>
            </a:r>
            <a:endParaRPr lang="en-US" sz="2400"/>
          </a:p>
        </p:txBody>
      </p:sp>
      <p:sp>
        <p:nvSpPr>
          <p:cNvPr id="316" name="Rounded Rectangle 31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02:58</a:t>
            </a:r>
            <a:endParaRPr lang="en-US" sz="2400"/>
          </a:p>
        </p:txBody>
      </p:sp>
      <p:sp>
        <p:nvSpPr>
          <p:cNvPr id="317" name="Rounded Rectangle 31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02:57</a:t>
            </a:r>
            <a:endParaRPr lang="en-US" sz="2400"/>
          </a:p>
        </p:txBody>
      </p:sp>
      <p:sp>
        <p:nvSpPr>
          <p:cNvPr id="318" name="Rounded Rectangle 31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02:56</a:t>
            </a:r>
            <a:endParaRPr lang="en-US" sz="2400"/>
          </a:p>
        </p:txBody>
      </p:sp>
      <p:sp>
        <p:nvSpPr>
          <p:cNvPr id="319" name="Rounded Rectangle 31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02:55</a:t>
            </a:r>
            <a:endParaRPr lang="en-US" sz="2400"/>
          </a:p>
        </p:txBody>
      </p:sp>
      <p:sp>
        <p:nvSpPr>
          <p:cNvPr id="320" name="Rounded Rectangle 31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02:54</a:t>
            </a:r>
            <a:endParaRPr lang="en-US" sz="2400"/>
          </a:p>
        </p:txBody>
      </p:sp>
      <p:sp>
        <p:nvSpPr>
          <p:cNvPr id="321" name="Rounded Rectangle 32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02:53</a:t>
            </a:r>
            <a:endParaRPr lang="en-US" sz="2400"/>
          </a:p>
        </p:txBody>
      </p:sp>
      <p:sp>
        <p:nvSpPr>
          <p:cNvPr id="322" name="Rounded Rectangle 32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02:52</a:t>
            </a:r>
            <a:endParaRPr lang="en-US" sz="2400"/>
          </a:p>
        </p:txBody>
      </p:sp>
      <p:sp>
        <p:nvSpPr>
          <p:cNvPr id="323" name="Rounded Rectangle 32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02:51</a:t>
            </a:r>
            <a:endParaRPr lang="en-US" sz="2400"/>
          </a:p>
        </p:txBody>
      </p:sp>
      <p:sp>
        <p:nvSpPr>
          <p:cNvPr id="324" name="Rounded Rectangle 32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02:50</a:t>
            </a:r>
            <a:endParaRPr lang="en-US" sz="2400"/>
          </a:p>
        </p:txBody>
      </p:sp>
      <p:sp>
        <p:nvSpPr>
          <p:cNvPr id="325" name="Rounded Rectangle 32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02:49</a:t>
            </a:r>
            <a:endParaRPr lang="en-US" sz="2400"/>
          </a:p>
        </p:txBody>
      </p:sp>
      <p:sp>
        <p:nvSpPr>
          <p:cNvPr id="326" name="Rounded Rectangle 32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02:48</a:t>
            </a:r>
            <a:endParaRPr lang="en-US" sz="2400"/>
          </a:p>
        </p:txBody>
      </p:sp>
      <p:sp>
        <p:nvSpPr>
          <p:cNvPr id="327" name="Rounded Rectangle 32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02:47</a:t>
            </a:r>
            <a:endParaRPr lang="en-US" sz="2400"/>
          </a:p>
        </p:txBody>
      </p:sp>
      <p:sp>
        <p:nvSpPr>
          <p:cNvPr id="328" name="Rounded Rectangle 32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02:46</a:t>
            </a:r>
            <a:endParaRPr lang="en-US" sz="2400"/>
          </a:p>
        </p:txBody>
      </p:sp>
      <p:sp>
        <p:nvSpPr>
          <p:cNvPr id="329" name="Rounded Rectangle 32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02:45</a:t>
            </a:r>
            <a:endParaRPr lang="en-US" sz="2400"/>
          </a:p>
        </p:txBody>
      </p:sp>
      <p:sp>
        <p:nvSpPr>
          <p:cNvPr id="330" name="Rounded Rectangle 32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02:44</a:t>
            </a:r>
            <a:endParaRPr lang="en-US" sz="2400"/>
          </a:p>
        </p:txBody>
      </p:sp>
      <p:sp>
        <p:nvSpPr>
          <p:cNvPr id="331" name="Rounded Rectangle 33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02:43</a:t>
            </a:r>
            <a:endParaRPr lang="en-US" sz="2400"/>
          </a:p>
        </p:txBody>
      </p:sp>
      <p:sp>
        <p:nvSpPr>
          <p:cNvPr id="332" name="Rounded Rectangle 33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02:42</a:t>
            </a:r>
            <a:endParaRPr lang="en-US" sz="2400"/>
          </a:p>
        </p:txBody>
      </p:sp>
      <p:sp>
        <p:nvSpPr>
          <p:cNvPr id="333" name="Rounded Rectangle 33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02:41</a:t>
            </a:r>
            <a:endParaRPr lang="en-US" sz="2400"/>
          </a:p>
        </p:txBody>
      </p:sp>
      <p:sp>
        <p:nvSpPr>
          <p:cNvPr id="334" name="Rounded Rectangle 33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02:40</a:t>
            </a:r>
            <a:endParaRPr lang="en-US" sz="2400"/>
          </a:p>
        </p:txBody>
      </p:sp>
      <p:sp>
        <p:nvSpPr>
          <p:cNvPr id="335" name="Rounded Rectangle 33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02:39</a:t>
            </a:r>
            <a:endParaRPr lang="en-US" sz="2400"/>
          </a:p>
        </p:txBody>
      </p:sp>
      <p:sp>
        <p:nvSpPr>
          <p:cNvPr id="336" name="Rounded Rectangle 33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02:38</a:t>
            </a:r>
            <a:endParaRPr lang="en-US" sz="2400"/>
          </a:p>
        </p:txBody>
      </p:sp>
      <p:sp>
        <p:nvSpPr>
          <p:cNvPr id="337" name="Rounded Rectangle 33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02:37</a:t>
            </a:r>
            <a:endParaRPr lang="en-US" sz="2400"/>
          </a:p>
        </p:txBody>
      </p:sp>
      <p:sp>
        <p:nvSpPr>
          <p:cNvPr id="338" name="Rounded Rectangle 33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02:36</a:t>
            </a:r>
            <a:endParaRPr lang="en-US" sz="2400"/>
          </a:p>
        </p:txBody>
      </p:sp>
      <p:sp>
        <p:nvSpPr>
          <p:cNvPr id="339" name="Rounded Rectangle 33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02:35</a:t>
            </a:r>
            <a:endParaRPr lang="en-US" sz="2400"/>
          </a:p>
        </p:txBody>
      </p:sp>
      <p:sp>
        <p:nvSpPr>
          <p:cNvPr id="340" name="Rounded Rectangle 33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02:34</a:t>
            </a:r>
            <a:endParaRPr lang="en-US" sz="2400"/>
          </a:p>
        </p:txBody>
      </p:sp>
      <p:sp>
        <p:nvSpPr>
          <p:cNvPr id="341" name="Rounded Rectangle 34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02:33</a:t>
            </a:r>
            <a:endParaRPr lang="en-US" sz="2400"/>
          </a:p>
        </p:txBody>
      </p:sp>
      <p:sp>
        <p:nvSpPr>
          <p:cNvPr id="342" name="Rounded Rectangle 34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02:32</a:t>
            </a:r>
            <a:endParaRPr lang="en-US" sz="2400"/>
          </a:p>
        </p:txBody>
      </p:sp>
      <p:sp>
        <p:nvSpPr>
          <p:cNvPr id="343" name="Rounded Rectangle 34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02:31</a:t>
            </a:r>
            <a:endParaRPr lang="en-US" sz="2400"/>
          </a:p>
        </p:txBody>
      </p:sp>
      <p:sp>
        <p:nvSpPr>
          <p:cNvPr id="344" name="Rounded Rectangle 34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02:30</a:t>
            </a:r>
            <a:endParaRPr lang="en-US" sz="2400"/>
          </a:p>
        </p:txBody>
      </p:sp>
      <p:sp>
        <p:nvSpPr>
          <p:cNvPr id="345" name="Rounded Rectangle 34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02:29</a:t>
            </a:r>
            <a:endParaRPr lang="en-US" sz="2400"/>
          </a:p>
        </p:txBody>
      </p:sp>
      <p:sp>
        <p:nvSpPr>
          <p:cNvPr id="346" name="Rounded Rectangle 34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02:28</a:t>
            </a:r>
            <a:endParaRPr lang="en-US" sz="2400"/>
          </a:p>
        </p:txBody>
      </p:sp>
      <p:sp>
        <p:nvSpPr>
          <p:cNvPr id="347" name="Rounded Rectangle 34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02:27</a:t>
            </a:r>
            <a:endParaRPr lang="en-US" sz="2400"/>
          </a:p>
        </p:txBody>
      </p:sp>
      <p:sp>
        <p:nvSpPr>
          <p:cNvPr id="348" name="Rounded Rectangle 34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02:26</a:t>
            </a:r>
            <a:endParaRPr lang="en-US" sz="2400"/>
          </a:p>
        </p:txBody>
      </p:sp>
      <p:sp>
        <p:nvSpPr>
          <p:cNvPr id="349" name="Rounded Rectangle 34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02:25</a:t>
            </a:r>
            <a:endParaRPr lang="en-US" sz="2400"/>
          </a:p>
        </p:txBody>
      </p:sp>
      <p:sp>
        <p:nvSpPr>
          <p:cNvPr id="350" name="Rounded Rectangle 34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02:24</a:t>
            </a:r>
            <a:endParaRPr lang="en-US" sz="2400"/>
          </a:p>
        </p:txBody>
      </p:sp>
      <p:sp>
        <p:nvSpPr>
          <p:cNvPr id="351" name="Rounded Rectangle 35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02:23</a:t>
            </a:r>
            <a:endParaRPr lang="en-US" sz="2400"/>
          </a:p>
        </p:txBody>
      </p:sp>
      <p:sp>
        <p:nvSpPr>
          <p:cNvPr id="352" name="Rounded Rectangle 35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02:22</a:t>
            </a:r>
            <a:endParaRPr lang="en-US" sz="2400"/>
          </a:p>
        </p:txBody>
      </p:sp>
      <p:sp>
        <p:nvSpPr>
          <p:cNvPr id="353" name="Rounded Rectangle 35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02:21</a:t>
            </a:r>
            <a:endParaRPr lang="en-US" sz="2400"/>
          </a:p>
        </p:txBody>
      </p:sp>
      <p:sp>
        <p:nvSpPr>
          <p:cNvPr id="354" name="Rounded Rectangle 35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02:20</a:t>
            </a:r>
            <a:endParaRPr lang="en-US" sz="2400"/>
          </a:p>
        </p:txBody>
      </p:sp>
      <p:sp>
        <p:nvSpPr>
          <p:cNvPr id="355" name="Rounded Rectangle 35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02:19</a:t>
            </a:r>
            <a:endParaRPr lang="en-US" sz="2400"/>
          </a:p>
        </p:txBody>
      </p:sp>
      <p:sp>
        <p:nvSpPr>
          <p:cNvPr id="356" name="Rounded Rectangle 35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02:18</a:t>
            </a:r>
            <a:endParaRPr lang="en-US" sz="2400"/>
          </a:p>
        </p:txBody>
      </p:sp>
      <p:sp>
        <p:nvSpPr>
          <p:cNvPr id="357" name="Rounded Rectangle 35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02:17</a:t>
            </a:r>
            <a:endParaRPr lang="en-US" sz="2400"/>
          </a:p>
        </p:txBody>
      </p:sp>
      <p:sp>
        <p:nvSpPr>
          <p:cNvPr id="358" name="Rounded Rectangle 35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02:16</a:t>
            </a:r>
            <a:endParaRPr lang="en-US" sz="2400"/>
          </a:p>
        </p:txBody>
      </p:sp>
      <p:sp>
        <p:nvSpPr>
          <p:cNvPr id="359" name="Rounded Rectangle 35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02:15</a:t>
            </a:r>
            <a:endParaRPr lang="en-US" sz="2400"/>
          </a:p>
        </p:txBody>
      </p:sp>
      <p:sp>
        <p:nvSpPr>
          <p:cNvPr id="360" name="Rounded Rectangle 35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02:14</a:t>
            </a:r>
            <a:endParaRPr lang="en-US" sz="2400"/>
          </a:p>
        </p:txBody>
      </p:sp>
      <p:sp>
        <p:nvSpPr>
          <p:cNvPr id="361" name="Rounded Rectangle 36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02:13</a:t>
            </a:r>
            <a:endParaRPr lang="en-US" sz="2400"/>
          </a:p>
        </p:txBody>
      </p:sp>
      <p:sp>
        <p:nvSpPr>
          <p:cNvPr id="362" name="Rounded Rectangle 36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02:12</a:t>
            </a:r>
            <a:endParaRPr lang="en-US" sz="2400"/>
          </a:p>
        </p:txBody>
      </p:sp>
      <p:sp>
        <p:nvSpPr>
          <p:cNvPr id="363" name="Rounded Rectangle 36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02:11</a:t>
            </a:r>
            <a:endParaRPr lang="en-US" sz="2400"/>
          </a:p>
        </p:txBody>
      </p:sp>
      <p:sp>
        <p:nvSpPr>
          <p:cNvPr id="364" name="Rounded Rectangle 36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02:10</a:t>
            </a:r>
            <a:endParaRPr lang="en-US" sz="2400"/>
          </a:p>
        </p:txBody>
      </p:sp>
      <p:sp>
        <p:nvSpPr>
          <p:cNvPr id="365" name="Rounded Rectangle 36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02:09</a:t>
            </a:r>
            <a:endParaRPr lang="en-US" sz="2400"/>
          </a:p>
        </p:txBody>
      </p:sp>
      <p:sp>
        <p:nvSpPr>
          <p:cNvPr id="366" name="Rounded Rectangle 36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02:08</a:t>
            </a:r>
            <a:endParaRPr lang="en-US" sz="2400"/>
          </a:p>
        </p:txBody>
      </p:sp>
      <p:sp>
        <p:nvSpPr>
          <p:cNvPr id="367" name="Rounded Rectangle 36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02:07</a:t>
            </a:r>
            <a:endParaRPr lang="en-US" sz="2400"/>
          </a:p>
        </p:txBody>
      </p:sp>
      <p:sp>
        <p:nvSpPr>
          <p:cNvPr id="368" name="Rounded Rectangle 36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02:06</a:t>
            </a:r>
            <a:endParaRPr lang="en-US" sz="2400"/>
          </a:p>
        </p:txBody>
      </p:sp>
      <p:sp>
        <p:nvSpPr>
          <p:cNvPr id="369" name="Rounded Rectangle 36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02:05</a:t>
            </a:r>
            <a:endParaRPr lang="en-US" sz="2400"/>
          </a:p>
        </p:txBody>
      </p:sp>
      <p:sp>
        <p:nvSpPr>
          <p:cNvPr id="370" name="Rounded Rectangle 36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02:04</a:t>
            </a:r>
            <a:endParaRPr lang="en-US" sz="2400"/>
          </a:p>
        </p:txBody>
      </p:sp>
      <p:sp>
        <p:nvSpPr>
          <p:cNvPr id="371" name="Rounded Rectangle 37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02:03</a:t>
            </a:r>
            <a:endParaRPr lang="en-US" sz="2400"/>
          </a:p>
        </p:txBody>
      </p:sp>
      <p:sp>
        <p:nvSpPr>
          <p:cNvPr id="372" name="Rounded Rectangle 37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02:02</a:t>
            </a:r>
            <a:endParaRPr lang="en-US" sz="2400"/>
          </a:p>
        </p:txBody>
      </p:sp>
      <p:sp>
        <p:nvSpPr>
          <p:cNvPr id="373" name="Rounded Rectangle 37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02:01</a:t>
            </a:r>
            <a:endParaRPr lang="en-US" sz="2400"/>
          </a:p>
        </p:txBody>
      </p:sp>
      <p:sp>
        <p:nvSpPr>
          <p:cNvPr id="374" name="Rounded Rectangle 37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02:00</a:t>
            </a:r>
            <a:endParaRPr lang="en-US" sz="2400"/>
          </a:p>
        </p:txBody>
      </p:sp>
      <p:sp>
        <p:nvSpPr>
          <p:cNvPr id="375" name="Rounded Rectangle 37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01:59</a:t>
            </a:r>
            <a:endParaRPr lang="en-US" sz="2400"/>
          </a:p>
        </p:txBody>
      </p:sp>
      <p:sp>
        <p:nvSpPr>
          <p:cNvPr id="376" name="Rounded Rectangle 37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01:58</a:t>
            </a:r>
            <a:endParaRPr lang="en-US" sz="2400"/>
          </a:p>
        </p:txBody>
      </p:sp>
      <p:sp>
        <p:nvSpPr>
          <p:cNvPr id="377" name="Rounded Rectangle 37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01:57</a:t>
            </a:r>
            <a:endParaRPr lang="en-US" sz="2400"/>
          </a:p>
        </p:txBody>
      </p:sp>
      <p:sp>
        <p:nvSpPr>
          <p:cNvPr id="378" name="Rounded Rectangle 37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01:56</a:t>
            </a:r>
            <a:endParaRPr lang="en-US" sz="2400"/>
          </a:p>
        </p:txBody>
      </p:sp>
      <p:sp>
        <p:nvSpPr>
          <p:cNvPr id="379" name="Rounded Rectangle 37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01:55</a:t>
            </a:r>
            <a:endParaRPr lang="en-US" sz="2400"/>
          </a:p>
        </p:txBody>
      </p:sp>
      <p:sp>
        <p:nvSpPr>
          <p:cNvPr id="380" name="Rounded Rectangle 37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01:54</a:t>
            </a:r>
            <a:endParaRPr lang="en-US" sz="2400"/>
          </a:p>
        </p:txBody>
      </p:sp>
      <p:sp>
        <p:nvSpPr>
          <p:cNvPr id="381" name="Rounded Rectangle 38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01:53</a:t>
            </a:r>
            <a:endParaRPr lang="en-US" sz="2400"/>
          </a:p>
        </p:txBody>
      </p:sp>
      <p:sp>
        <p:nvSpPr>
          <p:cNvPr id="382" name="Rounded Rectangle 38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01:52</a:t>
            </a:r>
            <a:endParaRPr lang="en-US" sz="2400"/>
          </a:p>
        </p:txBody>
      </p:sp>
      <p:sp>
        <p:nvSpPr>
          <p:cNvPr id="383" name="Rounded Rectangle 38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01:51</a:t>
            </a:r>
            <a:endParaRPr lang="en-US" sz="2400"/>
          </a:p>
        </p:txBody>
      </p:sp>
      <p:sp>
        <p:nvSpPr>
          <p:cNvPr id="384" name="Rounded Rectangle 38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01:50</a:t>
            </a:r>
            <a:endParaRPr lang="en-US" sz="2400"/>
          </a:p>
        </p:txBody>
      </p:sp>
      <p:sp>
        <p:nvSpPr>
          <p:cNvPr id="385" name="Rounded Rectangle 38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01:49</a:t>
            </a:r>
            <a:endParaRPr lang="en-US" sz="2400"/>
          </a:p>
        </p:txBody>
      </p:sp>
      <p:sp>
        <p:nvSpPr>
          <p:cNvPr id="386" name="Rounded Rectangle 38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01:48</a:t>
            </a:r>
            <a:endParaRPr lang="en-US" sz="2400"/>
          </a:p>
        </p:txBody>
      </p:sp>
      <p:sp>
        <p:nvSpPr>
          <p:cNvPr id="387" name="Rounded Rectangle 38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01:47</a:t>
            </a:r>
            <a:endParaRPr lang="en-US" sz="2400"/>
          </a:p>
        </p:txBody>
      </p:sp>
      <p:sp>
        <p:nvSpPr>
          <p:cNvPr id="388" name="Rounded Rectangle 38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01:46</a:t>
            </a:r>
            <a:endParaRPr lang="en-US" sz="2400"/>
          </a:p>
        </p:txBody>
      </p:sp>
      <p:sp>
        <p:nvSpPr>
          <p:cNvPr id="389" name="Rounded Rectangle 38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01:45</a:t>
            </a:r>
            <a:endParaRPr lang="en-US" sz="2400"/>
          </a:p>
        </p:txBody>
      </p:sp>
      <p:sp>
        <p:nvSpPr>
          <p:cNvPr id="390" name="Rounded Rectangle 38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01:44</a:t>
            </a:r>
            <a:endParaRPr lang="en-US" sz="2400"/>
          </a:p>
        </p:txBody>
      </p:sp>
      <p:sp>
        <p:nvSpPr>
          <p:cNvPr id="391" name="Rounded Rectangle 39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01:43</a:t>
            </a:r>
            <a:endParaRPr lang="en-US" sz="2400"/>
          </a:p>
        </p:txBody>
      </p:sp>
      <p:sp>
        <p:nvSpPr>
          <p:cNvPr id="392" name="Rounded Rectangle 39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01:42</a:t>
            </a:r>
            <a:endParaRPr lang="en-US" sz="2400"/>
          </a:p>
        </p:txBody>
      </p:sp>
      <p:sp>
        <p:nvSpPr>
          <p:cNvPr id="393" name="Rounded Rectangle 39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01:41</a:t>
            </a:r>
            <a:endParaRPr lang="en-US" sz="2400"/>
          </a:p>
        </p:txBody>
      </p:sp>
      <p:sp>
        <p:nvSpPr>
          <p:cNvPr id="394" name="Rounded Rectangle 39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01:40</a:t>
            </a:r>
            <a:endParaRPr lang="en-US" sz="2400"/>
          </a:p>
        </p:txBody>
      </p:sp>
      <p:sp>
        <p:nvSpPr>
          <p:cNvPr id="395" name="Rounded Rectangle 39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01:39</a:t>
            </a:r>
            <a:endParaRPr lang="en-US" sz="2400"/>
          </a:p>
        </p:txBody>
      </p:sp>
      <p:sp>
        <p:nvSpPr>
          <p:cNvPr id="396" name="Rounded Rectangle 39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01:38</a:t>
            </a:r>
            <a:endParaRPr lang="en-US" sz="2400"/>
          </a:p>
        </p:txBody>
      </p:sp>
      <p:sp>
        <p:nvSpPr>
          <p:cNvPr id="397" name="Rounded Rectangle 39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01:37</a:t>
            </a:r>
            <a:endParaRPr lang="en-US" sz="2400"/>
          </a:p>
        </p:txBody>
      </p:sp>
      <p:sp>
        <p:nvSpPr>
          <p:cNvPr id="398" name="Rounded Rectangle 39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01:36</a:t>
            </a:r>
            <a:endParaRPr lang="en-US" sz="2400"/>
          </a:p>
        </p:txBody>
      </p:sp>
      <p:sp>
        <p:nvSpPr>
          <p:cNvPr id="399" name="Rounded Rectangle 39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01:35</a:t>
            </a:r>
            <a:endParaRPr lang="en-US" sz="2400"/>
          </a:p>
        </p:txBody>
      </p:sp>
      <p:sp>
        <p:nvSpPr>
          <p:cNvPr id="400" name="Rounded Rectangle 39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01:34</a:t>
            </a:r>
            <a:endParaRPr lang="en-US" sz="2400"/>
          </a:p>
        </p:txBody>
      </p:sp>
      <p:sp>
        <p:nvSpPr>
          <p:cNvPr id="401" name="Rounded Rectangle 40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01:33</a:t>
            </a:r>
            <a:endParaRPr lang="en-US" sz="2400"/>
          </a:p>
        </p:txBody>
      </p:sp>
      <p:sp>
        <p:nvSpPr>
          <p:cNvPr id="402" name="Rounded Rectangle 40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01:32</a:t>
            </a:r>
            <a:endParaRPr lang="en-US" sz="2400"/>
          </a:p>
        </p:txBody>
      </p:sp>
      <p:sp>
        <p:nvSpPr>
          <p:cNvPr id="403" name="Rounded Rectangle 40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01:31</a:t>
            </a:r>
            <a:endParaRPr lang="en-US" sz="2400"/>
          </a:p>
        </p:txBody>
      </p:sp>
      <p:sp>
        <p:nvSpPr>
          <p:cNvPr id="404" name="Rounded Rectangle 40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01:30</a:t>
            </a:r>
            <a:endParaRPr lang="en-US" sz="2400"/>
          </a:p>
        </p:txBody>
      </p:sp>
      <p:sp>
        <p:nvSpPr>
          <p:cNvPr id="405" name="Rounded Rectangle 40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01:29</a:t>
            </a:r>
            <a:endParaRPr lang="en-US" sz="2400"/>
          </a:p>
        </p:txBody>
      </p:sp>
      <p:sp>
        <p:nvSpPr>
          <p:cNvPr id="406" name="Rounded Rectangle 40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01:28</a:t>
            </a:r>
            <a:endParaRPr lang="en-US" sz="2400"/>
          </a:p>
        </p:txBody>
      </p:sp>
      <p:sp>
        <p:nvSpPr>
          <p:cNvPr id="407" name="Rounded Rectangle 40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01:27</a:t>
            </a:r>
            <a:endParaRPr lang="en-US" sz="2400"/>
          </a:p>
        </p:txBody>
      </p:sp>
      <p:sp>
        <p:nvSpPr>
          <p:cNvPr id="408" name="Rounded Rectangle 40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01:26</a:t>
            </a:r>
            <a:endParaRPr lang="en-US" sz="2400"/>
          </a:p>
        </p:txBody>
      </p:sp>
      <p:sp>
        <p:nvSpPr>
          <p:cNvPr id="409" name="Rounded Rectangle 40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01:25</a:t>
            </a:r>
            <a:endParaRPr lang="en-US" sz="2400"/>
          </a:p>
        </p:txBody>
      </p:sp>
      <p:sp>
        <p:nvSpPr>
          <p:cNvPr id="410" name="Rounded Rectangle 40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01:24</a:t>
            </a:r>
            <a:endParaRPr lang="en-US" sz="2400"/>
          </a:p>
        </p:txBody>
      </p:sp>
      <p:sp>
        <p:nvSpPr>
          <p:cNvPr id="411" name="Rounded Rectangle 41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01:23</a:t>
            </a:r>
            <a:endParaRPr lang="en-US" sz="2400"/>
          </a:p>
        </p:txBody>
      </p:sp>
      <p:sp>
        <p:nvSpPr>
          <p:cNvPr id="412" name="Rounded Rectangle 41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01:22</a:t>
            </a:r>
            <a:endParaRPr lang="en-US" sz="2400"/>
          </a:p>
        </p:txBody>
      </p:sp>
      <p:sp>
        <p:nvSpPr>
          <p:cNvPr id="413" name="Rounded Rectangle 41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01:21</a:t>
            </a:r>
            <a:endParaRPr lang="en-US" sz="2400"/>
          </a:p>
        </p:txBody>
      </p:sp>
      <p:sp>
        <p:nvSpPr>
          <p:cNvPr id="414" name="Rounded Rectangle 41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01:20</a:t>
            </a:r>
            <a:endParaRPr lang="en-US" sz="2400"/>
          </a:p>
        </p:txBody>
      </p:sp>
      <p:sp>
        <p:nvSpPr>
          <p:cNvPr id="415" name="Rounded Rectangle 41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01:19</a:t>
            </a:r>
            <a:endParaRPr lang="en-US" sz="2400"/>
          </a:p>
        </p:txBody>
      </p:sp>
      <p:sp>
        <p:nvSpPr>
          <p:cNvPr id="416" name="Rounded Rectangle 41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01:18</a:t>
            </a:r>
            <a:endParaRPr lang="en-US" sz="2400"/>
          </a:p>
        </p:txBody>
      </p:sp>
      <p:sp>
        <p:nvSpPr>
          <p:cNvPr id="417" name="Rounded Rectangle 41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01:17</a:t>
            </a:r>
            <a:endParaRPr lang="en-US" sz="2400"/>
          </a:p>
        </p:txBody>
      </p:sp>
      <p:sp>
        <p:nvSpPr>
          <p:cNvPr id="418" name="Rounded Rectangle 41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01:16</a:t>
            </a:r>
            <a:endParaRPr lang="en-US" sz="2400"/>
          </a:p>
        </p:txBody>
      </p:sp>
      <p:sp>
        <p:nvSpPr>
          <p:cNvPr id="419" name="Rounded Rectangle 41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01:15</a:t>
            </a:r>
            <a:endParaRPr lang="en-US" sz="2400"/>
          </a:p>
        </p:txBody>
      </p:sp>
      <p:sp>
        <p:nvSpPr>
          <p:cNvPr id="420" name="Rounded Rectangle 41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01:14</a:t>
            </a:r>
            <a:endParaRPr lang="en-US" sz="2400"/>
          </a:p>
        </p:txBody>
      </p:sp>
      <p:sp>
        <p:nvSpPr>
          <p:cNvPr id="421" name="Rounded Rectangle 42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01:13</a:t>
            </a:r>
            <a:endParaRPr lang="en-US" sz="2400"/>
          </a:p>
        </p:txBody>
      </p:sp>
      <p:sp>
        <p:nvSpPr>
          <p:cNvPr id="422" name="Rounded Rectangle 42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01:12</a:t>
            </a:r>
            <a:endParaRPr lang="en-US" sz="2400"/>
          </a:p>
        </p:txBody>
      </p:sp>
      <p:sp>
        <p:nvSpPr>
          <p:cNvPr id="423" name="Rounded Rectangle 42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01:11</a:t>
            </a:r>
            <a:endParaRPr lang="en-US" sz="2400"/>
          </a:p>
        </p:txBody>
      </p:sp>
      <p:sp>
        <p:nvSpPr>
          <p:cNvPr id="424" name="Rounded Rectangle 42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01:10</a:t>
            </a:r>
            <a:endParaRPr lang="en-US" sz="2400"/>
          </a:p>
        </p:txBody>
      </p:sp>
      <p:sp>
        <p:nvSpPr>
          <p:cNvPr id="425" name="Rounded Rectangle 42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01:09</a:t>
            </a:r>
            <a:endParaRPr lang="en-US" sz="2400"/>
          </a:p>
        </p:txBody>
      </p:sp>
      <p:sp>
        <p:nvSpPr>
          <p:cNvPr id="426" name="Rounded Rectangle 42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01:08</a:t>
            </a:r>
            <a:endParaRPr lang="en-US" sz="2400"/>
          </a:p>
        </p:txBody>
      </p:sp>
      <p:sp>
        <p:nvSpPr>
          <p:cNvPr id="427" name="Rounded Rectangle 42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01:07</a:t>
            </a:r>
            <a:endParaRPr lang="en-US" sz="2400"/>
          </a:p>
        </p:txBody>
      </p:sp>
      <p:sp>
        <p:nvSpPr>
          <p:cNvPr id="428" name="Rounded Rectangle 42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01:06</a:t>
            </a:r>
            <a:endParaRPr lang="en-US" sz="2400"/>
          </a:p>
        </p:txBody>
      </p:sp>
      <p:sp>
        <p:nvSpPr>
          <p:cNvPr id="429" name="Rounded Rectangle 42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01:05</a:t>
            </a:r>
            <a:endParaRPr lang="en-US" sz="2400"/>
          </a:p>
        </p:txBody>
      </p:sp>
      <p:sp>
        <p:nvSpPr>
          <p:cNvPr id="430" name="Rounded Rectangle 42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01:04</a:t>
            </a:r>
            <a:endParaRPr lang="en-US" sz="2400"/>
          </a:p>
        </p:txBody>
      </p:sp>
      <p:sp>
        <p:nvSpPr>
          <p:cNvPr id="431" name="Rounded Rectangle 43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01:03</a:t>
            </a:r>
            <a:endParaRPr lang="en-US" sz="2400"/>
          </a:p>
        </p:txBody>
      </p:sp>
      <p:sp>
        <p:nvSpPr>
          <p:cNvPr id="432" name="Rounded Rectangle 43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01:02</a:t>
            </a:r>
            <a:endParaRPr lang="en-US" sz="2400"/>
          </a:p>
        </p:txBody>
      </p:sp>
      <p:sp>
        <p:nvSpPr>
          <p:cNvPr id="433" name="Rounded Rectangle 43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01:01</a:t>
            </a:r>
            <a:endParaRPr lang="en-US" sz="2400"/>
          </a:p>
        </p:txBody>
      </p:sp>
      <p:sp>
        <p:nvSpPr>
          <p:cNvPr id="434" name="Rounded Rectangle 43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01:00</a:t>
            </a:r>
            <a:endParaRPr lang="en-US" sz="2400"/>
          </a:p>
        </p:txBody>
      </p:sp>
      <p:sp>
        <p:nvSpPr>
          <p:cNvPr id="435" name="Rounded Rectangle 43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00:59</a:t>
            </a:r>
            <a:endParaRPr lang="en-US" sz="2400"/>
          </a:p>
        </p:txBody>
      </p:sp>
      <p:sp>
        <p:nvSpPr>
          <p:cNvPr id="436" name="Rounded Rectangle 43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00:58</a:t>
            </a:r>
            <a:endParaRPr lang="en-US" sz="2400"/>
          </a:p>
        </p:txBody>
      </p:sp>
      <p:sp>
        <p:nvSpPr>
          <p:cNvPr id="437" name="Rounded Rectangle 43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00:57</a:t>
            </a:r>
            <a:endParaRPr lang="en-US" sz="2400"/>
          </a:p>
        </p:txBody>
      </p:sp>
      <p:sp>
        <p:nvSpPr>
          <p:cNvPr id="438" name="Rounded Rectangle 43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00:56</a:t>
            </a:r>
            <a:endParaRPr lang="en-US" sz="2400"/>
          </a:p>
        </p:txBody>
      </p:sp>
      <p:sp>
        <p:nvSpPr>
          <p:cNvPr id="439" name="Rounded Rectangle 43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00:55</a:t>
            </a:r>
            <a:endParaRPr lang="en-US" sz="2400"/>
          </a:p>
        </p:txBody>
      </p:sp>
      <p:sp>
        <p:nvSpPr>
          <p:cNvPr id="440" name="Rounded Rectangle 43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00:54</a:t>
            </a:r>
            <a:endParaRPr lang="en-US" sz="2400"/>
          </a:p>
        </p:txBody>
      </p:sp>
      <p:sp>
        <p:nvSpPr>
          <p:cNvPr id="441" name="Rounded Rectangle 44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00:53</a:t>
            </a:r>
            <a:endParaRPr lang="en-US" sz="2400"/>
          </a:p>
        </p:txBody>
      </p:sp>
      <p:sp>
        <p:nvSpPr>
          <p:cNvPr id="442" name="Rounded Rectangle 44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00:52</a:t>
            </a:r>
            <a:endParaRPr lang="en-US" sz="2400"/>
          </a:p>
        </p:txBody>
      </p:sp>
      <p:sp>
        <p:nvSpPr>
          <p:cNvPr id="443" name="Rounded Rectangle 44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00:51</a:t>
            </a:r>
            <a:endParaRPr lang="en-US" sz="2400"/>
          </a:p>
        </p:txBody>
      </p:sp>
      <p:sp>
        <p:nvSpPr>
          <p:cNvPr id="444" name="Rounded Rectangle 44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00:50</a:t>
            </a:r>
            <a:endParaRPr lang="en-US" sz="2400"/>
          </a:p>
        </p:txBody>
      </p:sp>
      <p:sp>
        <p:nvSpPr>
          <p:cNvPr id="445" name="Rounded Rectangle 44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00:49</a:t>
            </a:r>
            <a:endParaRPr lang="en-US" sz="2400"/>
          </a:p>
        </p:txBody>
      </p:sp>
      <p:sp>
        <p:nvSpPr>
          <p:cNvPr id="446" name="Rounded Rectangle 44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00:48</a:t>
            </a:r>
            <a:endParaRPr lang="en-US" sz="2400"/>
          </a:p>
        </p:txBody>
      </p:sp>
      <p:sp>
        <p:nvSpPr>
          <p:cNvPr id="447" name="Rounded Rectangle 44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00:47</a:t>
            </a:r>
            <a:endParaRPr lang="en-US" sz="2400"/>
          </a:p>
        </p:txBody>
      </p:sp>
      <p:sp>
        <p:nvSpPr>
          <p:cNvPr id="448" name="Rounded Rectangle 44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00:46</a:t>
            </a:r>
            <a:endParaRPr lang="en-US" sz="2400"/>
          </a:p>
        </p:txBody>
      </p:sp>
      <p:sp>
        <p:nvSpPr>
          <p:cNvPr id="449" name="Rounded Rectangle 44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00:45</a:t>
            </a:r>
            <a:endParaRPr lang="en-US" sz="2400"/>
          </a:p>
        </p:txBody>
      </p:sp>
      <p:sp>
        <p:nvSpPr>
          <p:cNvPr id="450" name="Rounded Rectangle 44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00:44</a:t>
            </a:r>
            <a:endParaRPr lang="en-US" sz="2400"/>
          </a:p>
        </p:txBody>
      </p:sp>
      <p:sp>
        <p:nvSpPr>
          <p:cNvPr id="451" name="Rounded Rectangle 45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00:43</a:t>
            </a:r>
            <a:endParaRPr lang="en-US" sz="2400"/>
          </a:p>
        </p:txBody>
      </p:sp>
      <p:sp>
        <p:nvSpPr>
          <p:cNvPr id="452" name="Rounded Rectangle 45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00:42</a:t>
            </a:r>
            <a:endParaRPr lang="en-US" sz="2400"/>
          </a:p>
        </p:txBody>
      </p:sp>
      <p:sp>
        <p:nvSpPr>
          <p:cNvPr id="453" name="Rounded Rectangle 45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00:41</a:t>
            </a:r>
            <a:endParaRPr lang="en-US" sz="2400"/>
          </a:p>
        </p:txBody>
      </p:sp>
      <p:sp>
        <p:nvSpPr>
          <p:cNvPr id="454" name="Rounded Rectangle 45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00:40</a:t>
            </a:r>
            <a:endParaRPr lang="en-US" sz="2400"/>
          </a:p>
        </p:txBody>
      </p:sp>
      <p:sp>
        <p:nvSpPr>
          <p:cNvPr id="455" name="Rounded Rectangle 45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00:39</a:t>
            </a:r>
            <a:endParaRPr lang="en-US" sz="2400"/>
          </a:p>
        </p:txBody>
      </p:sp>
      <p:sp>
        <p:nvSpPr>
          <p:cNvPr id="456" name="Rounded Rectangle 45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00:38</a:t>
            </a:r>
            <a:endParaRPr lang="en-US" sz="2400"/>
          </a:p>
        </p:txBody>
      </p:sp>
      <p:sp>
        <p:nvSpPr>
          <p:cNvPr id="457" name="Rounded Rectangle 45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00:37</a:t>
            </a:r>
            <a:endParaRPr lang="en-US" sz="2400"/>
          </a:p>
        </p:txBody>
      </p:sp>
      <p:sp>
        <p:nvSpPr>
          <p:cNvPr id="458" name="Rounded Rectangle 45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00:36</a:t>
            </a:r>
            <a:endParaRPr lang="en-US" sz="2400"/>
          </a:p>
        </p:txBody>
      </p:sp>
      <p:sp>
        <p:nvSpPr>
          <p:cNvPr id="459" name="Rounded Rectangle 45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00:35</a:t>
            </a:r>
            <a:endParaRPr lang="en-US" sz="2400"/>
          </a:p>
        </p:txBody>
      </p:sp>
      <p:sp>
        <p:nvSpPr>
          <p:cNvPr id="460" name="Rounded Rectangle 45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00:34</a:t>
            </a:r>
            <a:endParaRPr lang="en-US" sz="2400"/>
          </a:p>
        </p:txBody>
      </p:sp>
      <p:sp>
        <p:nvSpPr>
          <p:cNvPr id="461" name="Rounded Rectangle 46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00:33</a:t>
            </a:r>
            <a:endParaRPr lang="en-US" sz="2400"/>
          </a:p>
        </p:txBody>
      </p:sp>
      <p:sp>
        <p:nvSpPr>
          <p:cNvPr id="462" name="Rounded Rectangle 46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00:32</a:t>
            </a:r>
            <a:endParaRPr lang="en-US" sz="2400"/>
          </a:p>
        </p:txBody>
      </p:sp>
      <p:sp>
        <p:nvSpPr>
          <p:cNvPr id="463" name="Rounded Rectangle 46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00:31</a:t>
            </a:r>
            <a:endParaRPr lang="en-US" sz="2400"/>
          </a:p>
        </p:txBody>
      </p:sp>
      <p:sp>
        <p:nvSpPr>
          <p:cNvPr id="464" name="Rounded Rectangle 46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00:30</a:t>
            </a:r>
            <a:endParaRPr lang="en-US" sz="2400"/>
          </a:p>
        </p:txBody>
      </p:sp>
      <p:sp>
        <p:nvSpPr>
          <p:cNvPr id="465" name="Rounded Rectangle 46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00:29</a:t>
            </a:r>
            <a:endParaRPr lang="en-US" sz="2400"/>
          </a:p>
        </p:txBody>
      </p:sp>
      <p:sp>
        <p:nvSpPr>
          <p:cNvPr id="466" name="Rounded Rectangle 46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00:28</a:t>
            </a:r>
            <a:endParaRPr lang="en-US" sz="2400"/>
          </a:p>
        </p:txBody>
      </p:sp>
      <p:sp>
        <p:nvSpPr>
          <p:cNvPr id="467" name="Rounded Rectangle 46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00:27</a:t>
            </a:r>
            <a:endParaRPr lang="en-US" sz="2400"/>
          </a:p>
        </p:txBody>
      </p:sp>
      <p:sp>
        <p:nvSpPr>
          <p:cNvPr id="468" name="Rounded Rectangle 46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00:26</a:t>
            </a:r>
            <a:endParaRPr lang="en-US" sz="2400"/>
          </a:p>
        </p:txBody>
      </p:sp>
      <p:sp>
        <p:nvSpPr>
          <p:cNvPr id="469" name="Rounded Rectangle 46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00:25</a:t>
            </a:r>
            <a:endParaRPr lang="en-US" sz="2400"/>
          </a:p>
        </p:txBody>
      </p:sp>
      <p:sp>
        <p:nvSpPr>
          <p:cNvPr id="470" name="Rounded Rectangle 46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00:24</a:t>
            </a:r>
            <a:endParaRPr lang="en-US" sz="2400"/>
          </a:p>
        </p:txBody>
      </p:sp>
      <p:sp>
        <p:nvSpPr>
          <p:cNvPr id="471" name="Rounded Rectangle 47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00:23</a:t>
            </a:r>
            <a:endParaRPr lang="en-US" sz="2400"/>
          </a:p>
        </p:txBody>
      </p:sp>
      <p:sp>
        <p:nvSpPr>
          <p:cNvPr id="472" name="Rounded Rectangle 47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00:22</a:t>
            </a:r>
            <a:endParaRPr lang="en-US" sz="2400"/>
          </a:p>
        </p:txBody>
      </p:sp>
      <p:sp>
        <p:nvSpPr>
          <p:cNvPr id="473" name="Rounded Rectangle 47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00:21</a:t>
            </a:r>
            <a:endParaRPr lang="en-US" sz="2400"/>
          </a:p>
        </p:txBody>
      </p:sp>
      <p:sp>
        <p:nvSpPr>
          <p:cNvPr id="474" name="Rounded Rectangle 47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00:20</a:t>
            </a:r>
            <a:endParaRPr lang="en-US" sz="2400"/>
          </a:p>
        </p:txBody>
      </p:sp>
      <p:sp>
        <p:nvSpPr>
          <p:cNvPr id="475" name="Rounded Rectangle 47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00:19</a:t>
            </a:r>
            <a:endParaRPr lang="en-US" sz="2400"/>
          </a:p>
        </p:txBody>
      </p:sp>
      <p:sp>
        <p:nvSpPr>
          <p:cNvPr id="476" name="Rounded Rectangle 47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00:18</a:t>
            </a:r>
            <a:endParaRPr lang="en-US" sz="2400"/>
          </a:p>
        </p:txBody>
      </p:sp>
      <p:sp>
        <p:nvSpPr>
          <p:cNvPr id="477" name="Rounded Rectangle 47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00:17</a:t>
            </a:r>
            <a:endParaRPr lang="en-US" sz="2400"/>
          </a:p>
        </p:txBody>
      </p:sp>
      <p:sp>
        <p:nvSpPr>
          <p:cNvPr id="478" name="Rounded Rectangle 47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00:16</a:t>
            </a:r>
            <a:endParaRPr lang="en-US" sz="2400"/>
          </a:p>
        </p:txBody>
      </p:sp>
      <p:sp>
        <p:nvSpPr>
          <p:cNvPr id="479" name="Rounded Rectangle 47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00:15</a:t>
            </a:r>
            <a:endParaRPr lang="en-US" sz="2400"/>
          </a:p>
        </p:txBody>
      </p:sp>
      <p:sp>
        <p:nvSpPr>
          <p:cNvPr id="480" name="Rounded Rectangle 47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00:14</a:t>
            </a:r>
            <a:endParaRPr lang="en-US" sz="2400"/>
          </a:p>
        </p:txBody>
      </p:sp>
      <p:sp>
        <p:nvSpPr>
          <p:cNvPr id="481" name="Rounded Rectangle 48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00:13</a:t>
            </a:r>
            <a:endParaRPr lang="en-US" sz="2400"/>
          </a:p>
        </p:txBody>
      </p:sp>
      <p:sp>
        <p:nvSpPr>
          <p:cNvPr id="482" name="Rounded Rectangle 48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00:12</a:t>
            </a:r>
            <a:endParaRPr lang="en-US" sz="2400"/>
          </a:p>
        </p:txBody>
      </p:sp>
      <p:sp>
        <p:nvSpPr>
          <p:cNvPr id="483" name="Rounded Rectangle 48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00:11</a:t>
            </a:r>
            <a:endParaRPr lang="en-US" sz="2400"/>
          </a:p>
        </p:txBody>
      </p:sp>
      <p:sp>
        <p:nvSpPr>
          <p:cNvPr id="484" name="Rounded Rectangle 48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00:10</a:t>
            </a:r>
            <a:endParaRPr lang="en-US" sz="2400"/>
          </a:p>
        </p:txBody>
      </p:sp>
      <p:sp>
        <p:nvSpPr>
          <p:cNvPr id="485" name="Rounded Rectangle 484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00:09</a:t>
            </a:r>
            <a:endParaRPr lang="en-US" sz="2400"/>
          </a:p>
        </p:txBody>
      </p:sp>
      <p:sp>
        <p:nvSpPr>
          <p:cNvPr id="486" name="Rounded Rectangle 485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00:08</a:t>
            </a:r>
            <a:endParaRPr lang="en-US" sz="2400"/>
          </a:p>
        </p:txBody>
      </p:sp>
      <p:sp>
        <p:nvSpPr>
          <p:cNvPr id="487" name="Rounded Rectangle 486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00:07</a:t>
            </a:r>
            <a:endParaRPr lang="en-US" sz="2400"/>
          </a:p>
        </p:txBody>
      </p:sp>
      <p:sp>
        <p:nvSpPr>
          <p:cNvPr id="488" name="Rounded Rectangle 487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00:06</a:t>
            </a:r>
            <a:endParaRPr lang="en-US" sz="2400"/>
          </a:p>
        </p:txBody>
      </p:sp>
      <p:sp>
        <p:nvSpPr>
          <p:cNvPr id="489" name="Rounded Rectangle 488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00:05</a:t>
            </a:r>
            <a:endParaRPr lang="en-US" sz="2400"/>
          </a:p>
        </p:txBody>
      </p:sp>
      <p:sp>
        <p:nvSpPr>
          <p:cNvPr id="490" name="Rounded Rectangle 489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00:04</a:t>
            </a:r>
            <a:endParaRPr lang="en-US" sz="2400"/>
          </a:p>
        </p:txBody>
      </p:sp>
      <p:sp>
        <p:nvSpPr>
          <p:cNvPr id="491" name="Rounded Rectangle 490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00:03</a:t>
            </a:r>
            <a:endParaRPr lang="en-US" sz="2400"/>
          </a:p>
        </p:txBody>
      </p:sp>
      <p:sp>
        <p:nvSpPr>
          <p:cNvPr id="492" name="Rounded Rectangle 491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00:02</a:t>
            </a:r>
            <a:endParaRPr lang="en-US" sz="2400"/>
          </a:p>
        </p:txBody>
      </p:sp>
      <p:sp>
        <p:nvSpPr>
          <p:cNvPr id="493" name="Rounded Rectangle 492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/>
              <a:t>00:01</a:t>
            </a:r>
            <a:endParaRPr lang="en-US" sz="2400"/>
          </a:p>
        </p:txBody>
      </p:sp>
      <p:sp>
        <p:nvSpPr>
          <p:cNvPr id="494" name="Rounded Rectangle 493"/>
          <p:cNvSpPr/>
          <p:nvPr/>
        </p:nvSpPr>
        <p:spPr>
          <a:xfrm>
            <a:off x="9913228" y="211540"/>
            <a:ext cx="17272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00:00</a:t>
            </a:r>
            <a:endParaRPr lang="en-US" sz="2400" dirty="0"/>
          </a:p>
        </p:txBody>
      </p:sp>
      <p:sp>
        <p:nvSpPr>
          <p:cNvPr id="495" name="Oval 494"/>
          <p:cNvSpPr/>
          <p:nvPr/>
        </p:nvSpPr>
        <p:spPr>
          <a:xfrm>
            <a:off x="10421228" y="821140"/>
            <a:ext cx="1016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TG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611087" y="1292854"/>
            <a:ext cx="8036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23, 24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TextBox 495"/>
          <p:cNvSpPr txBox="1"/>
          <p:nvPr/>
        </p:nvSpPr>
        <p:spPr>
          <a:xfrm>
            <a:off x="1611087" y="2170968"/>
            <a:ext cx="80367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26, 27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7" name="TextBox 496"/>
          <p:cNvSpPr txBox="1"/>
          <p:nvPr/>
        </p:nvSpPr>
        <p:spPr>
          <a:xfrm>
            <a:off x="14676" y="3243792"/>
            <a:ext cx="68050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1,3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Uớc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23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23</a:t>
            </a:r>
          </a:p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8" name="TextBox 497"/>
          <p:cNvSpPr txBox="1"/>
          <p:nvPr/>
        </p:nvSpPr>
        <p:spPr>
          <a:xfrm>
            <a:off x="0" y="4989145"/>
            <a:ext cx="77925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13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231" y="3204417"/>
            <a:ext cx="8312727" cy="30011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2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5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5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5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5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5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75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5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95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5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15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35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45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5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15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45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65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75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85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95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5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15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25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35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45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55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65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75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85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95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5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15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25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35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45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55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65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75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85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95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15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25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35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45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55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65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75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85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95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705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715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725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35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45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55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65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75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85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95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805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815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825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35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45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55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65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75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85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95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905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915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925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35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45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955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65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75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85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95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83500"/>
                            </p:stCondLst>
                            <p:childTnLst>
                              <p:par>
                                <p:cTn id="5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184500"/>
                            </p:stCondLst>
                            <p:childTnLst>
                              <p:par>
                                <p:cTn id="5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185500"/>
                            </p:stCondLst>
                            <p:childTnLst>
                              <p:par>
                                <p:cTn id="5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186500"/>
                            </p:stCondLst>
                            <p:childTnLst>
                              <p:par>
                                <p:cTn id="5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187500"/>
                            </p:stCondLst>
                            <p:childTnLst>
                              <p:par>
                                <p:cTn id="5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188500"/>
                            </p:stCondLst>
                            <p:childTnLst>
                              <p:par>
                                <p:cTn id="5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189500"/>
                            </p:stCondLst>
                            <p:childTnLst>
                              <p:par>
                                <p:cTn id="5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190500"/>
                            </p:stCondLst>
                            <p:childTnLst>
                              <p:par>
                                <p:cTn id="5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191500"/>
                            </p:stCondLst>
                            <p:childTnLst>
                              <p:par>
                                <p:cTn id="5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192500"/>
                            </p:stCondLst>
                            <p:childTnLst>
                              <p:par>
                                <p:cTn id="6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193500"/>
                            </p:stCondLst>
                            <p:childTnLst>
                              <p:par>
                                <p:cTn id="6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194500"/>
                            </p:stCondLst>
                            <p:childTnLst>
                              <p:par>
                                <p:cTn id="6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195500"/>
                            </p:stCondLst>
                            <p:childTnLst>
                              <p:par>
                                <p:cTn id="6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196500"/>
                            </p:stCondLst>
                            <p:childTnLst>
                              <p:par>
                                <p:cTn id="6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>
                            <p:stCondLst>
                              <p:cond delay="218500"/>
                            </p:stCondLst>
                            <p:childTnLst>
                              <p:par>
                                <p:cTn id="6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>
                            <p:stCondLst>
                              <p:cond delay="219500"/>
                            </p:stCondLst>
                            <p:childTnLst>
                              <p:par>
                                <p:cTn id="6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>
                            <p:stCondLst>
                              <p:cond delay="220500"/>
                            </p:stCondLst>
                            <p:childTnLst>
                              <p:par>
                                <p:cTn id="6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221500"/>
                            </p:stCondLst>
                            <p:childTnLst>
                              <p:par>
                                <p:cTn id="6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>
                            <p:stCondLst>
                              <p:cond delay="222500"/>
                            </p:stCondLst>
                            <p:childTnLst>
                              <p:par>
                                <p:cTn id="6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>
                            <p:stCondLst>
                              <p:cond delay="223500"/>
                            </p:stCondLst>
                            <p:childTnLst>
                              <p:par>
                                <p:cTn id="6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224500"/>
                            </p:stCondLst>
                            <p:childTnLst>
                              <p:par>
                                <p:cTn id="6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225500"/>
                            </p:stCondLst>
                            <p:childTnLst>
                              <p:par>
                                <p:cTn id="7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>
                            <p:stCondLst>
                              <p:cond delay="226500"/>
                            </p:stCondLst>
                            <p:childTnLst>
                              <p:par>
                                <p:cTn id="7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>
                            <p:stCondLst>
                              <p:cond delay="227500"/>
                            </p:stCondLst>
                            <p:childTnLst>
                              <p:par>
                                <p:cTn id="7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>
                            <p:stCondLst>
                              <p:cond delay="228500"/>
                            </p:stCondLst>
                            <p:childTnLst>
                              <p:par>
                                <p:cTn id="7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229500"/>
                            </p:stCondLst>
                            <p:childTnLst>
                              <p:par>
                                <p:cTn id="7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>
                            <p:stCondLst>
                              <p:cond delay="230500"/>
                            </p:stCondLst>
                            <p:childTnLst>
                              <p:par>
                                <p:cTn id="7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>
                            <p:stCondLst>
                              <p:cond delay="250500"/>
                            </p:stCondLst>
                            <p:childTnLst>
                              <p:par>
                                <p:cTn id="7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>
                            <p:stCondLst>
                              <p:cond delay="251500"/>
                            </p:stCondLst>
                            <p:childTnLst>
                              <p:par>
                                <p:cTn id="7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>
                            <p:stCondLst>
                              <p:cond delay="252500"/>
                            </p:stCondLst>
                            <p:childTnLst>
                              <p:par>
                                <p:cTn id="7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>
                            <p:stCondLst>
                              <p:cond delay="253500"/>
                            </p:stCondLst>
                            <p:childTnLst>
                              <p:par>
                                <p:cTn id="7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>
                            <p:stCondLst>
                              <p:cond delay="254500"/>
                            </p:stCondLst>
                            <p:childTnLst>
                              <p:par>
                                <p:cTn id="7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9" fill="hold">
                            <p:stCondLst>
                              <p:cond delay="255500"/>
                            </p:stCondLst>
                            <p:childTnLst>
                              <p:par>
                                <p:cTn id="7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>
                            <p:stCondLst>
                              <p:cond delay="256500"/>
                            </p:stCondLst>
                            <p:childTnLst>
                              <p:par>
                                <p:cTn id="7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5" fill="hold">
                            <p:stCondLst>
                              <p:cond delay="257500"/>
                            </p:stCondLst>
                            <p:childTnLst>
                              <p:par>
                                <p:cTn id="7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8" fill="hold">
                            <p:stCondLst>
                              <p:cond delay="258500"/>
                            </p:stCondLst>
                            <p:childTnLst>
                              <p:par>
                                <p:cTn id="7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1" fill="hold">
                            <p:stCondLst>
                              <p:cond delay="259500"/>
                            </p:stCondLst>
                            <p:childTnLst>
                              <p:par>
                                <p:cTn id="8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>
                            <p:stCondLst>
                              <p:cond delay="260500"/>
                            </p:stCondLst>
                            <p:childTnLst>
                              <p:par>
                                <p:cTn id="8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>
                            <p:stCondLst>
                              <p:cond delay="261500"/>
                            </p:stCondLst>
                            <p:childTnLst>
                              <p:par>
                                <p:cTn id="8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0" fill="hold">
                            <p:stCondLst>
                              <p:cond delay="262500"/>
                            </p:stCondLst>
                            <p:childTnLst>
                              <p:par>
                                <p:cTn id="8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3" fill="hold">
                            <p:stCondLst>
                              <p:cond delay="263500"/>
                            </p:stCondLst>
                            <p:childTnLst>
                              <p:par>
                                <p:cTn id="8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5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1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7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3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6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5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8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1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7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0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3" fill="hold">
                            <p:stCondLst>
                              <p:cond delay="283500"/>
                            </p:stCondLst>
                            <p:childTnLst>
                              <p:par>
                                <p:cTn id="8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>
                            <p:stCondLst>
                              <p:cond delay="284500"/>
                            </p:stCondLst>
                            <p:childTnLst>
                              <p:par>
                                <p:cTn id="8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9" fill="hold">
                            <p:stCondLst>
                              <p:cond delay="285500"/>
                            </p:stCondLst>
                            <p:childTnLst>
                              <p:par>
                                <p:cTn id="8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2" fill="hold">
                            <p:stCondLst>
                              <p:cond delay="286500"/>
                            </p:stCondLst>
                            <p:childTnLst>
                              <p:par>
                                <p:cTn id="8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5" fill="hold">
                            <p:stCondLst>
                              <p:cond delay="287500"/>
                            </p:stCondLst>
                            <p:childTnLst>
                              <p:par>
                                <p:cTn id="8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>
                            <p:stCondLst>
                              <p:cond delay="288500"/>
                            </p:stCondLst>
                            <p:childTnLst>
                              <p:par>
                                <p:cTn id="8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1" fill="hold">
                            <p:stCondLst>
                              <p:cond delay="289500"/>
                            </p:stCondLst>
                            <p:childTnLst>
                              <p:par>
                                <p:cTn id="8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>
                            <p:stCondLst>
                              <p:cond delay="290500"/>
                            </p:stCondLst>
                            <p:childTnLst>
                              <p:par>
                                <p:cTn id="8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7" fill="hold">
                            <p:stCondLst>
                              <p:cond delay="291500"/>
                            </p:stCondLst>
                            <p:childTnLst>
                              <p:par>
                                <p:cTn id="8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>
                            <p:stCondLst>
                              <p:cond delay="292500"/>
                            </p:stCondLst>
                            <p:childTnLst>
                              <p:par>
                                <p:cTn id="9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3" fill="hold">
                            <p:stCondLst>
                              <p:cond delay="293500"/>
                            </p:stCondLst>
                            <p:childTnLst>
                              <p:par>
                                <p:cTn id="9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6" fill="hold">
                            <p:stCondLst>
                              <p:cond delay="294500"/>
                            </p:stCondLst>
                            <p:childTnLst>
                              <p:par>
                                <p:cTn id="9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9" fill="hold">
                            <p:stCondLst>
                              <p:cond delay="295500"/>
                            </p:stCondLst>
                            <p:childTnLst>
                              <p:par>
                                <p:cTn id="9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>
                            <p:stCondLst>
                              <p:cond delay="296500"/>
                            </p:stCondLst>
                            <p:childTnLst>
                              <p:par>
                                <p:cTn id="9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5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8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1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5"/>
                  </p:tgtEl>
                </p:cond>
              </p:nextCondLst>
            </p:seq>
          </p:childTnLst>
        </p:cTn>
      </p:par>
    </p:tnLst>
    <p:bldLst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7" grpId="0"/>
      <p:bldP spid="498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1" name="Text Box 4"/>
          <p:cNvSpPr txBox="1">
            <a:spLocks noChangeArrowheads="1"/>
          </p:cNvSpPr>
          <p:nvPr/>
        </p:nvSpPr>
        <p:spPr bwMode="auto">
          <a:xfrm>
            <a:off x="1219200" y="5029201"/>
            <a:ext cx="2540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vi-VN" sz="1800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58389" name="WordArt 21"/>
          <p:cNvSpPr>
            <a:spLocks noChangeArrowheads="1" noChangeShapeType="1" noTextEdit="1"/>
          </p:cNvSpPr>
          <p:nvPr/>
        </p:nvSpPr>
        <p:spPr bwMode="auto">
          <a:xfrm>
            <a:off x="2235200" y="0"/>
            <a:ext cx="7620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latin typeface="Times New Roman"/>
                <a:cs typeface="Times New Roman"/>
              </a:rPr>
              <a:t>VẬN DỤNG</a:t>
            </a:r>
            <a:endParaRPr lang="en-US" sz="3600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latin typeface="Times New Roman"/>
              <a:cs typeface="Times New Roman"/>
            </a:endParaRPr>
          </a:p>
        </p:txBody>
      </p:sp>
      <p:pic>
        <p:nvPicPr>
          <p:cNvPr id="19483" name="Picture 22" descr="blulin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1219200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84" name="Rectangle 49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19485" name="Rectangle 5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pic>
        <p:nvPicPr>
          <p:cNvPr id="19494" name="Picture 319" descr="23">
            <a:hlinkClick r:id="rId3" action="ppaction://hlinkfile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1447215"/>
            <a:ext cx="5384800" cy="380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239054" y="5942428"/>
            <a:ext cx="60231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3462">
                  <a:solidFill>
                    <a:srgbClr val="FFFFFF"/>
                  </a:solidFill>
                  <a:prstDash val="solid"/>
                </a:ln>
                <a:solidFill>
                  <a:srgbClr val="1D528D">
                    <a:lumMod val="85000"/>
                    <a:lumOff val="15000"/>
                  </a:srgbClr>
                </a:solidFill>
                <a:effectLst>
                  <a:outerShdw dist="38100" dir="2700000" algn="bl" rotWithShape="0">
                    <a:srgbClr val="ADC2FA"/>
                  </a:outerShdw>
                </a:effectLst>
                <a:latin typeface="Arial"/>
              </a:rPr>
              <a:t>NHANH NHƯ CHỚP NHÍ</a:t>
            </a:r>
            <a:endParaRPr lang="en-US" sz="4000" b="1" dirty="0">
              <a:ln w="13462">
                <a:solidFill>
                  <a:srgbClr val="FFFFFF"/>
                </a:solidFill>
                <a:prstDash val="solid"/>
              </a:ln>
              <a:solidFill>
                <a:srgbClr val="1D528D">
                  <a:lumMod val="85000"/>
                  <a:lumOff val="15000"/>
                </a:srgbClr>
              </a:solidFill>
              <a:effectLst>
                <a:outerShdw dist="38100" dir="2700000" algn="bl" rotWithShape="0">
                  <a:srgbClr val="ADC2FA"/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927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03158497"/>
              </p:ext>
            </p:extLst>
          </p:nvPr>
        </p:nvGraphicFramePr>
        <p:xfrm>
          <a:off x="1083733" y="3178176"/>
          <a:ext cx="10363200" cy="555625"/>
        </p:xfrm>
        <a:graphic>
          <a:graphicData uri="http://schemas.openxmlformats.org/drawingml/2006/table">
            <a:tbl>
              <a:tblPr/>
              <a:tblGrid>
                <a:gridCol w="115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596" name="Group 9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9820761"/>
              </p:ext>
            </p:extLst>
          </p:nvPr>
        </p:nvGraphicFramePr>
        <p:xfrm>
          <a:off x="1117600" y="2438400"/>
          <a:ext cx="10363203" cy="762000"/>
        </p:xfrm>
        <a:graphic>
          <a:graphicData uri="http://schemas.openxmlformats.org/drawingml/2006/table">
            <a:tbl>
              <a:tblPr/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Univers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558" name="Rectangle 54"/>
          <p:cNvSpPr>
            <a:spLocks noChangeArrowheads="1"/>
          </p:cNvSpPr>
          <p:nvPr/>
        </p:nvSpPr>
        <p:spPr bwMode="auto">
          <a:xfrm>
            <a:off x="508000" y="2971800"/>
            <a:ext cx="110744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N:  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tố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nào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chẵn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4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59" name="Rectangle 55"/>
          <p:cNvSpPr>
            <a:spLocks noChangeArrowheads="1"/>
          </p:cNvSpPr>
          <p:nvPr/>
        </p:nvSpPr>
        <p:spPr bwMode="auto">
          <a:xfrm>
            <a:off x="508000" y="990600"/>
            <a:ext cx="1117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1561" name="Rectangle 57"/>
          <p:cNvSpPr>
            <a:spLocks noGrp="1" noChangeArrowheads="1"/>
          </p:cNvSpPr>
          <p:nvPr>
            <p:ph type="title"/>
          </p:nvPr>
        </p:nvSpPr>
        <p:spPr>
          <a:xfrm>
            <a:off x="304800" y="1828800"/>
            <a:ext cx="121920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56"/>
          <p:cNvSpPr>
            <a:spLocks noChangeArrowheads="1" noChangeShapeType="1" noTextEdit="1"/>
          </p:cNvSpPr>
          <p:nvPr/>
        </p:nvSpPr>
        <p:spPr bwMode="auto">
          <a:xfrm>
            <a:off x="2336800" y="0"/>
            <a:ext cx="7010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249018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03467676"/>
              </p:ext>
            </p:extLst>
          </p:nvPr>
        </p:nvGraphicFramePr>
        <p:xfrm>
          <a:off x="965200" y="3200401"/>
          <a:ext cx="10363200" cy="555625"/>
        </p:xfrm>
        <a:graphic>
          <a:graphicData uri="http://schemas.openxmlformats.org/drawingml/2006/table">
            <a:tbl>
              <a:tblPr/>
              <a:tblGrid>
                <a:gridCol w="115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587" name="Group 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7606360"/>
              </p:ext>
            </p:extLst>
          </p:nvPr>
        </p:nvGraphicFramePr>
        <p:xfrm>
          <a:off x="914400" y="2438400"/>
          <a:ext cx="10363203" cy="762000"/>
        </p:xfrm>
        <a:graphic>
          <a:graphicData uri="http://schemas.openxmlformats.org/drawingml/2006/table">
            <a:tbl>
              <a:tblPr/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582" name="Rectangle 54"/>
          <p:cNvSpPr>
            <a:spLocks noChangeArrowheads="1"/>
          </p:cNvSpPr>
          <p:nvPr/>
        </p:nvSpPr>
        <p:spPr bwMode="auto">
          <a:xfrm>
            <a:off x="508000" y="990600"/>
            <a:ext cx="1117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2585" name="Rectangle 57"/>
          <p:cNvSpPr>
            <a:spLocks noChangeArrowheads="1"/>
          </p:cNvSpPr>
          <p:nvPr/>
        </p:nvSpPr>
        <p:spPr bwMode="auto">
          <a:xfrm>
            <a:off x="609600" y="3352800"/>
            <a:ext cx="10668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I: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Hợp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lớn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một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4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" name="Rectangle 57"/>
          <p:cNvSpPr>
            <a:spLocks noGrp="1" noChangeArrowheads="1"/>
          </p:cNvSpPr>
          <p:nvPr>
            <p:ph type="title"/>
          </p:nvPr>
        </p:nvSpPr>
        <p:spPr>
          <a:xfrm>
            <a:off x="203200" y="1676400"/>
            <a:ext cx="1219200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err="1" smtClean="0">
                <a:solidFill>
                  <a:srgbClr val="000000"/>
                </a:solidFill>
              </a:rPr>
              <a:t>Hãy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điền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cái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tương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ứng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với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số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tìm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được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vào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err="1" smtClean="0">
                <a:solidFill>
                  <a:srgbClr val="000000"/>
                </a:solidFill>
              </a:rPr>
              <a:t>trong</a:t>
            </a:r>
            <a:r>
              <a:rPr lang="en-US" sz="2400" b="1" dirty="0" smtClean="0">
                <a:solidFill>
                  <a:srgbClr val="000000"/>
                </a:solidFill>
              </a:rPr>
              <a:t> ô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1" name="WordArt 56"/>
          <p:cNvSpPr>
            <a:spLocks noChangeArrowheads="1" noChangeShapeType="1" noTextEdit="1"/>
          </p:cNvSpPr>
          <p:nvPr/>
        </p:nvSpPr>
        <p:spPr bwMode="auto">
          <a:xfrm>
            <a:off x="2336800" y="0"/>
            <a:ext cx="7010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381904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8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73627222"/>
              </p:ext>
            </p:extLst>
          </p:nvPr>
        </p:nvGraphicFramePr>
        <p:xfrm>
          <a:off x="914400" y="3276601"/>
          <a:ext cx="10363200" cy="555625"/>
        </p:xfrm>
        <a:graphic>
          <a:graphicData uri="http://schemas.openxmlformats.org/drawingml/2006/table">
            <a:tbl>
              <a:tblPr/>
              <a:tblGrid>
                <a:gridCol w="115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611" name="Group 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71036018"/>
              </p:ext>
            </p:extLst>
          </p:nvPr>
        </p:nvGraphicFramePr>
        <p:xfrm>
          <a:off x="914400" y="2438400"/>
          <a:ext cx="10363203" cy="838200"/>
        </p:xfrm>
        <a:graphic>
          <a:graphicData uri="http://schemas.openxmlformats.org/drawingml/2006/table">
            <a:tbl>
              <a:tblPr/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606" name="Rectangle 54"/>
          <p:cNvSpPr>
            <a:spLocks noChangeArrowheads="1"/>
          </p:cNvSpPr>
          <p:nvPr/>
        </p:nvSpPr>
        <p:spPr bwMode="auto">
          <a:xfrm>
            <a:off x="508000" y="990600"/>
            <a:ext cx="1117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3609" name="Rectangle 57"/>
          <p:cNvSpPr>
            <a:spLocks noChangeArrowheads="1"/>
          </p:cNvSpPr>
          <p:nvPr/>
        </p:nvSpPr>
        <p:spPr bwMode="auto">
          <a:xfrm>
            <a:off x="1219200" y="2971800"/>
            <a:ext cx="10058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T:  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tố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lẻ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ước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10?</a:t>
            </a:r>
            <a:endParaRPr lang="en-US" sz="4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title"/>
          </p:nvPr>
        </p:nvSpPr>
        <p:spPr>
          <a:xfrm>
            <a:off x="304800" y="1752600"/>
            <a:ext cx="121920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err="1" smtClean="0">
                <a:solidFill>
                  <a:srgbClr val="000000"/>
                </a:solidFill>
              </a:rPr>
              <a:t>Hãy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điền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cái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tương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ứng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với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số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tìm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được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vào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err="1" smtClean="0">
                <a:solidFill>
                  <a:srgbClr val="000000"/>
                </a:solidFill>
              </a:rPr>
              <a:t>trong</a:t>
            </a:r>
            <a:r>
              <a:rPr lang="en-US" sz="2400" b="1" dirty="0" smtClean="0">
                <a:solidFill>
                  <a:srgbClr val="000000"/>
                </a:solidFill>
              </a:rPr>
              <a:t> ô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2336800" y="0"/>
            <a:ext cx="7010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128878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0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22811939"/>
              </p:ext>
            </p:extLst>
          </p:nvPr>
        </p:nvGraphicFramePr>
        <p:xfrm>
          <a:off x="1117600" y="3276601"/>
          <a:ext cx="10363200" cy="555625"/>
        </p:xfrm>
        <a:graphic>
          <a:graphicData uri="http://schemas.openxmlformats.org/drawingml/2006/table">
            <a:tbl>
              <a:tblPr/>
              <a:tblGrid>
                <a:gridCol w="115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635" name="Group 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26309402"/>
              </p:ext>
            </p:extLst>
          </p:nvPr>
        </p:nvGraphicFramePr>
        <p:xfrm>
          <a:off x="1117600" y="2438400"/>
          <a:ext cx="10363203" cy="838200"/>
        </p:xfrm>
        <a:graphic>
          <a:graphicData uri="http://schemas.openxmlformats.org/drawingml/2006/table">
            <a:tbl>
              <a:tblPr/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630" name="Rectangle 54"/>
          <p:cNvSpPr>
            <a:spLocks noChangeArrowheads="1"/>
          </p:cNvSpPr>
          <p:nvPr/>
        </p:nvSpPr>
        <p:spPr bwMode="auto">
          <a:xfrm>
            <a:off x="508000" y="990600"/>
            <a:ext cx="1117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4633" name="Rectangle 57"/>
          <p:cNvSpPr>
            <a:spLocks noChangeArrowheads="1"/>
          </p:cNvSpPr>
          <p:nvPr/>
        </p:nvSpPr>
        <p:spPr bwMode="auto">
          <a:xfrm>
            <a:off x="1117600" y="2895600"/>
            <a:ext cx="10566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M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:   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đúng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1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ước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4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title"/>
          </p:nvPr>
        </p:nvSpPr>
        <p:spPr>
          <a:xfrm>
            <a:off x="304800" y="1752600"/>
            <a:ext cx="121920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err="1" smtClean="0">
                <a:solidFill>
                  <a:srgbClr val="000000"/>
                </a:solidFill>
              </a:rPr>
              <a:t>Hãy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điền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cái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tương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ứng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với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số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tìm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được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vào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err="1" smtClean="0">
                <a:solidFill>
                  <a:srgbClr val="000000"/>
                </a:solidFill>
              </a:rPr>
              <a:t>trong</a:t>
            </a:r>
            <a:r>
              <a:rPr lang="en-US" sz="2400" b="1" dirty="0" smtClean="0">
                <a:solidFill>
                  <a:srgbClr val="000000"/>
                </a:solidFill>
              </a:rPr>
              <a:t> ô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2336800" y="0"/>
            <a:ext cx="7010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202694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98239657"/>
              </p:ext>
            </p:extLst>
          </p:nvPr>
        </p:nvGraphicFramePr>
        <p:xfrm>
          <a:off x="1016000" y="3254376"/>
          <a:ext cx="10363200" cy="555625"/>
        </p:xfrm>
        <a:graphic>
          <a:graphicData uri="http://schemas.openxmlformats.org/drawingml/2006/table">
            <a:tbl>
              <a:tblPr/>
              <a:tblGrid>
                <a:gridCol w="115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658" name="Group 5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06358148"/>
              </p:ext>
            </p:extLst>
          </p:nvPr>
        </p:nvGraphicFramePr>
        <p:xfrm>
          <a:off x="1016000" y="2438400"/>
          <a:ext cx="10363203" cy="838200"/>
        </p:xfrm>
        <a:graphic>
          <a:graphicData uri="http://schemas.openxmlformats.org/drawingml/2006/table">
            <a:tbl>
              <a:tblPr/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M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654" name="Rectangle 54"/>
          <p:cNvSpPr>
            <a:spLocks noChangeArrowheads="1"/>
          </p:cNvSpPr>
          <p:nvPr/>
        </p:nvSpPr>
        <p:spPr bwMode="auto">
          <a:xfrm>
            <a:off x="508000" y="990600"/>
            <a:ext cx="1117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5657" name="Rectangle 57"/>
          <p:cNvSpPr>
            <a:spLocks noChangeArrowheads="1"/>
          </p:cNvSpPr>
          <p:nvPr/>
        </p:nvSpPr>
        <p:spPr bwMode="auto">
          <a:xfrm>
            <a:off x="1016000" y="2971800"/>
            <a:ext cx="10668000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U:  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tố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lẻ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bé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4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title"/>
          </p:nvPr>
        </p:nvSpPr>
        <p:spPr>
          <a:xfrm>
            <a:off x="254000" y="1752600"/>
            <a:ext cx="121920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err="1" smtClean="0">
                <a:solidFill>
                  <a:srgbClr val="000000"/>
                </a:solidFill>
              </a:rPr>
              <a:t>Hãy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điền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cái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tương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ứng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với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số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tìm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được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vào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err="1" smtClean="0">
                <a:solidFill>
                  <a:srgbClr val="000000"/>
                </a:solidFill>
              </a:rPr>
              <a:t>trong</a:t>
            </a:r>
            <a:r>
              <a:rPr lang="en-US" sz="2400" b="1" dirty="0" smtClean="0">
                <a:solidFill>
                  <a:srgbClr val="000000"/>
                </a:solidFill>
              </a:rPr>
              <a:t> ô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2336800" y="0"/>
            <a:ext cx="7010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237633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40842074"/>
              </p:ext>
            </p:extLst>
          </p:nvPr>
        </p:nvGraphicFramePr>
        <p:xfrm>
          <a:off x="914400" y="3276601"/>
          <a:ext cx="10363200" cy="555625"/>
        </p:xfrm>
        <a:graphic>
          <a:graphicData uri="http://schemas.openxmlformats.org/drawingml/2006/table">
            <a:tbl>
              <a:tblPr/>
              <a:tblGrid>
                <a:gridCol w="115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6683" name="Group 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46017645"/>
              </p:ext>
            </p:extLst>
          </p:nvPr>
        </p:nvGraphicFramePr>
        <p:xfrm>
          <a:off x="914400" y="2514600"/>
          <a:ext cx="10363203" cy="762000"/>
        </p:xfrm>
        <a:graphic>
          <a:graphicData uri="http://schemas.openxmlformats.org/drawingml/2006/table">
            <a:tbl>
              <a:tblPr/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M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U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6678" name="Rectangle 54"/>
          <p:cNvSpPr>
            <a:spLocks noChangeArrowheads="1"/>
          </p:cNvSpPr>
          <p:nvPr/>
        </p:nvSpPr>
        <p:spPr bwMode="auto">
          <a:xfrm>
            <a:off x="508000" y="990600"/>
            <a:ext cx="1117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6681" name="Rectangle 57"/>
          <p:cNvSpPr>
            <a:spLocks noChangeArrowheads="1"/>
          </p:cNvSpPr>
          <p:nvPr/>
        </p:nvSpPr>
        <p:spPr bwMode="auto">
          <a:xfrm>
            <a:off x="1202267" y="2959100"/>
            <a:ext cx="104648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R: 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là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bội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của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mọi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khác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0?</a:t>
            </a:r>
            <a:endParaRPr lang="en-US" sz="4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title"/>
          </p:nvPr>
        </p:nvSpPr>
        <p:spPr>
          <a:xfrm>
            <a:off x="338667" y="1828800"/>
            <a:ext cx="121920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err="1" smtClean="0">
                <a:solidFill>
                  <a:srgbClr val="000000"/>
                </a:solidFill>
              </a:rPr>
              <a:t>Hãy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điền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cái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tương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ứng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với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số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tìm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được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vào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err="1" smtClean="0">
                <a:solidFill>
                  <a:srgbClr val="000000"/>
                </a:solidFill>
              </a:rPr>
              <a:t>trong</a:t>
            </a:r>
            <a:r>
              <a:rPr lang="en-US" sz="2400" b="1" dirty="0" smtClean="0">
                <a:solidFill>
                  <a:srgbClr val="000000"/>
                </a:solidFill>
              </a:rPr>
              <a:t> ô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2336800" y="0"/>
            <a:ext cx="7010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408543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414559"/>
            <a:ext cx="11386765" cy="5128481"/>
          </a:xfrm>
          <a:prstGeom prst="rect">
            <a:avLst/>
          </a:prstGeom>
        </p:spPr>
      </p:pic>
      <p:sp>
        <p:nvSpPr>
          <p:cNvPr id="34" name="标题 1"/>
          <p:cNvSpPr txBox="1">
            <a:spLocks/>
          </p:cNvSpPr>
          <p:nvPr/>
        </p:nvSpPr>
        <p:spPr>
          <a:xfrm>
            <a:off x="2376977" y="377134"/>
            <a:ext cx="6461077" cy="4661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khởi động</a:t>
            </a:r>
            <a:endParaRPr lang="zh-CN" altLang="en-US" sz="4000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468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79443868"/>
              </p:ext>
            </p:extLst>
          </p:nvPr>
        </p:nvGraphicFramePr>
        <p:xfrm>
          <a:off x="1117600" y="3276601"/>
          <a:ext cx="10363200" cy="555625"/>
        </p:xfrm>
        <a:graphic>
          <a:graphicData uri="http://schemas.openxmlformats.org/drawingml/2006/table">
            <a:tbl>
              <a:tblPr/>
              <a:tblGrid>
                <a:gridCol w="115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7680" name="Rectangle 32"/>
          <p:cNvSpPr>
            <a:spLocks noChangeArrowheads="1"/>
          </p:cNvSpPr>
          <p:nvPr/>
        </p:nvSpPr>
        <p:spPr bwMode="auto">
          <a:xfrm>
            <a:off x="508000" y="990600"/>
            <a:ext cx="1117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914400" y="3048000"/>
            <a:ext cx="10769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E:   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Hợp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nhỏ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2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số</a:t>
            </a:r>
            <a:endParaRPr lang="en-US" sz="4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27684" name="Group 3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80524185"/>
              </p:ext>
            </p:extLst>
          </p:nvPr>
        </p:nvGraphicFramePr>
        <p:xfrm>
          <a:off x="965200" y="2397125"/>
          <a:ext cx="10667997" cy="803275"/>
        </p:xfrm>
        <a:graphic>
          <a:graphicData uri="http://schemas.openxmlformats.org/drawingml/2006/table">
            <a:tbl>
              <a:tblPr/>
              <a:tblGrid>
                <a:gridCol w="1185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8533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03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M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R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U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57"/>
          <p:cNvSpPr>
            <a:spLocks noGrp="1" noChangeArrowheads="1"/>
          </p:cNvSpPr>
          <p:nvPr>
            <p:ph type="title"/>
          </p:nvPr>
        </p:nvSpPr>
        <p:spPr>
          <a:xfrm>
            <a:off x="304800" y="1752600"/>
            <a:ext cx="121920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err="1" smtClean="0">
                <a:solidFill>
                  <a:srgbClr val="000000"/>
                </a:solidFill>
              </a:rPr>
              <a:t>Hãy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điền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cái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tương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ứng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với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số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tìm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được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vào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err="1" smtClean="0">
                <a:solidFill>
                  <a:srgbClr val="000000"/>
                </a:solidFill>
              </a:rPr>
              <a:t>trong</a:t>
            </a:r>
            <a:r>
              <a:rPr lang="en-US" sz="2400" b="1" dirty="0" smtClean="0">
                <a:solidFill>
                  <a:srgbClr val="000000"/>
                </a:solidFill>
              </a:rPr>
              <a:t> ô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2336800" y="0"/>
            <a:ext cx="7010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398336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43070643"/>
              </p:ext>
            </p:extLst>
          </p:nvPr>
        </p:nvGraphicFramePr>
        <p:xfrm>
          <a:off x="1016000" y="3505201"/>
          <a:ext cx="10363200" cy="555625"/>
        </p:xfrm>
        <a:graphic>
          <a:graphicData uri="http://schemas.openxmlformats.org/drawingml/2006/table">
            <a:tbl>
              <a:tblPr/>
              <a:tblGrid>
                <a:gridCol w="115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35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72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35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8731" name="Group 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50762384"/>
              </p:ext>
            </p:extLst>
          </p:nvPr>
        </p:nvGraphicFramePr>
        <p:xfrm>
          <a:off x="1016000" y="2667000"/>
          <a:ext cx="10363203" cy="838200"/>
        </p:xfrm>
        <a:graphic>
          <a:graphicData uri="http://schemas.openxmlformats.org/drawingml/2006/table">
            <a:tbl>
              <a:tblPr/>
              <a:tblGrid>
                <a:gridCol w="11514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514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M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R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U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726" name="Rectangle 54"/>
          <p:cNvSpPr>
            <a:spLocks noChangeArrowheads="1"/>
          </p:cNvSpPr>
          <p:nvPr/>
        </p:nvSpPr>
        <p:spPr bwMode="auto">
          <a:xfrm>
            <a:off x="508000" y="990600"/>
            <a:ext cx="1117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2400" b="1">
              <a:solidFill>
                <a:srgbClr val="00FF00"/>
              </a:solidFill>
            </a:endParaRPr>
          </a:p>
        </p:txBody>
      </p:sp>
      <p:sp>
        <p:nvSpPr>
          <p:cNvPr id="28729" name="Rectangle 57"/>
          <p:cNvSpPr>
            <a:spLocks noChangeArrowheads="1"/>
          </p:cNvSpPr>
          <p:nvPr/>
        </p:nvSpPr>
        <p:spPr bwMode="auto">
          <a:xfrm>
            <a:off x="711200" y="3429000"/>
            <a:ext cx="10972800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G: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nguyên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tố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lớn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nhất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có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1 </a:t>
            </a:r>
            <a:r>
              <a:rPr lang="en-US" sz="4000" b="1" i="1" dirty="0" err="1">
                <a:solidFill>
                  <a:srgbClr val="000000"/>
                </a:solidFill>
                <a:latin typeface="Times New Roman" pitchFamily="18" charset="0"/>
              </a:rPr>
              <a:t>chữ</a:t>
            </a:r>
            <a:r>
              <a:rPr lang="en-US" sz="4000" b="1" i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0000"/>
                </a:solidFill>
                <a:latin typeface="Times New Roman" pitchFamily="18" charset="0"/>
              </a:rPr>
              <a:t>số</a:t>
            </a:r>
            <a:r>
              <a:rPr lang="en-US" sz="4000" b="1" i="1" dirty="0" smtClean="0">
                <a:solidFill>
                  <a:srgbClr val="000000"/>
                </a:solidFill>
                <a:latin typeface="Times New Roman" pitchFamily="18" charset="0"/>
              </a:rPr>
              <a:t>?</a:t>
            </a:r>
            <a:endParaRPr lang="en-US" sz="4000" b="1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" name="Rectangle 57"/>
          <p:cNvSpPr>
            <a:spLocks noGrp="1" noChangeArrowheads="1"/>
          </p:cNvSpPr>
          <p:nvPr>
            <p:ph type="title"/>
          </p:nvPr>
        </p:nvSpPr>
        <p:spPr>
          <a:xfrm>
            <a:off x="304800" y="1828800"/>
            <a:ext cx="12192000" cy="381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 err="1" smtClean="0">
                <a:solidFill>
                  <a:srgbClr val="000000"/>
                </a:solidFill>
              </a:rPr>
              <a:t>Hãy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điền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cái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tương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ứng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với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số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tìm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được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vào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r>
              <a:rPr lang="en-US" sz="2400" b="1" dirty="0" err="1" smtClean="0">
                <a:solidFill>
                  <a:srgbClr val="000000"/>
                </a:solidFill>
              </a:rPr>
              <a:t>trong</a:t>
            </a:r>
            <a:r>
              <a:rPr lang="en-US" sz="2400" b="1" dirty="0" smtClean="0">
                <a:solidFill>
                  <a:srgbClr val="000000"/>
                </a:solidFill>
              </a:rPr>
              <a:t> ô </a:t>
            </a:r>
            <a:r>
              <a:rPr lang="en-US" sz="2400" b="1" dirty="0" err="1" smtClean="0">
                <a:solidFill>
                  <a:srgbClr val="000000"/>
                </a:solidFill>
              </a:rPr>
              <a:t>chữ</a:t>
            </a:r>
            <a:r>
              <a:rPr lang="en-US" sz="2400" b="1" dirty="0" smtClean="0">
                <a:solidFill>
                  <a:srgbClr val="000000"/>
                </a:solidFill>
              </a:rPr>
              <a:t>.</a:t>
            </a:r>
            <a:br>
              <a:rPr lang="en-US" sz="2400" b="1" dirty="0" smtClean="0">
                <a:solidFill>
                  <a:srgbClr val="000000"/>
                </a:solidFill>
              </a:rPr>
            </a:br>
            <a:endParaRPr lang="en-US" sz="2400" b="1" dirty="0" smtClean="0">
              <a:solidFill>
                <a:srgbClr val="000000"/>
              </a:solidFill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2336800" y="0"/>
            <a:ext cx="7010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</p:spTree>
    <p:extLst>
      <p:ext uri="{BB962C8B-B14F-4D97-AF65-F5344CB8AC3E}">
        <p14:creationId xmlns:p14="http://schemas.microsoft.com/office/powerpoint/2010/main" val="44792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Group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03351213"/>
              </p:ext>
            </p:extLst>
          </p:nvPr>
        </p:nvGraphicFramePr>
        <p:xfrm>
          <a:off x="812801" y="3733801"/>
          <a:ext cx="11074404" cy="555625"/>
        </p:xfrm>
        <a:graphic>
          <a:graphicData uri="http://schemas.openxmlformats.org/drawingml/2006/table">
            <a:tbl>
              <a:tblPr/>
              <a:tblGrid>
                <a:gridCol w="1232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5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27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7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59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27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275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59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327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556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121920" marR="12192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121920" marR="12192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0779" name="Group 5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07096304"/>
              </p:ext>
            </p:extLst>
          </p:nvPr>
        </p:nvGraphicFramePr>
        <p:xfrm>
          <a:off x="1016004" y="2819400"/>
          <a:ext cx="10769589" cy="838200"/>
        </p:xfrm>
        <a:graphic>
          <a:graphicData uri="http://schemas.openxmlformats.org/drawingml/2006/table">
            <a:tbl>
              <a:tblPr/>
              <a:tblGrid>
                <a:gridCol w="1196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6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6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6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66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66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66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66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966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M</a:t>
                      </a:r>
                    </a:p>
                  </a:txBody>
                  <a:tcPr marL="121920" marR="1219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I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E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R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U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H" pitchFamily="34" charset="0"/>
                        </a:rPr>
                        <a:t>G</a:t>
                      </a:r>
                    </a:p>
                  </a:txBody>
                  <a:tcPr marL="121920" marR="1219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57"/>
          <p:cNvSpPr txBox="1">
            <a:spLocks noChangeArrowheads="1"/>
          </p:cNvSpPr>
          <p:nvPr/>
        </p:nvSpPr>
        <p:spPr bwMode="black">
          <a:xfrm>
            <a:off x="508000" y="2006600"/>
            <a:ext cx="12192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 u="none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2800" b="1" i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WordArt 56"/>
          <p:cNvSpPr>
            <a:spLocks noChangeArrowheads="1" noChangeShapeType="1" noTextEdit="1"/>
          </p:cNvSpPr>
          <p:nvPr/>
        </p:nvSpPr>
        <p:spPr bwMode="auto">
          <a:xfrm>
            <a:off x="2336800" y="0"/>
            <a:ext cx="7010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9900"/>
                </a:solidFill>
                <a:latin typeface="Times New Roman"/>
                <a:cs typeface="Times New Roman"/>
              </a:rPr>
              <a:t>Ô CHỮ BÍ MẬT</a:t>
            </a:r>
          </a:p>
        </p:txBody>
      </p:sp>
      <p:sp>
        <p:nvSpPr>
          <p:cNvPr id="3" name="Action Button: Home 2">
            <a:hlinkClick r:id="rId3" action="ppaction://hlinkfile" highlightClick="1"/>
          </p:cNvPr>
          <p:cNvSpPr/>
          <p:nvPr/>
        </p:nvSpPr>
        <p:spPr bwMode="auto">
          <a:xfrm>
            <a:off x="304800" y="6172200"/>
            <a:ext cx="1016000" cy="5334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normalizeH="0" baseline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charset="0"/>
            </a:endParaRPr>
          </a:p>
        </p:txBody>
      </p:sp>
      <p:sp>
        <p:nvSpPr>
          <p:cNvPr id="4" name="Action Button: Movie 3">
            <a:hlinkClick r:id="rId4" action="ppaction://hlinkfile" highlightClick="1"/>
          </p:cNvPr>
          <p:cNvSpPr/>
          <p:nvPr/>
        </p:nvSpPr>
        <p:spPr bwMode="auto">
          <a:xfrm>
            <a:off x="10668000" y="5943600"/>
            <a:ext cx="1288288" cy="772804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9054" y="5942428"/>
            <a:ext cx="60231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NHANH NHƯ CHỚP NHÍ</a:t>
            </a:r>
            <a:endParaRPr lang="en-US" sz="4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903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07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07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đẹp miền Trung mùa nước lũ: Nụ cười ấm áp của người chiến s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6" y="196622"/>
            <a:ext cx="4372884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lũ lụt miền Trung ngập tràn báo chí nước ngoài - Báo Người lao  động | Hình ảnh, Chèo thuyền,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286" y="196622"/>
            <a:ext cx="373016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ền Trung đáp trả ân tình, quyên góp hàng hoá gửi Sài Gòn chống dịch -  VietNam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25" y="3512457"/>
            <a:ext cx="4334105" cy="314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vnn-imgs-f.vgcloud.vn/2021/07/16/16/mien-trung-dap-tra-an-tinh-quyen-gop-hang-hoa-gui-sai-gon-chong-dich-9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286" y="3512457"/>
            <a:ext cx="3730165" cy="347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Chung tay hướng về khúc ruột miền Trung - Báo Lâm Đồng điện tử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Chung tay hướng về khúc ruột miền Trung - Báo Lâm Đồng điện tử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Chung tay hướng về khúc ruột miền Trung - Báo Lâm Đồng điện tử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0" y="1546000"/>
            <a:ext cx="3077029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17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/>
          <p:nvPr/>
        </p:nvGrpSpPr>
        <p:grpSpPr>
          <a:xfrm>
            <a:off x="3590568" y="463992"/>
            <a:ext cx="5213316" cy="1031890"/>
            <a:chOff x="7038412" y="5298115"/>
            <a:chExt cx="3099874" cy="517828"/>
          </a:xfrm>
        </p:grpSpPr>
        <p:grpSp>
          <p:nvGrpSpPr>
            <p:cNvPr id="90" name="组合 89"/>
            <p:cNvGrpSpPr/>
            <p:nvPr/>
          </p:nvGrpSpPr>
          <p:grpSpPr>
            <a:xfrm>
              <a:off x="7038412" y="5298115"/>
              <a:ext cx="3099874" cy="517828"/>
              <a:chOff x="5718131" y="5650928"/>
              <a:chExt cx="4596458" cy="767829"/>
            </a:xfrm>
          </p:grpSpPr>
          <p:sp>
            <p:nvSpPr>
              <p:cNvPr id="92" name="圆角矩形 91"/>
              <p:cNvSpPr/>
              <p:nvPr/>
            </p:nvSpPr>
            <p:spPr>
              <a:xfrm>
                <a:off x="5718131" y="5650928"/>
                <a:ext cx="4596458" cy="767829"/>
              </a:xfrm>
              <a:prstGeom prst="roundRect">
                <a:avLst>
                  <a:gd name="adj" fmla="val 50000"/>
                </a:avLst>
              </a:prstGeom>
              <a:solidFill>
                <a:srgbClr val="F3F3F3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圆角矩形 92"/>
              <p:cNvSpPr/>
              <p:nvPr/>
            </p:nvSpPr>
            <p:spPr>
              <a:xfrm>
                <a:off x="5829672" y="5747159"/>
                <a:ext cx="4373372" cy="57536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22225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5400000" scaled="1"/>
                </a:gradFill>
              </a:ln>
              <a:effectLst>
                <a:innerShdw blurRad="76200" dist="38100" dir="16200000">
                  <a:prstClr val="black">
                    <a:alpha val="37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1" name="TextBox 19"/>
            <p:cNvSpPr txBox="1"/>
            <p:nvPr/>
          </p:nvSpPr>
          <p:spPr>
            <a:xfrm>
              <a:off x="7752953" y="5433395"/>
              <a:ext cx="127818" cy="1890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4" name="标题 1"/>
          <p:cNvSpPr txBox="1">
            <a:spLocks/>
          </p:cNvSpPr>
          <p:nvPr/>
        </p:nvSpPr>
        <p:spPr>
          <a:xfrm>
            <a:off x="4194257" y="358019"/>
            <a:ext cx="4005932" cy="1082473"/>
          </a:xfrm>
          <a:prstGeom prst="rect">
            <a:avLst/>
          </a:prstGeom>
        </p:spPr>
        <p:txBody>
          <a:bodyPr lIns="91415" tIns="45708" rIns="91415" bIns="45708">
            <a:noAutofit/>
          </a:bodyPr>
          <a:lstStyle>
            <a:lvl1pPr algn="ctr" defTabSz="91415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kern="1200">
                <a:solidFill>
                  <a:schemeClr val="bg1"/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4800" dirty="0" err="1"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rPr>
              <a:t>Em</a:t>
            </a:r>
            <a:r>
              <a:rPr lang="en-US" altLang="zh-CN" sz="4800" dirty="0"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rPr>
              <a:t> </a:t>
            </a:r>
            <a:r>
              <a:rPr lang="en-US" altLang="zh-CN" sz="4800" dirty="0" err="1"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rPr>
              <a:t>học</a:t>
            </a:r>
            <a:r>
              <a:rPr lang="en-US" altLang="zh-CN" sz="4800" dirty="0"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rPr>
              <a:t> </a:t>
            </a:r>
            <a:r>
              <a:rPr lang="en-US" altLang="zh-CN" sz="4800" dirty="0" err="1"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rPr>
              <a:t>được</a:t>
            </a:r>
            <a:endParaRPr lang="zh-CN" altLang="en-US" sz="4800" dirty="0">
              <a:latin typeface="Times New Roman" pitchFamily="18" charset="0"/>
              <a:ea typeface="造字工房悦黑（非商用）常规体" pitchFamily="2" charset="-122"/>
              <a:cs typeface="Times New Roman" pitchFamily="18" charset="0"/>
            </a:endParaRPr>
          </a:p>
        </p:txBody>
      </p:sp>
      <p:grpSp>
        <p:nvGrpSpPr>
          <p:cNvPr id="95" name="组合 94"/>
          <p:cNvGrpSpPr/>
          <p:nvPr/>
        </p:nvGrpSpPr>
        <p:grpSpPr>
          <a:xfrm>
            <a:off x="815226" y="3597506"/>
            <a:ext cx="2959908" cy="1704126"/>
            <a:chOff x="322231" y="4294149"/>
            <a:chExt cx="2959908" cy="2119301"/>
          </a:xfrm>
        </p:grpSpPr>
        <p:sp>
          <p:nvSpPr>
            <p:cNvPr id="96" name="矩形 95"/>
            <p:cNvSpPr/>
            <p:nvPr/>
          </p:nvSpPr>
          <p:spPr>
            <a:xfrm>
              <a:off x="409353" y="4294149"/>
              <a:ext cx="2872786" cy="7272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smtClean="0">
                  <a:solidFill>
                    <a:srgbClr val="FF9900"/>
                  </a:solidFill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Định nghĩa</a:t>
              </a:r>
              <a:endParaRPr lang="zh-CN" altLang="en-US" sz="3200" dirty="0">
                <a:solidFill>
                  <a:srgbClr val="FF9900"/>
                </a:solidFill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endParaRPr>
            </a:p>
          </p:txBody>
        </p:sp>
        <p:sp>
          <p:nvSpPr>
            <p:cNvPr id="97" name="Text Placeholder 5"/>
            <p:cNvSpPr txBox="1">
              <a:spLocks/>
            </p:cNvSpPr>
            <p:nvPr/>
          </p:nvSpPr>
          <p:spPr>
            <a:xfrm>
              <a:off x="322231" y="5021391"/>
              <a:ext cx="2759463" cy="139205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CN" smtClean="0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Số nguyên tố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CN" smtClean="0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Hợp số</a:t>
              </a:r>
              <a:endParaRPr lang="en-US" altLang="zh-CN" dirty="0"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4455509" y="3655534"/>
            <a:ext cx="3208029" cy="1994005"/>
            <a:chOff x="6314741" y="4297551"/>
            <a:chExt cx="2275253" cy="1994005"/>
          </a:xfrm>
        </p:grpSpPr>
        <p:sp>
          <p:nvSpPr>
            <p:cNvPr id="102" name="矩形 101"/>
            <p:cNvSpPr/>
            <p:nvPr/>
          </p:nvSpPr>
          <p:spPr>
            <a:xfrm>
              <a:off x="6454523" y="4297551"/>
              <a:ext cx="19127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smtClean="0">
                  <a:solidFill>
                    <a:srgbClr val="FF9900"/>
                  </a:solidFill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Nắm được</a:t>
              </a:r>
              <a:endParaRPr lang="zh-CN" altLang="en-US" sz="3200" dirty="0">
                <a:solidFill>
                  <a:srgbClr val="FF9900"/>
                </a:solidFill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endParaRPr>
            </a:p>
          </p:txBody>
        </p:sp>
        <p:sp>
          <p:nvSpPr>
            <p:cNvPr id="103" name="Text Placeholder 5"/>
            <p:cNvSpPr txBox="1">
              <a:spLocks/>
            </p:cNvSpPr>
            <p:nvPr/>
          </p:nvSpPr>
          <p:spPr>
            <a:xfrm>
              <a:off x="6314741" y="4884554"/>
              <a:ext cx="2275253" cy="1407002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CN" smtClean="0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Ước nguyên tố là gì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CN" smtClean="0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Biết tìm ước nguyên tố</a:t>
              </a:r>
              <a:endParaRPr lang="en-US" altLang="zh-CN" dirty="0"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104" name="组合 103"/>
          <p:cNvGrpSpPr/>
          <p:nvPr/>
        </p:nvGrpSpPr>
        <p:grpSpPr>
          <a:xfrm>
            <a:off x="8277139" y="3609913"/>
            <a:ext cx="3014306" cy="1729658"/>
            <a:chOff x="8908929" y="4294149"/>
            <a:chExt cx="3014306" cy="1729658"/>
          </a:xfrm>
        </p:grpSpPr>
        <p:sp>
          <p:nvSpPr>
            <p:cNvPr id="105" name="矩形 104"/>
            <p:cNvSpPr/>
            <p:nvPr/>
          </p:nvSpPr>
          <p:spPr>
            <a:xfrm>
              <a:off x="9801972" y="4294149"/>
              <a:ext cx="179247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200" dirty="0" err="1">
                  <a:solidFill>
                    <a:srgbClr val="FF9900"/>
                  </a:solidFill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Vận</a:t>
              </a:r>
              <a:r>
                <a:rPr lang="en-US" altLang="zh-CN" sz="3200" dirty="0">
                  <a:solidFill>
                    <a:srgbClr val="FF9900"/>
                  </a:solidFill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 </a:t>
              </a:r>
              <a:r>
                <a:rPr lang="en-US" altLang="zh-CN" sz="3200" dirty="0" err="1">
                  <a:solidFill>
                    <a:srgbClr val="FF9900"/>
                  </a:solidFill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dụng</a:t>
              </a:r>
              <a:endParaRPr lang="zh-CN" altLang="en-US" sz="3200" dirty="0">
                <a:solidFill>
                  <a:srgbClr val="FF9900"/>
                </a:solidFill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endParaRPr>
            </a:p>
          </p:txBody>
        </p:sp>
        <p:sp>
          <p:nvSpPr>
            <p:cNvPr id="106" name="Text Placeholder 5"/>
            <p:cNvSpPr txBox="1">
              <a:spLocks/>
            </p:cNvSpPr>
            <p:nvPr/>
          </p:nvSpPr>
          <p:spPr>
            <a:xfrm>
              <a:off x="8908929" y="4878924"/>
              <a:ext cx="3014306" cy="1144883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CN" dirty="0" err="1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Giải</a:t>
              </a:r>
              <a:r>
                <a:rPr lang="en-US" altLang="zh-CN" dirty="0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 </a:t>
              </a:r>
              <a:r>
                <a:rPr lang="en-US" altLang="zh-CN" err="1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thích</a:t>
              </a:r>
              <a:r>
                <a:rPr lang="en-US" altLang="zh-CN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 </a:t>
              </a:r>
              <a:r>
                <a:rPr lang="en-US" altLang="zh-CN" smtClean="0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đâu là số nguyên tố, hợp số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altLang="zh-CN" smtClean="0">
                  <a:latin typeface="Times New Roman" pitchFamily="18" charset="0"/>
                  <a:ea typeface="造字工房悦黑（非商用）常规体" pitchFamily="2" charset="-122"/>
                  <a:cs typeface="Times New Roman" pitchFamily="18" charset="0"/>
                </a:rPr>
                <a:t>Chứng minh được 1 số là hợp số</a:t>
              </a:r>
            </a:p>
            <a:p>
              <a:pPr marL="0" indent="0" algn="ctr">
                <a:lnSpc>
                  <a:spcPct val="100000"/>
                </a:lnSpc>
                <a:spcBef>
                  <a:spcPts val="0"/>
                </a:spcBef>
                <a:buNone/>
              </a:pPr>
              <a:endParaRPr lang="en-US" altLang="zh-CN" dirty="0">
                <a:latin typeface="Times New Roman" pitchFamily="18" charset="0"/>
                <a:ea typeface="造字工房悦黑（非商用）常规体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107" name="组合 106"/>
          <p:cNvGrpSpPr/>
          <p:nvPr/>
        </p:nvGrpSpPr>
        <p:grpSpPr>
          <a:xfrm>
            <a:off x="8907295" y="1812538"/>
            <a:ext cx="1556194" cy="1556194"/>
            <a:chOff x="9674578" y="2446144"/>
            <a:chExt cx="1556194" cy="1556194"/>
          </a:xfrm>
        </p:grpSpPr>
        <p:grpSp>
          <p:nvGrpSpPr>
            <p:cNvPr id="108" name="组合 107"/>
            <p:cNvGrpSpPr/>
            <p:nvPr/>
          </p:nvGrpSpPr>
          <p:grpSpPr>
            <a:xfrm>
              <a:off x="9674578" y="2446144"/>
              <a:ext cx="1556194" cy="1556194"/>
              <a:chOff x="3154508" y="1821271"/>
              <a:chExt cx="2785107" cy="2785102"/>
            </a:xfrm>
          </p:grpSpPr>
          <p:sp>
            <p:nvSpPr>
              <p:cNvPr id="110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4">
                        <a:lumMod val="75000"/>
                      </a:schemeClr>
                    </a:gs>
                    <a:gs pos="100000">
                      <a:schemeClr val="accent4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9" name="Freeform 5"/>
            <p:cNvSpPr>
              <a:spLocks noChangeAspect="1" noEditPoints="1"/>
            </p:cNvSpPr>
            <p:nvPr/>
          </p:nvSpPr>
          <p:spPr bwMode="auto">
            <a:xfrm>
              <a:off x="10262139" y="2880262"/>
              <a:ext cx="400923" cy="592899"/>
            </a:xfrm>
            <a:custGeom>
              <a:avLst/>
              <a:gdLst>
                <a:gd name="T0" fmla="*/ 189 w 316"/>
                <a:gd name="T1" fmla="*/ 16 h 467"/>
                <a:gd name="T2" fmla="*/ 225 w 316"/>
                <a:gd name="T3" fmla="*/ 7 h 467"/>
                <a:gd name="T4" fmla="*/ 300 w 316"/>
                <a:gd name="T5" fmla="*/ 52 h 467"/>
                <a:gd name="T6" fmla="*/ 309 w 316"/>
                <a:gd name="T7" fmla="*/ 89 h 467"/>
                <a:gd name="T8" fmla="*/ 298 w 316"/>
                <a:gd name="T9" fmla="*/ 105 h 467"/>
                <a:gd name="T10" fmla="*/ 179 w 316"/>
                <a:gd name="T11" fmla="*/ 33 h 467"/>
                <a:gd name="T12" fmla="*/ 189 w 316"/>
                <a:gd name="T13" fmla="*/ 16 h 467"/>
                <a:gd name="T14" fmla="*/ 164 w 316"/>
                <a:gd name="T15" fmla="*/ 58 h 467"/>
                <a:gd name="T16" fmla="*/ 147 w 316"/>
                <a:gd name="T17" fmla="*/ 85 h 467"/>
                <a:gd name="T18" fmla="*/ 266 w 316"/>
                <a:gd name="T19" fmla="*/ 157 h 467"/>
                <a:gd name="T20" fmla="*/ 283 w 316"/>
                <a:gd name="T21" fmla="*/ 130 h 467"/>
                <a:gd name="T22" fmla="*/ 164 w 316"/>
                <a:gd name="T23" fmla="*/ 58 h 467"/>
                <a:gd name="T24" fmla="*/ 2 w 316"/>
                <a:gd name="T25" fmla="*/ 446 h 467"/>
                <a:gd name="T26" fmla="*/ 13 w 316"/>
                <a:gd name="T27" fmla="*/ 354 h 467"/>
                <a:gd name="T28" fmla="*/ 90 w 316"/>
                <a:gd name="T29" fmla="*/ 401 h 467"/>
                <a:gd name="T30" fmla="*/ 13 w 316"/>
                <a:gd name="T31" fmla="*/ 453 h 467"/>
                <a:gd name="T32" fmla="*/ 2 w 316"/>
                <a:gd name="T33" fmla="*/ 446 h 467"/>
                <a:gd name="T34" fmla="*/ 20 w 316"/>
                <a:gd name="T35" fmla="*/ 296 h 467"/>
                <a:gd name="T36" fmla="*/ 133 w 316"/>
                <a:gd name="T37" fmla="*/ 109 h 467"/>
                <a:gd name="T38" fmla="*/ 172 w 316"/>
                <a:gd name="T39" fmla="*/ 133 h 467"/>
                <a:gd name="T40" fmla="*/ 59 w 316"/>
                <a:gd name="T41" fmla="*/ 320 h 467"/>
                <a:gd name="T42" fmla="*/ 20 w 316"/>
                <a:gd name="T43" fmla="*/ 296 h 467"/>
                <a:gd name="T44" fmla="*/ 99 w 316"/>
                <a:gd name="T45" fmla="*/ 344 h 467"/>
                <a:gd name="T46" fmla="*/ 212 w 316"/>
                <a:gd name="T47" fmla="*/ 158 h 467"/>
                <a:gd name="T48" fmla="*/ 252 w 316"/>
                <a:gd name="T49" fmla="*/ 182 h 467"/>
                <a:gd name="T50" fmla="*/ 139 w 316"/>
                <a:gd name="T51" fmla="*/ 368 h 467"/>
                <a:gd name="T52" fmla="*/ 99 w 316"/>
                <a:gd name="T53" fmla="*/ 344 h 467"/>
                <a:gd name="T54" fmla="*/ 95 w 316"/>
                <a:gd name="T55" fmla="*/ 446 h 467"/>
                <a:gd name="T56" fmla="*/ 301 w 316"/>
                <a:gd name="T57" fmla="*/ 446 h 467"/>
                <a:gd name="T58" fmla="*/ 311 w 316"/>
                <a:gd name="T59" fmla="*/ 456 h 467"/>
                <a:gd name="T60" fmla="*/ 301 w 316"/>
                <a:gd name="T61" fmla="*/ 467 h 467"/>
                <a:gd name="T62" fmla="*/ 95 w 316"/>
                <a:gd name="T63" fmla="*/ 467 h 467"/>
                <a:gd name="T64" fmla="*/ 84 w 316"/>
                <a:gd name="T65" fmla="*/ 456 h 467"/>
                <a:gd name="T66" fmla="*/ 95 w 316"/>
                <a:gd name="T67" fmla="*/ 446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467">
                  <a:moveTo>
                    <a:pt x="189" y="16"/>
                  </a:moveTo>
                  <a:cubicBezTo>
                    <a:pt x="197" y="4"/>
                    <a:pt x="213" y="0"/>
                    <a:pt x="225" y="7"/>
                  </a:cubicBezTo>
                  <a:cubicBezTo>
                    <a:pt x="300" y="52"/>
                    <a:pt x="300" y="52"/>
                    <a:pt x="300" y="52"/>
                  </a:cubicBezTo>
                  <a:cubicBezTo>
                    <a:pt x="312" y="60"/>
                    <a:pt x="316" y="76"/>
                    <a:pt x="309" y="89"/>
                  </a:cubicBezTo>
                  <a:cubicBezTo>
                    <a:pt x="298" y="105"/>
                    <a:pt x="298" y="105"/>
                    <a:pt x="298" y="105"/>
                  </a:cubicBezTo>
                  <a:cubicBezTo>
                    <a:pt x="179" y="33"/>
                    <a:pt x="179" y="33"/>
                    <a:pt x="179" y="33"/>
                  </a:cubicBezTo>
                  <a:lnTo>
                    <a:pt x="189" y="16"/>
                  </a:lnTo>
                  <a:close/>
                  <a:moveTo>
                    <a:pt x="164" y="58"/>
                  </a:moveTo>
                  <a:cubicBezTo>
                    <a:pt x="147" y="85"/>
                    <a:pt x="147" y="85"/>
                    <a:pt x="147" y="85"/>
                  </a:cubicBezTo>
                  <a:cubicBezTo>
                    <a:pt x="266" y="157"/>
                    <a:pt x="266" y="157"/>
                    <a:pt x="266" y="157"/>
                  </a:cubicBezTo>
                  <a:cubicBezTo>
                    <a:pt x="283" y="130"/>
                    <a:pt x="283" y="130"/>
                    <a:pt x="283" y="130"/>
                  </a:cubicBezTo>
                  <a:lnTo>
                    <a:pt x="164" y="58"/>
                  </a:lnTo>
                  <a:close/>
                  <a:moveTo>
                    <a:pt x="2" y="446"/>
                  </a:moveTo>
                  <a:cubicBezTo>
                    <a:pt x="13" y="354"/>
                    <a:pt x="13" y="354"/>
                    <a:pt x="13" y="354"/>
                  </a:cubicBezTo>
                  <a:cubicBezTo>
                    <a:pt x="90" y="401"/>
                    <a:pt x="90" y="401"/>
                    <a:pt x="90" y="401"/>
                  </a:cubicBezTo>
                  <a:cubicBezTo>
                    <a:pt x="13" y="453"/>
                    <a:pt x="13" y="453"/>
                    <a:pt x="13" y="453"/>
                  </a:cubicBezTo>
                  <a:cubicBezTo>
                    <a:pt x="5" y="459"/>
                    <a:pt x="0" y="456"/>
                    <a:pt x="2" y="446"/>
                  </a:cubicBezTo>
                  <a:close/>
                  <a:moveTo>
                    <a:pt x="20" y="296"/>
                  </a:moveTo>
                  <a:cubicBezTo>
                    <a:pt x="133" y="109"/>
                    <a:pt x="133" y="109"/>
                    <a:pt x="133" y="109"/>
                  </a:cubicBezTo>
                  <a:cubicBezTo>
                    <a:pt x="172" y="133"/>
                    <a:pt x="172" y="133"/>
                    <a:pt x="172" y="133"/>
                  </a:cubicBezTo>
                  <a:cubicBezTo>
                    <a:pt x="59" y="320"/>
                    <a:pt x="59" y="320"/>
                    <a:pt x="59" y="320"/>
                  </a:cubicBezTo>
                  <a:lnTo>
                    <a:pt x="20" y="296"/>
                  </a:lnTo>
                  <a:close/>
                  <a:moveTo>
                    <a:pt x="99" y="344"/>
                  </a:moveTo>
                  <a:cubicBezTo>
                    <a:pt x="212" y="158"/>
                    <a:pt x="212" y="158"/>
                    <a:pt x="212" y="158"/>
                  </a:cubicBezTo>
                  <a:cubicBezTo>
                    <a:pt x="252" y="182"/>
                    <a:pt x="252" y="182"/>
                    <a:pt x="252" y="182"/>
                  </a:cubicBezTo>
                  <a:cubicBezTo>
                    <a:pt x="139" y="368"/>
                    <a:pt x="139" y="368"/>
                    <a:pt x="139" y="368"/>
                  </a:cubicBezTo>
                  <a:lnTo>
                    <a:pt x="99" y="344"/>
                  </a:lnTo>
                  <a:close/>
                  <a:moveTo>
                    <a:pt x="95" y="446"/>
                  </a:moveTo>
                  <a:cubicBezTo>
                    <a:pt x="301" y="446"/>
                    <a:pt x="301" y="446"/>
                    <a:pt x="301" y="446"/>
                  </a:cubicBezTo>
                  <a:cubicBezTo>
                    <a:pt x="307" y="446"/>
                    <a:pt x="311" y="450"/>
                    <a:pt x="311" y="456"/>
                  </a:cubicBezTo>
                  <a:cubicBezTo>
                    <a:pt x="311" y="462"/>
                    <a:pt x="307" y="467"/>
                    <a:pt x="301" y="467"/>
                  </a:cubicBezTo>
                  <a:cubicBezTo>
                    <a:pt x="95" y="467"/>
                    <a:pt x="95" y="467"/>
                    <a:pt x="95" y="467"/>
                  </a:cubicBezTo>
                  <a:cubicBezTo>
                    <a:pt x="89" y="467"/>
                    <a:pt x="84" y="462"/>
                    <a:pt x="84" y="456"/>
                  </a:cubicBezTo>
                  <a:cubicBezTo>
                    <a:pt x="84" y="450"/>
                    <a:pt x="89" y="446"/>
                    <a:pt x="95" y="4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5242886" y="1784390"/>
            <a:ext cx="1556194" cy="1556194"/>
            <a:chOff x="3843955" y="2446144"/>
            <a:chExt cx="1556194" cy="1556194"/>
          </a:xfrm>
        </p:grpSpPr>
        <p:grpSp>
          <p:nvGrpSpPr>
            <p:cNvPr id="113" name="组合 112"/>
            <p:cNvGrpSpPr/>
            <p:nvPr/>
          </p:nvGrpSpPr>
          <p:grpSpPr>
            <a:xfrm>
              <a:off x="3843955" y="2446144"/>
              <a:ext cx="1556194" cy="1556194"/>
              <a:chOff x="3154508" y="1821271"/>
              <a:chExt cx="2785107" cy="2785102"/>
            </a:xfrm>
          </p:grpSpPr>
          <p:sp>
            <p:nvSpPr>
              <p:cNvPr id="126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/>
                  </a:gs>
                  <a:gs pos="100000">
                    <a:schemeClr val="accent2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100000">
                      <a:schemeClr val="accent2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4" name="组合 113"/>
            <p:cNvGrpSpPr>
              <a:grpSpLocks noChangeAspect="1"/>
            </p:cNvGrpSpPr>
            <p:nvPr/>
          </p:nvGrpSpPr>
          <p:grpSpPr>
            <a:xfrm>
              <a:off x="4305202" y="2997957"/>
              <a:ext cx="675251" cy="459226"/>
              <a:chOff x="3897313" y="2016126"/>
              <a:chExt cx="749300" cy="509588"/>
            </a:xfrm>
            <a:solidFill>
              <a:schemeClr val="bg1"/>
            </a:solidFill>
          </p:grpSpPr>
          <p:sp>
            <p:nvSpPr>
              <p:cNvPr id="115" name="Freeform 8"/>
              <p:cNvSpPr>
                <a:spLocks noEditPoints="1"/>
              </p:cNvSpPr>
              <p:nvPr/>
            </p:nvSpPr>
            <p:spPr bwMode="auto">
              <a:xfrm>
                <a:off x="3897313" y="2016126"/>
                <a:ext cx="749300" cy="509588"/>
              </a:xfrm>
              <a:custGeom>
                <a:avLst/>
                <a:gdLst>
                  <a:gd name="T0" fmla="*/ 627 w 631"/>
                  <a:gd name="T1" fmla="*/ 44 h 429"/>
                  <a:gd name="T2" fmla="*/ 469 w 631"/>
                  <a:gd name="T3" fmla="*/ 0 h 429"/>
                  <a:gd name="T4" fmla="*/ 315 w 631"/>
                  <a:gd name="T5" fmla="*/ 41 h 429"/>
                  <a:gd name="T6" fmla="*/ 168 w 631"/>
                  <a:gd name="T7" fmla="*/ 0 h 429"/>
                  <a:gd name="T8" fmla="*/ 3 w 631"/>
                  <a:gd name="T9" fmla="*/ 44 h 429"/>
                  <a:gd name="T10" fmla="*/ 0 w 631"/>
                  <a:gd name="T11" fmla="*/ 52 h 429"/>
                  <a:gd name="T12" fmla="*/ 0 w 631"/>
                  <a:gd name="T13" fmla="*/ 412 h 429"/>
                  <a:gd name="T14" fmla="*/ 23 w 631"/>
                  <a:gd name="T15" fmla="*/ 429 h 429"/>
                  <a:gd name="T16" fmla="*/ 313 w 631"/>
                  <a:gd name="T17" fmla="*/ 429 h 429"/>
                  <a:gd name="T18" fmla="*/ 608 w 631"/>
                  <a:gd name="T19" fmla="*/ 429 h 429"/>
                  <a:gd name="T20" fmla="*/ 631 w 631"/>
                  <a:gd name="T21" fmla="*/ 413 h 429"/>
                  <a:gd name="T22" fmla="*/ 631 w 631"/>
                  <a:gd name="T23" fmla="*/ 52 h 429"/>
                  <a:gd name="T24" fmla="*/ 627 w 631"/>
                  <a:gd name="T25" fmla="*/ 44 h 429"/>
                  <a:gd name="T26" fmla="*/ 304 w 631"/>
                  <a:gd name="T27" fmla="*/ 60 h 429"/>
                  <a:gd name="T28" fmla="*/ 304 w 631"/>
                  <a:gd name="T29" fmla="*/ 393 h 429"/>
                  <a:gd name="T30" fmla="*/ 167 w 631"/>
                  <a:gd name="T31" fmla="*/ 355 h 429"/>
                  <a:gd name="T32" fmla="*/ 40 w 631"/>
                  <a:gd name="T33" fmla="*/ 380 h 429"/>
                  <a:gd name="T34" fmla="*/ 40 w 631"/>
                  <a:gd name="T35" fmla="*/ 46 h 429"/>
                  <a:gd name="T36" fmla="*/ 169 w 631"/>
                  <a:gd name="T37" fmla="*/ 21 h 429"/>
                  <a:gd name="T38" fmla="*/ 304 w 631"/>
                  <a:gd name="T39" fmla="*/ 60 h 429"/>
                  <a:gd name="T40" fmla="*/ 590 w 631"/>
                  <a:gd name="T41" fmla="*/ 45 h 429"/>
                  <a:gd name="T42" fmla="*/ 590 w 631"/>
                  <a:gd name="T43" fmla="*/ 381 h 429"/>
                  <a:gd name="T44" fmla="*/ 462 w 631"/>
                  <a:gd name="T45" fmla="*/ 359 h 429"/>
                  <a:gd name="T46" fmla="*/ 323 w 631"/>
                  <a:gd name="T47" fmla="*/ 394 h 429"/>
                  <a:gd name="T48" fmla="*/ 323 w 631"/>
                  <a:gd name="T49" fmla="*/ 61 h 429"/>
                  <a:gd name="T50" fmla="*/ 469 w 631"/>
                  <a:gd name="T51" fmla="*/ 21 h 429"/>
                  <a:gd name="T52" fmla="*/ 590 w 631"/>
                  <a:gd name="T53" fmla="*/ 45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31" h="429">
                    <a:moveTo>
                      <a:pt x="627" y="44"/>
                    </a:moveTo>
                    <a:cubicBezTo>
                      <a:pt x="593" y="16"/>
                      <a:pt x="534" y="0"/>
                      <a:pt x="469" y="0"/>
                    </a:cubicBezTo>
                    <a:cubicBezTo>
                      <a:pt x="407" y="0"/>
                      <a:pt x="350" y="15"/>
                      <a:pt x="315" y="41"/>
                    </a:cubicBezTo>
                    <a:cubicBezTo>
                      <a:pt x="288" y="15"/>
                      <a:pt x="234" y="0"/>
                      <a:pt x="168" y="0"/>
                    </a:cubicBezTo>
                    <a:cubicBezTo>
                      <a:pt x="100" y="0"/>
                      <a:pt x="37" y="17"/>
                      <a:pt x="3" y="44"/>
                    </a:cubicBezTo>
                    <a:cubicBezTo>
                      <a:pt x="1" y="46"/>
                      <a:pt x="0" y="49"/>
                      <a:pt x="0" y="52"/>
                    </a:cubicBezTo>
                    <a:cubicBezTo>
                      <a:pt x="0" y="412"/>
                      <a:pt x="0" y="412"/>
                      <a:pt x="0" y="412"/>
                    </a:cubicBezTo>
                    <a:cubicBezTo>
                      <a:pt x="0" y="419"/>
                      <a:pt x="9" y="429"/>
                      <a:pt x="23" y="429"/>
                    </a:cubicBezTo>
                    <a:cubicBezTo>
                      <a:pt x="313" y="429"/>
                      <a:pt x="313" y="429"/>
                      <a:pt x="313" y="429"/>
                    </a:cubicBezTo>
                    <a:cubicBezTo>
                      <a:pt x="314" y="429"/>
                      <a:pt x="608" y="429"/>
                      <a:pt x="608" y="429"/>
                    </a:cubicBezTo>
                    <a:cubicBezTo>
                      <a:pt x="618" y="429"/>
                      <a:pt x="631" y="424"/>
                      <a:pt x="631" y="413"/>
                    </a:cubicBezTo>
                    <a:cubicBezTo>
                      <a:pt x="631" y="52"/>
                      <a:pt x="631" y="52"/>
                      <a:pt x="631" y="52"/>
                    </a:cubicBezTo>
                    <a:cubicBezTo>
                      <a:pt x="631" y="49"/>
                      <a:pt x="630" y="46"/>
                      <a:pt x="627" y="44"/>
                    </a:cubicBezTo>
                    <a:close/>
                    <a:moveTo>
                      <a:pt x="304" y="60"/>
                    </a:moveTo>
                    <a:cubicBezTo>
                      <a:pt x="304" y="66"/>
                      <a:pt x="304" y="393"/>
                      <a:pt x="304" y="393"/>
                    </a:cubicBezTo>
                    <a:cubicBezTo>
                      <a:pt x="275" y="369"/>
                      <a:pt x="227" y="355"/>
                      <a:pt x="167" y="355"/>
                    </a:cubicBezTo>
                    <a:cubicBezTo>
                      <a:pt x="120" y="355"/>
                      <a:pt x="75" y="364"/>
                      <a:pt x="40" y="380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85" y="21"/>
                      <a:pt x="169" y="21"/>
                    </a:cubicBezTo>
                    <a:cubicBezTo>
                      <a:pt x="266" y="21"/>
                      <a:pt x="304" y="58"/>
                      <a:pt x="304" y="60"/>
                    </a:cubicBezTo>
                    <a:close/>
                    <a:moveTo>
                      <a:pt x="590" y="45"/>
                    </a:moveTo>
                    <a:cubicBezTo>
                      <a:pt x="590" y="381"/>
                      <a:pt x="590" y="381"/>
                      <a:pt x="590" y="381"/>
                    </a:cubicBezTo>
                    <a:cubicBezTo>
                      <a:pt x="554" y="366"/>
                      <a:pt x="505" y="359"/>
                      <a:pt x="462" y="359"/>
                    </a:cubicBezTo>
                    <a:cubicBezTo>
                      <a:pt x="401" y="359"/>
                      <a:pt x="352" y="371"/>
                      <a:pt x="323" y="394"/>
                    </a:cubicBezTo>
                    <a:cubicBezTo>
                      <a:pt x="323" y="61"/>
                      <a:pt x="323" y="61"/>
                      <a:pt x="323" y="61"/>
                    </a:cubicBezTo>
                    <a:cubicBezTo>
                      <a:pt x="323" y="61"/>
                      <a:pt x="368" y="21"/>
                      <a:pt x="469" y="21"/>
                    </a:cubicBezTo>
                    <a:cubicBezTo>
                      <a:pt x="547" y="21"/>
                      <a:pt x="590" y="45"/>
                      <a:pt x="590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6" name="Freeform 24"/>
              <p:cNvSpPr>
                <a:spLocks/>
              </p:cNvSpPr>
              <p:nvPr/>
            </p:nvSpPr>
            <p:spPr bwMode="auto">
              <a:xfrm>
                <a:off x="3992563" y="2085976"/>
                <a:ext cx="228600" cy="52388"/>
              </a:xfrm>
              <a:custGeom>
                <a:avLst/>
                <a:gdLst>
                  <a:gd name="T0" fmla="*/ 184 w 192"/>
                  <a:gd name="T1" fmla="*/ 44 h 44"/>
                  <a:gd name="T2" fmla="*/ 180 w 192"/>
                  <a:gd name="T3" fmla="*/ 43 h 44"/>
                  <a:gd name="T4" fmla="*/ 10 w 192"/>
                  <a:gd name="T5" fmla="*/ 32 h 44"/>
                  <a:gd name="T6" fmla="*/ 1 w 192"/>
                  <a:gd name="T7" fmla="*/ 27 h 44"/>
                  <a:gd name="T8" fmla="*/ 6 w 192"/>
                  <a:gd name="T9" fmla="*/ 19 h 44"/>
                  <a:gd name="T10" fmla="*/ 188 w 192"/>
                  <a:gd name="T11" fmla="*/ 31 h 44"/>
                  <a:gd name="T12" fmla="*/ 190 w 192"/>
                  <a:gd name="T13" fmla="*/ 41 h 44"/>
                  <a:gd name="T14" fmla="*/ 184 w 19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4">
                    <a:moveTo>
                      <a:pt x="184" y="44"/>
                    </a:moveTo>
                    <a:cubicBezTo>
                      <a:pt x="183" y="44"/>
                      <a:pt x="181" y="44"/>
                      <a:pt x="180" y="43"/>
                    </a:cubicBezTo>
                    <a:cubicBezTo>
                      <a:pt x="150" y="23"/>
                      <a:pt x="83" y="12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5"/>
                      <a:pt x="188" y="31"/>
                    </a:cubicBezTo>
                    <a:cubicBezTo>
                      <a:pt x="191" y="33"/>
                      <a:pt x="192" y="38"/>
                      <a:pt x="190" y="41"/>
                    </a:cubicBezTo>
                    <a:cubicBezTo>
                      <a:pt x="189" y="43"/>
                      <a:pt x="186" y="44"/>
                      <a:pt x="184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7" name="Freeform 25"/>
              <p:cNvSpPr>
                <a:spLocks/>
              </p:cNvSpPr>
              <p:nvPr/>
            </p:nvSpPr>
            <p:spPr bwMode="auto">
              <a:xfrm>
                <a:off x="3992563" y="2151063"/>
                <a:ext cx="228600" cy="50800"/>
              </a:xfrm>
              <a:custGeom>
                <a:avLst/>
                <a:gdLst>
                  <a:gd name="T0" fmla="*/ 184 w 192"/>
                  <a:gd name="T1" fmla="*/ 43 h 43"/>
                  <a:gd name="T2" fmla="*/ 180 w 192"/>
                  <a:gd name="T3" fmla="*/ 42 h 43"/>
                  <a:gd name="T4" fmla="*/ 10 w 192"/>
                  <a:gd name="T5" fmla="*/ 32 h 43"/>
                  <a:gd name="T6" fmla="*/ 1 w 192"/>
                  <a:gd name="T7" fmla="*/ 27 h 43"/>
                  <a:gd name="T8" fmla="*/ 6 w 192"/>
                  <a:gd name="T9" fmla="*/ 19 h 43"/>
                  <a:gd name="T10" fmla="*/ 188 w 192"/>
                  <a:gd name="T11" fmla="*/ 30 h 43"/>
                  <a:gd name="T12" fmla="*/ 190 w 192"/>
                  <a:gd name="T13" fmla="*/ 40 h 43"/>
                  <a:gd name="T14" fmla="*/ 184 w 192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2" h="43">
                    <a:moveTo>
                      <a:pt x="184" y="43"/>
                    </a:moveTo>
                    <a:cubicBezTo>
                      <a:pt x="183" y="43"/>
                      <a:pt x="181" y="43"/>
                      <a:pt x="180" y="42"/>
                    </a:cubicBezTo>
                    <a:cubicBezTo>
                      <a:pt x="150" y="23"/>
                      <a:pt x="84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9"/>
                    </a:cubicBezTo>
                    <a:cubicBezTo>
                      <a:pt x="73" y="0"/>
                      <a:pt x="148" y="4"/>
                      <a:pt x="188" y="30"/>
                    </a:cubicBezTo>
                    <a:cubicBezTo>
                      <a:pt x="191" y="32"/>
                      <a:pt x="192" y="37"/>
                      <a:pt x="190" y="40"/>
                    </a:cubicBezTo>
                    <a:cubicBezTo>
                      <a:pt x="188" y="42"/>
                      <a:pt x="186" y="43"/>
                      <a:pt x="184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8" name="Freeform 26"/>
              <p:cNvSpPr>
                <a:spLocks/>
              </p:cNvSpPr>
              <p:nvPr/>
            </p:nvSpPr>
            <p:spPr bwMode="auto">
              <a:xfrm>
                <a:off x="3992563" y="2214563"/>
                <a:ext cx="230187" cy="50800"/>
              </a:xfrm>
              <a:custGeom>
                <a:avLst/>
                <a:gdLst>
                  <a:gd name="T0" fmla="*/ 185 w 193"/>
                  <a:gd name="T1" fmla="*/ 43 h 43"/>
                  <a:gd name="T2" fmla="*/ 181 w 193"/>
                  <a:gd name="T3" fmla="*/ 42 h 43"/>
                  <a:gd name="T4" fmla="*/ 10 w 193"/>
                  <a:gd name="T5" fmla="*/ 32 h 43"/>
                  <a:gd name="T6" fmla="*/ 1 w 193"/>
                  <a:gd name="T7" fmla="*/ 27 h 43"/>
                  <a:gd name="T8" fmla="*/ 6 w 193"/>
                  <a:gd name="T9" fmla="*/ 18 h 43"/>
                  <a:gd name="T10" fmla="*/ 189 w 193"/>
                  <a:gd name="T11" fmla="*/ 30 h 43"/>
                  <a:gd name="T12" fmla="*/ 191 w 193"/>
                  <a:gd name="T13" fmla="*/ 40 h 43"/>
                  <a:gd name="T14" fmla="*/ 185 w 193"/>
                  <a:gd name="T1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43">
                    <a:moveTo>
                      <a:pt x="185" y="43"/>
                    </a:moveTo>
                    <a:cubicBezTo>
                      <a:pt x="184" y="43"/>
                      <a:pt x="182" y="43"/>
                      <a:pt x="181" y="42"/>
                    </a:cubicBezTo>
                    <a:cubicBezTo>
                      <a:pt x="151" y="22"/>
                      <a:pt x="85" y="11"/>
                      <a:pt x="10" y="32"/>
                    </a:cubicBezTo>
                    <a:cubicBezTo>
                      <a:pt x="6" y="33"/>
                      <a:pt x="2" y="31"/>
                      <a:pt x="1" y="27"/>
                    </a:cubicBezTo>
                    <a:cubicBezTo>
                      <a:pt x="0" y="23"/>
                      <a:pt x="2" y="20"/>
                      <a:pt x="6" y="18"/>
                    </a:cubicBezTo>
                    <a:cubicBezTo>
                      <a:pt x="74" y="0"/>
                      <a:pt x="149" y="4"/>
                      <a:pt x="189" y="30"/>
                    </a:cubicBezTo>
                    <a:cubicBezTo>
                      <a:pt x="192" y="32"/>
                      <a:pt x="193" y="37"/>
                      <a:pt x="191" y="40"/>
                    </a:cubicBezTo>
                    <a:cubicBezTo>
                      <a:pt x="190" y="42"/>
                      <a:pt x="187" y="43"/>
                      <a:pt x="185" y="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19" name="Freeform 27"/>
              <p:cNvSpPr>
                <a:spLocks/>
              </p:cNvSpPr>
              <p:nvPr/>
            </p:nvSpPr>
            <p:spPr bwMode="auto">
              <a:xfrm>
                <a:off x="3992563" y="2278063"/>
                <a:ext cx="230187" cy="52388"/>
              </a:xfrm>
              <a:custGeom>
                <a:avLst/>
                <a:gdLst>
                  <a:gd name="T0" fmla="*/ 186 w 194"/>
                  <a:gd name="T1" fmla="*/ 44 h 44"/>
                  <a:gd name="T2" fmla="*/ 182 w 194"/>
                  <a:gd name="T3" fmla="*/ 43 h 44"/>
                  <a:gd name="T4" fmla="*/ 10 w 194"/>
                  <a:gd name="T5" fmla="*/ 34 h 44"/>
                  <a:gd name="T6" fmla="*/ 1 w 194"/>
                  <a:gd name="T7" fmla="*/ 30 h 44"/>
                  <a:gd name="T8" fmla="*/ 6 w 194"/>
                  <a:gd name="T9" fmla="*/ 21 h 44"/>
                  <a:gd name="T10" fmla="*/ 190 w 194"/>
                  <a:gd name="T11" fmla="*/ 31 h 44"/>
                  <a:gd name="T12" fmla="*/ 192 w 194"/>
                  <a:gd name="T13" fmla="*/ 41 h 44"/>
                  <a:gd name="T14" fmla="*/ 186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186" y="44"/>
                    </a:moveTo>
                    <a:cubicBezTo>
                      <a:pt x="185" y="44"/>
                      <a:pt x="183" y="44"/>
                      <a:pt x="182" y="43"/>
                    </a:cubicBezTo>
                    <a:cubicBezTo>
                      <a:pt x="144" y="19"/>
                      <a:pt x="78" y="15"/>
                      <a:pt x="10" y="34"/>
                    </a:cubicBezTo>
                    <a:cubicBezTo>
                      <a:pt x="6" y="35"/>
                      <a:pt x="2" y="33"/>
                      <a:pt x="1" y="30"/>
                    </a:cubicBezTo>
                    <a:cubicBezTo>
                      <a:pt x="0" y="26"/>
                      <a:pt x="2" y="22"/>
                      <a:pt x="6" y="21"/>
                    </a:cubicBezTo>
                    <a:cubicBezTo>
                      <a:pt x="79" y="0"/>
                      <a:pt x="148" y="4"/>
                      <a:pt x="190" y="31"/>
                    </a:cubicBezTo>
                    <a:cubicBezTo>
                      <a:pt x="193" y="34"/>
                      <a:pt x="194" y="38"/>
                      <a:pt x="192" y="41"/>
                    </a:cubicBezTo>
                    <a:cubicBezTo>
                      <a:pt x="191" y="43"/>
                      <a:pt x="188" y="44"/>
                      <a:pt x="186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0" name="Freeform 28"/>
              <p:cNvSpPr>
                <a:spLocks/>
              </p:cNvSpPr>
              <p:nvPr/>
            </p:nvSpPr>
            <p:spPr bwMode="auto">
              <a:xfrm>
                <a:off x="3992563" y="2339976"/>
                <a:ext cx="230187" cy="55563"/>
              </a:xfrm>
              <a:custGeom>
                <a:avLst/>
                <a:gdLst>
                  <a:gd name="T0" fmla="*/ 186 w 194"/>
                  <a:gd name="T1" fmla="*/ 47 h 47"/>
                  <a:gd name="T2" fmla="*/ 182 w 194"/>
                  <a:gd name="T3" fmla="*/ 46 h 47"/>
                  <a:gd name="T4" fmla="*/ 10 w 194"/>
                  <a:gd name="T5" fmla="*/ 38 h 47"/>
                  <a:gd name="T6" fmla="*/ 1 w 194"/>
                  <a:gd name="T7" fmla="*/ 34 h 47"/>
                  <a:gd name="T8" fmla="*/ 5 w 194"/>
                  <a:gd name="T9" fmla="*/ 25 h 47"/>
                  <a:gd name="T10" fmla="*/ 190 w 194"/>
                  <a:gd name="T11" fmla="*/ 34 h 47"/>
                  <a:gd name="T12" fmla="*/ 192 w 194"/>
                  <a:gd name="T13" fmla="*/ 44 h 47"/>
                  <a:gd name="T14" fmla="*/ 186 w 194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7">
                    <a:moveTo>
                      <a:pt x="186" y="47"/>
                    </a:moveTo>
                    <a:cubicBezTo>
                      <a:pt x="185" y="47"/>
                      <a:pt x="183" y="46"/>
                      <a:pt x="182" y="46"/>
                    </a:cubicBezTo>
                    <a:cubicBezTo>
                      <a:pt x="148" y="23"/>
                      <a:pt x="67" y="15"/>
                      <a:pt x="10" y="38"/>
                    </a:cubicBezTo>
                    <a:cubicBezTo>
                      <a:pt x="7" y="39"/>
                      <a:pt x="3" y="37"/>
                      <a:pt x="1" y="34"/>
                    </a:cubicBezTo>
                    <a:cubicBezTo>
                      <a:pt x="0" y="30"/>
                      <a:pt x="1" y="26"/>
                      <a:pt x="5" y="25"/>
                    </a:cubicBezTo>
                    <a:cubicBezTo>
                      <a:pt x="67" y="0"/>
                      <a:pt x="152" y="10"/>
                      <a:pt x="190" y="34"/>
                    </a:cubicBezTo>
                    <a:cubicBezTo>
                      <a:pt x="193" y="36"/>
                      <a:pt x="194" y="40"/>
                      <a:pt x="192" y="44"/>
                    </a:cubicBezTo>
                    <a:cubicBezTo>
                      <a:pt x="190" y="46"/>
                      <a:pt x="188" y="47"/>
                      <a:pt x="186" y="4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1" name="Freeform 29"/>
              <p:cNvSpPr>
                <a:spLocks/>
              </p:cNvSpPr>
              <p:nvPr/>
            </p:nvSpPr>
            <p:spPr bwMode="auto">
              <a:xfrm>
                <a:off x="4321175" y="2085976"/>
                <a:ext cx="230187" cy="52388"/>
              </a:xfrm>
              <a:custGeom>
                <a:avLst/>
                <a:gdLst>
                  <a:gd name="T0" fmla="*/ 8 w 194"/>
                  <a:gd name="T1" fmla="*/ 44 h 44"/>
                  <a:gd name="T2" fmla="*/ 2 w 194"/>
                  <a:gd name="T3" fmla="*/ 41 h 44"/>
                  <a:gd name="T4" fmla="*/ 4 w 194"/>
                  <a:gd name="T5" fmla="*/ 31 h 44"/>
                  <a:gd name="T6" fmla="*/ 188 w 194"/>
                  <a:gd name="T7" fmla="*/ 19 h 44"/>
                  <a:gd name="T8" fmla="*/ 193 w 194"/>
                  <a:gd name="T9" fmla="*/ 27 h 44"/>
                  <a:gd name="T10" fmla="*/ 185 w 194"/>
                  <a:gd name="T11" fmla="*/ 32 h 44"/>
                  <a:gd name="T12" fmla="*/ 12 w 194"/>
                  <a:gd name="T13" fmla="*/ 43 h 44"/>
                  <a:gd name="T14" fmla="*/ 8 w 194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4">
                    <a:moveTo>
                      <a:pt x="8" y="44"/>
                    </a:moveTo>
                    <a:cubicBezTo>
                      <a:pt x="6" y="44"/>
                      <a:pt x="4" y="43"/>
                      <a:pt x="2" y="41"/>
                    </a:cubicBezTo>
                    <a:cubicBezTo>
                      <a:pt x="0" y="38"/>
                      <a:pt x="1" y="33"/>
                      <a:pt x="4" y="31"/>
                    </a:cubicBezTo>
                    <a:cubicBezTo>
                      <a:pt x="45" y="5"/>
                      <a:pt x="121" y="0"/>
                      <a:pt x="188" y="19"/>
                    </a:cubicBezTo>
                    <a:cubicBezTo>
                      <a:pt x="192" y="20"/>
                      <a:pt x="194" y="23"/>
                      <a:pt x="193" y="27"/>
                    </a:cubicBezTo>
                    <a:cubicBezTo>
                      <a:pt x="192" y="31"/>
                      <a:pt x="188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4"/>
                      <a:pt x="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2" name="Freeform 30"/>
              <p:cNvSpPr>
                <a:spLocks/>
              </p:cNvSpPr>
              <p:nvPr/>
            </p:nvSpPr>
            <p:spPr bwMode="auto">
              <a:xfrm>
                <a:off x="4321175" y="2149476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5 w 194"/>
                  <a:gd name="T5" fmla="*/ 32 h 45"/>
                  <a:gd name="T6" fmla="*/ 189 w 194"/>
                  <a:gd name="T7" fmla="*/ 19 h 45"/>
                  <a:gd name="T8" fmla="*/ 193 w 194"/>
                  <a:gd name="T9" fmla="*/ 28 h 45"/>
                  <a:gd name="T10" fmla="*/ 185 w 194"/>
                  <a:gd name="T11" fmla="*/ 33 h 45"/>
                  <a:gd name="T12" fmla="*/ 12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6" y="45"/>
                      <a:pt x="4" y="44"/>
                      <a:pt x="2" y="42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6"/>
                      <a:pt x="121" y="0"/>
                      <a:pt x="189" y="19"/>
                    </a:cubicBezTo>
                    <a:cubicBezTo>
                      <a:pt x="192" y="20"/>
                      <a:pt x="194" y="24"/>
                      <a:pt x="193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13" y="13"/>
                      <a:pt x="44" y="23"/>
                      <a:pt x="12" y="44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3" name="Freeform 31"/>
              <p:cNvSpPr>
                <a:spLocks/>
              </p:cNvSpPr>
              <p:nvPr/>
            </p:nvSpPr>
            <p:spPr bwMode="auto">
              <a:xfrm>
                <a:off x="4321175" y="2214563"/>
                <a:ext cx="230187" cy="53975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1 h 45"/>
                  <a:gd name="T4" fmla="*/ 5 w 195"/>
                  <a:gd name="T5" fmla="*/ 32 h 45"/>
                  <a:gd name="T6" fmla="*/ 189 w 195"/>
                  <a:gd name="T7" fmla="*/ 19 h 45"/>
                  <a:gd name="T8" fmla="*/ 193 w 195"/>
                  <a:gd name="T9" fmla="*/ 28 h 45"/>
                  <a:gd name="T10" fmla="*/ 185 w 195"/>
                  <a:gd name="T11" fmla="*/ 32 h 45"/>
                  <a:gd name="T12" fmla="*/ 12 w 195"/>
                  <a:gd name="T13" fmla="*/ 43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3"/>
                      <a:pt x="3" y="41"/>
                    </a:cubicBezTo>
                    <a:cubicBezTo>
                      <a:pt x="0" y="38"/>
                      <a:pt x="1" y="34"/>
                      <a:pt x="5" y="32"/>
                    </a:cubicBezTo>
                    <a:cubicBezTo>
                      <a:pt x="45" y="5"/>
                      <a:pt x="121" y="0"/>
                      <a:pt x="189" y="19"/>
                    </a:cubicBezTo>
                    <a:cubicBezTo>
                      <a:pt x="192" y="20"/>
                      <a:pt x="195" y="24"/>
                      <a:pt x="193" y="28"/>
                    </a:cubicBezTo>
                    <a:cubicBezTo>
                      <a:pt x="192" y="31"/>
                      <a:pt x="189" y="33"/>
                      <a:pt x="185" y="32"/>
                    </a:cubicBezTo>
                    <a:cubicBezTo>
                      <a:pt x="113" y="12"/>
                      <a:pt x="44" y="23"/>
                      <a:pt x="12" y="43"/>
                    </a:cubicBezTo>
                    <a:cubicBezTo>
                      <a:pt x="11" y="44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4" name="Freeform 32"/>
              <p:cNvSpPr>
                <a:spLocks/>
              </p:cNvSpPr>
              <p:nvPr/>
            </p:nvSpPr>
            <p:spPr bwMode="auto">
              <a:xfrm>
                <a:off x="4321175" y="2278063"/>
                <a:ext cx="230187" cy="52388"/>
              </a:xfrm>
              <a:custGeom>
                <a:avLst/>
                <a:gdLst>
                  <a:gd name="T0" fmla="*/ 8 w 195"/>
                  <a:gd name="T1" fmla="*/ 45 h 45"/>
                  <a:gd name="T2" fmla="*/ 3 w 195"/>
                  <a:gd name="T3" fmla="*/ 42 h 45"/>
                  <a:gd name="T4" fmla="*/ 5 w 195"/>
                  <a:gd name="T5" fmla="*/ 32 h 45"/>
                  <a:gd name="T6" fmla="*/ 189 w 195"/>
                  <a:gd name="T7" fmla="*/ 20 h 45"/>
                  <a:gd name="T8" fmla="*/ 194 w 195"/>
                  <a:gd name="T9" fmla="*/ 28 h 45"/>
                  <a:gd name="T10" fmla="*/ 185 w 195"/>
                  <a:gd name="T11" fmla="*/ 33 h 45"/>
                  <a:gd name="T12" fmla="*/ 12 w 195"/>
                  <a:gd name="T13" fmla="*/ 44 h 45"/>
                  <a:gd name="T14" fmla="*/ 8 w 195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5" h="45">
                    <a:moveTo>
                      <a:pt x="8" y="45"/>
                    </a:moveTo>
                    <a:cubicBezTo>
                      <a:pt x="6" y="45"/>
                      <a:pt x="4" y="44"/>
                      <a:pt x="3" y="42"/>
                    </a:cubicBezTo>
                    <a:cubicBezTo>
                      <a:pt x="0" y="39"/>
                      <a:pt x="1" y="34"/>
                      <a:pt x="5" y="32"/>
                    </a:cubicBezTo>
                    <a:cubicBezTo>
                      <a:pt x="38" y="11"/>
                      <a:pt x="118" y="0"/>
                      <a:pt x="189" y="20"/>
                    </a:cubicBezTo>
                    <a:cubicBezTo>
                      <a:pt x="192" y="21"/>
                      <a:pt x="195" y="25"/>
                      <a:pt x="194" y="28"/>
                    </a:cubicBezTo>
                    <a:cubicBezTo>
                      <a:pt x="192" y="32"/>
                      <a:pt x="189" y="34"/>
                      <a:pt x="185" y="33"/>
                    </a:cubicBezTo>
                    <a:cubicBezTo>
                      <a:pt x="120" y="15"/>
                      <a:pt x="43" y="24"/>
                      <a:pt x="12" y="44"/>
                    </a:cubicBezTo>
                    <a:cubicBezTo>
                      <a:pt x="11" y="45"/>
                      <a:pt x="10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  <p:sp>
            <p:nvSpPr>
              <p:cNvPr id="125" name="Freeform 33"/>
              <p:cNvSpPr>
                <a:spLocks/>
              </p:cNvSpPr>
              <p:nvPr/>
            </p:nvSpPr>
            <p:spPr bwMode="auto">
              <a:xfrm>
                <a:off x="4321175" y="2343151"/>
                <a:ext cx="230187" cy="53975"/>
              </a:xfrm>
              <a:custGeom>
                <a:avLst/>
                <a:gdLst>
                  <a:gd name="T0" fmla="*/ 8 w 194"/>
                  <a:gd name="T1" fmla="*/ 45 h 45"/>
                  <a:gd name="T2" fmla="*/ 2 w 194"/>
                  <a:gd name="T3" fmla="*/ 42 h 45"/>
                  <a:gd name="T4" fmla="*/ 4 w 194"/>
                  <a:gd name="T5" fmla="*/ 32 h 45"/>
                  <a:gd name="T6" fmla="*/ 188 w 194"/>
                  <a:gd name="T7" fmla="*/ 19 h 45"/>
                  <a:gd name="T8" fmla="*/ 193 w 194"/>
                  <a:gd name="T9" fmla="*/ 28 h 45"/>
                  <a:gd name="T10" fmla="*/ 184 w 194"/>
                  <a:gd name="T11" fmla="*/ 33 h 45"/>
                  <a:gd name="T12" fmla="*/ 11 w 194"/>
                  <a:gd name="T13" fmla="*/ 44 h 45"/>
                  <a:gd name="T14" fmla="*/ 8 w 194"/>
                  <a:gd name="T15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45">
                    <a:moveTo>
                      <a:pt x="8" y="45"/>
                    </a:moveTo>
                    <a:cubicBezTo>
                      <a:pt x="5" y="45"/>
                      <a:pt x="3" y="44"/>
                      <a:pt x="2" y="42"/>
                    </a:cubicBezTo>
                    <a:cubicBezTo>
                      <a:pt x="0" y="38"/>
                      <a:pt x="0" y="34"/>
                      <a:pt x="4" y="32"/>
                    </a:cubicBezTo>
                    <a:cubicBezTo>
                      <a:pt x="44" y="6"/>
                      <a:pt x="120" y="0"/>
                      <a:pt x="188" y="19"/>
                    </a:cubicBezTo>
                    <a:cubicBezTo>
                      <a:pt x="191" y="20"/>
                      <a:pt x="194" y="24"/>
                      <a:pt x="193" y="28"/>
                    </a:cubicBezTo>
                    <a:cubicBezTo>
                      <a:pt x="192" y="32"/>
                      <a:pt x="188" y="34"/>
                      <a:pt x="184" y="33"/>
                    </a:cubicBezTo>
                    <a:cubicBezTo>
                      <a:pt x="113" y="13"/>
                      <a:pt x="43" y="23"/>
                      <a:pt x="11" y="44"/>
                    </a:cubicBezTo>
                    <a:cubicBezTo>
                      <a:pt x="10" y="45"/>
                      <a:pt x="9" y="45"/>
                      <a:pt x="8" y="4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dirty="0">
                  <a:solidFill>
                    <a:schemeClr val="bg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endParaRPr>
              </a:p>
            </p:txBody>
          </p:sp>
        </p:grpSp>
      </p:grpSp>
      <p:grpSp>
        <p:nvGrpSpPr>
          <p:cNvPr id="133" name="组合 132"/>
          <p:cNvGrpSpPr/>
          <p:nvPr/>
        </p:nvGrpSpPr>
        <p:grpSpPr>
          <a:xfrm>
            <a:off x="1491234" y="1804126"/>
            <a:ext cx="1556194" cy="1556194"/>
            <a:chOff x="997758" y="2442742"/>
            <a:chExt cx="1556194" cy="1556194"/>
          </a:xfrm>
        </p:grpSpPr>
        <p:grpSp>
          <p:nvGrpSpPr>
            <p:cNvPr id="134" name="组合 133"/>
            <p:cNvGrpSpPr/>
            <p:nvPr/>
          </p:nvGrpSpPr>
          <p:grpSpPr>
            <a:xfrm>
              <a:off x="997758" y="2442742"/>
              <a:ext cx="1556194" cy="1556194"/>
              <a:chOff x="3154508" y="1821271"/>
              <a:chExt cx="2785107" cy="2785102"/>
            </a:xfrm>
          </p:grpSpPr>
          <p:sp>
            <p:nvSpPr>
              <p:cNvPr id="136" name="Freeform 5"/>
              <p:cNvSpPr>
                <a:spLocks/>
              </p:cNvSpPr>
              <p:nvPr/>
            </p:nvSpPr>
            <p:spPr bwMode="auto">
              <a:xfrm rot="10800000">
                <a:off x="3154508" y="1821271"/>
                <a:ext cx="2785107" cy="27851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73000">
                    <a:srgbClr val="ECECEC"/>
                  </a:gs>
                  <a:gs pos="100000">
                    <a:srgbClr val="D9D9D9"/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29000">
                      <a:srgbClr val="E0E0E0"/>
                    </a:gs>
                    <a:gs pos="0">
                      <a:srgbClr val="999999"/>
                    </a:gs>
                    <a:gs pos="83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outerShdw blurRad="355600" dist="88900" dir="2700000" algn="tl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5"/>
              <p:cNvSpPr>
                <a:spLocks/>
              </p:cNvSpPr>
              <p:nvPr/>
            </p:nvSpPr>
            <p:spPr bwMode="auto">
              <a:xfrm rot="10800000">
                <a:off x="3447677" y="2114440"/>
                <a:ext cx="2198769" cy="219876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75000"/>
                    </a:schemeClr>
                  </a:gs>
                </a:gsLst>
                <a:lin ang="2700000" scaled="1"/>
                <a:tileRect/>
              </a:gradFill>
              <a:ln w="254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  <a:tileRect/>
                </a:gradFill>
              </a:ln>
              <a:effectLst>
                <a:outerShdw blurRad="254000" dist="114300" dir="2700000" algn="tl" rotWithShape="0">
                  <a:prstClr val="black">
                    <a:alpha val="25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4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35" name="Freeform 7"/>
            <p:cNvSpPr>
              <a:spLocks noChangeAspect="1" noEditPoints="1"/>
            </p:cNvSpPr>
            <p:nvPr/>
          </p:nvSpPr>
          <p:spPr bwMode="auto">
            <a:xfrm>
              <a:off x="1432097" y="2948295"/>
              <a:ext cx="677075" cy="554847"/>
            </a:xfrm>
            <a:custGeom>
              <a:avLst/>
              <a:gdLst>
                <a:gd name="T0" fmla="*/ 310 w 563"/>
                <a:gd name="T1" fmla="*/ 372 h 461"/>
                <a:gd name="T2" fmla="*/ 321 w 563"/>
                <a:gd name="T3" fmla="*/ 370 h 461"/>
                <a:gd name="T4" fmla="*/ 552 w 563"/>
                <a:gd name="T5" fmla="*/ 248 h 461"/>
                <a:gd name="T6" fmla="*/ 559 w 563"/>
                <a:gd name="T7" fmla="*/ 226 h 461"/>
                <a:gd name="T8" fmla="*/ 537 w 563"/>
                <a:gd name="T9" fmla="*/ 220 h 461"/>
                <a:gd name="T10" fmla="*/ 311 w 563"/>
                <a:gd name="T11" fmla="*/ 339 h 461"/>
                <a:gd name="T12" fmla="*/ 59 w 563"/>
                <a:gd name="T13" fmla="*/ 285 h 461"/>
                <a:gd name="T14" fmla="*/ 38 w 563"/>
                <a:gd name="T15" fmla="*/ 253 h 461"/>
                <a:gd name="T16" fmla="*/ 71 w 563"/>
                <a:gd name="T17" fmla="*/ 232 h 461"/>
                <a:gd name="T18" fmla="*/ 313 w 563"/>
                <a:gd name="T19" fmla="*/ 283 h 461"/>
                <a:gd name="T20" fmla="*/ 321 w 563"/>
                <a:gd name="T21" fmla="*/ 281 h 461"/>
                <a:gd name="T22" fmla="*/ 552 w 563"/>
                <a:gd name="T23" fmla="*/ 159 h 461"/>
                <a:gd name="T24" fmla="*/ 559 w 563"/>
                <a:gd name="T25" fmla="*/ 138 h 461"/>
                <a:gd name="T26" fmla="*/ 537 w 563"/>
                <a:gd name="T27" fmla="*/ 131 h 461"/>
                <a:gd name="T28" fmla="*/ 310 w 563"/>
                <a:gd name="T29" fmla="*/ 251 h 461"/>
                <a:gd name="T30" fmla="*/ 59 w 563"/>
                <a:gd name="T31" fmla="*/ 197 h 461"/>
                <a:gd name="T32" fmla="*/ 38 w 563"/>
                <a:gd name="T33" fmla="*/ 164 h 461"/>
                <a:gd name="T34" fmla="*/ 71 w 563"/>
                <a:gd name="T35" fmla="*/ 143 h 461"/>
                <a:gd name="T36" fmla="*/ 298 w 563"/>
                <a:gd name="T37" fmla="*/ 191 h 461"/>
                <a:gd name="T38" fmla="*/ 306 w 563"/>
                <a:gd name="T39" fmla="*/ 189 h 461"/>
                <a:gd name="T40" fmla="*/ 538 w 563"/>
                <a:gd name="T41" fmla="*/ 69 h 461"/>
                <a:gd name="T42" fmla="*/ 535 w 563"/>
                <a:gd name="T43" fmla="*/ 48 h 461"/>
                <a:gd name="T44" fmla="*/ 310 w 563"/>
                <a:gd name="T45" fmla="*/ 4 h 461"/>
                <a:gd name="T46" fmla="*/ 249 w 563"/>
                <a:gd name="T47" fmla="*/ 12 h 461"/>
                <a:gd name="T48" fmla="*/ 41 w 563"/>
                <a:gd name="T49" fmla="*/ 114 h 461"/>
                <a:gd name="T50" fmla="*/ 33 w 563"/>
                <a:gd name="T51" fmla="*/ 119 h 461"/>
                <a:gd name="T52" fmla="*/ 7 w 563"/>
                <a:gd name="T53" fmla="*/ 157 h 461"/>
                <a:gd name="T54" fmla="*/ 25 w 563"/>
                <a:gd name="T55" fmla="*/ 214 h 461"/>
                <a:gd name="T56" fmla="*/ 7 w 563"/>
                <a:gd name="T57" fmla="*/ 246 h 461"/>
                <a:gd name="T58" fmla="*/ 25 w 563"/>
                <a:gd name="T59" fmla="*/ 303 h 461"/>
                <a:gd name="T60" fmla="*/ 7 w 563"/>
                <a:gd name="T61" fmla="*/ 335 h 461"/>
                <a:gd name="T62" fmla="*/ 52 w 563"/>
                <a:gd name="T63" fmla="*/ 405 h 461"/>
                <a:gd name="T64" fmla="*/ 311 w 563"/>
                <a:gd name="T65" fmla="*/ 460 h 461"/>
                <a:gd name="T66" fmla="*/ 321 w 563"/>
                <a:gd name="T67" fmla="*/ 459 h 461"/>
                <a:gd name="T68" fmla="*/ 552 w 563"/>
                <a:gd name="T69" fmla="*/ 337 h 461"/>
                <a:gd name="T70" fmla="*/ 559 w 563"/>
                <a:gd name="T71" fmla="*/ 315 h 461"/>
                <a:gd name="T72" fmla="*/ 537 w 563"/>
                <a:gd name="T73" fmla="*/ 308 h 461"/>
                <a:gd name="T74" fmla="*/ 310 w 563"/>
                <a:gd name="T75" fmla="*/ 428 h 461"/>
                <a:gd name="T76" fmla="*/ 59 w 563"/>
                <a:gd name="T77" fmla="*/ 374 h 461"/>
                <a:gd name="T78" fmla="*/ 38 w 563"/>
                <a:gd name="T79" fmla="*/ 341 h 461"/>
                <a:gd name="T80" fmla="*/ 71 w 563"/>
                <a:gd name="T81" fmla="*/ 320 h 461"/>
                <a:gd name="T82" fmla="*/ 310 w 563"/>
                <a:gd name="T83" fmla="*/ 372 h 461"/>
                <a:gd name="T84" fmla="*/ 296 w 563"/>
                <a:gd name="T85" fmla="*/ 57 h 461"/>
                <a:gd name="T86" fmla="*/ 404 w 563"/>
                <a:gd name="T87" fmla="*/ 78 h 461"/>
                <a:gd name="T88" fmla="*/ 357 w 563"/>
                <a:gd name="T89" fmla="*/ 101 h 461"/>
                <a:gd name="T90" fmla="*/ 249 w 563"/>
                <a:gd name="T91" fmla="*/ 79 h 461"/>
                <a:gd name="T92" fmla="*/ 296 w 563"/>
                <a:gd name="T93" fmla="*/ 57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3" h="461">
                  <a:moveTo>
                    <a:pt x="310" y="372"/>
                  </a:moveTo>
                  <a:cubicBezTo>
                    <a:pt x="314" y="372"/>
                    <a:pt x="318" y="371"/>
                    <a:pt x="321" y="370"/>
                  </a:cubicBezTo>
                  <a:cubicBezTo>
                    <a:pt x="552" y="248"/>
                    <a:pt x="552" y="248"/>
                    <a:pt x="552" y="248"/>
                  </a:cubicBezTo>
                  <a:cubicBezTo>
                    <a:pt x="560" y="244"/>
                    <a:pt x="563" y="234"/>
                    <a:pt x="559" y="226"/>
                  </a:cubicBezTo>
                  <a:cubicBezTo>
                    <a:pt x="555" y="218"/>
                    <a:pt x="545" y="215"/>
                    <a:pt x="537" y="220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59" y="285"/>
                    <a:pt x="59" y="285"/>
                    <a:pt x="59" y="285"/>
                  </a:cubicBezTo>
                  <a:cubicBezTo>
                    <a:pt x="44" y="282"/>
                    <a:pt x="35" y="268"/>
                    <a:pt x="38" y="253"/>
                  </a:cubicBezTo>
                  <a:cubicBezTo>
                    <a:pt x="41" y="238"/>
                    <a:pt x="56" y="228"/>
                    <a:pt x="71" y="232"/>
                  </a:cubicBezTo>
                  <a:cubicBezTo>
                    <a:pt x="71" y="232"/>
                    <a:pt x="313" y="283"/>
                    <a:pt x="313" y="283"/>
                  </a:cubicBezTo>
                  <a:cubicBezTo>
                    <a:pt x="316" y="283"/>
                    <a:pt x="318" y="283"/>
                    <a:pt x="321" y="281"/>
                  </a:cubicBezTo>
                  <a:cubicBezTo>
                    <a:pt x="552" y="159"/>
                    <a:pt x="552" y="159"/>
                    <a:pt x="552" y="159"/>
                  </a:cubicBezTo>
                  <a:cubicBezTo>
                    <a:pt x="560" y="155"/>
                    <a:pt x="563" y="146"/>
                    <a:pt x="559" y="138"/>
                  </a:cubicBezTo>
                  <a:cubicBezTo>
                    <a:pt x="555" y="130"/>
                    <a:pt x="545" y="127"/>
                    <a:pt x="537" y="131"/>
                  </a:cubicBezTo>
                  <a:cubicBezTo>
                    <a:pt x="310" y="251"/>
                    <a:pt x="310" y="251"/>
                    <a:pt x="310" y="251"/>
                  </a:cubicBezTo>
                  <a:cubicBezTo>
                    <a:pt x="59" y="197"/>
                    <a:pt x="59" y="197"/>
                    <a:pt x="59" y="197"/>
                  </a:cubicBezTo>
                  <a:cubicBezTo>
                    <a:pt x="44" y="194"/>
                    <a:pt x="35" y="179"/>
                    <a:pt x="38" y="164"/>
                  </a:cubicBezTo>
                  <a:cubicBezTo>
                    <a:pt x="41" y="149"/>
                    <a:pt x="56" y="140"/>
                    <a:pt x="71" y="143"/>
                  </a:cubicBezTo>
                  <a:cubicBezTo>
                    <a:pt x="71" y="143"/>
                    <a:pt x="297" y="191"/>
                    <a:pt x="298" y="191"/>
                  </a:cubicBezTo>
                  <a:cubicBezTo>
                    <a:pt x="301" y="191"/>
                    <a:pt x="303" y="191"/>
                    <a:pt x="306" y="189"/>
                  </a:cubicBezTo>
                  <a:cubicBezTo>
                    <a:pt x="306" y="189"/>
                    <a:pt x="538" y="69"/>
                    <a:pt x="538" y="69"/>
                  </a:cubicBezTo>
                  <a:cubicBezTo>
                    <a:pt x="554" y="61"/>
                    <a:pt x="553" y="51"/>
                    <a:pt x="535" y="48"/>
                  </a:cubicBezTo>
                  <a:cubicBezTo>
                    <a:pt x="310" y="4"/>
                    <a:pt x="310" y="4"/>
                    <a:pt x="310" y="4"/>
                  </a:cubicBezTo>
                  <a:cubicBezTo>
                    <a:pt x="292" y="0"/>
                    <a:pt x="265" y="4"/>
                    <a:pt x="249" y="12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38" y="116"/>
                    <a:pt x="35" y="118"/>
                    <a:pt x="33" y="119"/>
                  </a:cubicBezTo>
                  <a:cubicBezTo>
                    <a:pt x="20" y="128"/>
                    <a:pt x="10" y="141"/>
                    <a:pt x="7" y="157"/>
                  </a:cubicBezTo>
                  <a:cubicBezTo>
                    <a:pt x="2" y="179"/>
                    <a:pt x="10" y="200"/>
                    <a:pt x="25" y="214"/>
                  </a:cubicBezTo>
                  <a:cubicBezTo>
                    <a:pt x="16" y="222"/>
                    <a:pt x="9" y="233"/>
                    <a:pt x="7" y="246"/>
                  </a:cubicBezTo>
                  <a:cubicBezTo>
                    <a:pt x="2" y="268"/>
                    <a:pt x="10" y="289"/>
                    <a:pt x="25" y="303"/>
                  </a:cubicBezTo>
                  <a:cubicBezTo>
                    <a:pt x="16" y="311"/>
                    <a:pt x="9" y="322"/>
                    <a:pt x="7" y="335"/>
                  </a:cubicBezTo>
                  <a:cubicBezTo>
                    <a:pt x="0" y="367"/>
                    <a:pt x="20" y="399"/>
                    <a:pt x="52" y="405"/>
                  </a:cubicBezTo>
                  <a:cubicBezTo>
                    <a:pt x="52" y="405"/>
                    <a:pt x="310" y="461"/>
                    <a:pt x="311" y="460"/>
                  </a:cubicBezTo>
                  <a:cubicBezTo>
                    <a:pt x="314" y="460"/>
                    <a:pt x="318" y="460"/>
                    <a:pt x="321" y="459"/>
                  </a:cubicBezTo>
                  <a:cubicBezTo>
                    <a:pt x="552" y="337"/>
                    <a:pt x="552" y="337"/>
                    <a:pt x="552" y="337"/>
                  </a:cubicBezTo>
                  <a:cubicBezTo>
                    <a:pt x="560" y="332"/>
                    <a:pt x="563" y="323"/>
                    <a:pt x="559" y="315"/>
                  </a:cubicBezTo>
                  <a:cubicBezTo>
                    <a:pt x="555" y="307"/>
                    <a:pt x="545" y="304"/>
                    <a:pt x="537" y="308"/>
                  </a:cubicBezTo>
                  <a:cubicBezTo>
                    <a:pt x="310" y="428"/>
                    <a:pt x="310" y="428"/>
                    <a:pt x="310" y="428"/>
                  </a:cubicBezTo>
                  <a:cubicBezTo>
                    <a:pt x="59" y="374"/>
                    <a:pt x="59" y="374"/>
                    <a:pt x="59" y="374"/>
                  </a:cubicBezTo>
                  <a:cubicBezTo>
                    <a:pt x="44" y="371"/>
                    <a:pt x="35" y="356"/>
                    <a:pt x="38" y="341"/>
                  </a:cubicBezTo>
                  <a:cubicBezTo>
                    <a:pt x="41" y="327"/>
                    <a:pt x="56" y="317"/>
                    <a:pt x="71" y="320"/>
                  </a:cubicBezTo>
                  <a:cubicBezTo>
                    <a:pt x="71" y="320"/>
                    <a:pt x="309" y="372"/>
                    <a:pt x="310" y="372"/>
                  </a:cubicBezTo>
                  <a:close/>
                  <a:moveTo>
                    <a:pt x="296" y="57"/>
                  </a:moveTo>
                  <a:cubicBezTo>
                    <a:pt x="404" y="78"/>
                    <a:pt x="404" y="78"/>
                    <a:pt x="404" y="78"/>
                  </a:cubicBezTo>
                  <a:cubicBezTo>
                    <a:pt x="357" y="101"/>
                    <a:pt x="357" y="101"/>
                    <a:pt x="357" y="101"/>
                  </a:cubicBezTo>
                  <a:cubicBezTo>
                    <a:pt x="249" y="79"/>
                    <a:pt x="249" y="79"/>
                    <a:pt x="249" y="79"/>
                  </a:cubicBezTo>
                  <a:lnTo>
                    <a:pt x="296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40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346" y="230544"/>
            <a:ext cx="7531331" cy="7531331"/>
          </a:xfrm>
          <a:prstGeom prst="rect">
            <a:avLst/>
          </a:prstGeom>
        </p:spPr>
      </p:pic>
      <p:sp>
        <p:nvSpPr>
          <p:cNvPr id="8" name="01"/>
          <p:cNvSpPr/>
          <p:nvPr/>
        </p:nvSpPr>
        <p:spPr>
          <a:xfrm>
            <a:off x="7637095" y="1582329"/>
            <a:ext cx="209544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000" err="1">
                <a:ln w="0"/>
                <a:solidFill>
                  <a:schemeClr val="accent1"/>
                </a:solidFill>
                <a:latin typeface="#9Slide07 Crocante" panose="02000000000000000000" pitchFamily="2" charset="0"/>
                <a:ea typeface="微软雅黑" panose="020B0503020204020204" pitchFamily="82" charset="2"/>
              </a:rPr>
              <a:t>Sách</a:t>
            </a:r>
            <a:r>
              <a:rPr lang="en-US" altLang="zh-CN" sz="2000">
                <a:ln w="0"/>
                <a:solidFill>
                  <a:schemeClr val="accent1"/>
                </a:solidFill>
                <a:latin typeface="#9Slide07 Crocante" panose="02000000000000000000" pitchFamily="2" charset="0"/>
                <a:ea typeface="微软雅黑" panose="020B0503020204020204" pitchFamily="82" charset="2"/>
              </a:rPr>
              <a:t> </a:t>
            </a:r>
            <a:r>
              <a:rPr lang="en-US" altLang="zh-CN" sz="2000" smtClean="0">
                <a:ln w="0"/>
                <a:solidFill>
                  <a:schemeClr val="accent1"/>
                </a:solidFill>
                <a:latin typeface="#9Slide07 Crocante" panose="02000000000000000000" pitchFamily="2" charset="0"/>
                <a:ea typeface="微软雅黑" panose="020B0503020204020204" pitchFamily="82" charset="2"/>
              </a:rPr>
              <a:t>toán </a:t>
            </a:r>
            <a:r>
              <a:rPr lang="en-US" altLang="zh-CN" sz="2000" dirty="0">
                <a:ln w="0"/>
                <a:solidFill>
                  <a:schemeClr val="accent1"/>
                </a:solidFill>
                <a:latin typeface="#9Slide07 Crocante" panose="02000000000000000000" pitchFamily="2" charset="0"/>
                <a:ea typeface="微软雅黑" panose="020B0503020204020204" pitchFamily="82" charset="2"/>
              </a:rPr>
              <a:t>6 – </a:t>
            </a:r>
            <a:r>
              <a:rPr lang="en-US" altLang="zh-CN" sz="2000" dirty="0" err="1">
                <a:ln w="0"/>
                <a:solidFill>
                  <a:schemeClr val="accent1"/>
                </a:solidFill>
                <a:latin typeface="#9Slide07 Crocante" panose="02000000000000000000" pitchFamily="2" charset="0"/>
                <a:ea typeface="微软雅黑" panose="020B0503020204020204" pitchFamily="82" charset="2"/>
              </a:rPr>
              <a:t>Cánh</a:t>
            </a:r>
            <a:r>
              <a:rPr lang="en-US" altLang="zh-CN" sz="2000" dirty="0">
                <a:ln w="0"/>
                <a:solidFill>
                  <a:schemeClr val="accent1"/>
                </a:solidFill>
                <a:latin typeface="#9Slide07 Crocante" panose="02000000000000000000" pitchFamily="2" charset="0"/>
                <a:ea typeface="微软雅黑" panose="020B0503020204020204" pitchFamily="82" charset="2"/>
              </a:rPr>
              <a:t> </a:t>
            </a:r>
            <a:r>
              <a:rPr lang="en-US" altLang="zh-CN" sz="2000" dirty="0" err="1">
                <a:ln w="0"/>
                <a:solidFill>
                  <a:schemeClr val="accent1"/>
                </a:solidFill>
                <a:latin typeface="#9Slide07 Crocante" panose="02000000000000000000" pitchFamily="2" charset="0"/>
                <a:ea typeface="微软雅黑" panose="020B0503020204020204" pitchFamily="82" charset="2"/>
              </a:rPr>
              <a:t>diều</a:t>
            </a:r>
            <a:endParaRPr lang="zh-CN" altLang="en-US" sz="2000" b="0" cap="none" spc="0" dirty="0">
              <a:ln w="0"/>
              <a:solidFill>
                <a:schemeClr val="accent1"/>
              </a:solidFill>
              <a:latin typeface="#9Slide07 Crocante" panose="02000000000000000000" pitchFamily="2" charset="0"/>
              <a:ea typeface="微软雅黑" panose="020B0503020204020204" pitchFamily="82" charset="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289" y="3095382"/>
            <a:ext cx="6062027" cy="7320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800" y="2147749"/>
            <a:ext cx="6062027" cy="73204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8611318" y="3638034"/>
            <a:ext cx="218361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2800" cap="none" spc="0" smtClean="0">
                <a:ln w="0"/>
                <a:solidFill>
                  <a:srgbClr val="538C2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7 HLT Fall For You" panose="02000506000000020003" pitchFamily="2" charset="0"/>
                <a:ea typeface="微软雅黑" panose="020B0503020204020204" pitchFamily="34" charset="-122"/>
              </a:rPr>
              <a:t>Nguyễn Thị Dung</a:t>
            </a:r>
            <a:endParaRPr lang="zh-CN" altLang="en-US" sz="2800" cap="none" spc="0" dirty="0">
              <a:ln w="0"/>
              <a:solidFill>
                <a:srgbClr val="538C2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#9Slide07 HLT Fall For You" panose="02000506000000020003" pitchFamily="2" charset="0"/>
              <a:ea typeface="微软雅黑" panose="020B0503020204020204" pitchFamily="34" charset="-122"/>
            </a:endParaRPr>
          </a:p>
        </p:txBody>
      </p:sp>
      <p:sp>
        <p:nvSpPr>
          <p:cNvPr id="9" name="PA_01">
            <a:extLst>
              <a:ext uri="{FF2B5EF4-FFF2-40B4-BE49-F238E27FC236}">
                <a16:creationId xmlns:a16="http://schemas.microsoft.com/office/drawing/2014/main" id="{34776087-4C80-473A-8728-C3605402066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946725" y="2060590"/>
            <a:ext cx="547617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6600" b="1" err="1">
                <a:ln w="0"/>
                <a:solidFill>
                  <a:srgbClr val="FF9900"/>
                </a:solidFill>
                <a:latin typeface="#9Slide03 SVNJustice League" panose="02000500000000000000" pitchFamily="2" charset="0"/>
                <a:ea typeface="微软雅黑" panose="020B0503020204020204" pitchFamily="82" charset="2"/>
              </a:rPr>
              <a:t>Học</a:t>
            </a:r>
            <a:r>
              <a:rPr lang="en-US" altLang="zh-CN" sz="6600" b="1">
                <a:ln w="0"/>
                <a:solidFill>
                  <a:srgbClr val="FF9900"/>
                </a:solidFill>
                <a:latin typeface="#9Slide03 SVNJustice League" panose="02000500000000000000" pitchFamily="2" charset="0"/>
                <a:ea typeface="微软雅黑" panose="020B0503020204020204" pitchFamily="82" charset="2"/>
              </a:rPr>
              <a:t> </a:t>
            </a:r>
            <a:r>
              <a:rPr lang="en-US" altLang="zh-CN" sz="6600" b="1" smtClean="0">
                <a:ln w="0"/>
                <a:solidFill>
                  <a:srgbClr val="FF9900"/>
                </a:solidFill>
                <a:latin typeface="#9Slide03 SVNJustice League" panose="02000500000000000000" pitchFamily="2" charset="0"/>
                <a:ea typeface="微软雅黑" panose="020B0503020204020204" pitchFamily="82" charset="2"/>
              </a:rPr>
              <a:t>Toán </a:t>
            </a:r>
            <a:r>
              <a:rPr lang="en-US" altLang="zh-CN" sz="6600" b="1" dirty="0" err="1">
                <a:ln w="0"/>
                <a:solidFill>
                  <a:srgbClr val="FF9900"/>
                </a:solidFill>
                <a:latin typeface="#9Slide03 SVNJustice League" panose="02000500000000000000" pitchFamily="2" charset="0"/>
                <a:ea typeface="微软雅黑" panose="020B0503020204020204" pitchFamily="82" charset="2"/>
              </a:rPr>
              <a:t>là</a:t>
            </a:r>
            <a:r>
              <a:rPr lang="en-US" altLang="zh-CN" sz="6600" b="1" dirty="0">
                <a:ln w="0"/>
                <a:solidFill>
                  <a:srgbClr val="FF9900"/>
                </a:solidFill>
                <a:latin typeface="#9Slide03 SVNJustice League" panose="02000500000000000000" pitchFamily="2" charset="0"/>
                <a:ea typeface="微软雅黑" panose="020B0503020204020204" pitchFamily="82" charset="2"/>
              </a:rPr>
              <a:t> </a:t>
            </a:r>
            <a:r>
              <a:rPr lang="en-US" altLang="zh-CN" sz="6600" b="1" dirty="0" err="1">
                <a:ln w="0"/>
                <a:solidFill>
                  <a:srgbClr val="FF9900"/>
                </a:solidFill>
                <a:latin typeface="#9Slide03 SVNJustice League" panose="02000500000000000000" pitchFamily="2" charset="0"/>
                <a:ea typeface="微软雅黑" panose="020B0503020204020204" pitchFamily="82" charset="2"/>
              </a:rPr>
              <a:t>để</a:t>
            </a:r>
            <a:r>
              <a:rPr lang="en-US" altLang="zh-CN" sz="6600" b="1" dirty="0">
                <a:ln w="0"/>
                <a:solidFill>
                  <a:srgbClr val="FF9900"/>
                </a:solidFill>
                <a:latin typeface="#9Slide03 SVNJustice League" panose="02000500000000000000" pitchFamily="2" charset="0"/>
                <a:ea typeface="微软雅黑" panose="020B0503020204020204" pitchFamily="82" charset="2"/>
              </a:rPr>
              <a:t> </a:t>
            </a:r>
            <a:r>
              <a:rPr lang="en-US" altLang="zh-CN" sz="6600" b="1" dirty="0" err="1">
                <a:ln w="0"/>
                <a:solidFill>
                  <a:srgbClr val="FF9900"/>
                </a:solidFill>
                <a:latin typeface="#9Slide03 SVNJustice League" panose="02000500000000000000" pitchFamily="2" charset="0"/>
                <a:ea typeface="微软雅黑" panose="020B0503020204020204" pitchFamily="82" charset="2"/>
              </a:rPr>
              <a:t>yêu</a:t>
            </a:r>
            <a:endParaRPr lang="zh-CN" altLang="en-US" sz="6600" b="1" cap="none" spc="0" dirty="0">
              <a:ln w="0"/>
              <a:solidFill>
                <a:srgbClr val="FF9900"/>
              </a:solidFill>
              <a:latin typeface="#9Slide03 SVNJustice League" panose="02000500000000000000" pitchFamily="2" charset="0"/>
              <a:ea typeface="微软雅黑" panose="020B0503020204020204" pitchFamily="8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8673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699124" y="407611"/>
            <a:ext cx="6801609" cy="1894285"/>
            <a:chOff x="3905886" y="1363361"/>
            <a:chExt cx="4387458" cy="1441759"/>
          </a:xfrm>
        </p:grpSpPr>
        <p:sp>
          <p:nvSpPr>
            <p:cNvPr id="27" name="任意多边形 26"/>
            <p:cNvSpPr/>
            <p:nvPr/>
          </p:nvSpPr>
          <p:spPr>
            <a:xfrm>
              <a:off x="3905886" y="1363361"/>
              <a:ext cx="4385998" cy="1441759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>
                <a:solidFill>
                  <a:srgbClr val="345200"/>
                </a:solidFill>
                <a:latin typeface="#9Slide07 HLT Fall For You" panose="02000506000000020003" pitchFamily="2" charset="0"/>
                <a:cs typeface="+mn-ea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4099163" y="1453151"/>
              <a:ext cx="4194181" cy="726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err="1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zh-CN" sz="2800" dirty="0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CN" sz="2800" dirty="0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altLang="zh-CN" sz="2800" dirty="0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chia, </a:t>
              </a:r>
              <a:r>
                <a:rPr lang="en-US" altLang="zh-CN" sz="2800" dirty="0" err="1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altLang="zh-CN" sz="2800" dirty="0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zh-CN" sz="2800" dirty="0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17 </a:t>
              </a:r>
              <a:r>
                <a:rPr lang="en-US" altLang="zh-CN" sz="2800" dirty="0" err="1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altLang="zh-CN" sz="2800" dirty="0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zh-CN" sz="2800" dirty="0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zh-CN" sz="2800" dirty="0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ước</a:t>
              </a:r>
              <a:r>
                <a:rPr lang="en-US" altLang="zh-CN" sz="2800" dirty="0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dirty="0" err="1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altLang="zh-CN" sz="2800" dirty="0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altLang="zh-CN" sz="2800" dirty="0" err="1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altLang="zh-CN" sz="2800" dirty="0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17. 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703529" y="3681372"/>
            <a:ext cx="6799346" cy="1385022"/>
            <a:chOff x="3930248" y="2194623"/>
            <a:chExt cx="4385998" cy="2037994"/>
          </a:xfrm>
        </p:grpSpPr>
        <p:sp>
          <p:nvSpPr>
            <p:cNvPr id="28" name="任意多边形 27"/>
            <p:cNvSpPr/>
            <p:nvPr/>
          </p:nvSpPr>
          <p:spPr>
            <a:xfrm>
              <a:off x="3930248" y="2264942"/>
              <a:ext cx="4385998" cy="1967675"/>
            </a:xfrm>
            <a:custGeom>
              <a:avLst/>
              <a:gdLst>
                <a:gd name="connsiteX0" fmla="*/ 0 w 5762625"/>
                <a:gd name="connsiteY0" fmla="*/ 0 h 958850"/>
                <a:gd name="connsiteX1" fmla="*/ 3385185 w 5762625"/>
                <a:gd name="connsiteY1" fmla="*/ 0 h 958850"/>
                <a:gd name="connsiteX2" fmla="*/ 5353684 w 5762625"/>
                <a:gd name="connsiteY2" fmla="*/ 0 h 958850"/>
                <a:gd name="connsiteX3" fmla="*/ 5762625 w 5762625"/>
                <a:gd name="connsiteY3" fmla="*/ 0 h 958850"/>
                <a:gd name="connsiteX4" fmla="*/ 5762625 w 5762625"/>
                <a:gd name="connsiteY4" fmla="*/ 958850 h 958850"/>
                <a:gd name="connsiteX5" fmla="*/ 5353684 w 5762625"/>
                <a:gd name="connsiteY5" fmla="*/ 958850 h 958850"/>
                <a:gd name="connsiteX6" fmla="*/ 3385185 w 5762625"/>
                <a:gd name="connsiteY6" fmla="*/ 958850 h 958850"/>
                <a:gd name="connsiteX7" fmla="*/ 0 w 5762625"/>
                <a:gd name="connsiteY7" fmla="*/ 958850 h 958850"/>
                <a:gd name="connsiteX8" fmla="*/ 273685 w 5762625"/>
                <a:gd name="connsiteY8" fmla="*/ 479425 h 958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62625" h="958850">
                  <a:moveTo>
                    <a:pt x="0" y="0"/>
                  </a:moveTo>
                  <a:lnTo>
                    <a:pt x="3385185" y="0"/>
                  </a:lnTo>
                  <a:lnTo>
                    <a:pt x="5353684" y="0"/>
                  </a:lnTo>
                  <a:lnTo>
                    <a:pt x="5762625" y="0"/>
                  </a:lnTo>
                  <a:lnTo>
                    <a:pt x="5762625" y="958850"/>
                  </a:lnTo>
                  <a:lnTo>
                    <a:pt x="5353684" y="958850"/>
                  </a:lnTo>
                  <a:lnTo>
                    <a:pt x="3385185" y="958850"/>
                  </a:lnTo>
                  <a:lnTo>
                    <a:pt x="0" y="958850"/>
                  </a:lnTo>
                  <a:lnTo>
                    <a:pt x="273685" y="479425"/>
                  </a:lnTo>
                  <a:close/>
                </a:path>
              </a:pathLst>
            </a:custGeom>
            <a:solidFill>
              <a:srgbClr val="FFFFFF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345200"/>
                </a:solidFill>
                <a:latin typeface="#9Slide07 HLT Fall For You" panose="02000506000000020003" pitchFamily="2" charset="0"/>
                <a:cs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120625" y="2194623"/>
              <a:ext cx="4100441" cy="1403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err="1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zh-CN" sz="2800" dirty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altLang="zh-CN" sz="2800" dirty="0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altLang="zh-CN" sz="2800" dirty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chia, </a:t>
              </a:r>
              <a:r>
                <a:rPr lang="en-US" altLang="zh-CN" sz="2800" dirty="0" err="1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altLang="zh-CN" sz="2800" dirty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zh-CN" sz="2800" dirty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dirty="0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34 </a:t>
              </a:r>
              <a:r>
                <a:rPr lang="en-US" altLang="zh-CN" sz="2800" dirty="0" err="1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zh-CN" sz="2800" dirty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altLang="zh-CN" sz="2800" dirty="0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ước</a:t>
              </a:r>
              <a:r>
                <a:rPr lang="en-US" altLang="zh-CN" sz="2800" dirty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dirty="0" err="1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altLang="zh-CN" sz="2800" dirty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dirty="0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1;2;17 </a:t>
              </a:r>
              <a:r>
                <a:rPr lang="en-US" altLang="zh-CN" sz="2800" dirty="0" err="1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altLang="zh-CN" sz="2800" dirty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zh-CN" sz="2800" dirty="0" smtClean="0">
                  <a:solidFill>
                    <a:srgbClr val="345200"/>
                  </a:solidFill>
                  <a:latin typeface="Times New Roman" pitchFamily="18" charset="0"/>
                  <a:cs typeface="Times New Roman" pitchFamily="18" charset="0"/>
                </a:rPr>
                <a:t>34. 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194808" y="3894459"/>
            <a:ext cx="2581425" cy="958849"/>
            <a:chOff x="2153902" y="2204314"/>
            <a:chExt cx="1982039" cy="729791"/>
          </a:xfrm>
        </p:grpSpPr>
        <p:sp>
          <p:nvSpPr>
            <p:cNvPr id="24" name="五边形 23"/>
            <p:cNvSpPr/>
            <p:nvPr/>
          </p:nvSpPr>
          <p:spPr>
            <a:xfrm>
              <a:off x="2153902" y="2204314"/>
              <a:ext cx="1870393" cy="729791"/>
            </a:xfrm>
            <a:prstGeom prst="homePlate">
              <a:avLst>
                <a:gd name="adj" fmla="val 30537"/>
              </a:avLst>
            </a:prstGeom>
            <a:solidFill>
              <a:schemeClr val="accent1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solidFill>
                  <a:srgbClr val="FFFFFF"/>
                </a:solidFill>
                <a:latin typeface="#9Slide03 SVNJustice League" panose="02000500000000000000" pitchFamily="2" charset="0"/>
                <a:cs typeface="+mn-ea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354958" y="2282127"/>
              <a:ext cx="1780983" cy="3513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b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34 CHIẾC BÚT</a:t>
              </a:r>
              <a:endParaRPr lang="zh-CN" alt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267513" y="933072"/>
            <a:ext cx="2436016" cy="958849"/>
            <a:chOff x="2153902" y="1363363"/>
            <a:chExt cx="1870393" cy="729791"/>
          </a:xfrm>
        </p:grpSpPr>
        <p:sp>
          <p:nvSpPr>
            <p:cNvPr id="23" name="五边形 22"/>
            <p:cNvSpPr/>
            <p:nvPr/>
          </p:nvSpPr>
          <p:spPr>
            <a:xfrm>
              <a:off x="2153902" y="1363363"/>
              <a:ext cx="1870393" cy="729791"/>
            </a:xfrm>
            <a:prstGeom prst="homePlate">
              <a:avLst>
                <a:gd name="adj" fmla="val 30537"/>
              </a:avLst>
            </a:prstGeom>
            <a:solidFill>
              <a:schemeClr val="tx2"/>
            </a:solidFill>
            <a:ln w="19050">
              <a:noFill/>
            </a:ln>
            <a:effectLst>
              <a:outerShdw blurRad="1016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000">
                <a:solidFill>
                  <a:srgbClr val="FFFFFF"/>
                </a:solidFill>
                <a:latin typeface="#9Slide03 SVNJustice League" panose="02000500000000000000" pitchFamily="2" charset="0"/>
                <a:cs typeface="+mn-ea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325960" y="1452773"/>
              <a:ext cx="1579926" cy="378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400" b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17 CUỐN SỔ</a:t>
              </a:r>
              <a:endParaRPr lang="zh-CN" alt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688080" y="1111539"/>
            <a:ext cx="1434024" cy="3356414"/>
            <a:chOff x="2051050" y="1727200"/>
            <a:chExt cx="792163" cy="1911350"/>
          </a:xfrm>
          <a:effectLst/>
        </p:grpSpPr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2579688" y="2960688"/>
              <a:ext cx="166688" cy="539750"/>
            </a:xfrm>
            <a:custGeom>
              <a:avLst/>
              <a:gdLst>
                <a:gd name="T0" fmla="*/ 0 w 12"/>
                <a:gd name="T1" fmla="*/ 4 h 39"/>
                <a:gd name="T2" fmla="*/ 9 w 12"/>
                <a:gd name="T3" fmla="*/ 0 h 39"/>
                <a:gd name="T4" fmla="*/ 11 w 12"/>
                <a:gd name="T5" fmla="*/ 5 h 39"/>
                <a:gd name="T6" fmla="*/ 11 w 12"/>
                <a:gd name="T7" fmla="*/ 19 h 39"/>
                <a:gd name="T8" fmla="*/ 11 w 12"/>
                <a:gd name="T9" fmla="*/ 19 h 39"/>
                <a:gd name="T10" fmla="*/ 11 w 12"/>
                <a:gd name="T11" fmla="*/ 19 h 39"/>
                <a:gd name="T12" fmla="*/ 11 w 12"/>
                <a:gd name="T13" fmla="*/ 19 h 39"/>
                <a:gd name="T14" fmla="*/ 11 w 12"/>
                <a:gd name="T15" fmla="*/ 19 h 39"/>
                <a:gd name="T16" fmla="*/ 11 w 12"/>
                <a:gd name="T17" fmla="*/ 19 h 39"/>
                <a:gd name="T18" fmla="*/ 11 w 12"/>
                <a:gd name="T19" fmla="*/ 20 h 39"/>
                <a:gd name="T20" fmla="*/ 9 w 12"/>
                <a:gd name="T21" fmla="*/ 28 h 39"/>
                <a:gd name="T22" fmla="*/ 8 w 12"/>
                <a:gd name="T23" fmla="*/ 39 h 39"/>
                <a:gd name="T24" fmla="*/ 8 w 12"/>
                <a:gd name="T25" fmla="*/ 39 h 39"/>
                <a:gd name="T26" fmla="*/ 8 w 12"/>
                <a:gd name="T27" fmla="*/ 39 h 39"/>
                <a:gd name="T28" fmla="*/ 3 w 12"/>
                <a:gd name="T29" fmla="*/ 39 h 39"/>
                <a:gd name="T30" fmla="*/ 1 w 12"/>
                <a:gd name="T31" fmla="*/ 37 h 39"/>
                <a:gd name="T32" fmla="*/ 2 w 12"/>
                <a:gd name="T33" fmla="*/ 35 h 39"/>
                <a:gd name="T34" fmla="*/ 7 w 12"/>
                <a:gd name="T35" fmla="*/ 35 h 39"/>
                <a:gd name="T36" fmla="*/ 0 w 12"/>
                <a:gd name="T37" fmla="*/ 32 h 39"/>
                <a:gd name="T38" fmla="*/ 8 w 12"/>
                <a:gd name="T39" fmla="*/ 33 h 39"/>
                <a:gd name="T40" fmla="*/ 8 w 12"/>
                <a:gd name="T41" fmla="*/ 29 h 39"/>
                <a:gd name="T42" fmla="*/ 5 w 12"/>
                <a:gd name="T43" fmla="*/ 30 h 39"/>
                <a:gd name="T44" fmla="*/ 8 w 12"/>
                <a:gd name="T45" fmla="*/ 26 h 39"/>
                <a:gd name="T46" fmla="*/ 5 w 12"/>
                <a:gd name="T47" fmla="*/ 26 h 39"/>
                <a:gd name="T48" fmla="*/ 8 w 12"/>
                <a:gd name="T49" fmla="*/ 23 h 39"/>
                <a:gd name="T50" fmla="*/ 5 w 12"/>
                <a:gd name="T51" fmla="*/ 20 h 39"/>
                <a:gd name="T52" fmla="*/ 6 w 12"/>
                <a:gd name="T53" fmla="*/ 17 h 39"/>
                <a:gd name="T54" fmla="*/ 9 w 12"/>
                <a:gd name="T55" fmla="*/ 16 h 39"/>
                <a:gd name="T56" fmla="*/ 9 w 12"/>
                <a:gd name="T57" fmla="*/ 15 h 39"/>
                <a:gd name="T58" fmla="*/ 5 w 12"/>
                <a:gd name="T59" fmla="*/ 10 h 39"/>
                <a:gd name="T60" fmla="*/ 9 w 12"/>
                <a:gd name="T61" fmla="*/ 10 h 39"/>
                <a:gd name="T62" fmla="*/ 4 w 12"/>
                <a:gd name="T63" fmla="*/ 7 h 39"/>
                <a:gd name="T64" fmla="*/ 6 w 12"/>
                <a:gd name="T65" fmla="*/ 7 h 39"/>
                <a:gd name="T66" fmla="*/ 9 w 12"/>
                <a:gd name="T67" fmla="*/ 6 h 39"/>
                <a:gd name="T68" fmla="*/ 7 w 12"/>
                <a:gd name="T69" fmla="*/ 5 h 39"/>
                <a:gd name="T70" fmla="*/ 9 w 12"/>
                <a:gd name="T71" fmla="*/ 4 h 39"/>
                <a:gd name="T72" fmla="*/ 0 w 12"/>
                <a:gd name="T7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" h="39">
                  <a:moveTo>
                    <a:pt x="0" y="4"/>
                  </a:moveTo>
                  <a:cubicBezTo>
                    <a:pt x="2" y="3"/>
                    <a:pt x="6" y="1"/>
                    <a:pt x="9" y="0"/>
                  </a:cubicBezTo>
                  <a:cubicBezTo>
                    <a:pt x="9" y="1"/>
                    <a:pt x="12" y="3"/>
                    <a:pt x="11" y="5"/>
                  </a:cubicBezTo>
                  <a:cubicBezTo>
                    <a:pt x="10" y="6"/>
                    <a:pt x="11" y="17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9" y="28"/>
                    <a:pt x="9" y="28"/>
                  </a:cubicBezTo>
                  <a:cubicBezTo>
                    <a:pt x="9" y="28"/>
                    <a:pt x="11" y="37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6"/>
                    <a:pt x="2" y="35"/>
                    <a:pt x="2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2"/>
                    <a:pt x="0" y="32"/>
                    <a:pt x="0" y="32"/>
                  </a:cubicBezTo>
                  <a:cubicBezTo>
                    <a:pt x="1" y="31"/>
                    <a:pt x="6" y="32"/>
                    <a:pt x="8" y="33"/>
                  </a:cubicBezTo>
                  <a:cubicBezTo>
                    <a:pt x="9" y="32"/>
                    <a:pt x="8" y="30"/>
                    <a:pt x="8" y="29"/>
                  </a:cubicBezTo>
                  <a:cubicBezTo>
                    <a:pt x="7" y="29"/>
                    <a:pt x="5" y="30"/>
                    <a:pt x="5" y="3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5" y="26"/>
                    <a:pt x="5" y="2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7" y="22"/>
                    <a:pt x="5" y="20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6" y="17"/>
                    <a:pt x="10" y="19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3"/>
                    <a:pt x="5" y="10"/>
                    <a:pt x="5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8"/>
                    <a:pt x="3" y="9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7" y="6"/>
                    <a:pt x="9" y="6"/>
                    <a:pt x="9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40" name="Freeform 93"/>
            <p:cNvSpPr>
              <a:spLocks/>
            </p:cNvSpPr>
            <p:nvPr/>
          </p:nvSpPr>
          <p:spPr bwMode="auto">
            <a:xfrm>
              <a:off x="2481263" y="1892300"/>
              <a:ext cx="125413" cy="180975"/>
            </a:xfrm>
            <a:custGeom>
              <a:avLst/>
              <a:gdLst>
                <a:gd name="T0" fmla="*/ 9 w 9"/>
                <a:gd name="T1" fmla="*/ 6 h 13"/>
                <a:gd name="T2" fmla="*/ 9 w 9"/>
                <a:gd name="T3" fmla="*/ 0 h 13"/>
                <a:gd name="T4" fmla="*/ 3 w 9"/>
                <a:gd name="T5" fmla="*/ 3 h 13"/>
                <a:gd name="T6" fmla="*/ 1 w 9"/>
                <a:gd name="T7" fmla="*/ 9 h 13"/>
                <a:gd name="T8" fmla="*/ 5 w 9"/>
                <a:gd name="T9" fmla="*/ 13 h 13"/>
                <a:gd name="T10" fmla="*/ 9 w 9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9" y="6"/>
                  </a:moveTo>
                  <a:cubicBezTo>
                    <a:pt x="9" y="6"/>
                    <a:pt x="9" y="1"/>
                    <a:pt x="9" y="0"/>
                  </a:cubicBezTo>
                  <a:cubicBezTo>
                    <a:pt x="9" y="0"/>
                    <a:pt x="3" y="3"/>
                    <a:pt x="3" y="3"/>
                  </a:cubicBezTo>
                  <a:cubicBezTo>
                    <a:pt x="3" y="3"/>
                    <a:pt x="1" y="7"/>
                    <a:pt x="1" y="9"/>
                  </a:cubicBezTo>
                  <a:cubicBezTo>
                    <a:pt x="0" y="11"/>
                    <a:pt x="5" y="13"/>
                    <a:pt x="5" y="13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41" name="Freeform 94"/>
            <p:cNvSpPr>
              <a:spLocks/>
            </p:cNvSpPr>
            <p:nvPr/>
          </p:nvSpPr>
          <p:spPr bwMode="auto">
            <a:xfrm>
              <a:off x="2509838" y="3459163"/>
              <a:ext cx="193675" cy="179387"/>
            </a:xfrm>
            <a:custGeom>
              <a:avLst/>
              <a:gdLst>
                <a:gd name="T0" fmla="*/ 12 w 14"/>
                <a:gd name="T1" fmla="*/ 1 h 13"/>
                <a:gd name="T2" fmla="*/ 13 w 14"/>
                <a:gd name="T3" fmla="*/ 7 h 13"/>
                <a:gd name="T4" fmla="*/ 13 w 14"/>
                <a:gd name="T5" fmla="*/ 9 h 13"/>
                <a:gd name="T6" fmla="*/ 11 w 14"/>
                <a:gd name="T7" fmla="*/ 9 h 13"/>
                <a:gd name="T8" fmla="*/ 5 w 14"/>
                <a:gd name="T9" fmla="*/ 12 h 13"/>
                <a:gd name="T10" fmla="*/ 0 w 14"/>
                <a:gd name="T11" fmla="*/ 11 h 13"/>
                <a:gd name="T12" fmla="*/ 3 w 14"/>
                <a:gd name="T13" fmla="*/ 7 h 13"/>
                <a:gd name="T14" fmla="*/ 5 w 14"/>
                <a:gd name="T15" fmla="*/ 1 h 13"/>
                <a:gd name="T16" fmla="*/ 12 w 14"/>
                <a:gd name="T1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12" y="1"/>
                  </a:moveTo>
                  <a:cubicBezTo>
                    <a:pt x="12" y="1"/>
                    <a:pt x="14" y="6"/>
                    <a:pt x="13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13"/>
                    <a:pt x="5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" y="7"/>
                    <a:pt x="3" y="7"/>
                  </a:cubicBezTo>
                  <a:cubicBezTo>
                    <a:pt x="3" y="6"/>
                    <a:pt x="5" y="2"/>
                    <a:pt x="5" y="1"/>
                  </a:cubicBezTo>
                  <a:cubicBezTo>
                    <a:pt x="6" y="0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42" name="Freeform 95"/>
            <p:cNvSpPr>
              <a:spLocks/>
            </p:cNvSpPr>
            <p:nvPr/>
          </p:nvSpPr>
          <p:spPr bwMode="auto">
            <a:xfrm>
              <a:off x="2051050" y="2211388"/>
              <a:ext cx="166688" cy="96837"/>
            </a:xfrm>
            <a:custGeom>
              <a:avLst/>
              <a:gdLst>
                <a:gd name="T0" fmla="*/ 0 w 12"/>
                <a:gd name="T1" fmla="*/ 3 h 7"/>
                <a:gd name="T2" fmla="*/ 3 w 12"/>
                <a:gd name="T3" fmla="*/ 3 h 7"/>
                <a:gd name="T4" fmla="*/ 7 w 12"/>
                <a:gd name="T5" fmla="*/ 3 h 7"/>
                <a:gd name="T6" fmla="*/ 8 w 12"/>
                <a:gd name="T7" fmla="*/ 2 h 7"/>
                <a:gd name="T8" fmla="*/ 8 w 12"/>
                <a:gd name="T9" fmla="*/ 0 h 7"/>
                <a:gd name="T10" fmla="*/ 10 w 12"/>
                <a:gd name="T11" fmla="*/ 3 h 7"/>
                <a:gd name="T12" fmla="*/ 12 w 12"/>
                <a:gd name="T13" fmla="*/ 5 h 7"/>
                <a:gd name="T14" fmla="*/ 10 w 12"/>
                <a:gd name="T15" fmla="*/ 7 h 7"/>
                <a:gd name="T16" fmla="*/ 5 w 12"/>
                <a:gd name="T17" fmla="*/ 7 h 7"/>
                <a:gd name="T18" fmla="*/ 0 w 12"/>
                <a:gd name="T1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7">
                  <a:moveTo>
                    <a:pt x="0" y="3"/>
                  </a:moveTo>
                  <a:cubicBezTo>
                    <a:pt x="0" y="3"/>
                    <a:pt x="3" y="2"/>
                    <a:pt x="3" y="3"/>
                  </a:cubicBezTo>
                  <a:cubicBezTo>
                    <a:pt x="3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1"/>
                    <a:pt x="8" y="0"/>
                  </a:cubicBezTo>
                  <a:cubicBezTo>
                    <a:pt x="8" y="0"/>
                    <a:pt x="10" y="3"/>
                    <a:pt x="10" y="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6" y="7"/>
                    <a:pt x="5" y="7"/>
                  </a:cubicBezTo>
                  <a:cubicBezTo>
                    <a:pt x="5" y="7"/>
                    <a:pt x="0" y="4"/>
                    <a:pt x="0" y="4"/>
                  </a:cubicBezTo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43" name="Freeform 96"/>
            <p:cNvSpPr>
              <a:spLocks/>
            </p:cNvSpPr>
            <p:nvPr/>
          </p:nvSpPr>
          <p:spPr bwMode="auto">
            <a:xfrm>
              <a:off x="2370138" y="3430588"/>
              <a:ext cx="236538" cy="111125"/>
            </a:xfrm>
            <a:custGeom>
              <a:avLst/>
              <a:gdLst>
                <a:gd name="T0" fmla="*/ 15 w 17"/>
                <a:gd name="T1" fmla="*/ 6 h 8"/>
                <a:gd name="T2" fmla="*/ 9 w 17"/>
                <a:gd name="T3" fmla="*/ 8 h 8"/>
                <a:gd name="T4" fmla="*/ 1 w 17"/>
                <a:gd name="T5" fmla="*/ 8 h 8"/>
                <a:gd name="T6" fmla="*/ 3 w 17"/>
                <a:gd name="T7" fmla="*/ 6 h 8"/>
                <a:gd name="T8" fmla="*/ 8 w 17"/>
                <a:gd name="T9" fmla="*/ 5 h 8"/>
                <a:gd name="T10" fmla="*/ 13 w 17"/>
                <a:gd name="T11" fmla="*/ 0 h 8"/>
                <a:gd name="T12" fmla="*/ 17 w 17"/>
                <a:gd name="T13" fmla="*/ 0 h 8"/>
                <a:gd name="T14" fmla="*/ 15 w 17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8">
                  <a:moveTo>
                    <a:pt x="15" y="6"/>
                  </a:moveTo>
                  <a:cubicBezTo>
                    <a:pt x="15" y="6"/>
                    <a:pt x="12" y="8"/>
                    <a:pt x="9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6"/>
                    <a:pt x="3" y="6"/>
                  </a:cubicBezTo>
                  <a:cubicBezTo>
                    <a:pt x="3" y="6"/>
                    <a:pt x="5" y="6"/>
                    <a:pt x="8" y="5"/>
                  </a:cubicBezTo>
                  <a:cubicBezTo>
                    <a:pt x="11" y="3"/>
                    <a:pt x="13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4"/>
                    <a:pt x="15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44" name="Freeform 97"/>
            <p:cNvSpPr>
              <a:spLocks/>
            </p:cNvSpPr>
            <p:nvPr/>
          </p:nvSpPr>
          <p:spPr bwMode="auto">
            <a:xfrm>
              <a:off x="2411413" y="2544763"/>
              <a:ext cx="223838" cy="914400"/>
            </a:xfrm>
            <a:custGeom>
              <a:avLst/>
              <a:gdLst>
                <a:gd name="T0" fmla="*/ 14 w 16"/>
                <a:gd name="T1" fmla="*/ 66 h 66"/>
                <a:gd name="T2" fmla="*/ 9 w 16"/>
                <a:gd name="T3" fmla="*/ 64 h 66"/>
                <a:gd name="T4" fmla="*/ 9 w 16"/>
                <a:gd name="T5" fmla="*/ 62 h 66"/>
                <a:gd name="T6" fmla="*/ 11 w 16"/>
                <a:gd name="T7" fmla="*/ 60 h 66"/>
                <a:gd name="T8" fmla="*/ 10 w 16"/>
                <a:gd name="T9" fmla="*/ 58 h 66"/>
                <a:gd name="T10" fmla="*/ 11 w 16"/>
                <a:gd name="T11" fmla="*/ 56 h 66"/>
                <a:gd name="T12" fmla="*/ 9 w 16"/>
                <a:gd name="T13" fmla="*/ 55 h 66"/>
                <a:gd name="T14" fmla="*/ 10 w 16"/>
                <a:gd name="T15" fmla="*/ 52 h 66"/>
                <a:gd name="T16" fmla="*/ 9 w 16"/>
                <a:gd name="T17" fmla="*/ 46 h 66"/>
                <a:gd name="T18" fmla="*/ 9 w 16"/>
                <a:gd name="T19" fmla="*/ 42 h 66"/>
                <a:gd name="T20" fmla="*/ 9 w 16"/>
                <a:gd name="T21" fmla="*/ 42 h 66"/>
                <a:gd name="T22" fmla="*/ 7 w 16"/>
                <a:gd name="T23" fmla="*/ 40 h 66"/>
                <a:gd name="T24" fmla="*/ 7 w 16"/>
                <a:gd name="T25" fmla="*/ 38 h 66"/>
                <a:gd name="T26" fmla="*/ 6 w 16"/>
                <a:gd name="T27" fmla="*/ 35 h 66"/>
                <a:gd name="T28" fmla="*/ 1 w 16"/>
                <a:gd name="T29" fmla="*/ 10 h 66"/>
                <a:gd name="T30" fmla="*/ 1 w 16"/>
                <a:gd name="T31" fmla="*/ 0 h 66"/>
                <a:gd name="T32" fmla="*/ 6 w 16"/>
                <a:gd name="T33" fmla="*/ 1 h 66"/>
                <a:gd name="T34" fmla="*/ 9 w 16"/>
                <a:gd name="T35" fmla="*/ 4 h 66"/>
                <a:gd name="T36" fmla="*/ 14 w 16"/>
                <a:gd name="T37" fmla="*/ 19 h 66"/>
                <a:gd name="T38" fmla="*/ 13 w 16"/>
                <a:gd name="T39" fmla="*/ 33 h 66"/>
                <a:gd name="T40" fmla="*/ 15 w 16"/>
                <a:gd name="T41" fmla="*/ 44 h 66"/>
                <a:gd name="T42" fmla="*/ 15 w 16"/>
                <a:gd name="T43" fmla="*/ 61 h 66"/>
                <a:gd name="T44" fmla="*/ 14 w 16"/>
                <a:gd name="T4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66">
                  <a:moveTo>
                    <a:pt x="14" y="66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3"/>
                    <a:pt x="9" y="62"/>
                  </a:cubicBezTo>
                  <a:cubicBezTo>
                    <a:pt x="10" y="62"/>
                    <a:pt x="11" y="60"/>
                    <a:pt x="11" y="60"/>
                  </a:cubicBezTo>
                  <a:cubicBezTo>
                    <a:pt x="11" y="60"/>
                    <a:pt x="10" y="59"/>
                    <a:pt x="10" y="58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10" y="52"/>
                    <a:pt x="10" y="52"/>
                  </a:cubicBezTo>
                  <a:cubicBezTo>
                    <a:pt x="10" y="51"/>
                    <a:pt x="9" y="46"/>
                    <a:pt x="9" y="46"/>
                  </a:cubicBezTo>
                  <a:cubicBezTo>
                    <a:pt x="9" y="46"/>
                    <a:pt x="8" y="4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0" y="12"/>
                    <a:pt x="1" y="10"/>
                  </a:cubicBezTo>
                  <a:cubicBezTo>
                    <a:pt x="2" y="9"/>
                    <a:pt x="1" y="0"/>
                    <a:pt x="1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9" y="3"/>
                    <a:pt x="9" y="4"/>
                  </a:cubicBezTo>
                  <a:cubicBezTo>
                    <a:pt x="9" y="5"/>
                    <a:pt x="14" y="19"/>
                    <a:pt x="14" y="1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60"/>
                    <a:pt x="15" y="61"/>
                  </a:cubicBezTo>
                  <a:cubicBezTo>
                    <a:pt x="16" y="61"/>
                    <a:pt x="14" y="66"/>
                    <a:pt x="14" y="66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45" name="Freeform 98"/>
            <p:cNvSpPr>
              <a:spLocks/>
            </p:cNvSpPr>
            <p:nvPr/>
          </p:nvSpPr>
          <p:spPr bwMode="auto">
            <a:xfrm>
              <a:off x="2425700" y="2544763"/>
              <a:ext cx="209550" cy="914400"/>
            </a:xfrm>
            <a:custGeom>
              <a:avLst/>
              <a:gdLst>
                <a:gd name="T0" fmla="*/ 0 w 15"/>
                <a:gd name="T1" fmla="*/ 0 h 66"/>
                <a:gd name="T2" fmla="*/ 5 w 15"/>
                <a:gd name="T3" fmla="*/ 1 h 66"/>
                <a:gd name="T4" fmla="*/ 8 w 15"/>
                <a:gd name="T5" fmla="*/ 4 h 66"/>
                <a:gd name="T6" fmla="*/ 13 w 15"/>
                <a:gd name="T7" fmla="*/ 19 h 66"/>
                <a:gd name="T8" fmla="*/ 12 w 15"/>
                <a:gd name="T9" fmla="*/ 33 h 66"/>
                <a:gd name="T10" fmla="*/ 14 w 15"/>
                <a:gd name="T11" fmla="*/ 44 h 66"/>
                <a:gd name="T12" fmla="*/ 14 w 15"/>
                <a:gd name="T13" fmla="*/ 61 h 66"/>
                <a:gd name="T14" fmla="*/ 13 w 15"/>
                <a:gd name="T15" fmla="*/ 66 h 66"/>
                <a:gd name="T16" fmla="*/ 8 w 15"/>
                <a:gd name="T17" fmla="*/ 64 h 66"/>
                <a:gd name="T18" fmla="*/ 8 w 15"/>
                <a:gd name="T19" fmla="*/ 63 h 66"/>
                <a:gd name="T20" fmla="*/ 11 w 15"/>
                <a:gd name="T21" fmla="*/ 61 h 66"/>
                <a:gd name="T22" fmla="*/ 10 w 15"/>
                <a:gd name="T23" fmla="*/ 60 h 66"/>
                <a:gd name="T24" fmla="*/ 10 w 15"/>
                <a:gd name="T25" fmla="*/ 60 h 66"/>
                <a:gd name="T26" fmla="*/ 9 w 15"/>
                <a:gd name="T27" fmla="*/ 59 h 66"/>
                <a:gd name="T28" fmla="*/ 11 w 15"/>
                <a:gd name="T29" fmla="*/ 56 h 66"/>
                <a:gd name="T30" fmla="*/ 10 w 15"/>
                <a:gd name="T31" fmla="*/ 56 h 66"/>
                <a:gd name="T32" fmla="*/ 8 w 15"/>
                <a:gd name="T33" fmla="*/ 55 h 66"/>
                <a:gd name="T34" fmla="*/ 8 w 15"/>
                <a:gd name="T35" fmla="*/ 55 h 66"/>
                <a:gd name="T36" fmla="*/ 11 w 15"/>
                <a:gd name="T37" fmla="*/ 53 h 66"/>
                <a:gd name="T38" fmla="*/ 12 w 15"/>
                <a:gd name="T39" fmla="*/ 49 h 66"/>
                <a:gd name="T40" fmla="*/ 9 w 15"/>
                <a:gd name="T41" fmla="*/ 52 h 66"/>
                <a:gd name="T42" fmla="*/ 10 w 15"/>
                <a:gd name="T43" fmla="*/ 47 h 66"/>
                <a:gd name="T44" fmla="*/ 9 w 15"/>
                <a:gd name="T45" fmla="*/ 49 h 66"/>
                <a:gd name="T46" fmla="*/ 8 w 15"/>
                <a:gd name="T47" fmla="*/ 46 h 66"/>
                <a:gd name="T48" fmla="*/ 10 w 15"/>
                <a:gd name="T49" fmla="*/ 42 h 66"/>
                <a:gd name="T50" fmla="*/ 9 w 15"/>
                <a:gd name="T51" fmla="*/ 38 h 66"/>
                <a:gd name="T52" fmla="*/ 7 w 15"/>
                <a:gd name="T53" fmla="*/ 41 h 66"/>
                <a:gd name="T54" fmla="*/ 6 w 15"/>
                <a:gd name="T55" fmla="*/ 40 h 66"/>
                <a:gd name="T56" fmla="*/ 9 w 15"/>
                <a:gd name="T57" fmla="*/ 36 h 66"/>
                <a:gd name="T58" fmla="*/ 8 w 15"/>
                <a:gd name="T59" fmla="*/ 34 h 66"/>
                <a:gd name="T60" fmla="*/ 5 w 15"/>
                <a:gd name="T61" fmla="*/ 35 h 66"/>
                <a:gd name="T62" fmla="*/ 5 w 15"/>
                <a:gd name="T63" fmla="*/ 35 h 66"/>
                <a:gd name="T64" fmla="*/ 8 w 15"/>
                <a:gd name="T65" fmla="*/ 31 h 66"/>
                <a:gd name="T66" fmla="*/ 5 w 15"/>
                <a:gd name="T67" fmla="*/ 20 h 66"/>
                <a:gd name="T68" fmla="*/ 0 w 15"/>
                <a:gd name="T69" fmla="*/ 10 h 66"/>
                <a:gd name="T70" fmla="*/ 0 w 15"/>
                <a:gd name="T7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" h="66">
                  <a:moveTo>
                    <a:pt x="0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8" y="3"/>
                    <a:pt x="8" y="4"/>
                  </a:cubicBezTo>
                  <a:cubicBezTo>
                    <a:pt x="8" y="5"/>
                    <a:pt x="13" y="19"/>
                    <a:pt x="13" y="19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60"/>
                    <a:pt x="14" y="61"/>
                  </a:cubicBezTo>
                  <a:cubicBezTo>
                    <a:pt x="15" y="61"/>
                    <a:pt x="13" y="66"/>
                    <a:pt x="13" y="6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8" y="64"/>
                    <a:pt x="8" y="63"/>
                  </a:cubicBezTo>
                  <a:cubicBezTo>
                    <a:pt x="10" y="63"/>
                    <a:pt x="11" y="62"/>
                    <a:pt x="11" y="61"/>
                  </a:cubicBezTo>
                  <a:cubicBezTo>
                    <a:pt x="10" y="61"/>
                    <a:pt x="10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9" y="60"/>
                    <a:pt x="9" y="59"/>
                  </a:cubicBezTo>
                  <a:cubicBezTo>
                    <a:pt x="13" y="60"/>
                    <a:pt x="11" y="56"/>
                    <a:pt x="11" y="56"/>
                  </a:cubicBezTo>
                  <a:cubicBezTo>
                    <a:pt x="11" y="56"/>
                    <a:pt x="10" y="56"/>
                    <a:pt x="10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4"/>
                    <a:pt x="10" y="54"/>
                    <a:pt x="11" y="53"/>
                  </a:cubicBezTo>
                  <a:cubicBezTo>
                    <a:pt x="12" y="52"/>
                    <a:pt x="12" y="49"/>
                    <a:pt x="12" y="49"/>
                  </a:cubicBezTo>
                  <a:cubicBezTo>
                    <a:pt x="11" y="51"/>
                    <a:pt x="9" y="52"/>
                    <a:pt x="9" y="52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8"/>
                    <a:pt x="8" y="47"/>
                    <a:pt x="8" y="46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1" y="40"/>
                    <a:pt x="9" y="38"/>
                    <a:pt x="9" y="38"/>
                  </a:cubicBezTo>
                  <a:cubicBezTo>
                    <a:pt x="9" y="40"/>
                    <a:pt x="8" y="41"/>
                    <a:pt x="7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6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29"/>
                    <a:pt x="6" y="22"/>
                    <a:pt x="5" y="20"/>
                  </a:cubicBezTo>
                  <a:cubicBezTo>
                    <a:pt x="4" y="19"/>
                    <a:pt x="2" y="14"/>
                    <a:pt x="0" y="10"/>
                  </a:cubicBezTo>
                  <a:cubicBezTo>
                    <a:pt x="1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46" name="Freeform 99"/>
            <p:cNvSpPr>
              <a:spLocks/>
            </p:cNvSpPr>
            <p:nvPr/>
          </p:nvSpPr>
          <p:spPr bwMode="auto">
            <a:xfrm>
              <a:off x="2454275" y="2516188"/>
              <a:ext cx="292100" cy="984250"/>
            </a:xfrm>
            <a:custGeom>
              <a:avLst/>
              <a:gdLst>
                <a:gd name="T0" fmla="*/ 18 w 21"/>
                <a:gd name="T1" fmla="*/ 60 h 71"/>
                <a:gd name="T2" fmla="*/ 17 w 21"/>
                <a:gd name="T3" fmla="*/ 71 h 71"/>
                <a:gd name="T4" fmla="*/ 12 w 21"/>
                <a:gd name="T5" fmla="*/ 71 h 71"/>
                <a:gd name="T6" fmla="*/ 9 w 21"/>
                <a:gd name="T7" fmla="*/ 69 h 71"/>
                <a:gd name="T8" fmla="*/ 9 w 21"/>
                <a:gd name="T9" fmla="*/ 64 h 71"/>
                <a:gd name="T10" fmla="*/ 11 w 21"/>
                <a:gd name="T11" fmla="*/ 60 h 71"/>
                <a:gd name="T12" fmla="*/ 11 w 21"/>
                <a:gd name="T13" fmla="*/ 53 h 71"/>
                <a:gd name="T14" fmla="*/ 10 w 21"/>
                <a:gd name="T15" fmla="*/ 41 h 71"/>
                <a:gd name="T16" fmla="*/ 8 w 21"/>
                <a:gd name="T17" fmla="*/ 35 h 71"/>
                <a:gd name="T18" fmla="*/ 8 w 21"/>
                <a:gd name="T19" fmla="*/ 27 h 71"/>
                <a:gd name="T20" fmla="*/ 5 w 21"/>
                <a:gd name="T21" fmla="*/ 21 h 71"/>
                <a:gd name="T22" fmla="*/ 1 w 21"/>
                <a:gd name="T23" fmla="*/ 8 h 71"/>
                <a:gd name="T24" fmla="*/ 0 w 21"/>
                <a:gd name="T25" fmla="*/ 2 h 71"/>
                <a:gd name="T26" fmla="*/ 9 w 21"/>
                <a:gd name="T27" fmla="*/ 1 h 71"/>
                <a:gd name="T28" fmla="*/ 17 w 21"/>
                <a:gd name="T29" fmla="*/ 1 h 71"/>
                <a:gd name="T30" fmla="*/ 20 w 21"/>
                <a:gd name="T31" fmla="*/ 12 h 71"/>
                <a:gd name="T32" fmla="*/ 19 w 21"/>
                <a:gd name="T33" fmla="*/ 20 h 71"/>
                <a:gd name="T34" fmla="*/ 19 w 21"/>
                <a:gd name="T35" fmla="*/ 24 h 71"/>
                <a:gd name="T36" fmla="*/ 18 w 21"/>
                <a:gd name="T37" fmla="*/ 32 h 71"/>
                <a:gd name="T38" fmla="*/ 20 w 21"/>
                <a:gd name="T39" fmla="*/ 37 h 71"/>
                <a:gd name="T40" fmla="*/ 20 w 21"/>
                <a:gd name="T41" fmla="*/ 52 h 71"/>
                <a:gd name="T42" fmla="*/ 18 w 21"/>
                <a:gd name="T4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71">
                  <a:moveTo>
                    <a:pt x="18" y="60"/>
                  </a:moveTo>
                  <a:cubicBezTo>
                    <a:pt x="18" y="60"/>
                    <a:pt x="20" y="69"/>
                    <a:pt x="17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69"/>
                    <a:pt x="8" y="65"/>
                    <a:pt x="9" y="64"/>
                  </a:cubicBezTo>
                  <a:cubicBezTo>
                    <a:pt x="11" y="62"/>
                    <a:pt x="11" y="60"/>
                    <a:pt x="11" y="60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45"/>
                    <a:pt x="10" y="41"/>
                  </a:cubicBezTo>
                  <a:cubicBezTo>
                    <a:pt x="9" y="37"/>
                    <a:pt x="8" y="35"/>
                    <a:pt x="8" y="35"/>
                  </a:cubicBezTo>
                  <a:cubicBezTo>
                    <a:pt x="8" y="35"/>
                    <a:pt x="8" y="28"/>
                    <a:pt x="8" y="27"/>
                  </a:cubicBezTo>
                  <a:cubicBezTo>
                    <a:pt x="8" y="26"/>
                    <a:pt x="5" y="21"/>
                    <a:pt x="5" y="21"/>
                  </a:cubicBezTo>
                  <a:cubicBezTo>
                    <a:pt x="5" y="20"/>
                    <a:pt x="2" y="9"/>
                    <a:pt x="1" y="8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9" y="1"/>
                  </a:cubicBezTo>
                  <a:cubicBezTo>
                    <a:pt x="9" y="0"/>
                    <a:pt x="17" y="1"/>
                    <a:pt x="17" y="1"/>
                  </a:cubicBezTo>
                  <a:cubicBezTo>
                    <a:pt x="17" y="1"/>
                    <a:pt x="20" y="10"/>
                    <a:pt x="20" y="12"/>
                  </a:cubicBezTo>
                  <a:cubicBezTo>
                    <a:pt x="20" y="14"/>
                    <a:pt x="19" y="19"/>
                    <a:pt x="19" y="20"/>
                  </a:cubicBezTo>
                  <a:cubicBezTo>
                    <a:pt x="20" y="21"/>
                    <a:pt x="19" y="24"/>
                    <a:pt x="19" y="24"/>
                  </a:cubicBezTo>
                  <a:cubicBezTo>
                    <a:pt x="19" y="24"/>
                    <a:pt x="18" y="31"/>
                    <a:pt x="18" y="32"/>
                  </a:cubicBezTo>
                  <a:cubicBezTo>
                    <a:pt x="18" y="32"/>
                    <a:pt x="21" y="35"/>
                    <a:pt x="20" y="37"/>
                  </a:cubicBezTo>
                  <a:cubicBezTo>
                    <a:pt x="19" y="38"/>
                    <a:pt x="21" y="50"/>
                    <a:pt x="20" y="52"/>
                  </a:cubicBezTo>
                  <a:cubicBezTo>
                    <a:pt x="20" y="53"/>
                    <a:pt x="18" y="60"/>
                    <a:pt x="18" y="6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47" name="Freeform 101"/>
            <p:cNvSpPr>
              <a:spLocks/>
            </p:cNvSpPr>
            <p:nvPr/>
          </p:nvSpPr>
          <p:spPr bwMode="auto">
            <a:xfrm>
              <a:off x="2454275" y="2516188"/>
              <a:ext cx="304800" cy="415925"/>
            </a:xfrm>
            <a:custGeom>
              <a:avLst/>
              <a:gdLst>
                <a:gd name="T0" fmla="*/ 9 w 22"/>
                <a:gd name="T1" fmla="*/ 1 h 30"/>
                <a:gd name="T2" fmla="*/ 17 w 22"/>
                <a:gd name="T3" fmla="*/ 1 h 30"/>
                <a:gd name="T4" fmla="*/ 21 w 22"/>
                <a:gd name="T5" fmla="*/ 11 h 30"/>
                <a:gd name="T6" fmla="*/ 21 w 22"/>
                <a:gd name="T7" fmla="*/ 19 h 30"/>
                <a:gd name="T8" fmla="*/ 20 w 22"/>
                <a:gd name="T9" fmla="*/ 25 h 30"/>
                <a:gd name="T10" fmla="*/ 18 w 22"/>
                <a:gd name="T11" fmla="*/ 30 h 30"/>
                <a:gd name="T12" fmla="*/ 14 w 22"/>
                <a:gd name="T13" fmla="*/ 24 h 30"/>
                <a:gd name="T14" fmla="*/ 17 w 22"/>
                <a:gd name="T15" fmla="*/ 25 h 30"/>
                <a:gd name="T16" fmla="*/ 15 w 22"/>
                <a:gd name="T17" fmla="*/ 15 h 30"/>
                <a:gd name="T18" fmla="*/ 14 w 22"/>
                <a:gd name="T19" fmla="*/ 7 h 30"/>
                <a:gd name="T20" fmla="*/ 5 w 22"/>
                <a:gd name="T21" fmla="*/ 7 h 30"/>
                <a:gd name="T22" fmla="*/ 2 w 22"/>
                <a:gd name="T23" fmla="*/ 9 h 30"/>
                <a:gd name="T24" fmla="*/ 1 w 22"/>
                <a:gd name="T25" fmla="*/ 8 h 30"/>
                <a:gd name="T26" fmla="*/ 0 w 22"/>
                <a:gd name="T27" fmla="*/ 2 h 30"/>
                <a:gd name="T28" fmla="*/ 9 w 22"/>
                <a:gd name="T2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30">
                  <a:moveTo>
                    <a:pt x="9" y="1"/>
                  </a:moveTo>
                  <a:cubicBezTo>
                    <a:pt x="9" y="0"/>
                    <a:pt x="17" y="1"/>
                    <a:pt x="17" y="1"/>
                  </a:cubicBezTo>
                  <a:cubicBezTo>
                    <a:pt x="17" y="1"/>
                    <a:pt x="22" y="9"/>
                    <a:pt x="21" y="11"/>
                  </a:cubicBezTo>
                  <a:cubicBezTo>
                    <a:pt x="21" y="12"/>
                    <a:pt x="21" y="18"/>
                    <a:pt x="21" y="19"/>
                  </a:cubicBezTo>
                  <a:cubicBezTo>
                    <a:pt x="21" y="20"/>
                    <a:pt x="20" y="25"/>
                    <a:pt x="20" y="25"/>
                  </a:cubicBezTo>
                  <a:cubicBezTo>
                    <a:pt x="20" y="25"/>
                    <a:pt x="19" y="28"/>
                    <a:pt x="18" y="30"/>
                  </a:cubicBezTo>
                  <a:cubicBezTo>
                    <a:pt x="16" y="27"/>
                    <a:pt x="14" y="24"/>
                    <a:pt x="14" y="24"/>
                  </a:cubicBezTo>
                  <a:cubicBezTo>
                    <a:pt x="15" y="24"/>
                    <a:pt x="17" y="25"/>
                    <a:pt x="17" y="25"/>
                  </a:cubicBezTo>
                  <a:cubicBezTo>
                    <a:pt x="17" y="23"/>
                    <a:pt x="15" y="15"/>
                    <a:pt x="15" y="15"/>
                  </a:cubicBezTo>
                  <a:cubicBezTo>
                    <a:pt x="15" y="15"/>
                    <a:pt x="8" y="9"/>
                    <a:pt x="14" y="7"/>
                  </a:cubicBezTo>
                  <a:cubicBezTo>
                    <a:pt x="14" y="5"/>
                    <a:pt x="5" y="7"/>
                    <a:pt x="5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48" name="Freeform 102"/>
            <p:cNvSpPr>
              <a:spLocks/>
            </p:cNvSpPr>
            <p:nvPr/>
          </p:nvSpPr>
          <p:spPr bwMode="auto">
            <a:xfrm>
              <a:off x="2425700" y="2474913"/>
              <a:ext cx="222250" cy="82550"/>
            </a:xfrm>
            <a:custGeom>
              <a:avLst/>
              <a:gdLst>
                <a:gd name="T0" fmla="*/ 16 w 16"/>
                <a:gd name="T1" fmla="*/ 3 h 6"/>
                <a:gd name="T2" fmla="*/ 3 w 16"/>
                <a:gd name="T3" fmla="*/ 6 h 6"/>
                <a:gd name="T4" fmla="*/ 0 w 16"/>
                <a:gd name="T5" fmla="*/ 5 h 6"/>
                <a:gd name="T6" fmla="*/ 0 w 16"/>
                <a:gd name="T7" fmla="*/ 2 h 6"/>
                <a:gd name="T8" fmla="*/ 16 w 16"/>
                <a:gd name="T9" fmla="*/ 0 h 6"/>
                <a:gd name="T10" fmla="*/ 16 w 16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6" y="3"/>
                  </a:moveTo>
                  <a:cubicBezTo>
                    <a:pt x="16" y="3"/>
                    <a:pt x="7" y="6"/>
                    <a:pt x="3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49" name="Freeform 103"/>
            <p:cNvSpPr>
              <a:spLocks/>
            </p:cNvSpPr>
            <p:nvPr/>
          </p:nvSpPr>
          <p:spPr bwMode="auto">
            <a:xfrm>
              <a:off x="2425700" y="1947863"/>
              <a:ext cx="209550" cy="582612"/>
            </a:xfrm>
            <a:custGeom>
              <a:avLst/>
              <a:gdLst>
                <a:gd name="T0" fmla="*/ 15 w 15"/>
                <a:gd name="T1" fmla="*/ 37 h 42"/>
                <a:gd name="T2" fmla="*/ 10 w 15"/>
                <a:gd name="T3" fmla="*/ 41 h 42"/>
                <a:gd name="T4" fmla="*/ 0 w 15"/>
                <a:gd name="T5" fmla="*/ 40 h 42"/>
                <a:gd name="T6" fmla="*/ 2 w 15"/>
                <a:gd name="T7" fmla="*/ 27 h 42"/>
                <a:gd name="T8" fmla="*/ 1 w 15"/>
                <a:gd name="T9" fmla="*/ 19 h 42"/>
                <a:gd name="T10" fmla="*/ 5 w 15"/>
                <a:gd name="T11" fmla="*/ 8 h 42"/>
                <a:gd name="T12" fmla="*/ 5 w 15"/>
                <a:gd name="T13" fmla="*/ 3 h 42"/>
                <a:gd name="T14" fmla="*/ 7 w 15"/>
                <a:gd name="T15" fmla="*/ 6 h 42"/>
                <a:gd name="T16" fmla="*/ 13 w 15"/>
                <a:gd name="T17" fmla="*/ 0 h 42"/>
                <a:gd name="T18" fmla="*/ 15 w 15"/>
                <a:gd name="T19" fmla="*/ 2 h 42"/>
                <a:gd name="T20" fmla="*/ 15 w 15"/>
                <a:gd name="T21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42">
                  <a:moveTo>
                    <a:pt x="15" y="37"/>
                  </a:moveTo>
                  <a:cubicBezTo>
                    <a:pt x="15" y="37"/>
                    <a:pt x="15" y="40"/>
                    <a:pt x="10" y="41"/>
                  </a:cubicBezTo>
                  <a:cubicBezTo>
                    <a:pt x="5" y="42"/>
                    <a:pt x="1" y="42"/>
                    <a:pt x="0" y="40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2"/>
                    <a:pt x="1" y="19"/>
                  </a:cubicBezTo>
                  <a:cubicBezTo>
                    <a:pt x="1" y="16"/>
                    <a:pt x="5" y="8"/>
                    <a:pt x="5" y="8"/>
                  </a:cubicBezTo>
                  <a:cubicBezTo>
                    <a:pt x="5" y="8"/>
                    <a:pt x="4" y="4"/>
                    <a:pt x="5" y="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6"/>
                    <a:pt x="13" y="0"/>
                  </a:cubicBezTo>
                  <a:cubicBezTo>
                    <a:pt x="13" y="0"/>
                    <a:pt x="15" y="2"/>
                    <a:pt x="15" y="2"/>
                  </a:cubicBezTo>
                  <a:lnTo>
                    <a:pt x="15" y="37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50" name="Freeform 104"/>
            <p:cNvSpPr>
              <a:spLocks/>
            </p:cNvSpPr>
            <p:nvPr/>
          </p:nvSpPr>
          <p:spPr bwMode="auto">
            <a:xfrm>
              <a:off x="2425700" y="1947863"/>
              <a:ext cx="209550" cy="582612"/>
            </a:xfrm>
            <a:custGeom>
              <a:avLst/>
              <a:gdLst>
                <a:gd name="T0" fmla="*/ 5 w 15"/>
                <a:gd name="T1" fmla="*/ 40 h 42"/>
                <a:gd name="T2" fmla="*/ 12 w 15"/>
                <a:gd name="T3" fmla="*/ 36 h 42"/>
                <a:gd name="T4" fmla="*/ 12 w 15"/>
                <a:gd name="T5" fmla="*/ 33 h 42"/>
                <a:gd name="T6" fmla="*/ 5 w 15"/>
                <a:gd name="T7" fmla="*/ 37 h 42"/>
                <a:gd name="T8" fmla="*/ 12 w 15"/>
                <a:gd name="T9" fmla="*/ 26 h 42"/>
                <a:gd name="T10" fmla="*/ 13 w 15"/>
                <a:gd name="T11" fmla="*/ 6 h 42"/>
                <a:gd name="T12" fmla="*/ 10 w 15"/>
                <a:gd name="T13" fmla="*/ 9 h 42"/>
                <a:gd name="T14" fmla="*/ 12 w 15"/>
                <a:gd name="T15" fmla="*/ 5 h 42"/>
                <a:gd name="T16" fmla="*/ 9 w 15"/>
                <a:gd name="T17" fmla="*/ 5 h 42"/>
                <a:gd name="T18" fmla="*/ 13 w 15"/>
                <a:gd name="T19" fmla="*/ 0 h 42"/>
                <a:gd name="T20" fmla="*/ 15 w 15"/>
                <a:gd name="T21" fmla="*/ 2 h 42"/>
                <a:gd name="T22" fmla="*/ 15 w 15"/>
                <a:gd name="T23" fmla="*/ 37 h 42"/>
                <a:gd name="T24" fmla="*/ 10 w 15"/>
                <a:gd name="T25" fmla="*/ 41 h 42"/>
                <a:gd name="T26" fmla="*/ 0 w 15"/>
                <a:gd name="T27" fmla="*/ 40 h 42"/>
                <a:gd name="T28" fmla="*/ 0 w 15"/>
                <a:gd name="T29" fmla="*/ 40 h 42"/>
                <a:gd name="T30" fmla="*/ 5 w 15"/>
                <a:gd name="T3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42">
                  <a:moveTo>
                    <a:pt x="5" y="40"/>
                  </a:moveTo>
                  <a:cubicBezTo>
                    <a:pt x="11" y="40"/>
                    <a:pt x="12" y="36"/>
                    <a:pt x="12" y="36"/>
                  </a:cubicBezTo>
                  <a:cubicBezTo>
                    <a:pt x="12" y="36"/>
                    <a:pt x="14" y="33"/>
                    <a:pt x="12" y="33"/>
                  </a:cubicBezTo>
                  <a:cubicBezTo>
                    <a:pt x="10" y="33"/>
                    <a:pt x="5" y="37"/>
                    <a:pt x="5" y="37"/>
                  </a:cubicBezTo>
                  <a:cubicBezTo>
                    <a:pt x="6" y="34"/>
                    <a:pt x="9" y="30"/>
                    <a:pt x="12" y="26"/>
                  </a:cubicBezTo>
                  <a:cubicBezTo>
                    <a:pt x="14" y="22"/>
                    <a:pt x="13" y="6"/>
                    <a:pt x="13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6"/>
                    <a:pt x="9" y="6"/>
                    <a:pt x="9" y="5"/>
                  </a:cubicBezTo>
                  <a:cubicBezTo>
                    <a:pt x="10" y="4"/>
                    <a:pt x="11" y="3"/>
                    <a:pt x="13" y="0"/>
                  </a:cubicBezTo>
                  <a:cubicBezTo>
                    <a:pt x="13" y="0"/>
                    <a:pt x="15" y="2"/>
                    <a:pt x="15" y="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40"/>
                    <a:pt x="10" y="41"/>
                  </a:cubicBezTo>
                  <a:cubicBezTo>
                    <a:pt x="5" y="42"/>
                    <a:pt x="1" y="42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" y="40"/>
                    <a:pt x="3" y="41"/>
                    <a:pt x="5" y="4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51" name="Freeform 105"/>
            <p:cNvSpPr>
              <a:spLocks/>
            </p:cNvSpPr>
            <p:nvPr/>
          </p:nvSpPr>
          <p:spPr bwMode="auto">
            <a:xfrm>
              <a:off x="2536825" y="1976438"/>
              <a:ext cx="306388" cy="733425"/>
            </a:xfrm>
            <a:custGeom>
              <a:avLst/>
              <a:gdLst>
                <a:gd name="T0" fmla="*/ 22 w 22"/>
                <a:gd name="T1" fmla="*/ 50 h 53"/>
                <a:gd name="T2" fmla="*/ 14 w 22"/>
                <a:gd name="T3" fmla="*/ 53 h 53"/>
                <a:gd name="T4" fmla="*/ 3 w 22"/>
                <a:gd name="T5" fmla="*/ 34 h 53"/>
                <a:gd name="T6" fmla="*/ 0 w 22"/>
                <a:gd name="T7" fmla="*/ 25 h 53"/>
                <a:gd name="T8" fmla="*/ 7 w 22"/>
                <a:gd name="T9" fmla="*/ 0 h 53"/>
                <a:gd name="T10" fmla="*/ 14 w 22"/>
                <a:gd name="T11" fmla="*/ 3 h 53"/>
                <a:gd name="T12" fmla="*/ 13 w 22"/>
                <a:gd name="T13" fmla="*/ 16 h 53"/>
                <a:gd name="T14" fmla="*/ 22 w 22"/>
                <a:gd name="T15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53">
                  <a:moveTo>
                    <a:pt x="22" y="50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4" y="35"/>
                    <a:pt x="3" y="34"/>
                  </a:cubicBezTo>
                  <a:cubicBezTo>
                    <a:pt x="2" y="33"/>
                    <a:pt x="0" y="30"/>
                    <a:pt x="0" y="25"/>
                  </a:cubicBezTo>
                  <a:cubicBezTo>
                    <a:pt x="1" y="19"/>
                    <a:pt x="1" y="7"/>
                    <a:pt x="7" y="0"/>
                  </a:cubicBezTo>
                  <a:cubicBezTo>
                    <a:pt x="7" y="0"/>
                    <a:pt x="10" y="3"/>
                    <a:pt x="14" y="3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5" y="38"/>
                    <a:pt x="22" y="5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52" name="Freeform 106"/>
            <p:cNvSpPr>
              <a:spLocks/>
            </p:cNvSpPr>
            <p:nvPr/>
          </p:nvSpPr>
          <p:spPr bwMode="auto">
            <a:xfrm>
              <a:off x="2425700" y="2032000"/>
              <a:ext cx="125413" cy="484187"/>
            </a:xfrm>
            <a:custGeom>
              <a:avLst/>
              <a:gdLst>
                <a:gd name="T0" fmla="*/ 4 w 9"/>
                <a:gd name="T1" fmla="*/ 33 h 35"/>
                <a:gd name="T2" fmla="*/ 2 w 9"/>
                <a:gd name="T3" fmla="*/ 35 h 35"/>
                <a:gd name="T4" fmla="*/ 0 w 9"/>
                <a:gd name="T5" fmla="*/ 33 h 35"/>
                <a:gd name="T6" fmla="*/ 2 w 9"/>
                <a:gd name="T7" fmla="*/ 15 h 35"/>
                <a:gd name="T8" fmla="*/ 6 w 9"/>
                <a:gd name="T9" fmla="*/ 4 h 35"/>
                <a:gd name="T10" fmla="*/ 7 w 9"/>
                <a:gd name="T11" fmla="*/ 0 h 35"/>
                <a:gd name="T12" fmla="*/ 9 w 9"/>
                <a:gd name="T13" fmla="*/ 2 h 35"/>
                <a:gd name="T14" fmla="*/ 8 w 9"/>
                <a:gd name="T15" fmla="*/ 4 h 35"/>
                <a:gd name="T16" fmla="*/ 6 w 9"/>
                <a:gd name="T17" fmla="*/ 13 h 35"/>
                <a:gd name="T18" fmla="*/ 4 w 9"/>
                <a:gd name="T19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5">
                  <a:moveTo>
                    <a:pt x="4" y="33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1" y="19"/>
                    <a:pt x="2" y="15"/>
                  </a:cubicBezTo>
                  <a:cubicBezTo>
                    <a:pt x="3" y="11"/>
                    <a:pt x="6" y="4"/>
                    <a:pt x="6" y="4"/>
                  </a:cubicBezTo>
                  <a:cubicBezTo>
                    <a:pt x="6" y="4"/>
                    <a:pt x="5" y="1"/>
                    <a:pt x="7" y="0"/>
                  </a:cubicBezTo>
                  <a:cubicBezTo>
                    <a:pt x="7" y="0"/>
                    <a:pt x="8" y="0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6" y="10"/>
                    <a:pt x="6" y="13"/>
                  </a:cubicBezTo>
                  <a:cubicBezTo>
                    <a:pt x="6" y="15"/>
                    <a:pt x="5" y="31"/>
                    <a:pt x="4" y="33"/>
                  </a:cubicBezTo>
                  <a:close/>
                </a:path>
              </a:pathLst>
            </a:custGeom>
            <a:solidFill>
              <a:srgbClr val="A4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53" name="Freeform 107"/>
            <p:cNvSpPr>
              <a:spLocks/>
            </p:cNvSpPr>
            <p:nvPr/>
          </p:nvSpPr>
          <p:spPr bwMode="auto">
            <a:xfrm>
              <a:off x="2147888" y="2211388"/>
              <a:ext cx="277813" cy="193675"/>
            </a:xfrm>
            <a:custGeom>
              <a:avLst/>
              <a:gdLst>
                <a:gd name="T0" fmla="*/ 1 w 20"/>
                <a:gd name="T1" fmla="*/ 10 h 14"/>
                <a:gd name="T2" fmla="*/ 3 w 20"/>
                <a:gd name="T3" fmla="*/ 3 h 14"/>
                <a:gd name="T4" fmla="*/ 9 w 20"/>
                <a:gd name="T5" fmla="*/ 5 h 14"/>
                <a:gd name="T6" fmla="*/ 11 w 20"/>
                <a:gd name="T7" fmla="*/ 6 h 14"/>
                <a:gd name="T8" fmla="*/ 14 w 20"/>
                <a:gd name="T9" fmla="*/ 6 h 14"/>
                <a:gd name="T10" fmla="*/ 16 w 20"/>
                <a:gd name="T11" fmla="*/ 6 h 14"/>
                <a:gd name="T12" fmla="*/ 17 w 20"/>
                <a:gd name="T13" fmla="*/ 5 h 14"/>
                <a:gd name="T14" fmla="*/ 19 w 20"/>
                <a:gd name="T15" fmla="*/ 0 h 14"/>
                <a:gd name="T16" fmla="*/ 20 w 20"/>
                <a:gd name="T17" fmla="*/ 12 h 14"/>
                <a:gd name="T18" fmla="*/ 19 w 20"/>
                <a:gd name="T19" fmla="*/ 14 h 14"/>
                <a:gd name="T20" fmla="*/ 11 w 20"/>
                <a:gd name="T21" fmla="*/ 13 h 14"/>
                <a:gd name="T22" fmla="*/ 1 w 20"/>
                <a:gd name="T2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4">
                  <a:moveTo>
                    <a:pt x="1" y="10"/>
                  </a:moveTo>
                  <a:cubicBezTo>
                    <a:pt x="1" y="10"/>
                    <a:pt x="0" y="6"/>
                    <a:pt x="3" y="3"/>
                  </a:cubicBezTo>
                  <a:cubicBezTo>
                    <a:pt x="3" y="3"/>
                    <a:pt x="9" y="5"/>
                    <a:pt x="9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1" y="6"/>
                    <a:pt x="14" y="6"/>
                    <a:pt x="14" y="6"/>
                  </a:cubicBezTo>
                  <a:cubicBezTo>
                    <a:pt x="14" y="6"/>
                    <a:pt x="16" y="5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2"/>
                    <a:pt x="19" y="0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3" y="14"/>
                    <a:pt x="11" y="13"/>
                  </a:cubicBezTo>
                  <a:cubicBezTo>
                    <a:pt x="10" y="12"/>
                    <a:pt x="2" y="11"/>
                    <a:pt x="1" y="1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54" name="Freeform 108"/>
            <p:cNvSpPr>
              <a:spLocks/>
            </p:cNvSpPr>
            <p:nvPr/>
          </p:nvSpPr>
          <p:spPr bwMode="auto">
            <a:xfrm>
              <a:off x="2162175" y="2252663"/>
              <a:ext cx="236538" cy="139700"/>
            </a:xfrm>
            <a:custGeom>
              <a:avLst/>
              <a:gdLst>
                <a:gd name="T0" fmla="*/ 2 w 17"/>
                <a:gd name="T1" fmla="*/ 0 h 10"/>
                <a:gd name="T2" fmla="*/ 8 w 17"/>
                <a:gd name="T3" fmla="*/ 2 h 10"/>
                <a:gd name="T4" fmla="*/ 10 w 17"/>
                <a:gd name="T5" fmla="*/ 3 h 10"/>
                <a:gd name="T6" fmla="*/ 13 w 17"/>
                <a:gd name="T7" fmla="*/ 3 h 10"/>
                <a:gd name="T8" fmla="*/ 15 w 17"/>
                <a:gd name="T9" fmla="*/ 3 h 10"/>
                <a:gd name="T10" fmla="*/ 16 w 17"/>
                <a:gd name="T11" fmla="*/ 5 h 10"/>
                <a:gd name="T12" fmla="*/ 14 w 17"/>
                <a:gd name="T13" fmla="*/ 5 h 10"/>
                <a:gd name="T14" fmla="*/ 17 w 17"/>
                <a:gd name="T15" fmla="*/ 10 h 10"/>
                <a:gd name="T16" fmla="*/ 13 w 17"/>
                <a:gd name="T17" fmla="*/ 5 h 10"/>
                <a:gd name="T18" fmla="*/ 9 w 17"/>
                <a:gd name="T19" fmla="*/ 4 h 10"/>
                <a:gd name="T20" fmla="*/ 11 w 17"/>
                <a:gd name="T21" fmla="*/ 8 h 10"/>
                <a:gd name="T22" fmla="*/ 6 w 17"/>
                <a:gd name="T23" fmla="*/ 3 h 10"/>
                <a:gd name="T24" fmla="*/ 3 w 17"/>
                <a:gd name="T25" fmla="*/ 4 h 10"/>
                <a:gd name="T26" fmla="*/ 0 w 17"/>
                <a:gd name="T27" fmla="*/ 5 h 10"/>
                <a:gd name="T28" fmla="*/ 0 w 17"/>
                <a:gd name="T29" fmla="*/ 5 h 10"/>
                <a:gd name="T30" fmla="*/ 2 w 17"/>
                <a:gd name="T3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0">
                  <a:moveTo>
                    <a:pt x="2" y="0"/>
                  </a:moveTo>
                  <a:cubicBezTo>
                    <a:pt x="2" y="0"/>
                    <a:pt x="8" y="2"/>
                    <a:pt x="8" y="2"/>
                  </a:cubicBezTo>
                  <a:cubicBezTo>
                    <a:pt x="8" y="2"/>
                    <a:pt x="10" y="3"/>
                    <a:pt x="10" y="3"/>
                  </a:cubicBezTo>
                  <a:cubicBezTo>
                    <a:pt x="10" y="3"/>
                    <a:pt x="13" y="3"/>
                    <a:pt x="13" y="3"/>
                  </a:cubicBezTo>
                  <a:cubicBezTo>
                    <a:pt x="13" y="3"/>
                    <a:pt x="14" y="3"/>
                    <a:pt x="15" y="3"/>
                  </a:cubicBezTo>
                  <a:cubicBezTo>
                    <a:pt x="15" y="4"/>
                    <a:pt x="15" y="5"/>
                    <a:pt x="16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6" y="9"/>
                    <a:pt x="17" y="10"/>
                  </a:cubicBezTo>
                  <a:cubicBezTo>
                    <a:pt x="17" y="10"/>
                    <a:pt x="13" y="7"/>
                    <a:pt x="13" y="5"/>
                  </a:cubicBezTo>
                  <a:cubicBezTo>
                    <a:pt x="13" y="3"/>
                    <a:pt x="9" y="4"/>
                    <a:pt x="9" y="4"/>
                  </a:cubicBezTo>
                  <a:cubicBezTo>
                    <a:pt x="9" y="4"/>
                    <a:pt x="7" y="6"/>
                    <a:pt x="11" y="8"/>
                  </a:cubicBezTo>
                  <a:cubicBezTo>
                    <a:pt x="11" y="8"/>
                    <a:pt x="7" y="6"/>
                    <a:pt x="6" y="3"/>
                  </a:cubicBezTo>
                  <a:cubicBezTo>
                    <a:pt x="5" y="0"/>
                    <a:pt x="3" y="4"/>
                    <a:pt x="3" y="4"/>
                  </a:cubicBezTo>
                  <a:cubicBezTo>
                    <a:pt x="3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55" name="Freeform 109"/>
            <p:cNvSpPr>
              <a:spLocks/>
            </p:cNvSpPr>
            <p:nvPr/>
          </p:nvSpPr>
          <p:spPr bwMode="auto">
            <a:xfrm>
              <a:off x="2536825" y="1990725"/>
              <a:ext cx="125413" cy="512762"/>
            </a:xfrm>
            <a:custGeom>
              <a:avLst/>
              <a:gdLst>
                <a:gd name="T0" fmla="*/ 6 w 9"/>
                <a:gd name="T1" fmla="*/ 37 h 37"/>
                <a:gd name="T2" fmla="*/ 3 w 9"/>
                <a:gd name="T3" fmla="*/ 33 h 37"/>
                <a:gd name="T4" fmla="*/ 1 w 9"/>
                <a:gd name="T5" fmla="*/ 29 h 37"/>
                <a:gd name="T6" fmla="*/ 1 w 9"/>
                <a:gd name="T7" fmla="*/ 23 h 37"/>
                <a:gd name="T8" fmla="*/ 8 w 9"/>
                <a:gd name="T9" fmla="*/ 5 h 37"/>
                <a:gd name="T10" fmla="*/ 7 w 9"/>
                <a:gd name="T11" fmla="*/ 4 h 37"/>
                <a:gd name="T12" fmla="*/ 8 w 9"/>
                <a:gd name="T13" fmla="*/ 0 h 37"/>
                <a:gd name="T14" fmla="*/ 9 w 9"/>
                <a:gd name="T15" fmla="*/ 0 h 37"/>
                <a:gd name="T16" fmla="*/ 8 w 9"/>
                <a:gd name="T17" fmla="*/ 3 h 37"/>
                <a:gd name="T18" fmla="*/ 8 w 9"/>
                <a:gd name="T19" fmla="*/ 5 h 37"/>
                <a:gd name="T20" fmla="*/ 2 w 9"/>
                <a:gd name="T21" fmla="*/ 23 h 37"/>
                <a:gd name="T22" fmla="*/ 4 w 9"/>
                <a:gd name="T23" fmla="*/ 32 h 37"/>
                <a:gd name="T24" fmla="*/ 6 w 9"/>
                <a:gd name="T2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7">
                  <a:moveTo>
                    <a:pt x="6" y="37"/>
                  </a:moveTo>
                  <a:cubicBezTo>
                    <a:pt x="5" y="35"/>
                    <a:pt x="4" y="33"/>
                    <a:pt x="3" y="33"/>
                  </a:cubicBezTo>
                  <a:cubicBezTo>
                    <a:pt x="3" y="32"/>
                    <a:pt x="2" y="31"/>
                    <a:pt x="1" y="29"/>
                  </a:cubicBezTo>
                  <a:cubicBezTo>
                    <a:pt x="1" y="27"/>
                    <a:pt x="0" y="24"/>
                    <a:pt x="1" y="23"/>
                  </a:cubicBezTo>
                  <a:cubicBezTo>
                    <a:pt x="1" y="20"/>
                    <a:pt x="8" y="5"/>
                    <a:pt x="8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2" y="21"/>
                    <a:pt x="2" y="23"/>
                  </a:cubicBezTo>
                  <a:cubicBezTo>
                    <a:pt x="1" y="25"/>
                    <a:pt x="4" y="30"/>
                    <a:pt x="4" y="32"/>
                  </a:cubicBezTo>
                  <a:cubicBezTo>
                    <a:pt x="5" y="33"/>
                    <a:pt x="5" y="35"/>
                    <a:pt x="6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56" name="Freeform 110"/>
            <p:cNvSpPr>
              <a:spLocks/>
            </p:cNvSpPr>
            <p:nvPr/>
          </p:nvSpPr>
          <p:spPr bwMode="auto">
            <a:xfrm>
              <a:off x="2620963" y="2032000"/>
              <a:ext cx="138113" cy="568325"/>
            </a:xfrm>
            <a:custGeom>
              <a:avLst/>
              <a:gdLst>
                <a:gd name="T0" fmla="*/ 3 w 10"/>
                <a:gd name="T1" fmla="*/ 8 h 41"/>
                <a:gd name="T2" fmla="*/ 0 w 10"/>
                <a:gd name="T3" fmla="*/ 11 h 41"/>
                <a:gd name="T4" fmla="*/ 6 w 10"/>
                <a:gd name="T5" fmla="*/ 3 h 41"/>
                <a:gd name="T6" fmla="*/ 8 w 10"/>
                <a:gd name="T7" fmla="*/ 0 h 41"/>
                <a:gd name="T8" fmla="*/ 7 w 10"/>
                <a:gd name="T9" fmla="*/ 12 h 41"/>
                <a:gd name="T10" fmla="*/ 10 w 10"/>
                <a:gd name="T11" fmla="*/ 28 h 41"/>
                <a:gd name="T12" fmla="*/ 8 w 10"/>
                <a:gd name="T13" fmla="*/ 32 h 41"/>
                <a:gd name="T14" fmla="*/ 3 w 10"/>
                <a:gd name="T15" fmla="*/ 41 h 41"/>
                <a:gd name="T16" fmla="*/ 1 w 10"/>
                <a:gd name="T17" fmla="*/ 36 h 41"/>
                <a:gd name="T18" fmla="*/ 4 w 10"/>
                <a:gd name="T19" fmla="*/ 27 h 41"/>
                <a:gd name="T20" fmla="*/ 1 w 10"/>
                <a:gd name="T21" fmla="*/ 27 h 41"/>
                <a:gd name="T22" fmla="*/ 4 w 10"/>
                <a:gd name="T23" fmla="*/ 26 h 41"/>
                <a:gd name="T24" fmla="*/ 4 w 10"/>
                <a:gd name="T25" fmla="*/ 20 h 41"/>
                <a:gd name="T26" fmla="*/ 4 w 10"/>
                <a:gd name="T27" fmla="*/ 16 h 41"/>
                <a:gd name="T28" fmla="*/ 3 w 10"/>
                <a:gd name="T29" fmla="*/ 13 h 41"/>
                <a:gd name="T30" fmla="*/ 3 w 10"/>
                <a:gd name="T3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41">
                  <a:moveTo>
                    <a:pt x="3" y="8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5" y="4"/>
                    <a:pt x="6" y="3"/>
                  </a:cubicBezTo>
                  <a:cubicBezTo>
                    <a:pt x="6" y="2"/>
                    <a:pt x="7" y="1"/>
                    <a:pt x="8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10" y="2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39"/>
                    <a:pt x="2" y="38"/>
                    <a:pt x="1" y="36"/>
                  </a:cubicBezTo>
                  <a:cubicBezTo>
                    <a:pt x="2" y="33"/>
                    <a:pt x="4" y="27"/>
                    <a:pt x="4" y="27"/>
                  </a:cubicBezTo>
                  <a:cubicBezTo>
                    <a:pt x="4" y="26"/>
                    <a:pt x="2" y="26"/>
                    <a:pt x="1" y="2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3" y="18"/>
                    <a:pt x="4" y="16"/>
                  </a:cubicBezTo>
                  <a:cubicBezTo>
                    <a:pt x="4" y="15"/>
                    <a:pt x="3" y="13"/>
                    <a:pt x="3" y="13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57" name="Freeform 111"/>
            <p:cNvSpPr>
              <a:spLocks/>
            </p:cNvSpPr>
            <p:nvPr/>
          </p:nvSpPr>
          <p:spPr bwMode="auto">
            <a:xfrm>
              <a:off x="2647950" y="2003425"/>
              <a:ext cx="55563" cy="96837"/>
            </a:xfrm>
            <a:custGeom>
              <a:avLst/>
              <a:gdLst>
                <a:gd name="T0" fmla="*/ 0 w 4"/>
                <a:gd name="T1" fmla="*/ 7 h 7"/>
                <a:gd name="T2" fmla="*/ 3 w 4"/>
                <a:gd name="T3" fmla="*/ 0 h 7"/>
                <a:gd name="T4" fmla="*/ 4 w 4"/>
                <a:gd name="T5" fmla="*/ 1 h 7"/>
                <a:gd name="T6" fmla="*/ 0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3" y="2"/>
                    <a:pt x="2" y="4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58" name="Freeform 112"/>
            <p:cNvSpPr>
              <a:spLocks/>
            </p:cNvSpPr>
            <p:nvPr/>
          </p:nvSpPr>
          <p:spPr bwMode="auto">
            <a:xfrm>
              <a:off x="2606675" y="2571750"/>
              <a:ext cx="84138" cy="138112"/>
            </a:xfrm>
            <a:custGeom>
              <a:avLst/>
              <a:gdLst>
                <a:gd name="T0" fmla="*/ 6 w 6"/>
                <a:gd name="T1" fmla="*/ 3 h 10"/>
                <a:gd name="T2" fmla="*/ 5 w 6"/>
                <a:gd name="T3" fmla="*/ 8 h 10"/>
                <a:gd name="T4" fmla="*/ 5 w 6"/>
                <a:gd name="T5" fmla="*/ 10 h 10"/>
                <a:gd name="T6" fmla="*/ 0 w 6"/>
                <a:gd name="T7" fmla="*/ 6 h 10"/>
                <a:gd name="T8" fmla="*/ 2 w 6"/>
                <a:gd name="T9" fmla="*/ 1 h 10"/>
                <a:gd name="T10" fmla="*/ 6 w 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6" y="3"/>
                  </a:moveTo>
                  <a:cubicBezTo>
                    <a:pt x="6" y="3"/>
                    <a:pt x="6" y="7"/>
                    <a:pt x="5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3"/>
                    <a:pt x="2" y="1"/>
                  </a:cubicBezTo>
                  <a:cubicBezTo>
                    <a:pt x="3" y="0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59" name="Freeform 113"/>
            <p:cNvSpPr>
              <a:spLocks/>
            </p:cNvSpPr>
            <p:nvPr/>
          </p:nvSpPr>
          <p:spPr bwMode="auto">
            <a:xfrm>
              <a:off x="2635250" y="2017713"/>
              <a:ext cx="193675" cy="623887"/>
            </a:xfrm>
            <a:custGeom>
              <a:avLst/>
              <a:gdLst>
                <a:gd name="T0" fmla="*/ 6 w 14"/>
                <a:gd name="T1" fmla="*/ 45 h 45"/>
                <a:gd name="T2" fmla="*/ 0 w 14"/>
                <a:gd name="T3" fmla="*/ 41 h 45"/>
                <a:gd name="T4" fmla="*/ 4 w 14"/>
                <a:gd name="T5" fmla="*/ 27 h 45"/>
                <a:gd name="T6" fmla="*/ 4 w 14"/>
                <a:gd name="T7" fmla="*/ 17 h 45"/>
                <a:gd name="T8" fmla="*/ 2 w 14"/>
                <a:gd name="T9" fmla="*/ 9 h 45"/>
                <a:gd name="T10" fmla="*/ 7 w 14"/>
                <a:gd name="T11" fmla="*/ 0 h 45"/>
                <a:gd name="T12" fmla="*/ 10 w 14"/>
                <a:gd name="T13" fmla="*/ 2 h 45"/>
                <a:gd name="T14" fmla="*/ 11 w 14"/>
                <a:gd name="T15" fmla="*/ 3 h 45"/>
                <a:gd name="T16" fmla="*/ 12 w 14"/>
                <a:gd name="T17" fmla="*/ 6 h 45"/>
                <a:gd name="T18" fmla="*/ 12 w 14"/>
                <a:gd name="T19" fmla="*/ 11 h 45"/>
                <a:gd name="T20" fmla="*/ 13 w 14"/>
                <a:gd name="T21" fmla="*/ 12 h 45"/>
                <a:gd name="T22" fmla="*/ 13 w 14"/>
                <a:gd name="T23" fmla="*/ 15 h 45"/>
                <a:gd name="T24" fmla="*/ 12 w 14"/>
                <a:gd name="T25" fmla="*/ 16 h 45"/>
                <a:gd name="T26" fmla="*/ 13 w 14"/>
                <a:gd name="T27" fmla="*/ 20 h 45"/>
                <a:gd name="T28" fmla="*/ 13 w 14"/>
                <a:gd name="T29" fmla="*/ 25 h 45"/>
                <a:gd name="T30" fmla="*/ 12 w 14"/>
                <a:gd name="T31" fmla="*/ 30 h 45"/>
                <a:gd name="T32" fmla="*/ 6 w 14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5">
                  <a:moveTo>
                    <a:pt x="6" y="45"/>
                  </a:moveTo>
                  <a:cubicBezTo>
                    <a:pt x="6" y="45"/>
                    <a:pt x="2" y="41"/>
                    <a:pt x="0" y="41"/>
                  </a:cubicBezTo>
                  <a:cubicBezTo>
                    <a:pt x="0" y="41"/>
                    <a:pt x="4" y="28"/>
                    <a:pt x="4" y="2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2" y="11"/>
                    <a:pt x="2" y="9"/>
                  </a:cubicBezTo>
                  <a:cubicBezTo>
                    <a:pt x="2" y="8"/>
                    <a:pt x="7" y="0"/>
                    <a:pt x="7" y="0"/>
                  </a:cubicBezTo>
                  <a:cubicBezTo>
                    <a:pt x="7" y="0"/>
                    <a:pt x="9" y="1"/>
                    <a:pt x="10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2" y="6"/>
                    <a:pt x="12" y="6"/>
                  </a:cubicBezTo>
                  <a:cubicBezTo>
                    <a:pt x="13" y="7"/>
                    <a:pt x="12" y="11"/>
                    <a:pt x="12" y="11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3" y="13"/>
                    <a:pt x="14" y="14"/>
                    <a:pt x="13" y="15"/>
                  </a:cubicBezTo>
                  <a:cubicBezTo>
                    <a:pt x="13" y="15"/>
                    <a:pt x="12" y="16"/>
                    <a:pt x="12" y="16"/>
                  </a:cubicBezTo>
                  <a:cubicBezTo>
                    <a:pt x="12" y="16"/>
                    <a:pt x="13" y="19"/>
                    <a:pt x="13" y="20"/>
                  </a:cubicBezTo>
                  <a:cubicBezTo>
                    <a:pt x="13" y="21"/>
                    <a:pt x="13" y="24"/>
                    <a:pt x="13" y="25"/>
                  </a:cubicBezTo>
                  <a:cubicBezTo>
                    <a:pt x="13" y="26"/>
                    <a:pt x="12" y="30"/>
                    <a:pt x="12" y="30"/>
                  </a:cubicBezTo>
                  <a:cubicBezTo>
                    <a:pt x="12" y="30"/>
                    <a:pt x="7" y="44"/>
                    <a:pt x="6" y="4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60" name="Freeform 114"/>
            <p:cNvSpPr>
              <a:spLocks noEditPoints="1"/>
            </p:cNvSpPr>
            <p:nvPr/>
          </p:nvSpPr>
          <p:spPr bwMode="auto">
            <a:xfrm>
              <a:off x="2676525" y="2032000"/>
              <a:ext cx="152400" cy="609600"/>
            </a:xfrm>
            <a:custGeom>
              <a:avLst/>
              <a:gdLst>
                <a:gd name="T0" fmla="*/ 3 w 11"/>
                <a:gd name="T1" fmla="*/ 41 h 44"/>
                <a:gd name="T2" fmla="*/ 0 w 11"/>
                <a:gd name="T3" fmla="*/ 42 h 44"/>
                <a:gd name="T4" fmla="*/ 3 w 11"/>
                <a:gd name="T5" fmla="*/ 44 h 44"/>
                <a:gd name="T6" fmla="*/ 9 w 11"/>
                <a:gd name="T7" fmla="*/ 29 h 44"/>
                <a:gd name="T8" fmla="*/ 10 w 11"/>
                <a:gd name="T9" fmla="*/ 24 h 44"/>
                <a:gd name="T10" fmla="*/ 10 w 11"/>
                <a:gd name="T11" fmla="*/ 19 h 44"/>
                <a:gd name="T12" fmla="*/ 9 w 11"/>
                <a:gd name="T13" fmla="*/ 15 h 44"/>
                <a:gd name="T14" fmla="*/ 10 w 11"/>
                <a:gd name="T15" fmla="*/ 14 h 44"/>
                <a:gd name="T16" fmla="*/ 10 w 11"/>
                <a:gd name="T17" fmla="*/ 11 h 44"/>
                <a:gd name="T18" fmla="*/ 9 w 11"/>
                <a:gd name="T19" fmla="*/ 10 h 44"/>
                <a:gd name="T20" fmla="*/ 9 w 11"/>
                <a:gd name="T21" fmla="*/ 5 h 44"/>
                <a:gd name="T22" fmla="*/ 8 w 11"/>
                <a:gd name="T23" fmla="*/ 1 h 44"/>
                <a:gd name="T24" fmla="*/ 7 w 11"/>
                <a:gd name="T25" fmla="*/ 1 h 44"/>
                <a:gd name="T26" fmla="*/ 7 w 11"/>
                <a:gd name="T27" fmla="*/ 0 h 44"/>
                <a:gd name="T28" fmla="*/ 7 w 11"/>
                <a:gd name="T29" fmla="*/ 3 h 44"/>
                <a:gd name="T30" fmla="*/ 8 w 11"/>
                <a:gd name="T31" fmla="*/ 6 h 44"/>
                <a:gd name="T32" fmla="*/ 9 w 11"/>
                <a:gd name="T33" fmla="*/ 7 h 44"/>
                <a:gd name="T34" fmla="*/ 7 w 11"/>
                <a:gd name="T35" fmla="*/ 7 h 44"/>
                <a:gd name="T36" fmla="*/ 9 w 11"/>
                <a:gd name="T37" fmla="*/ 9 h 44"/>
                <a:gd name="T38" fmla="*/ 3 w 11"/>
                <a:gd name="T39" fmla="*/ 9 h 44"/>
                <a:gd name="T40" fmla="*/ 6 w 11"/>
                <a:gd name="T41" fmla="*/ 10 h 44"/>
                <a:gd name="T42" fmla="*/ 2 w 11"/>
                <a:gd name="T43" fmla="*/ 12 h 44"/>
                <a:gd name="T44" fmla="*/ 6 w 11"/>
                <a:gd name="T45" fmla="*/ 12 h 44"/>
                <a:gd name="T46" fmla="*/ 4 w 11"/>
                <a:gd name="T47" fmla="*/ 14 h 44"/>
                <a:gd name="T48" fmla="*/ 1 w 11"/>
                <a:gd name="T49" fmla="*/ 17 h 44"/>
                <a:gd name="T50" fmla="*/ 7 w 11"/>
                <a:gd name="T51" fmla="*/ 14 h 44"/>
                <a:gd name="T52" fmla="*/ 7 w 11"/>
                <a:gd name="T53" fmla="*/ 17 h 44"/>
                <a:gd name="T54" fmla="*/ 9 w 11"/>
                <a:gd name="T55" fmla="*/ 21 h 44"/>
                <a:gd name="T56" fmla="*/ 7 w 11"/>
                <a:gd name="T57" fmla="*/ 23 h 44"/>
                <a:gd name="T58" fmla="*/ 3 w 11"/>
                <a:gd name="T59" fmla="*/ 21 h 44"/>
                <a:gd name="T60" fmla="*/ 8 w 11"/>
                <a:gd name="T61" fmla="*/ 24 h 44"/>
                <a:gd name="T62" fmla="*/ 9 w 11"/>
                <a:gd name="T63" fmla="*/ 24 h 44"/>
                <a:gd name="T64" fmla="*/ 6 w 11"/>
                <a:gd name="T65" fmla="*/ 34 h 44"/>
                <a:gd name="T66" fmla="*/ 3 w 11"/>
                <a:gd name="T67" fmla="*/ 41 h 44"/>
                <a:gd name="T68" fmla="*/ 8 w 11"/>
                <a:gd name="T69" fmla="*/ 8 h 44"/>
                <a:gd name="T70" fmla="*/ 8 w 11"/>
                <a:gd name="T71" fmla="*/ 8 h 44"/>
                <a:gd name="T72" fmla="*/ 8 w 11"/>
                <a:gd name="T73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4">
                  <a:moveTo>
                    <a:pt x="3" y="4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" y="43"/>
                    <a:pt x="3" y="44"/>
                    <a:pt x="3" y="44"/>
                  </a:cubicBezTo>
                  <a:cubicBezTo>
                    <a:pt x="4" y="43"/>
                    <a:pt x="9" y="29"/>
                    <a:pt x="9" y="29"/>
                  </a:cubicBezTo>
                  <a:cubicBezTo>
                    <a:pt x="9" y="29"/>
                    <a:pt x="10" y="25"/>
                    <a:pt x="10" y="24"/>
                  </a:cubicBezTo>
                  <a:cubicBezTo>
                    <a:pt x="10" y="23"/>
                    <a:pt x="10" y="20"/>
                    <a:pt x="10" y="19"/>
                  </a:cubicBezTo>
                  <a:cubicBezTo>
                    <a:pt x="10" y="18"/>
                    <a:pt x="9" y="15"/>
                    <a:pt x="9" y="15"/>
                  </a:cubicBezTo>
                  <a:cubicBezTo>
                    <a:pt x="9" y="15"/>
                    <a:pt x="10" y="14"/>
                    <a:pt x="10" y="14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10" y="10"/>
                    <a:pt x="9" y="10"/>
                    <a:pt x="9" y="10"/>
                  </a:cubicBezTo>
                  <a:cubicBezTo>
                    <a:pt x="9" y="10"/>
                    <a:pt x="10" y="6"/>
                    <a:pt x="9" y="5"/>
                  </a:cubicBezTo>
                  <a:cubicBezTo>
                    <a:pt x="9" y="5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7"/>
                    <a:pt x="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9" y="9"/>
                    <a:pt x="9" y="9"/>
                  </a:cubicBezTo>
                  <a:cubicBezTo>
                    <a:pt x="9" y="9"/>
                    <a:pt x="5" y="7"/>
                    <a:pt x="3" y="9"/>
                  </a:cubicBezTo>
                  <a:cubicBezTo>
                    <a:pt x="3" y="9"/>
                    <a:pt x="5" y="9"/>
                    <a:pt x="6" y="10"/>
                  </a:cubicBezTo>
                  <a:cubicBezTo>
                    <a:pt x="5" y="11"/>
                    <a:pt x="3" y="12"/>
                    <a:pt x="2" y="12"/>
                  </a:cubicBezTo>
                  <a:cubicBezTo>
                    <a:pt x="3" y="12"/>
                    <a:pt x="5" y="12"/>
                    <a:pt x="6" y="12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2" y="15"/>
                    <a:pt x="1" y="17"/>
                    <a:pt x="1" y="17"/>
                  </a:cubicBezTo>
                  <a:cubicBezTo>
                    <a:pt x="1" y="17"/>
                    <a:pt x="4" y="13"/>
                    <a:pt x="7" y="14"/>
                  </a:cubicBezTo>
                  <a:cubicBezTo>
                    <a:pt x="7" y="15"/>
                    <a:pt x="7" y="17"/>
                    <a:pt x="7" y="17"/>
                  </a:cubicBezTo>
                  <a:cubicBezTo>
                    <a:pt x="8" y="18"/>
                    <a:pt x="8" y="20"/>
                    <a:pt x="9" y="21"/>
                  </a:cubicBezTo>
                  <a:cubicBezTo>
                    <a:pt x="9" y="22"/>
                    <a:pt x="7" y="23"/>
                    <a:pt x="7" y="23"/>
                  </a:cubicBezTo>
                  <a:cubicBezTo>
                    <a:pt x="6" y="22"/>
                    <a:pt x="3" y="21"/>
                    <a:pt x="3" y="21"/>
                  </a:cubicBezTo>
                  <a:cubicBezTo>
                    <a:pt x="3" y="21"/>
                    <a:pt x="5" y="24"/>
                    <a:pt x="8" y="24"/>
                  </a:cubicBezTo>
                  <a:cubicBezTo>
                    <a:pt x="10" y="23"/>
                    <a:pt x="9" y="24"/>
                    <a:pt x="9" y="24"/>
                  </a:cubicBezTo>
                  <a:cubicBezTo>
                    <a:pt x="9" y="24"/>
                    <a:pt x="7" y="34"/>
                    <a:pt x="6" y="34"/>
                  </a:cubicBezTo>
                  <a:cubicBezTo>
                    <a:pt x="5" y="35"/>
                    <a:pt x="3" y="41"/>
                    <a:pt x="3" y="41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61" name="Freeform 115"/>
            <p:cNvSpPr>
              <a:spLocks/>
            </p:cNvSpPr>
            <p:nvPr/>
          </p:nvSpPr>
          <p:spPr bwMode="auto">
            <a:xfrm>
              <a:off x="2676525" y="2197100"/>
              <a:ext cx="14288" cy="14287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62" name="Freeform 116"/>
            <p:cNvSpPr>
              <a:spLocks/>
            </p:cNvSpPr>
            <p:nvPr/>
          </p:nvSpPr>
          <p:spPr bwMode="auto">
            <a:xfrm>
              <a:off x="2439988" y="1768475"/>
              <a:ext cx="195263" cy="234950"/>
            </a:xfrm>
            <a:custGeom>
              <a:avLst/>
              <a:gdLst>
                <a:gd name="T0" fmla="*/ 7 w 14"/>
                <a:gd name="T1" fmla="*/ 17 h 17"/>
                <a:gd name="T2" fmla="*/ 4 w 14"/>
                <a:gd name="T3" fmla="*/ 16 h 17"/>
                <a:gd name="T4" fmla="*/ 2 w 14"/>
                <a:gd name="T5" fmla="*/ 11 h 17"/>
                <a:gd name="T6" fmla="*/ 1 w 14"/>
                <a:gd name="T7" fmla="*/ 11 h 17"/>
                <a:gd name="T8" fmla="*/ 1 w 14"/>
                <a:gd name="T9" fmla="*/ 9 h 17"/>
                <a:gd name="T10" fmla="*/ 1 w 14"/>
                <a:gd name="T11" fmla="*/ 7 h 17"/>
                <a:gd name="T12" fmla="*/ 1 w 14"/>
                <a:gd name="T13" fmla="*/ 1 h 17"/>
                <a:gd name="T14" fmla="*/ 8 w 14"/>
                <a:gd name="T15" fmla="*/ 0 h 17"/>
                <a:gd name="T16" fmla="*/ 12 w 14"/>
                <a:gd name="T17" fmla="*/ 2 h 17"/>
                <a:gd name="T18" fmla="*/ 12 w 14"/>
                <a:gd name="T19" fmla="*/ 7 h 17"/>
                <a:gd name="T20" fmla="*/ 13 w 14"/>
                <a:gd name="T21" fmla="*/ 7 h 17"/>
                <a:gd name="T22" fmla="*/ 12 w 14"/>
                <a:gd name="T23" fmla="*/ 11 h 17"/>
                <a:gd name="T24" fmla="*/ 11 w 14"/>
                <a:gd name="T25" fmla="*/ 15 h 17"/>
                <a:gd name="T26" fmla="*/ 7 w 14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7">
                  <a:moveTo>
                    <a:pt x="7" y="17"/>
                  </a:moveTo>
                  <a:cubicBezTo>
                    <a:pt x="5" y="17"/>
                    <a:pt x="4" y="16"/>
                    <a:pt x="4" y="16"/>
                  </a:cubicBezTo>
                  <a:cubicBezTo>
                    <a:pt x="4" y="15"/>
                    <a:pt x="2" y="12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6"/>
                    <a:pt x="13" y="7"/>
                  </a:cubicBezTo>
                  <a:cubicBezTo>
                    <a:pt x="13" y="7"/>
                    <a:pt x="14" y="11"/>
                    <a:pt x="12" y="11"/>
                  </a:cubicBezTo>
                  <a:cubicBezTo>
                    <a:pt x="12" y="11"/>
                    <a:pt x="11" y="14"/>
                    <a:pt x="11" y="15"/>
                  </a:cubicBezTo>
                  <a:cubicBezTo>
                    <a:pt x="10" y="16"/>
                    <a:pt x="8" y="17"/>
                    <a:pt x="7" y="17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63" name="Freeform 117"/>
            <p:cNvSpPr>
              <a:spLocks/>
            </p:cNvSpPr>
            <p:nvPr/>
          </p:nvSpPr>
          <p:spPr bwMode="auto">
            <a:xfrm>
              <a:off x="2536825" y="1768475"/>
              <a:ext cx="98425" cy="234950"/>
            </a:xfrm>
            <a:custGeom>
              <a:avLst/>
              <a:gdLst>
                <a:gd name="T0" fmla="*/ 1 w 7"/>
                <a:gd name="T1" fmla="*/ 17 h 17"/>
                <a:gd name="T2" fmla="*/ 3 w 7"/>
                <a:gd name="T3" fmla="*/ 12 h 17"/>
                <a:gd name="T4" fmla="*/ 2 w 7"/>
                <a:gd name="T5" fmla="*/ 10 h 17"/>
                <a:gd name="T6" fmla="*/ 3 w 7"/>
                <a:gd name="T7" fmla="*/ 8 h 17"/>
                <a:gd name="T8" fmla="*/ 2 w 7"/>
                <a:gd name="T9" fmla="*/ 7 h 17"/>
                <a:gd name="T10" fmla="*/ 1 w 7"/>
                <a:gd name="T11" fmla="*/ 4 h 17"/>
                <a:gd name="T12" fmla="*/ 0 w 7"/>
                <a:gd name="T13" fmla="*/ 0 h 17"/>
                <a:gd name="T14" fmla="*/ 1 w 7"/>
                <a:gd name="T15" fmla="*/ 0 h 17"/>
                <a:gd name="T16" fmla="*/ 5 w 7"/>
                <a:gd name="T17" fmla="*/ 2 h 17"/>
                <a:gd name="T18" fmla="*/ 5 w 7"/>
                <a:gd name="T19" fmla="*/ 7 h 17"/>
                <a:gd name="T20" fmla="*/ 6 w 7"/>
                <a:gd name="T21" fmla="*/ 7 h 17"/>
                <a:gd name="T22" fmla="*/ 5 w 7"/>
                <a:gd name="T23" fmla="*/ 11 h 17"/>
                <a:gd name="T24" fmla="*/ 4 w 7"/>
                <a:gd name="T25" fmla="*/ 15 h 17"/>
                <a:gd name="T26" fmla="*/ 1 w 7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17">
                  <a:moveTo>
                    <a:pt x="1" y="17"/>
                  </a:moveTo>
                  <a:cubicBezTo>
                    <a:pt x="2" y="16"/>
                    <a:pt x="3" y="12"/>
                    <a:pt x="3" y="12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7"/>
                    <a:pt x="1" y="5"/>
                    <a:pt x="1" y="4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6"/>
                    <a:pt x="6" y="7"/>
                  </a:cubicBezTo>
                  <a:cubicBezTo>
                    <a:pt x="6" y="7"/>
                    <a:pt x="7" y="11"/>
                    <a:pt x="5" y="11"/>
                  </a:cubicBezTo>
                  <a:cubicBezTo>
                    <a:pt x="5" y="11"/>
                    <a:pt x="4" y="14"/>
                    <a:pt x="4" y="15"/>
                  </a:cubicBezTo>
                  <a:cubicBezTo>
                    <a:pt x="3" y="16"/>
                    <a:pt x="2" y="17"/>
                    <a:pt x="1" y="17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64" name="Freeform 118"/>
            <p:cNvSpPr>
              <a:spLocks/>
            </p:cNvSpPr>
            <p:nvPr/>
          </p:nvSpPr>
          <p:spPr bwMode="auto">
            <a:xfrm>
              <a:off x="2439988" y="1865313"/>
              <a:ext cx="55563" cy="111125"/>
            </a:xfrm>
            <a:custGeom>
              <a:avLst/>
              <a:gdLst>
                <a:gd name="T0" fmla="*/ 2 w 4"/>
                <a:gd name="T1" fmla="*/ 4 h 8"/>
                <a:gd name="T2" fmla="*/ 1 w 4"/>
                <a:gd name="T3" fmla="*/ 4 h 8"/>
                <a:gd name="T4" fmla="*/ 0 w 4"/>
                <a:gd name="T5" fmla="*/ 1 h 8"/>
                <a:gd name="T6" fmla="*/ 1 w 4"/>
                <a:gd name="T7" fmla="*/ 0 h 8"/>
                <a:gd name="T8" fmla="*/ 2 w 4"/>
                <a:gd name="T9" fmla="*/ 4 h 8"/>
                <a:gd name="T10" fmla="*/ 4 w 4"/>
                <a:gd name="T11" fmla="*/ 5 h 8"/>
                <a:gd name="T12" fmla="*/ 3 w 4"/>
                <a:gd name="T13" fmla="*/ 8 h 8"/>
                <a:gd name="T14" fmla="*/ 2 w 4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3"/>
                    <a:pt x="2" y="4"/>
                  </a:cubicBezTo>
                  <a:cubicBezTo>
                    <a:pt x="2" y="4"/>
                    <a:pt x="4" y="5"/>
                    <a:pt x="4" y="5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3" y="7"/>
                    <a:pt x="2" y="5"/>
                    <a:pt x="2" y="4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65" name="Freeform 119"/>
            <p:cNvSpPr>
              <a:spLocks/>
            </p:cNvSpPr>
            <p:nvPr/>
          </p:nvSpPr>
          <p:spPr bwMode="auto">
            <a:xfrm>
              <a:off x="2439988" y="1727200"/>
              <a:ext cx="180975" cy="165100"/>
            </a:xfrm>
            <a:custGeom>
              <a:avLst/>
              <a:gdLst>
                <a:gd name="T0" fmla="*/ 0 w 13"/>
                <a:gd name="T1" fmla="*/ 5 h 12"/>
                <a:gd name="T2" fmla="*/ 4 w 13"/>
                <a:gd name="T3" fmla="*/ 0 h 12"/>
                <a:gd name="T4" fmla="*/ 6 w 13"/>
                <a:gd name="T5" fmla="*/ 0 h 12"/>
                <a:gd name="T6" fmla="*/ 9 w 13"/>
                <a:gd name="T7" fmla="*/ 0 h 12"/>
                <a:gd name="T8" fmla="*/ 10 w 13"/>
                <a:gd name="T9" fmla="*/ 1 h 12"/>
                <a:gd name="T10" fmla="*/ 13 w 13"/>
                <a:gd name="T11" fmla="*/ 5 h 12"/>
                <a:gd name="T12" fmla="*/ 13 w 13"/>
                <a:gd name="T13" fmla="*/ 9 h 12"/>
                <a:gd name="T14" fmla="*/ 12 w 13"/>
                <a:gd name="T15" fmla="*/ 10 h 12"/>
                <a:gd name="T16" fmla="*/ 12 w 13"/>
                <a:gd name="T17" fmla="*/ 11 h 12"/>
                <a:gd name="T18" fmla="*/ 11 w 13"/>
                <a:gd name="T19" fmla="*/ 11 h 12"/>
                <a:gd name="T20" fmla="*/ 11 w 13"/>
                <a:gd name="T21" fmla="*/ 8 h 12"/>
                <a:gd name="T22" fmla="*/ 11 w 13"/>
                <a:gd name="T23" fmla="*/ 6 h 12"/>
                <a:gd name="T24" fmla="*/ 10 w 13"/>
                <a:gd name="T25" fmla="*/ 5 h 12"/>
                <a:gd name="T26" fmla="*/ 7 w 13"/>
                <a:gd name="T27" fmla="*/ 6 h 12"/>
                <a:gd name="T28" fmla="*/ 5 w 13"/>
                <a:gd name="T29" fmla="*/ 7 h 12"/>
                <a:gd name="T30" fmla="*/ 5 w 13"/>
                <a:gd name="T31" fmla="*/ 7 h 12"/>
                <a:gd name="T32" fmla="*/ 4 w 13"/>
                <a:gd name="T33" fmla="*/ 7 h 12"/>
                <a:gd name="T34" fmla="*/ 2 w 13"/>
                <a:gd name="T35" fmla="*/ 8 h 12"/>
                <a:gd name="T36" fmla="*/ 3 w 13"/>
                <a:gd name="T37" fmla="*/ 6 h 12"/>
                <a:gd name="T38" fmla="*/ 2 w 13"/>
                <a:gd name="T39" fmla="*/ 6 h 12"/>
                <a:gd name="T40" fmla="*/ 2 w 13"/>
                <a:gd name="T41" fmla="*/ 7 h 12"/>
                <a:gd name="T42" fmla="*/ 2 w 13"/>
                <a:gd name="T43" fmla="*/ 10 h 12"/>
                <a:gd name="T44" fmla="*/ 2 w 13"/>
                <a:gd name="T45" fmla="*/ 12 h 12"/>
                <a:gd name="T46" fmla="*/ 2 w 13"/>
                <a:gd name="T47" fmla="*/ 12 h 12"/>
                <a:gd name="T48" fmla="*/ 1 w 13"/>
                <a:gd name="T49" fmla="*/ 10 h 12"/>
                <a:gd name="T50" fmla="*/ 1 w 13"/>
                <a:gd name="T51" fmla="*/ 10 h 12"/>
                <a:gd name="T52" fmla="*/ 0 w 13"/>
                <a:gd name="T53" fmla="*/ 8 h 12"/>
                <a:gd name="T54" fmla="*/ 0 w 1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2">
                  <a:moveTo>
                    <a:pt x="0" y="5"/>
                  </a:moveTo>
                  <a:cubicBezTo>
                    <a:pt x="0" y="4"/>
                    <a:pt x="0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3" y="2"/>
                    <a:pt x="13" y="5"/>
                  </a:cubicBezTo>
                  <a:cubicBezTo>
                    <a:pt x="13" y="5"/>
                    <a:pt x="13" y="8"/>
                    <a:pt x="13" y="9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2" y="9"/>
                    <a:pt x="11" y="8"/>
                  </a:cubicBezTo>
                  <a:cubicBezTo>
                    <a:pt x="11" y="8"/>
                    <a:pt x="11" y="6"/>
                    <a:pt x="11" y="6"/>
                  </a:cubicBezTo>
                  <a:cubicBezTo>
                    <a:pt x="11" y="6"/>
                    <a:pt x="10" y="5"/>
                    <a:pt x="10" y="5"/>
                  </a:cubicBezTo>
                  <a:cubicBezTo>
                    <a:pt x="10" y="5"/>
                    <a:pt x="8" y="6"/>
                    <a:pt x="7" y="6"/>
                  </a:cubicBezTo>
                  <a:cubicBezTo>
                    <a:pt x="7" y="6"/>
                    <a:pt x="7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6"/>
                    <a:pt x="2" y="8"/>
                    <a:pt x="2" y="8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1" y="10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66" name="Freeform 120"/>
            <p:cNvSpPr>
              <a:spLocks/>
            </p:cNvSpPr>
            <p:nvPr/>
          </p:nvSpPr>
          <p:spPr bwMode="auto">
            <a:xfrm>
              <a:off x="2384425" y="2211388"/>
              <a:ext cx="41275" cy="193675"/>
            </a:xfrm>
            <a:custGeom>
              <a:avLst/>
              <a:gdLst>
                <a:gd name="T0" fmla="*/ 1 w 3"/>
                <a:gd name="T1" fmla="*/ 8 h 14"/>
                <a:gd name="T2" fmla="*/ 2 w 3"/>
                <a:gd name="T3" fmla="*/ 0 h 14"/>
                <a:gd name="T4" fmla="*/ 2 w 3"/>
                <a:gd name="T5" fmla="*/ 0 h 14"/>
                <a:gd name="T6" fmla="*/ 3 w 3"/>
                <a:gd name="T7" fmla="*/ 12 h 14"/>
                <a:gd name="T8" fmla="*/ 2 w 3"/>
                <a:gd name="T9" fmla="*/ 14 h 14"/>
                <a:gd name="T10" fmla="*/ 1 w 3"/>
                <a:gd name="T11" fmla="*/ 14 h 14"/>
                <a:gd name="T12" fmla="*/ 1 w 3"/>
                <a:gd name="T1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1" y="8"/>
                  </a:moveTo>
                  <a:cubicBezTo>
                    <a:pt x="0" y="6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2"/>
                    <a:pt x="1" y="9"/>
                    <a:pt x="1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  <p:sp>
          <p:nvSpPr>
            <p:cNvPr id="67" name="Freeform 121"/>
            <p:cNvSpPr>
              <a:spLocks/>
            </p:cNvSpPr>
            <p:nvPr/>
          </p:nvSpPr>
          <p:spPr bwMode="auto">
            <a:xfrm>
              <a:off x="2370138" y="2044700"/>
              <a:ext cx="125413" cy="679450"/>
            </a:xfrm>
            <a:custGeom>
              <a:avLst/>
              <a:gdLst>
                <a:gd name="T0" fmla="*/ 5 w 9"/>
                <a:gd name="T1" fmla="*/ 48 h 49"/>
                <a:gd name="T2" fmla="*/ 1 w 9"/>
                <a:gd name="T3" fmla="*/ 49 h 49"/>
                <a:gd name="T4" fmla="*/ 0 w 9"/>
                <a:gd name="T5" fmla="*/ 49 h 49"/>
                <a:gd name="T6" fmla="*/ 3 w 9"/>
                <a:gd name="T7" fmla="*/ 25 h 49"/>
                <a:gd name="T8" fmla="*/ 3 w 9"/>
                <a:gd name="T9" fmla="*/ 15 h 49"/>
                <a:gd name="T10" fmla="*/ 3 w 9"/>
                <a:gd name="T11" fmla="*/ 8 h 49"/>
                <a:gd name="T12" fmla="*/ 5 w 9"/>
                <a:gd name="T13" fmla="*/ 3 h 49"/>
                <a:gd name="T14" fmla="*/ 9 w 9"/>
                <a:gd name="T15" fmla="*/ 0 h 49"/>
                <a:gd name="T16" fmla="*/ 9 w 9"/>
                <a:gd name="T17" fmla="*/ 3 h 49"/>
                <a:gd name="T18" fmla="*/ 5 w 9"/>
                <a:gd name="T19" fmla="*/ 13 h 49"/>
                <a:gd name="T20" fmla="*/ 6 w 9"/>
                <a:gd name="T21" fmla="*/ 20 h 49"/>
                <a:gd name="T22" fmla="*/ 4 w 9"/>
                <a:gd name="T23" fmla="*/ 35 h 49"/>
                <a:gd name="T24" fmla="*/ 5 w 9"/>
                <a:gd name="T25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9">
                  <a:moveTo>
                    <a:pt x="5" y="48"/>
                  </a:move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30"/>
                    <a:pt x="3" y="25"/>
                  </a:cubicBezTo>
                  <a:cubicBezTo>
                    <a:pt x="3" y="25"/>
                    <a:pt x="3" y="17"/>
                    <a:pt x="3" y="15"/>
                  </a:cubicBezTo>
                  <a:cubicBezTo>
                    <a:pt x="3" y="13"/>
                    <a:pt x="3" y="9"/>
                    <a:pt x="3" y="8"/>
                  </a:cubicBezTo>
                  <a:cubicBezTo>
                    <a:pt x="3" y="8"/>
                    <a:pt x="4" y="4"/>
                    <a:pt x="5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5" y="11"/>
                    <a:pt x="5" y="13"/>
                  </a:cubicBezTo>
                  <a:cubicBezTo>
                    <a:pt x="5" y="13"/>
                    <a:pt x="6" y="20"/>
                    <a:pt x="6" y="20"/>
                  </a:cubicBezTo>
                  <a:cubicBezTo>
                    <a:pt x="6" y="21"/>
                    <a:pt x="4" y="34"/>
                    <a:pt x="4" y="35"/>
                  </a:cubicBezTo>
                  <a:cubicBezTo>
                    <a:pt x="4" y="36"/>
                    <a:pt x="5" y="48"/>
                    <a:pt x="5" y="4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000000"/>
                </a:solidFill>
                <a:cs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64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 flipH="1">
            <a:off x="375931" y="3136910"/>
            <a:ext cx="1434024" cy="3356414"/>
            <a:chOff x="2051050" y="1727200"/>
            <a:chExt cx="792163" cy="1911350"/>
          </a:xfrm>
          <a:effectLst/>
        </p:grpSpPr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2579688" y="2960688"/>
              <a:ext cx="166688" cy="539750"/>
            </a:xfrm>
            <a:custGeom>
              <a:avLst/>
              <a:gdLst>
                <a:gd name="T0" fmla="*/ 0 w 12"/>
                <a:gd name="T1" fmla="*/ 4 h 39"/>
                <a:gd name="T2" fmla="*/ 9 w 12"/>
                <a:gd name="T3" fmla="*/ 0 h 39"/>
                <a:gd name="T4" fmla="*/ 11 w 12"/>
                <a:gd name="T5" fmla="*/ 5 h 39"/>
                <a:gd name="T6" fmla="*/ 11 w 12"/>
                <a:gd name="T7" fmla="*/ 19 h 39"/>
                <a:gd name="T8" fmla="*/ 11 w 12"/>
                <a:gd name="T9" fmla="*/ 19 h 39"/>
                <a:gd name="T10" fmla="*/ 11 w 12"/>
                <a:gd name="T11" fmla="*/ 19 h 39"/>
                <a:gd name="T12" fmla="*/ 11 w 12"/>
                <a:gd name="T13" fmla="*/ 19 h 39"/>
                <a:gd name="T14" fmla="*/ 11 w 12"/>
                <a:gd name="T15" fmla="*/ 19 h 39"/>
                <a:gd name="T16" fmla="*/ 11 w 12"/>
                <a:gd name="T17" fmla="*/ 19 h 39"/>
                <a:gd name="T18" fmla="*/ 11 w 12"/>
                <a:gd name="T19" fmla="*/ 20 h 39"/>
                <a:gd name="T20" fmla="*/ 9 w 12"/>
                <a:gd name="T21" fmla="*/ 28 h 39"/>
                <a:gd name="T22" fmla="*/ 8 w 12"/>
                <a:gd name="T23" fmla="*/ 39 h 39"/>
                <a:gd name="T24" fmla="*/ 8 w 12"/>
                <a:gd name="T25" fmla="*/ 39 h 39"/>
                <a:gd name="T26" fmla="*/ 8 w 12"/>
                <a:gd name="T27" fmla="*/ 39 h 39"/>
                <a:gd name="T28" fmla="*/ 3 w 12"/>
                <a:gd name="T29" fmla="*/ 39 h 39"/>
                <a:gd name="T30" fmla="*/ 1 w 12"/>
                <a:gd name="T31" fmla="*/ 37 h 39"/>
                <a:gd name="T32" fmla="*/ 2 w 12"/>
                <a:gd name="T33" fmla="*/ 35 h 39"/>
                <a:gd name="T34" fmla="*/ 7 w 12"/>
                <a:gd name="T35" fmla="*/ 35 h 39"/>
                <a:gd name="T36" fmla="*/ 0 w 12"/>
                <a:gd name="T37" fmla="*/ 32 h 39"/>
                <a:gd name="T38" fmla="*/ 8 w 12"/>
                <a:gd name="T39" fmla="*/ 33 h 39"/>
                <a:gd name="T40" fmla="*/ 8 w 12"/>
                <a:gd name="T41" fmla="*/ 29 h 39"/>
                <a:gd name="T42" fmla="*/ 5 w 12"/>
                <a:gd name="T43" fmla="*/ 30 h 39"/>
                <a:gd name="T44" fmla="*/ 8 w 12"/>
                <a:gd name="T45" fmla="*/ 26 h 39"/>
                <a:gd name="T46" fmla="*/ 5 w 12"/>
                <a:gd name="T47" fmla="*/ 26 h 39"/>
                <a:gd name="T48" fmla="*/ 8 w 12"/>
                <a:gd name="T49" fmla="*/ 23 h 39"/>
                <a:gd name="T50" fmla="*/ 5 w 12"/>
                <a:gd name="T51" fmla="*/ 20 h 39"/>
                <a:gd name="T52" fmla="*/ 6 w 12"/>
                <a:gd name="T53" fmla="*/ 17 h 39"/>
                <a:gd name="T54" fmla="*/ 9 w 12"/>
                <a:gd name="T55" fmla="*/ 16 h 39"/>
                <a:gd name="T56" fmla="*/ 9 w 12"/>
                <a:gd name="T57" fmla="*/ 15 h 39"/>
                <a:gd name="T58" fmla="*/ 5 w 12"/>
                <a:gd name="T59" fmla="*/ 10 h 39"/>
                <a:gd name="T60" fmla="*/ 9 w 12"/>
                <a:gd name="T61" fmla="*/ 10 h 39"/>
                <a:gd name="T62" fmla="*/ 4 w 12"/>
                <a:gd name="T63" fmla="*/ 7 h 39"/>
                <a:gd name="T64" fmla="*/ 6 w 12"/>
                <a:gd name="T65" fmla="*/ 7 h 39"/>
                <a:gd name="T66" fmla="*/ 9 w 12"/>
                <a:gd name="T67" fmla="*/ 6 h 39"/>
                <a:gd name="T68" fmla="*/ 7 w 12"/>
                <a:gd name="T69" fmla="*/ 5 h 39"/>
                <a:gd name="T70" fmla="*/ 9 w 12"/>
                <a:gd name="T71" fmla="*/ 4 h 39"/>
                <a:gd name="T72" fmla="*/ 0 w 12"/>
                <a:gd name="T7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" h="39">
                  <a:moveTo>
                    <a:pt x="0" y="4"/>
                  </a:moveTo>
                  <a:cubicBezTo>
                    <a:pt x="2" y="3"/>
                    <a:pt x="6" y="1"/>
                    <a:pt x="9" y="0"/>
                  </a:cubicBezTo>
                  <a:cubicBezTo>
                    <a:pt x="9" y="1"/>
                    <a:pt x="12" y="3"/>
                    <a:pt x="11" y="5"/>
                  </a:cubicBezTo>
                  <a:cubicBezTo>
                    <a:pt x="10" y="6"/>
                    <a:pt x="11" y="17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9" y="28"/>
                    <a:pt x="9" y="28"/>
                  </a:cubicBezTo>
                  <a:cubicBezTo>
                    <a:pt x="9" y="28"/>
                    <a:pt x="11" y="37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6"/>
                    <a:pt x="2" y="35"/>
                    <a:pt x="2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2"/>
                    <a:pt x="0" y="32"/>
                    <a:pt x="0" y="32"/>
                  </a:cubicBezTo>
                  <a:cubicBezTo>
                    <a:pt x="1" y="31"/>
                    <a:pt x="6" y="32"/>
                    <a:pt x="8" y="33"/>
                  </a:cubicBezTo>
                  <a:cubicBezTo>
                    <a:pt x="9" y="32"/>
                    <a:pt x="8" y="30"/>
                    <a:pt x="8" y="29"/>
                  </a:cubicBezTo>
                  <a:cubicBezTo>
                    <a:pt x="7" y="29"/>
                    <a:pt x="5" y="30"/>
                    <a:pt x="5" y="3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5" y="26"/>
                    <a:pt x="5" y="2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7" y="22"/>
                    <a:pt x="5" y="20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6" y="17"/>
                    <a:pt x="10" y="19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3"/>
                    <a:pt x="5" y="10"/>
                    <a:pt x="5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8"/>
                    <a:pt x="3" y="9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7" y="6"/>
                    <a:pt x="9" y="6"/>
                    <a:pt x="9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0" name="Freeform 93"/>
            <p:cNvSpPr>
              <a:spLocks/>
            </p:cNvSpPr>
            <p:nvPr/>
          </p:nvSpPr>
          <p:spPr bwMode="auto">
            <a:xfrm>
              <a:off x="2481263" y="1892300"/>
              <a:ext cx="125413" cy="180975"/>
            </a:xfrm>
            <a:custGeom>
              <a:avLst/>
              <a:gdLst>
                <a:gd name="T0" fmla="*/ 9 w 9"/>
                <a:gd name="T1" fmla="*/ 6 h 13"/>
                <a:gd name="T2" fmla="*/ 9 w 9"/>
                <a:gd name="T3" fmla="*/ 0 h 13"/>
                <a:gd name="T4" fmla="*/ 3 w 9"/>
                <a:gd name="T5" fmla="*/ 3 h 13"/>
                <a:gd name="T6" fmla="*/ 1 w 9"/>
                <a:gd name="T7" fmla="*/ 9 h 13"/>
                <a:gd name="T8" fmla="*/ 5 w 9"/>
                <a:gd name="T9" fmla="*/ 13 h 13"/>
                <a:gd name="T10" fmla="*/ 9 w 9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9" y="6"/>
                  </a:moveTo>
                  <a:cubicBezTo>
                    <a:pt x="9" y="6"/>
                    <a:pt x="9" y="1"/>
                    <a:pt x="9" y="0"/>
                  </a:cubicBezTo>
                  <a:cubicBezTo>
                    <a:pt x="9" y="0"/>
                    <a:pt x="3" y="3"/>
                    <a:pt x="3" y="3"/>
                  </a:cubicBezTo>
                  <a:cubicBezTo>
                    <a:pt x="3" y="3"/>
                    <a:pt x="1" y="7"/>
                    <a:pt x="1" y="9"/>
                  </a:cubicBezTo>
                  <a:cubicBezTo>
                    <a:pt x="0" y="11"/>
                    <a:pt x="5" y="13"/>
                    <a:pt x="5" y="13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1" name="Freeform 94"/>
            <p:cNvSpPr>
              <a:spLocks/>
            </p:cNvSpPr>
            <p:nvPr/>
          </p:nvSpPr>
          <p:spPr bwMode="auto">
            <a:xfrm>
              <a:off x="2509838" y="3459163"/>
              <a:ext cx="193675" cy="179387"/>
            </a:xfrm>
            <a:custGeom>
              <a:avLst/>
              <a:gdLst>
                <a:gd name="T0" fmla="*/ 12 w 14"/>
                <a:gd name="T1" fmla="*/ 1 h 13"/>
                <a:gd name="T2" fmla="*/ 13 w 14"/>
                <a:gd name="T3" fmla="*/ 7 h 13"/>
                <a:gd name="T4" fmla="*/ 13 w 14"/>
                <a:gd name="T5" fmla="*/ 9 h 13"/>
                <a:gd name="T6" fmla="*/ 11 w 14"/>
                <a:gd name="T7" fmla="*/ 9 h 13"/>
                <a:gd name="T8" fmla="*/ 5 w 14"/>
                <a:gd name="T9" fmla="*/ 12 h 13"/>
                <a:gd name="T10" fmla="*/ 0 w 14"/>
                <a:gd name="T11" fmla="*/ 11 h 13"/>
                <a:gd name="T12" fmla="*/ 3 w 14"/>
                <a:gd name="T13" fmla="*/ 7 h 13"/>
                <a:gd name="T14" fmla="*/ 5 w 14"/>
                <a:gd name="T15" fmla="*/ 1 h 13"/>
                <a:gd name="T16" fmla="*/ 12 w 14"/>
                <a:gd name="T1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12" y="1"/>
                  </a:moveTo>
                  <a:cubicBezTo>
                    <a:pt x="12" y="1"/>
                    <a:pt x="14" y="6"/>
                    <a:pt x="13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13"/>
                    <a:pt x="5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" y="7"/>
                    <a:pt x="3" y="7"/>
                  </a:cubicBezTo>
                  <a:cubicBezTo>
                    <a:pt x="3" y="6"/>
                    <a:pt x="5" y="2"/>
                    <a:pt x="5" y="1"/>
                  </a:cubicBezTo>
                  <a:cubicBezTo>
                    <a:pt x="6" y="0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2" name="Freeform 95"/>
            <p:cNvSpPr>
              <a:spLocks/>
            </p:cNvSpPr>
            <p:nvPr/>
          </p:nvSpPr>
          <p:spPr bwMode="auto">
            <a:xfrm>
              <a:off x="2051050" y="2211388"/>
              <a:ext cx="166688" cy="96837"/>
            </a:xfrm>
            <a:custGeom>
              <a:avLst/>
              <a:gdLst>
                <a:gd name="T0" fmla="*/ 0 w 12"/>
                <a:gd name="T1" fmla="*/ 3 h 7"/>
                <a:gd name="T2" fmla="*/ 3 w 12"/>
                <a:gd name="T3" fmla="*/ 3 h 7"/>
                <a:gd name="T4" fmla="*/ 7 w 12"/>
                <a:gd name="T5" fmla="*/ 3 h 7"/>
                <a:gd name="T6" fmla="*/ 8 w 12"/>
                <a:gd name="T7" fmla="*/ 2 h 7"/>
                <a:gd name="T8" fmla="*/ 8 w 12"/>
                <a:gd name="T9" fmla="*/ 0 h 7"/>
                <a:gd name="T10" fmla="*/ 10 w 12"/>
                <a:gd name="T11" fmla="*/ 3 h 7"/>
                <a:gd name="T12" fmla="*/ 12 w 12"/>
                <a:gd name="T13" fmla="*/ 5 h 7"/>
                <a:gd name="T14" fmla="*/ 10 w 12"/>
                <a:gd name="T15" fmla="*/ 7 h 7"/>
                <a:gd name="T16" fmla="*/ 5 w 12"/>
                <a:gd name="T17" fmla="*/ 7 h 7"/>
                <a:gd name="T18" fmla="*/ 0 w 12"/>
                <a:gd name="T1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7">
                  <a:moveTo>
                    <a:pt x="0" y="3"/>
                  </a:moveTo>
                  <a:cubicBezTo>
                    <a:pt x="0" y="3"/>
                    <a:pt x="3" y="2"/>
                    <a:pt x="3" y="3"/>
                  </a:cubicBezTo>
                  <a:cubicBezTo>
                    <a:pt x="3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1"/>
                    <a:pt x="8" y="0"/>
                  </a:cubicBezTo>
                  <a:cubicBezTo>
                    <a:pt x="8" y="0"/>
                    <a:pt x="10" y="3"/>
                    <a:pt x="10" y="3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6" y="7"/>
                    <a:pt x="5" y="7"/>
                  </a:cubicBezTo>
                  <a:cubicBezTo>
                    <a:pt x="5" y="7"/>
                    <a:pt x="0" y="4"/>
                    <a:pt x="0" y="4"/>
                  </a:cubicBezTo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3" name="Freeform 96"/>
            <p:cNvSpPr>
              <a:spLocks/>
            </p:cNvSpPr>
            <p:nvPr/>
          </p:nvSpPr>
          <p:spPr bwMode="auto">
            <a:xfrm>
              <a:off x="2370138" y="3430588"/>
              <a:ext cx="236538" cy="111125"/>
            </a:xfrm>
            <a:custGeom>
              <a:avLst/>
              <a:gdLst>
                <a:gd name="T0" fmla="*/ 15 w 17"/>
                <a:gd name="T1" fmla="*/ 6 h 8"/>
                <a:gd name="T2" fmla="*/ 9 w 17"/>
                <a:gd name="T3" fmla="*/ 8 h 8"/>
                <a:gd name="T4" fmla="*/ 1 w 17"/>
                <a:gd name="T5" fmla="*/ 8 h 8"/>
                <a:gd name="T6" fmla="*/ 3 w 17"/>
                <a:gd name="T7" fmla="*/ 6 h 8"/>
                <a:gd name="T8" fmla="*/ 8 w 17"/>
                <a:gd name="T9" fmla="*/ 5 h 8"/>
                <a:gd name="T10" fmla="*/ 13 w 17"/>
                <a:gd name="T11" fmla="*/ 0 h 8"/>
                <a:gd name="T12" fmla="*/ 17 w 17"/>
                <a:gd name="T13" fmla="*/ 0 h 8"/>
                <a:gd name="T14" fmla="*/ 15 w 17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8">
                  <a:moveTo>
                    <a:pt x="15" y="6"/>
                  </a:moveTo>
                  <a:cubicBezTo>
                    <a:pt x="15" y="6"/>
                    <a:pt x="12" y="8"/>
                    <a:pt x="9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6"/>
                    <a:pt x="3" y="6"/>
                  </a:cubicBezTo>
                  <a:cubicBezTo>
                    <a:pt x="3" y="6"/>
                    <a:pt x="5" y="6"/>
                    <a:pt x="8" y="5"/>
                  </a:cubicBezTo>
                  <a:cubicBezTo>
                    <a:pt x="11" y="3"/>
                    <a:pt x="13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4"/>
                    <a:pt x="15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4" name="Freeform 97"/>
            <p:cNvSpPr>
              <a:spLocks/>
            </p:cNvSpPr>
            <p:nvPr/>
          </p:nvSpPr>
          <p:spPr bwMode="auto">
            <a:xfrm>
              <a:off x="2411413" y="2544763"/>
              <a:ext cx="223838" cy="914400"/>
            </a:xfrm>
            <a:custGeom>
              <a:avLst/>
              <a:gdLst>
                <a:gd name="T0" fmla="*/ 14 w 16"/>
                <a:gd name="T1" fmla="*/ 66 h 66"/>
                <a:gd name="T2" fmla="*/ 9 w 16"/>
                <a:gd name="T3" fmla="*/ 64 h 66"/>
                <a:gd name="T4" fmla="*/ 9 w 16"/>
                <a:gd name="T5" fmla="*/ 62 h 66"/>
                <a:gd name="T6" fmla="*/ 11 w 16"/>
                <a:gd name="T7" fmla="*/ 60 h 66"/>
                <a:gd name="T8" fmla="*/ 10 w 16"/>
                <a:gd name="T9" fmla="*/ 58 h 66"/>
                <a:gd name="T10" fmla="*/ 11 w 16"/>
                <a:gd name="T11" fmla="*/ 56 h 66"/>
                <a:gd name="T12" fmla="*/ 9 w 16"/>
                <a:gd name="T13" fmla="*/ 55 h 66"/>
                <a:gd name="T14" fmla="*/ 10 w 16"/>
                <a:gd name="T15" fmla="*/ 52 h 66"/>
                <a:gd name="T16" fmla="*/ 9 w 16"/>
                <a:gd name="T17" fmla="*/ 46 h 66"/>
                <a:gd name="T18" fmla="*/ 9 w 16"/>
                <a:gd name="T19" fmla="*/ 42 h 66"/>
                <a:gd name="T20" fmla="*/ 9 w 16"/>
                <a:gd name="T21" fmla="*/ 42 h 66"/>
                <a:gd name="T22" fmla="*/ 7 w 16"/>
                <a:gd name="T23" fmla="*/ 40 h 66"/>
                <a:gd name="T24" fmla="*/ 7 w 16"/>
                <a:gd name="T25" fmla="*/ 38 h 66"/>
                <a:gd name="T26" fmla="*/ 6 w 16"/>
                <a:gd name="T27" fmla="*/ 35 h 66"/>
                <a:gd name="T28" fmla="*/ 1 w 16"/>
                <a:gd name="T29" fmla="*/ 10 h 66"/>
                <a:gd name="T30" fmla="*/ 1 w 16"/>
                <a:gd name="T31" fmla="*/ 0 h 66"/>
                <a:gd name="T32" fmla="*/ 6 w 16"/>
                <a:gd name="T33" fmla="*/ 1 h 66"/>
                <a:gd name="T34" fmla="*/ 9 w 16"/>
                <a:gd name="T35" fmla="*/ 4 h 66"/>
                <a:gd name="T36" fmla="*/ 14 w 16"/>
                <a:gd name="T37" fmla="*/ 19 h 66"/>
                <a:gd name="T38" fmla="*/ 13 w 16"/>
                <a:gd name="T39" fmla="*/ 33 h 66"/>
                <a:gd name="T40" fmla="*/ 15 w 16"/>
                <a:gd name="T41" fmla="*/ 44 h 66"/>
                <a:gd name="T42" fmla="*/ 15 w 16"/>
                <a:gd name="T43" fmla="*/ 61 h 66"/>
                <a:gd name="T44" fmla="*/ 14 w 16"/>
                <a:gd name="T4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66">
                  <a:moveTo>
                    <a:pt x="14" y="66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3"/>
                    <a:pt x="9" y="62"/>
                  </a:cubicBezTo>
                  <a:cubicBezTo>
                    <a:pt x="10" y="62"/>
                    <a:pt x="11" y="60"/>
                    <a:pt x="11" y="60"/>
                  </a:cubicBezTo>
                  <a:cubicBezTo>
                    <a:pt x="11" y="60"/>
                    <a:pt x="10" y="59"/>
                    <a:pt x="10" y="58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10" y="52"/>
                    <a:pt x="10" y="52"/>
                  </a:cubicBezTo>
                  <a:cubicBezTo>
                    <a:pt x="10" y="51"/>
                    <a:pt x="9" y="46"/>
                    <a:pt x="9" y="46"/>
                  </a:cubicBezTo>
                  <a:cubicBezTo>
                    <a:pt x="9" y="46"/>
                    <a:pt x="8" y="4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0" y="12"/>
                    <a:pt x="1" y="10"/>
                  </a:cubicBezTo>
                  <a:cubicBezTo>
                    <a:pt x="2" y="9"/>
                    <a:pt x="1" y="0"/>
                    <a:pt x="1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9" y="3"/>
                    <a:pt x="9" y="4"/>
                  </a:cubicBezTo>
                  <a:cubicBezTo>
                    <a:pt x="9" y="5"/>
                    <a:pt x="14" y="19"/>
                    <a:pt x="14" y="1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60"/>
                    <a:pt x="15" y="61"/>
                  </a:cubicBezTo>
                  <a:cubicBezTo>
                    <a:pt x="16" y="61"/>
                    <a:pt x="14" y="66"/>
                    <a:pt x="14" y="66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5" name="Freeform 98"/>
            <p:cNvSpPr>
              <a:spLocks/>
            </p:cNvSpPr>
            <p:nvPr/>
          </p:nvSpPr>
          <p:spPr bwMode="auto">
            <a:xfrm>
              <a:off x="2425700" y="2544763"/>
              <a:ext cx="209550" cy="914400"/>
            </a:xfrm>
            <a:custGeom>
              <a:avLst/>
              <a:gdLst>
                <a:gd name="T0" fmla="*/ 0 w 15"/>
                <a:gd name="T1" fmla="*/ 0 h 66"/>
                <a:gd name="T2" fmla="*/ 5 w 15"/>
                <a:gd name="T3" fmla="*/ 1 h 66"/>
                <a:gd name="T4" fmla="*/ 8 w 15"/>
                <a:gd name="T5" fmla="*/ 4 h 66"/>
                <a:gd name="T6" fmla="*/ 13 w 15"/>
                <a:gd name="T7" fmla="*/ 19 h 66"/>
                <a:gd name="T8" fmla="*/ 12 w 15"/>
                <a:gd name="T9" fmla="*/ 33 h 66"/>
                <a:gd name="T10" fmla="*/ 14 w 15"/>
                <a:gd name="T11" fmla="*/ 44 h 66"/>
                <a:gd name="T12" fmla="*/ 14 w 15"/>
                <a:gd name="T13" fmla="*/ 61 h 66"/>
                <a:gd name="T14" fmla="*/ 13 w 15"/>
                <a:gd name="T15" fmla="*/ 66 h 66"/>
                <a:gd name="T16" fmla="*/ 8 w 15"/>
                <a:gd name="T17" fmla="*/ 64 h 66"/>
                <a:gd name="T18" fmla="*/ 8 w 15"/>
                <a:gd name="T19" fmla="*/ 63 h 66"/>
                <a:gd name="T20" fmla="*/ 11 w 15"/>
                <a:gd name="T21" fmla="*/ 61 h 66"/>
                <a:gd name="T22" fmla="*/ 10 w 15"/>
                <a:gd name="T23" fmla="*/ 60 h 66"/>
                <a:gd name="T24" fmla="*/ 10 w 15"/>
                <a:gd name="T25" fmla="*/ 60 h 66"/>
                <a:gd name="T26" fmla="*/ 9 w 15"/>
                <a:gd name="T27" fmla="*/ 59 h 66"/>
                <a:gd name="T28" fmla="*/ 11 w 15"/>
                <a:gd name="T29" fmla="*/ 56 h 66"/>
                <a:gd name="T30" fmla="*/ 10 w 15"/>
                <a:gd name="T31" fmla="*/ 56 h 66"/>
                <a:gd name="T32" fmla="*/ 8 w 15"/>
                <a:gd name="T33" fmla="*/ 55 h 66"/>
                <a:gd name="T34" fmla="*/ 8 w 15"/>
                <a:gd name="T35" fmla="*/ 55 h 66"/>
                <a:gd name="T36" fmla="*/ 11 w 15"/>
                <a:gd name="T37" fmla="*/ 53 h 66"/>
                <a:gd name="T38" fmla="*/ 12 w 15"/>
                <a:gd name="T39" fmla="*/ 49 h 66"/>
                <a:gd name="T40" fmla="*/ 9 w 15"/>
                <a:gd name="T41" fmla="*/ 52 h 66"/>
                <a:gd name="T42" fmla="*/ 10 w 15"/>
                <a:gd name="T43" fmla="*/ 47 h 66"/>
                <a:gd name="T44" fmla="*/ 9 w 15"/>
                <a:gd name="T45" fmla="*/ 49 h 66"/>
                <a:gd name="T46" fmla="*/ 8 w 15"/>
                <a:gd name="T47" fmla="*/ 46 h 66"/>
                <a:gd name="T48" fmla="*/ 10 w 15"/>
                <a:gd name="T49" fmla="*/ 42 h 66"/>
                <a:gd name="T50" fmla="*/ 9 w 15"/>
                <a:gd name="T51" fmla="*/ 38 h 66"/>
                <a:gd name="T52" fmla="*/ 7 w 15"/>
                <a:gd name="T53" fmla="*/ 41 h 66"/>
                <a:gd name="T54" fmla="*/ 6 w 15"/>
                <a:gd name="T55" fmla="*/ 40 h 66"/>
                <a:gd name="T56" fmla="*/ 9 w 15"/>
                <a:gd name="T57" fmla="*/ 36 h 66"/>
                <a:gd name="T58" fmla="*/ 8 w 15"/>
                <a:gd name="T59" fmla="*/ 34 h 66"/>
                <a:gd name="T60" fmla="*/ 5 w 15"/>
                <a:gd name="T61" fmla="*/ 35 h 66"/>
                <a:gd name="T62" fmla="*/ 5 w 15"/>
                <a:gd name="T63" fmla="*/ 35 h 66"/>
                <a:gd name="T64" fmla="*/ 8 w 15"/>
                <a:gd name="T65" fmla="*/ 31 h 66"/>
                <a:gd name="T66" fmla="*/ 5 w 15"/>
                <a:gd name="T67" fmla="*/ 20 h 66"/>
                <a:gd name="T68" fmla="*/ 0 w 15"/>
                <a:gd name="T69" fmla="*/ 10 h 66"/>
                <a:gd name="T70" fmla="*/ 0 w 15"/>
                <a:gd name="T7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" h="66">
                  <a:moveTo>
                    <a:pt x="0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8" y="3"/>
                    <a:pt x="8" y="4"/>
                  </a:cubicBezTo>
                  <a:cubicBezTo>
                    <a:pt x="8" y="5"/>
                    <a:pt x="13" y="19"/>
                    <a:pt x="13" y="19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60"/>
                    <a:pt x="14" y="61"/>
                  </a:cubicBezTo>
                  <a:cubicBezTo>
                    <a:pt x="15" y="61"/>
                    <a:pt x="13" y="66"/>
                    <a:pt x="13" y="6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8" y="64"/>
                    <a:pt x="8" y="63"/>
                  </a:cubicBezTo>
                  <a:cubicBezTo>
                    <a:pt x="10" y="63"/>
                    <a:pt x="11" y="62"/>
                    <a:pt x="11" y="61"/>
                  </a:cubicBezTo>
                  <a:cubicBezTo>
                    <a:pt x="10" y="61"/>
                    <a:pt x="10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9" y="60"/>
                    <a:pt x="9" y="59"/>
                  </a:cubicBezTo>
                  <a:cubicBezTo>
                    <a:pt x="13" y="60"/>
                    <a:pt x="11" y="56"/>
                    <a:pt x="11" y="56"/>
                  </a:cubicBezTo>
                  <a:cubicBezTo>
                    <a:pt x="11" y="56"/>
                    <a:pt x="10" y="56"/>
                    <a:pt x="10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4"/>
                    <a:pt x="10" y="54"/>
                    <a:pt x="11" y="53"/>
                  </a:cubicBezTo>
                  <a:cubicBezTo>
                    <a:pt x="12" y="52"/>
                    <a:pt x="12" y="49"/>
                    <a:pt x="12" y="49"/>
                  </a:cubicBezTo>
                  <a:cubicBezTo>
                    <a:pt x="11" y="51"/>
                    <a:pt x="9" y="52"/>
                    <a:pt x="9" y="52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8"/>
                    <a:pt x="8" y="47"/>
                    <a:pt x="8" y="46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1" y="40"/>
                    <a:pt x="9" y="38"/>
                    <a:pt x="9" y="38"/>
                  </a:cubicBezTo>
                  <a:cubicBezTo>
                    <a:pt x="9" y="40"/>
                    <a:pt x="8" y="41"/>
                    <a:pt x="7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6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29"/>
                    <a:pt x="6" y="22"/>
                    <a:pt x="5" y="20"/>
                  </a:cubicBezTo>
                  <a:cubicBezTo>
                    <a:pt x="4" y="19"/>
                    <a:pt x="2" y="14"/>
                    <a:pt x="0" y="10"/>
                  </a:cubicBezTo>
                  <a:cubicBezTo>
                    <a:pt x="1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6" name="Freeform 99"/>
            <p:cNvSpPr>
              <a:spLocks/>
            </p:cNvSpPr>
            <p:nvPr/>
          </p:nvSpPr>
          <p:spPr bwMode="auto">
            <a:xfrm>
              <a:off x="2454275" y="2516188"/>
              <a:ext cx="292100" cy="984250"/>
            </a:xfrm>
            <a:custGeom>
              <a:avLst/>
              <a:gdLst>
                <a:gd name="T0" fmla="*/ 18 w 21"/>
                <a:gd name="T1" fmla="*/ 60 h 71"/>
                <a:gd name="T2" fmla="*/ 17 w 21"/>
                <a:gd name="T3" fmla="*/ 71 h 71"/>
                <a:gd name="T4" fmla="*/ 12 w 21"/>
                <a:gd name="T5" fmla="*/ 71 h 71"/>
                <a:gd name="T6" fmla="*/ 9 w 21"/>
                <a:gd name="T7" fmla="*/ 69 h 71"/>
                <a:gd name="T8" fmla="*/ 9 w 21"/>
                <a:gd name="T9" fmla="*/ 64 h 71"/>
                <a:gd name="T10" fmla="*/ 11 w 21"/>
                <a:gd name="T11" fmla="*/ 60 h 71"/>
                <a:gd name="T12" fmla="*/ 11 w 21"/>
                <a:gd name="T13" fmla="*/ 53 h 71"/>
                <a:gd name="T14" fmla="*/ 10 w 21"/>
                <a:gd name="T15" fmla="*/ 41 h 71"/>
                <a:gd name="T16" fmla="*/ 8 w 21"/>
                <a:gd name="T17" fmla="*/ 35 h 71"/>
                <a:gd name="T18" fmla="*/ 8 w 21"/>
                <a:gd name="T19" fmla="*/ 27 h 71"/>
                <a:gd name="T20" fmla="*/ 5 w 21"/>
                <a:gd name="T21" fmla="*/ 21 h 71"/>
                <a:gd name="T22" fmla="*/ 1 w 21"/>
                <a:gd name="T23" fmla="*/ 8 h 71"/>
                <a:gd name="T24" fmla="*/ 0 w 21"/>
                <a:gd name="T25" fmla="*/ 2 h 71"/>
                <a:gd name="T26" fmla="*/ 9 w 21"/>
                <a:gd name="T27" fmla="*/ 1 h 71"/>
                <a:gd name="T28" fmla="*/ 17 w 21"/>
                <a:gd name="T29" fmla="*/ 1 h 71"/>
                <a:gd name="T30" fmla="*/ 20 w 21"/>
                <a:gd name="T31" fmla="*/ 12 h 71"/>
                <a:gd name="T32" fmla="*/ 19 w 21"/>
                <a:gd name="T33" fmla="*/ 20 h 71"/>
                <a:gd name="T34" fmla="*/ 19 w 21"/>
                <a:gd name="T35" fmla="*/ 24 h 71"/>
                <a:gd name="T36" fmla="*/ 18 w 21"/>
                <a:gd name="T37" fmla="*/ 32 h 71"/>
                <a:gd name="T38" fmla="*/ 20 w 21"/>
                <a:gd name="T39" fmla="*/ 37 h 71"/>
                <a:gd name="T40" fmla="*/ 20 w 21"/>
                <a:gd name="T41" fmla="*/ 52 h 71"/>
                <a:gd name="T42" fmla="*/ 18 w 21"/>
                <a:gd name="T4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71">
                  <a:moveTo>
                    <a:pt x="18" y="60"/>
                  </a:moveTo>
                  <a:cubicBezTo>
                    <a:pt x="18" y="60"/>
                    <a:pt x="20" y="69"/>
                    <a:pt x="17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69"/>
                    <a:pt x="8" y="65"/>
                    <a:pt x="9" y="64"/>
                  </a:cubicBezTo>
                  <a:cubicBezTo>
                    <a:pt x="11" y="62"/>
                    <a:pt x="11" y="60"/>
                    <a:pt x="11" y="60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45"/>
                    <a:pt x="10" y="41"/>
                  </a:cubicBezTo>
                  <a:cubicBezTo>
                    <a:pt x="9" y="37"/>
                    <a:pt x="8" y="35"/>
                    <a:pt x="8" y="35"/>
                  </a:cubicBezTo>
                  <a:cubicBezTo>
                    <a:pt x="8" y="35"/>
                    <a:pt x="8" y="28"/>
                    <a:pt x="8" y="27"/>
                  </a:cubicBezTo>
                  <a:cubicBezTo>
                    <a:pt x="8" y="26"/>
                    <a:pt x="5" y="21"/>
                    <a:pt x="5" y="21"/>
                  </a:cubicBezTo>
                  <a:cubicBezTo>
                    <a:pt x="5" y="20"/>
                    <a:pt x="2" y="9"/>
                    <a:pt x="1" y="8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9" y="1"/>
                  </a:cubicBezTo>
                  <a:cubicBezTo>
                    <a:pt x="9" y="0"/>
                    <a:pt x="17" y="1"/>
                    <a:pt x="17" y="1"/>
                  </a:cubicBezTo>
                  <a:cubicBezTo>
                    <a:pt x="17" y="1"/>
                    <a:pt x="20" y="10"/>
                    <a:pt x="20" y="12"/>
                  </a:cubicBezTo>
                  <a:cubicBezTo>
                    <a:pt x="20" y="14"/>
                    <a:pt x="19" y="19"/>
                    <a:pt x="19" y="20"/>
                  </a:cubicBezTo>
                  <a:cubicBezTo>
                    <a:pt x="20" y="21"/>
                    <a:pt x="19" y="24"/>
                    <a:pt x="19" y="24"/>
                  </a:cubicBezTo>
                  <a:cubicBezTo>
                    <a:pt x="19" y="24"/>
                    <a:pt x="18" y="31"/>
                    <a:pt x="18" y="32"/>
                  </a:cubicBezTo>
                  <a:cubicBezTo>
                    <a:pt x="18" y="32"/>
                    <a:pt x="21" y="35"/>
                    <a:pt x="20" y="37"/>
                  </a:cubicBezTo>
                  <a:cubicBezTo>
                    <a:pt x="19" y="38"/>
                    <a:pt x="21" y="50"/>
                    <a:pt x="20" y="52"/>
                  </a:cubicBezTo>
                  <a:cubicBezTo>
                    <a:pt x="20" y="53"/>
                    <a:pt x="18" y="60"/>
                    <a:pt x="18" y="6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7" name="Freeform 101"/>
            <p:cNvSpPr>
              <a:spLocks/>
            </p:cNvSpPr>
            <p:nvPr/>
          </p:nvSpPr>
          <p:spPr bwMode="auto">
            <a:xfrm>
              <a:off x="2454275" y="2516188"/>
              <a:ext cx="304800" cy="415925"/>
            </a:xfrm>
            <a:custGeom>
              <a:avLst/>
              <a:gdLst>
                <a:gd name="T0" fmla="*/ 9 w 22"/>
                <a:gd name="T1" fmla="*/ 1 h 30"/>
                <a:gd name="T2" fmla="*/ 17 w 22"/>
                <a:gd name="T3" fmla="*/ 1 h 30"/>
                <a:gd name="T4" fmla="*/ 21 w 22"/>
                <a:gd name="T5" fmla="*/ 11 h 30"/>
                <a:gd name="T6" fmla="*/ 21 w 22"/>
                <a:gd name="T7" fmla="*/ 19 h 30"/>
                <a:gd name="T8" fmla="*/ 20 w 22"/>
                <a:gd name="T9" fmla="*/ 25 h 30"/>
                <a:gd name="T10" fmla="*/ 18 w 22"/>
                <a:gd name="T11" fmla="*/ 30 h 30"/>
                <a:gd name="T12" fmla="*/ 14 w 22"/>
                <a:gd name="T13" fmla="*/ 24 h 30"/>
                <a:gd name="T14" fmla="*/ 17 w 22"/>
                <a:gd name="T15" fmla="*/ 25 h 30"/>
                <a:gd name="T16" fmla="*/ 15 w 22"/>
                <a:gd name="T17" fmla="*/ 15 h 30"/>
                <a:gd name="T18" fmla="*/ 14 w 22"/>
                <a:gd name="T19" fmla="*/ 7 h 30"/>
                <a:gd name="T20" fmla="*/ 5 w 22"/>
                <a:gd name="T21" fmla="*/ 7 h 30"/>
                <a:gd name="T22" fmla="*/ 2 w 22"/>
                <a:gd name="T23" fmla="*/ 9 h 30"/>
                <a:gd name="T24" fmla="*/ 1 w 22"/>
                <a:gd name="T25" fmla="*/ 8 h 30"/>
                <a:gd name="T26" fmla="*/ 0 w 22"/>
                <a:gd name="T27" fmla="*/ 2 h 30"/>
                <a:gd name="T28" fmla="*/ 9 w 22"/>
                <a:gd name="T2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30">
                  <a:moveTo>
                    <a:pt x="9" y="1"/>
                  </a:moveTo>
                  <a:cubicBezTo>
                    <a:pt x="9" y="0"/>
                    <a:pt x="17" y="1"/>
                    <a:pt x="17" y="1"/>
                  </a:cubicBezTo>
                  <a:cubicBezTo>
                    <a:pt x="17" y="1"/>
                    <a:pt x="22" y="9"/>
                    <a:pt x="21" y="11"/>
                  </a:cubicBezTo>
                  <a:cubicBezTo>
                    <a:pt x="21" y="12"/>
                    <a:pt x="21" y="18"/>
                    <a:pt x="21" y="19"/>
                  </a:cubicBezTo>
                  <a:cubicBezTo>
                    <a:pt x="21" y="20"/>
                    <a:pt x="20" y="25"/>
                    <a:pt x="20" y="25"/>
                  </a:cubicBezTo>
                  <a:cubicBezTo>
                    <a:pt x="20" y="25"/>
                    <a:pt x="19" y="28"/>
                    <a:pt x="18" y="30"/>
                  </a:cubicBezTo>
                  <a:cubicBezTo>
                    <a:pt x="16" y="27"/>
                    <a:pt x="14" y="24"/>
                    <a:pt x="14" y="24"/>
                  </a:cubicBezTo>
                  <a:cubicBezTo>
                    <a:pt x="15" y="24"/>
                    <a:pt x="17" y="25"/>
                    <a:pt x="17" y="25"/>
                  </a:cubicBezTo>
                  <a:cubicBezTo>
                    <a:pt x="17" y="23"/>
                    <a:pt x="15" y="15"/>
                    <a:pt x="15" y="15"/>
                  </a:cubicBezTo>
                  <a:cubicBezTo>
                    <a:pt x="15" y="15"/>
                    <a:pt x="8" y="9"/>
                    <a:pt x="14" y="7"/>
                  </a:cubicBezTo>
                  <a:cubicBezTo>
                    <a:pt x="14" y="5"/>
                    <a:pt x="5" y="7"/>
                    <a:pt x="5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8" name="Freeform 102"/>
            <p:cNvSpPr>
              <a:spLocks/>
            </p:cNvSpPr>
            <p:nvPr/>
          </p:nvSpPr>
          <p:spPr bwMode="auto">
            <a:xfrm>
              <a:off x="2425700" y="2474913"/>
              <a:ext cx="222250" cy="82550"/>
            </a:xfrm>
            <a:custGeom>
              <a:avLst/>
              <a:gdLst>
                <a:gd name="T0" fmla="*/ 16 w 16"/>
                <a:gd name="T1" fmla="*/ 3 h 6"/>
                <a:gd name="T2" fmla="*/ 3 w 16"/>
                <a:gd name="T3" fmla="*/ 6 h 6"/>
                <a:gd name="T4" fmla="*/ 0 w 16"/>
                <a:gd name="T5" fmla="*/ 5 h 6"/>
                <a:gd name="T6" fmla="*/ 0 w 16"/>
                <a:gd name="T7" fmla="*/ 2 h 6"/>
                <a:gd name="T8" fmla="*/ 16 w 16"/>
                <a:gd name="T9" fmla="*/ 0 h 6"/>
                <a:gd name="T10" fmla="*/ 16 w 16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6" y="3"/>
                  </a:moveTo>
                  <a:cubicBezTo>
                    <a:pt x="16" y="3"/>
                    <a:pt x="7" y="6"/>
                    <a:pt x="3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49" name="Freeform 103"/>
            <p:cNvSpPr>
              <a:spLocks/>
            </p:cNvSpPr>
            <p:nvPr/>
          </p:nvSpPr>
          <p:spPr bwMode="auto">
            <a:xfrm>
              <a:off x="2425700" y="1947863"/>
              <a:ext cx="209550" cy="582612"/>
            </a:xfrm>
            <a:custGeom>
              <a:avLst/>
              <a:gdLst>
                <a:gd name="T0" fmla="*/ 15 w 15"/>
                <a:gd name="T1" fmla="*/ 37 h 42"/>
                <a:gd name="T2" fmla="*/ 10 w 15"/>
                <a:gd name="T3" fmla="*/ 41 h 42"/>
                <a:gd name="T4" fmla="*/ 0 w 15"/>
                <a:gd name="T5" fmla="*/ 40 h 42"/>
                <a:gd name="T6" fmla="*/ 2 w 15"/>
                <a:gd name="T7" fmla="*/ 27 h 42"/>
                <a:gd name="T8" fmla="*/ 1 w 15"/>
                <a:gd name="T9" fmla="*/ 19 h 42"/>
                <a:gd name="T10" fmla="*/ 5 w 15"/>
                <a:gd name="T11" fmla="*/ 8 h 42"/>
                <a:gd name="T12" fmla="*/ 5 w 15"/>
                <a:gd name="T13" fmla="*/ 3 h 42"/>
                <a:gd name="T14" fmla="*/ 7 w 15"/>
                <a:gd name="T15" fmla="*/ 6 h 42"/>
                <a:gd name="T16" fmla="*/ 13 w 15"/>
                <a:gd name="T17" fmla="*/ 0 h 42"/>
                <a:gd name="T18" fmla="*/ 15 w 15"/>
                <a:gd name="T19" fmla="*/ 2 h 42"/>
                <a:gd name="T20" fmla="*/ 15 w 15"/>
                <a:gd name="T21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42">
                  <a:moveTo>
                    <a:pt x="15" y="37"/>
                  </a:moveTo>
                  <a:cubicBezTo>
                    <a:pt x="15" y="37"/>
                    <a:pt x="15" y="40"/>
                    <a:pt x="10" y="41"/>
                  </a:cubicBezTo>
                  <a:cubicBezTo>
                    <a:pt x="5" y="42"/>
                    <a:pt x="1" y="42"/>
                    <a:pt x="0" y="40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2"/>
                    <a:pt x="1" y="19"/>
                  </a:cubicBezTo>
                  <a:cubicBezTo>
                    <a:pt x="1" y="16"/>
                    <a:pt x="5" y="8"/>
                    <a:pt x="5" y="8"/>
                  </a:cubicBezTo>
                  <a:cubicBezTo>
                    <a:pt x="5" y="8"/>
                    <a:pt x="4" y="4"/>
                    <a:pt x="5" y="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6"/>
                    <a:pt x="13" y="0"/>
                  </a:cubicBezTo>
                  <a:cubicBezTo>
                    <a:pt x="13" y="0"/>
                    <a:pt x="15" y="2"/>
                    <a:pt x="15" y="2"/>
                  </a:cubicBezTo>
                  <a:lnTo>
                    <a:pt x="15" y="37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0" name="Freeform 104"/>
            <p:cNvSpPr>
              <a:spLocks/>
            </p:cNvSpPr>
            <p:nvPr/>
          </p:nvSpPr>
          <p:spPr bwMode="auto">
            <a:xfrm>
              <a:off x="2425700" y="1947863"/>
              <a:ext cx="209550" cy="582612"/>
            </a:xfrm>
            <a:custGeom>
              <a:avLst/>
              <a:gdLst>
                <a:gd name="T0" fmla="*/ 5 w 15"/>
                <a:gd name="T1" fmla="*/ 40 h 42"/>
                <a:gd name="T2" fmla="*/ 12 w 15"/>
                <a:gd name="T3" fmla="*/ 36 h 42"/>
                <a:gd name="T4" fmla="*/ 12 w 15"/>
                <a:gd name="T5" fmla="*/ 33 h 42"/>
                <a:gd name="T6" fmla="*/ 5 w 15"/>
                <a:gd name="T7" fmla="*/ 37 h 42"/>
                <a:gd name="T8" fmla="*/ 12 w 15"/>
                <a:gd name="T9" fmla="*/ 26 h 42"/>
                <a:gd name="T10" fmla="*/ 13 w 15"/>
                <a:gd name="T11" fmla="*/ 6 h 42"/>
                <a:gd name="T12" fmla="*/ 10 w 15"/>
                <a:gd name="T13" fmla="*/ 9 h 42"/>
                <a:gd name="T14" fmla="*/ 12 w 15"/>
                <a:gd name="T15" fmla="*/ 5 h 42"/>
                <a:gd name="T16" fmla="*/ 9 w 15"/>
                <a:gd name="T17" fmla="*/ 5 h 42"/>
                <a:gd name="T18" fmla="*/ 13 w 15"/>
                <a:gd name="T19" fmla="*/ 0 h 42"/>
                <a:gd name="T20" fmla="*/ 15 w 15"/>
                <a:gd name="T21" fmla="*/ 2 h 42"/>
                <a:gd name="T22" fmla="*/ 15 w 15"/>
                <a:gd name="T23" fmla="*/ 37 h 42"/>
                <a:gd name="T24" fmla="*/ 10 w 15"/>
                <a:gd name="T25" fmla="*/ 41 h 42"/>
                <a:gd name="T26" fmla="*/ 0 w 15"/>
                <a:gd name="T27" fmla="*/ 40 h 42"/>
                <a:gd name="T28" fmla="*/ 0 w 15"/>
                <a:gd name="T29" fmla="*/ 40 h 42"/>
                <a:gd name="T30" fmla="*/ 5 w 15"/>
                <a:gd name="T3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42">
                  <a:moveTo>
                    <a:pt x="5" y="40"/>
                  </a:moveTo>
                  <a:cubicBezTo>
                    <a:pt x="11" y="40"/>
                    <a:pt x="12" y="36"/>
                    <a:pt x="12" y="36"/>
                  </a:cubicBezTo>
                  <a:cubicBezTo>
                    <a:pt x="12" y="36"/>
                    <a:pt x="14" y="33"/>
                    <a:pt x="12" y="33"/>
                  </a:cubicBezTo>
                  <a:cubicBezTo>
                    <a:pt x="10" y="33"/>
                    <a:pt x="5" y="37"/>
                    <a:pt x="5" y="37"/>
                  </a:cubicBezTo>
                  <a:cubicBezTo>
                    <a:pt x="6" y="34"/>
                    <a:pt x="9" y="30"/>
                    <a:pt x="12" y="26"/>
                  </a:cubicBezTo>
                  <a:cubicBezTo>
                    <a:pt x="14" y="22"/>
                    <a:pt x="13" y="6"/>
                    <a:pt x="13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6"/>
                    <a:pt x="9" y="6"/>
                    <a:pt x="9" y="5"/>
                  </a:cubicBezTo>
                  <a:cubicBezTo>
                    <a:pt x="10" y="4"/>
                    <a:pt x="11" y="3"/>
                    <a:pt x="13" y="0"/>
                  </a:cubicBezTo>
                  <a:cubicBezTo>
                    <a:pt x="13" y="0"/>
                    <a:pt x="15" y="2"/>
                    <a:pt x="15" y="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40"/>
                    <a:pt x="10" y="41"/>
                  </a:cubicBezTo>
                  <a:cubicBezTo>
                    <a:pt x="5" y="42"/>
                    <a:pt x="1" y="42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" y="40"/>
                    <a:pt x="3" y="41"/>
                    <a:pt x="5" y="4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1" name="Freeform 105"/>
            <p:cNvSpPr>
              <a:spLocks/>
            </p:cNvSpPr>
            <p:nvPr/>
          </p:nvSpPr>
          <p:spPr bwMode="auto">
            <a:xfrm>
              <a:off x="2536825" y="1976438"/>
              <a:ext cx="306388" cy="733425"/>
            </a:xfrm>
            <a:custGeom>
              <a:avLst/>
              <a:gdLst>
                <a:gd name="T0" fmla="*/ 22 w 22"/>
                <a:gd name="T1" fmla="*/ 50 h 53"/>
                <a:gd name="T2" fmla="*/ 14 w 22"/>
                <a:gd name="T3" fmla="*/ 53 h 53"/>
                <a:gd name="T4" fmla="*/ 3 w 22"/>
                <a:gd name="T5" fmla="*/ 34 h 53"/>
                <a:gd name="T6" fmla="*/ 0 w 22"/>
                <a:gd name="T7" fmla="*/ 25 h 53"/>
                <a:gd name="T8" fmla="*/ 7 w 22"/>
                <a:gd name="T9" fmla="*/ 0 h 53"/>
                <a:gd name="T10" fmla="*/ 14 w 22"/>
                <a:gd name="T11" fmla="*/ 3 h 53"/>
                <a:gd name="T12" fmla="*/ 13 w 22"/>
                <a:gd name="T13" fmla="*/ 16 h 53"/>
                <a:gd name="T14" fmla="*/ 22 w 22"/>
                <a:gd name="T15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53">
                  <a:moveTo>
                    <a:pt x="22" y="50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4" y="35"/>
                    <a:pt x="3" y="34"/>
                  </a:cubicBezTo>
                  <a:cubicBezTo>
                    <a:pt x="2" y="33"/>
                    <a:pt x="0" y="30"/>
                    <a:pt x="0" y="25"/>
                  </a:cubicBezTo>
                  <a:cubicBezTo>
                    <a:pt x="1" y="19"/>
                    <a:pt x="1" y="7"/>
                    <a:pt x="7" y="0"/>
                  </a:cubicBezTo>
                  <a:cubicBezTo>
                    <a:pt x="7" y="0"/>
                    <a:pt x="10" y="3"/>
                    <a:pt x="14" y="3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5" y="38"/>
                    <a:pt x="22" y="5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2" name="Freeform 106"/>
            <p:cNvSpPr>
              <a:spLocks/>
            </p:cNvSpPr>
            <p:nvPr/>
          </p:nvSpPr>
          <p:spPr bwMode="auto">
            <a:xfrm>
              <a:off x="2425700" y="2032000"/>
              <a:ext cx="125413" cy="484187"/>
            </a:xfrm>
            <a:custGeom>
              <a:avLst/>
              <a:gdLst>
                <a:gd name="T0" fmla="*/ 4 w 9"/>
                <a:gd name="T1" fmla="*/ 33 h 35"/>
                <a:gd name="T2" fmla="*/ 2 w 9"/>
                <a:gd name="T3" fmla="*/ 35 h 35"/>
                <a:gd name="T4" fmla="*/ 0 w 9"/>
                <a:gd name="T5" fmla="*/ 33 h 35"/>
                <a:gd name="T6" fmla="*/ 2 w 9"/>
                <a:gd name="T7" fmla="*/ 15 h 35"/>
                <a:gd name="T8" fmla="*/ 6 w 9"/>
                <a:gd name="T9" fmla="*/ 4 h 35"/>
                <a:gd name="T10" fmla="*/ 7 w 9"/>
                <a:gd name="T11" fmla="*/ 0 h 35"/>
                <a:gd name="T12" fmla="*/ 9 w 9"/>
                <a:gd name="T13" fmla="*/ 2 h 35"/>
                <a:gd name="T14" fmla="*/ 8 w 9"/>
                <a:gd name="T15" fmla="*/ 4 h 35"/>
                <a:gd name="T16" fmla="*/ 6 w 9"/>
                <a:gd name="T17" fmla="*/ 13 h 35"/>
                <a:gd name="T18" fmla="*/ 4 w 9"/>
                <a:gd name="T19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5">
                  <a:moveTo>
                    <a:pt x="4" y="33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1" y="19"/>
                    <a:pt x="2" y="15"/>
                  </a:cubicBezTo>
                  <a:cubicBezTo>
                    <a:pt x="3" y="11"/>
                    <a:pt x="6" y="4"/>
                    <a:pt x="6" y="4"/>
                  </a:cubicBezTo>
                  <a:cubicBezTo>
                    <a:pt x="6" y="4"/>
                    <a:pt x="5" y="1"/>
                    <a:pt x="7" y="0"/>
                  </a:cubicBezTo>
                  <a:cubicBezTo>
                    <a:pt x="7" y="0"/>
                    <a:pt x="8" y="0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6" y="10"/>
                    <a:pt x="6" y="13"/>
                  </a:cubicBezTo>
                  <a:cubicBezTo>
                    <a:pt x="6" y="15"/>
                    <a:pt x="5" y="31"/>
                    <a:pt x="4" y="33"/>
                  </a:cubicBezTo>
                  <a:close/>
                </a:path>
              </a:pathLst>
            </a:custGeom>
            <a:solidFill>
              <a:srgbClr val="A4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3" name="Freeform 107"/>
            <p:cNvSpPr>
              <a:spLocks/>
            </p:cNvSpPr>
            <p:nvPr/>
          </p:nvSpPr>
          <p:spPr bwMode="auto">
            <a:xfrm>
              <a:off x="2147888" y="2211388"/>
              <a:ext cx="277813" cy="193675"/>
            </a:xfrm>
            <a:custGeom>
              <a:avLst/>
              <a:gdLst>
                <a:gd name="T0" fmla="*/ 1 w 20"/>
                <a:gd name="T1" fmla="*/ 10 h 14"/>
                <a:gd name="T2" fmla="*/ 3 w 20"/>
                <a:gd name="T3" fmla="*/ 3 h 14"/>
                <a:gd name="T4" fmla="*/ 9 w 20"/>
                <a:gd name="T5" fmla="*/ 5 h 14"/>
                <a:gd name="T6" fmla="*/ 11 w 20"/>
                <a:gd name="T7" fmla="*/ 6 h 14"/>
                <a:gd name="T8" fmla="*/ 14 w 20"/>
                <a:gd name="T9" fmla="*/ 6 h 14"/>
                <a:gd name="T10" fmla="*/ 16 w 20"/>
                <a:gd name="T11" fmla="*/ 6 h 14"/>
                <a:gd name="T12" fmla="*/ 17 w 20"/>
                <a:gd name="T13" fmla="*/ 5 h 14"/>
                <a:gd name="T14" fmla="*/ 19 w 20"/>
                <a:gd name="T15" fmla="*/ 0 h 14"/>
                <a:gd name="T16" fmla="*/ 20 w 20"/>
                <a:gd name="T17" fmla="*/ 12 h 14"/>
                <a:gd name="T18" fmla="*/ 19 w 20"/>
                <a:gd name="T19" fmla="*/ 14 h 14"/>
                <a:gd name="T20" fmla="*/ 11 w 20"/>
                <a:gd name="T21" fmla="*/ 13 h 14"/>
                <a:gd name="T22" fmla="*/ 1 w 20"/>
                <a:gd name="T2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4">
                  <a:moveTo>
                    <a:pt x="1" y="10"/>
                  </a:moveTo>
                  <a:cubicBezTo>
                    <a:pt x="1" y="10"/>
                    <a:pt x="0" y="6"/>
                    <a:pt x="3" y="3"/>
                  </a:cubicBezTo>
                  <a:cubicBezTo>
                    <a:pt x="3" y="3"/>
                    <a:pt x="9" y="5"/>
                    <a:pt x="9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1" y="6"/>
                    <a:pt x="14" y="6"/>
                    <a:pt x="14" y="6"/>
                  </a:cubicBezTo>
                  <a:cubicBezTo>
                    <a:pt x="14" y="6"/>
                    <a:pt x="16" y="5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2"/>
                    <a:pt x="19" y="0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3" y="14"/>
                    <a:pt x="11" y="13"/>
                  </a:cubicBezTo>
                  <a:cubicBezTo>
                    <a:pt x="10" y="12"/>
                    <a:pt x="2" y="11"/>
                    <a:pt x="1" y="1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4" name="Freeform 108"/>
            <p:cNvSpPr>
              <a:spLocks/>
            </p:cNvSpPr>
            <p:nvPr/>
          </p:nvSpPr>
          <p:spPr bwMode="auto">
            <a:xfrm>
              <a:off x="2162175" y="2252663"/>
              <a:ext cx="236538" cy="139700"/>
            </a:xfrm>
            <a:custGeom>
              <a:avLst/>
              <a:gdLst>
                <a:gd name="T0" fmla="*/ 2 w 17"/>
                <a:gd name="T1" fmla="*/ 0 h 10"/>
                <a:gd name="T2" fmla="*/ 8 w 17"/>
                <a:gd name="T3" fmla="*/ 2 h 10"/>
                <a:gd name="T4" fmla="*/ 10 w 17"/>
                <a:gd name="T5" fmla="*/ 3 h 10"/>
                <a:gd name="T6" fmla="*/ 13 w 17"/>
                <a:gd name="T7" fmla="*/ 3 h 10"/>
                <a:gd name="T8" fmla="*/ 15 w 17"/>
                <a:gd name="T9" fmla="*/ 3 h 10"/>
                <a:gd name="T10" fmla="*/ 16 w 17"/>
                <a:gd name="T11" fmla="*/ 5 h 10"/>
                <a:gd name="T12" fmla="*/ 14 w 17"/>
                <a:gd name="T13" fmla="*/ 5 h 10"/>
                <a:gd name="T14" fmla="*/ 17 w 17"/>
                <a:gd name="T15" fmla="*/ 10 h 10"/>
                <a:gd name="T16" fmla="*/ 13 w 17"/>
                <a:gd name="T17" fmla="*/ 5 h 10"/>
                <a:gd name="T18" fmla="*/ 9 w 17"/>
                <a:gd name="T19" fmla="*/ 4 h 10"/>
                <a:gd name="T20" fmla="*/ 11 w 17"/>
                <a:gd name="T21" fmla="*/ 8 h 10"/>
                <a:gd name="T22" fmla="*/ 6 w 17"/>
                <a:gd name="T23" fmla="*/ 3 h 10"/>
                <a:gd name="T24" fmla="*/ 3 w 17"/>
                <a:gd name="T25" fmla="*/ 4 h 10"/>
                <a:gd name="T26" fmla="*/ 0 w 17"/>
                <a:gd name="T27" fmla="*/ 5 h 10"/>
                <a:gd name="T28" fmla="*/ 0 w 17"/>
                <a:gd name="T29" fmla="*/ 5 h 10"/>
                <a:gd name="T30" fmla="*/ 2 w 17"/>
                <a:gd name="T3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0">
                  <a:moveTo>
                    <a:pt x="2" y="0"/>
                  </a:moveTo>
                  <a:cubicBezTo>
                    <a:pt x="2" y="0"/>
                    <a:pt x="8" y="2"/>
                    <a:pt x="8" y="2"/>
                  </a:cubicBezTo>
                  <a:cubicBezTo>
                    <a:pt x="8" y="2"/>
                    <a:pt x="10" y="3"/>
                    <a:pt x="10" y="3"/>
                  </a:cubicBezTo>
                  <a:cubicBezTo>
                    <a:pt x="10" y="3"/>
                    <a:pt x="13" y="3"/>
                    <a:pt x="13" y="3"/>
                  </a:cubicBezTo>
                  <a:cubicBezTo>
                    <a:pt x="13" y="3"/>
                    <a:pt x="14" y="3"/>
                    <a:pt x="15" y="3"/>
                  </a:cubicBezTo>
                  <a:cubicBezTo>
                    <a:pt x="15" y="4"/>
                    <a:pt x="15" y="5"/>
                    <a:pt x="16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6" y="9"/>
                    <a:pt x="17" y="10"/>
                  </a:cubicBezTo>
                  <a:cubicBezTo>
                    <a:pt x="17" y="10"/>
                    <a:pt x="13" y="7"/>
                    <a:pt x="13" y="5"/>
                  </a:cubicBezTo>
                  <a:cubicBezTo>
                    <a:pt x="13" y="3"/>
                    <a:pt x="9" y="4"/>
                    <a:pt x="9" y="4"/>
                  </a:cubicBezTo>
                  <a:cubicBezTo>
                    <a:pt x="9" y="4"/>
                    <a:pt x="7" y="6"/>
                    <a:pt x="11" y="8"/>
                  </a:cubicBezTo>
                  <a:cubicBezTo>
                    <a:pt x="11" y="8"/>
                    <a:pt x="7" y="6"/>
                    <a:pt x="6" y="3"/>
                  </a:cubicBezTo>
                  <a:cubicBezTo>
                    <a:pt x="5" y="0"/>
                    <a:pt x="3" y="4"/>
                    <a:pt x="3" y="4"/>
                  </a:cubicBezTo>
                  <a:cubicBezTo>
                    <a:pt x="3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5" name="Freeform 109"/>
            <p:cNvSpPr>
              <a:spLocks/>
            </p:cNvSpPr>
            <p:nvPr/>
          </p:nvSpPr>
          <p:spPr bwMode="auto">
            <a:xfrm>
              <a:off x="2536825" y="1990725"/>
              <a:ext cx="125413" cy="512762"/>
            </a:xfrm>
            <a:custGeom>
              <a:avLst/>
              <a:gdLst>
                <a:gd name="T0" fmla="*/ 6 w 9"/>
                <a:gd name="T1" fmla="*/ 37 h 37"/>
                <a:gd name="T2" fmla="*/ 3 w 9"/>
                <a:gd name="T3" fmla="*/ 33 h 37"/>
                <a:gd name="T4" fmla="*/ 1 w 9"/>
                <a:gd name="T5" fmla="*/ 29 h 37"/>
                <a:gd name="T6" fmla="*/ 1 w 9"/>
                <a:gd name="T7" fmla="*/ 23 h 37"/>
                <a:gd name="T8" fmla="*/ 8 w 9"/>
                <a:gd name="T9" fmla="*/ 5 h 37"/>
                <a:gd name="T10" fmla="*/ 7 w 9"/>
                <a:gd name="T11" fmla="*/ 4 h 37"/>
                <a:gd name="T12" fmla="*/ 8 w 9"/>
                <a:gd name="T13" fmla="*/ 0 h 37"/>
                <a:gd name="T14" fmla="*/ 9 w 9"/>
                <a:gd name="T15" fmla="*/ 0 h 37"/>
                <a:gd name="T16" fmla="*/ 8 w 9"/>
                <a:gd name="T17" fmla="*/ 3 h 37"/>
                <a:gd name="T18" fmla="*/ 8 w 9"/>
                <a:gd name="T19" fmla="*/ 5 h 37"/>
                <a:gd name="T20" fmla="*/ 2 w 9"/>
                <a:gd name="T21" fmla="*/ 23 h 37"/>
                <a:gd name="T22" fmla="*/ 4 w 9"/>
                <a:gd name="T23" fmla="*/ 32 h 37"/>
                <a:gd name="T24" fmla="*/ 6 w 9"/>
                <a:gd name="T2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7">
                  <a:moveTo>
                    <a:pt x="6" y="37"/>
                  </a:moveTo>
                  <a:cubicBezTo>
                    <a:pt x="5" y="35"/>
                    <a:pt x="4" y="33"/>
                    <a:pt x="3" y="33"/>
                  </a:cubicBezTo>
                  <a:cubicBezTo>
                    <a:pt x="3" y="32"/>
                    <a:pt x="2" y="31"/>
                    <a:pt x="1" y="29"/>
                  </a:cubicBezTo>
                  <a:cubicBezTo>
                    <a:pt x="1" y="27"/>
                    <a:pt x="0" y="24"/>
                    <a:pt x="1" y="23"/>
                  </a:cubicBezTo>
                  <a:cubicBezTo>
                    <a:pt x="1" y="20"/>
                    <a:pt x="8" y="5"/>
                    <a:pt x="8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2" y="21"/>
                    <a:pt x="2" y="23"/>
                  </a:cubicBezTo>
                  <a:cubicBezTo>
                    <a:pt x="1" y="25"/>
                    <a:pt x="4" y="30"/>
                    <a:pt x="4" y="32"/>
                  </a:cubicBezTo>
                  <a:cubicBezTo>
                    <a:pt x="5" y="33"/>
                    <a:pt x="5" y="35"/>
                    <a:pt x="6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6" name="Freeform 110"/>
            <p:cNvSpPr>
              <a:spLocks/>
            </p:cNvSpPr>
            <p:nvPr/>
          </p:nvSpPr>
          <p:spPr bwMode="auto">
            <a:xfrm>
              <a:off x="2620963" y="2032000"/>
              <a:ext cx="138113" cy="568325"/>
            </a:xfrm>
            <a:custGeom>
              <a:avLst/>
              <a:gdLst>
                <a:gd name="T0" fmla="*/ 3 w 10"/>
                <a:gd name="T1" fmla="*/ 8 h 41"/>
                <a:gd name="T2" fmla="*/ 0 w 10"/>
                <a:gd name="T3" fmla="*/ 11 h 41"/>
                <a:gd name="T4" fmla="*/ 6 w 10"/>
                <a:gd name="T5" fmla="*/ 3 h 41"/>
                <a:gd name="T6" fmla="*/ 8 w 10"/>
                <a:gd name="T7" fmla="*/ 0 h 41"/>
                <a:gd name="T8" fmla="*/ 7 w 10"/>
                <a:gd name="T9" fmla="*/ 12 h 41"/>
                <a:gd name="T10" fmla="*/ 10 w 10"/>
                <a:gd name="T11" fmla="*/ 28 h 41"/>
                <a:gd name="T12" fmla="*/ 8 w 10"/>
                <a:gd name="T13" fmla="*/ 32 h 41"/>
                <a:gd name="T14" fmla="*/ 3 w 10"/>
                <a:gd name="T15" fmla="*/ 41 h 41"/>
                <a:gd name="T16" fmla="*/ 1 w 10"/>
                <a:gd name="T17" fmla="*/ 36 h 41"/>
                <a:gd name="T18" fmla="*/ 4 w 10"/>
                <a:gd name="T19" fmla="*/ 27 h 41"/>
                <a:gd name="T20" fmla="*/ 1 w 10"/>
                <a:gd name="T21" fmla="*/ 27 h 41"/>
                <a:gd name="T22" fmla="*/ 4 w 10"/>
                <a:gd name="T23" fmla="*/ 26 h 41"/>
                <a:gd name="T24" fmla="*/ 4 w 10"/>
                <a:gd name="T25" fmla="*/ 20 h 41"/>
                <a:gd name="T26" fmla="*/ 4 w 10"/>
                <a:gd name="T27" fmla="*/ 16 h 41"/>
                <a:gd name="T28" fmla="*/ 3 w 10"/>
                <a:gd name="T29" fmla="*/ 13 h 41"/>
                <a:gd name="T30" fmla="*/ 3 w 10"/>
                <a:gd name="T3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41">
                  <a:moveTo>
                    <a:pt x="3" y="8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5" y="4"/>
                    <a:pt x="6" y="3"/>
                  </a:cubicBezTo>
                  <a:cubicBezTo>
                    <a:pt x="6" y="2"/>
                    <a:pt x="7" y="1"/>
                    <a:pt x="8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10" y="2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39"/>
                    <a:pt x="2" y="38"/>
                    <a:pt x="1" y="36"/>
                  </a:cubicBezTo>
                  <a:cubicBezTo>
                    <a:pt x="2" y="33"/>
                    <a:pt x="4" y="27"/>
                    <a:pt x="4" y="27"/>
                  </a:cubicBezTo>
                  <a:cubicBezTo>
                    <a:pt x="4" y="26"/>
                    <a:pt x="2" y="26"/>
                    <a:pt x="1" y="2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3" y="18"/>
                    <a:pt x="4" y="16"/>
                  </a:cubicBezTo>
                  <a:cubicBezTo>
                    <a:pt x="4" y="15"/>
                    <a:pt x="3" y="13"/>
                    <a:pt x="3" y="13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7" name="Freeform 111"/>
            <p:cNvSpPr>
              <a:spLocks/>
            </p:cNvSpPr>
            <p:nvPr/>
          </p:nvSpPr>
          <p:spPr bwMode="auto">
            <a:xfrm>
              <a:off x="2647950" y="2003425"/>
              <a:ext cx="55563" cy="96837"/>
            </a:xfrm>
            <a:custGeom>
              <a:avLst/>
              <a:gdLst>
                <a:gd name="T0" fmla="*/ 0 w 4"/>
                <a:gd name="T1" fmla="*/ 7 h 7"/>
                <a:gd name="T2" fmla="*/ 3 w 4"/>
                <a:gd name="T3" fmla="*/ 0 h 7"/>
                <a:gd name="T4" fmla="*/ 4 w 4"/>
                <a:gd name="T5" fmla="*/ 1 h 7"/>
                <a:gd name="T6" fmla="*/ 0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3" y="2"/>
                    <a:pt x="2" y="4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8" name="Freeform 112"/>
            <p:cNvSpPr>
              <a:spLocks/>
            </p:cNvSpPr>
            <p:nvPr/>
          </p:nvSpPr>
          <p:spPr bwMode="auto">
            <a:xfrm>
              <a:off x="2606675" y="2571750"/>
              <a:ext cx="84138" cy="138112"/>
            </a:xfrm>
            <a:custGeom>
              <a:avLst/>
              <a:gdLst>
                <a:gd name="T0" fmla="*/ 6 w 6"/>
                <a:gd name="T1" fmla="*/ 3 h 10"/>
                <a:gd name="T2" fmla="*/ 5 w 6"/>
                <a:gd name="T3" fmla="*/ 8 h 10"/>
                <a:gd name="T4" fmla="*/ 5 w 6"/>
                <a:gd name="T5" fmla="*/ 10 h 10"/>
                <a:gd name="T6" fmla="*/ 0 w 6"/>
                <a:gd name="T7" fmla="*/ 6 h 10"/>
                <a:gd name="T8" fmla="*/ 2 w 6"/>
                <a:gd name="T9" fmla="*/ 1 h 10"/>
                <a:gd name="T10" fmla="*/ 6 w 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6" y="3"/>
                  </a:moveTo>
                  <a:cubicBezTo>
                    <a:pt x="6" y="3"/>
                    <a:pt x="6" y="7"/>
                    <a:pt x="5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3"/>
                    <a:pt x="2" y="1"/>
                  </a:cubicBezTo>
                  <a:cubicBezTo>
                    <a:pt x="3" y="0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59" name="Freeform 113"/>
            <p:cNvSpPr>
              <a:spLocks/>
            </p:cNvSpPr>
            <p:nvPr/>
          </p:nvSpPr>
          <p:spPr bwMode="auto">
            <a:xfrm>
              <a:off x="2635250" y="2017713"/>
              <a:ext cx="193675" cy="623887"/>
            </a:xfrm>
            <a:custGeom>
              <a:avLst/>
              <a:gdLst>
                <a:gd name="T0" fmla="*/ 6 w 14"/>
                <a:gd name="T1" fmla="*/ 45 h 45"/>
                <a:gd name="T2" fmla="*/ 0 w 14"/>
                <a:gd name="T3" fmla="*/ 41 h 45"/>
                <a:gd name="T4" fmla="*/ 4 w 14"/>
                <a:gd name="T5" fmla="*/ 27 h 45"/>
                <a:gd name="T6" fmla="*/ 4 w 14"/>
                <a:gd name="T7" fmla="*/ 17 h 45"/>
                <a:gd name="T8" fmla="*/ 2 w 14"/>
                <a:gd name="T9" fmla="*/ 9 h 45"/>
                <a:gd name="T10" fmla="*/ 7 w 14"/>
                <a:gd name="T11" fmla="*/ 0 h 45"/>
                <a:gd name="T12" fmla="*/ 10 w 14"/>
                <a:gd name="T13" fmla="*/ 2 h 45"/>
                <a:gd name="T14" fmla="*/ 11 w 14"/>
                <a:gd name="T15" fmla="*/ 3 h 45"/>
                <a:gd name="T16" fmla="*/ 12 w 14"/>
                <a:gd name="T17" fmla="*/ 6 h 45"/>
                <a:gd name="T18" fmla="*/ 12 w 14"/>
                <a:gd name="T19" fmla="*/ 11 h 45"/>
                <a:gd name="T20" fmla="*/ 13 w 14"/>
                <a:gd name="T21" fmla="*/ 12 h 45"/>
                <a:gd name="T22" fmla="*/ 13 w 14"/>
                <a:gd name="T23" fmla="*/ 15 h 45"/>
                <a:gd name="T24" fmla="*/ 12 w 14"/>
                <a:gd name="T25" fmla="*/ 16 h 45"/>
                <a:gd name="T26" fmla="*/ 13 w 14"/>
                <a:gd name="T27" fmla="*/ 20 h 45"/>
                <a:gd name="T28" fmla="*/ 13 w 14"/>
                <a:gd name="T29" fmla="*/ 25 h 45"/>
                <a:gd name="T30" fmla="*/ 12 w 14"/>
                <a:gd name="T31" fmla="*/ 30 h 45"/>
                <a:gd name="T32" fmla="*/ 6 w 14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5">
                  <a:moveTo>
                    <a:pt x="6" y="45"/>
                  </a:moveTo>
                  <a:cubicBezTo>
                    <a:pt x="6" y="45"/>
                    <a:pt x="2" y="41"/>
                    <a:pt x="0" y="41"/>
                  </a:cubicBezTo>
                  <a:cubicBezTo>
                    <a:pt x="0" y="41"/>
                    <a:pt x="4" y="28"/>
                    <a:pt x="4" y="2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2" y="11"/>
                    <a:pt x="2" y="9"/>
                  </a:cubicBezTo>
                  <a:cubicBezTo>
                    <a:pt x="2" y="8"/>
                    <a:pt x="7" y="0"/>
                    <a:pt x="7" y="0"/>
                  </a:cubicBezTo>
                  <a:cubicBezTo>
                    <a:pt x="7" y="0"/>
                    <a:pt x="9" y="1"/>
                    <a:pt x="10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2" y="6"/>
                    <a:pt x="12" y="6"/>
                  </a:cubicBezTo>
                  <a:cubicBezTo>
                    <a:pt x="13" y="7"/>
                    <a:pt x="12" y="11"/>
                    <a:pt x="12" y="11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3" y="13"/>
                    <a:pt x="14" y="14"/>
                    <a:pt x="13" y="15"/>
                  </a:cubicBezTo>
                  <a:cubicBezTo>
                    <a:pt x="13" y="15"/>
                    <a:pt x="12" y="16"/>
                    <a:pt x="12" y="16"/>
                  </a:cubicBezTo>
                  <a:cubicBezTo>
                    <a:pt x="12" y="16"/>
                    <a:pt x="13" y="19"/>
                    <a:pt x="13" y="20"/>
                  </a:cubicBezTo>
                  <a:cubicBezTo>
                    <a:pt x="13" y="21"/>
                    <a:pt x="13" y="24"/>
                    <a:pt x="13" y="25"/>
                  </a:cubicBezTo>
                  <a:cubicBezTo>
                    <a:pt x="13" y="26"/>
                    <a:pt x="12" y="30"/>
                    <a:pt x="12" y="30"/>
                  </a:cubicBezTo>
                  <a:cubicBezTo>
                    <a:pt x="12" y="30"/>
                    <a:pt x="7" y="44"/>
                    <a:pt x="6" y="4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0" name="Freeform 114"/>
            <p:cNvSpPr>
              <a:spLocks noEditPoints="1"/>
            </p:cNvSpPr>
            <p:nvPr/>
          </p:nvSpPr>
          <p:spPr bwMode="auto">
            <a:xfrm>
              <a:off x="2676525" y="2032000"/>
              <a:ext cx="152400" cy="609600"/>
            </a:xfrm>
            <a:custGeom>
              <a:avLst/>
              <a:gdLst>
                <a:gd name="T0" fmla="*/ 3 w 11"/>
                <a:gd name="T1" fmla="*/ 41 h 44"/>
                <a:gd name="T2" fmla="*/ 0 w 11"/>
                <a:gd name="T3" fmla="*/ 42 h 44"/>
                <a:gd name="T4" fmla="*/ 3 w 11"/>
                <a:gd name="T5" fmla="*/ 44 h 44"/>
                <a:gd name="T6" fmla="*/ 9 w 11"/>
                <a:gd name="T7" fmla="*/ 29 h 44"/>
                <a:gd name="T8" fmla="*/ 10 w 11"/>
                <a:gd name="T9" fmla="*/ 24 h 44"/>
                <a:gd name="T10" fmla="*/ 10 w 11"/>
                <a:gd name="T11" fmla="*/ 19 h 44"/>
                <a:gd name="T12" fmla="*/ 9 w 11"/>
                <a:gd name="T13" fmla="*/ 15 h 44"/>
                <a:gd name="T14" fmla="*/ 10 w 11"/>
                <a:gd name="T15" fmla="*/ 14 h 44"/>
                <a:gd name="T16" fmla="*/ 10 w 11"/>
                <a:gd name="T17" fmla="*/ 11 h 44"/>
                <a:gd name="T18" fmla="*/ 9 w 11"/>
                <a:gd name="T19" fmla="*/ 10 h 44"/>
                <a:gd name="T20" fmla="*/ 9 w 11"/>
                <a:gd name="T21" fmla="*/ 5 h 44"/>
                <a:gd name="T22" fmla="*/ 8 w 11"/>
                <a:gd name="T23" fmla="*/ 1 h 44"/>
                <a:gd name="T24" fmla="*/ 7 w 11"/>
                <a:gd name="T25" fmla="*/ 1 h 44"/>
                <a:gd name="T26" fmla="*/ 7 w 11"/>
                <a:gd name="T27" fmla="*/ 0 h 44"/>
                <a:gd name="T28" fmla="*/ 7 w 11"/>
                <a:gd name="T29" fmla="*/ 3 h 44"/>
                <a:gd name="T30" fmla="*/ 8 w 11"/>
                <a:gd name="T31" fmla="*/ 6 h 44"/>
                <a:gd name="T32" fmla="*/ 9 w 11"/>
                <a:gd name="T33" fmla="*/ 7 h 44"/>
                <a:gd name="T34" fmla="*/ 7 w 11"/>
                <a:gd name="T35" fmla="*/ 7 h 44"/>
                <a:gd name="T36" fmla="*/ 9 w 11"/>
                <a:gd name="T37" fmla="*/ 9 h 44"/>
                <a:gd name="T38" fmla="*/ 3 w 11"/>
                <a:gd name="T39" fmla="*/ 9 h 44"/>
                <a:gd name="T40" fmla="*/ 6 w 11"/>
                <a:gd name="T41" fmla="*/ 10 h 44"/>
                <a:gd name="T42" fmla="*/ 2 w 11"/>
                <a:gd name="T43" fmla="*/ 12 h 44"/>
                <a:gd name="T44" fmla="*/ 6 w 11"/>
                <a:gd name="T45" fmla="*/ 12 h 44"/>
                <a:gd name="T46" fmla="*/ 4 w 11"/>
                <a:gd name="T47" fmla="*/ 14 h 44"/>
                <a:gd name="T48" fmla="*/ 1 w 11"/>
                <a:gd name="T49" fmla="*/ 17 h 44"/>
                <a:gd name="T50" fmla="*/ 7 w 11"/>
                <a:gd name="T51" fmla="*/ 14 h 44"/>
                <a:gd name="T52" fmla="*/ 7 w 11"/>
                <a:gd name="T53" fmla="*/ 17 h 44"/>
                <a:gd name="T54" fmla="*/ 9 w 11"/>
                <a:gd name="T55" fmla="*/ 21 h 44"/>
                <a:gd name="T56" fmla="*/ 7 w 11"/>
                <a:gd name="T57" fmla="*/ 23 h 44"/>
                <a:gd name="T58" fmla="*/ 3 w 11"/>
                <a:gd name="T59" fmla="*/ 21 h 44"/>
                <a:gd name="T60" fmla="*/ 8 w 11"/>
                <a:gd name="T61" fmla="*/ 24 h 44"/>
                <a:gd name="T62" fmla="*/ 9 w 11"/>
                <a:gd name="T63" fmla="*/ 24 h 44"/>
                <a:gd name="T64" fmla="*/ 6 w 11"/>
                <a:gd name="T65" fmla="*/ 34 h 44"/>
                <a:gd name="T66" fmla="*/ 3 w 11"/>
                <a:gd name="T67" fmla="*/ 41 h 44"/>
                <a:gd name="T68" fmla="*/ 8 w 11"/>
                <a:gd name="T69" fmla="*/ 8 h 44"/>
                <a:gd name="T70" fmla="*/ 8 w 11"/>
                <a:gd name="T71" fmla="*/ 8 h 44"/>
                <a:gd name="T72" fmla="*/ 8 w 11"/>
                <a:gd name="T73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4">
                  <a:moveTo>
                    <a:pt x="3" y="4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" y="43"/>
                    <a:pt x="3" y="44"/>
                    <a:pt x="3" y="44"/>
                  </a:cubicBezTo>
                  <a:cubicBezTo>
                    <a:pt x="4" y="43"/>
                    <a:pt x="9" y="29"/>
                    <a:pt x="9" y="29"/>
                  </a:cubicBezTo>
                  <a:cubicBezTo>
                    <a:pt x="9" y="29"/>
                    <a:pt x="10" y="25"/>
                    <a:pt x="10" y="24"/>
                  </a:cubicBezTo>
                  <a:cubicBezTo>
                    <a:pt x="10" y="23"/>
                    <a:pt x="10" y="20"/>
                    <a:pt x="10" y="19"/>
                  </a:cubicBezTo>
                  <a:cubicBezTo>
                    <a:pt x="10" y="18"/>
                    <a:pt x="9" y="15"/>
                    <a:pt x="9" y="15"/>
                  </a:cubicBezTo>
                  <a:cubicBezTo>
                    <a:pt x="9" y="15"/>
                    <a:pt x="10" y="14"/>
                    <a:pt x="10" y="14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10" y="10"/>
                    <a:pt x="9" y="10"/>
                    <a:pt x="9" y="10"/>
                  </a:cubicBezTo>
                  <a:cubicBezTo>
                    <a:pt x="9" y="10"/>
                    <a:pt x="10" y="6"/>
                    <a:pt x="9" y="5"/>
                  </a:cubicBezTo>
                  <a:cubicBezTo>
                    <a:pt x="9" y="5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7"/>
                    <a:pt x="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9" y="9"/>
                    <a:pt x="9" y="9"/>
                  </a:cubicBezTo>
                  <a:cubicBezTo>
                    <a:pt x="9" y="9"/>
                    <a:pt x="5" y="7"/>
                    <a:pt x="3" y="9"/>
                  </a:cubicBezTo>
                  <a:cubicBezTo>
                    <a:pt x="3" y="9"/>
                    <a:pt x="5" y="9"/>
                    <a:pt x="6" y="10"/>
                  </a:cubicBezTo>
                  <a:cubicBezTo>
                    <a:pt x="5" y="11"/>
                    <a:pt x="3" y="12"/>
                    <a:pt x="2" y="12"/>
                  </a:cubicBezTo>
                  <a:cubicBezTo>
                    <a:pt x="3" y="12"/>
                    <a:pt x="5" y="12"/>
                    <a:pt x="6" y="12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2" y="15"/>
                    <a:pt x="1" y="17"/>
                    <a:pt x="1" y="17"/>
                  </a:cubicBezTo>
                  <a:cubicBezTo>
                    <a:pt x="1" y="17"/>
                    <a:pt x="4" y="13"/>
                    <a:pt x="7" y="14"/>
                  </a:cubicBezTo>
                  <a:cubicBezTo>
                    <a:pt x="7" y="15"/>
                    <a:pt x="7" y="17"/>
                    <a:pt x="7" y="17"/>
                  </a:cubicBezTo>
                  <a:cubicBezTo>
                    <a:pt x="8" y="18"/>
                    <a:pt x="8" y="20"/>
                    <a:pt x="9" y="21"/>
                  </a:cubicBezTo>
                  <a:cubicBezTo>
                    <a:pt x="9" y="22"/>
                    <a:pt x="7" y="23"/>
                    <a:pt x="7" y="23"/>
                  </a:cubicBezTo>
                  <a:cubicBezTo>
                    <a:pt x="6" y="22"/>
                    <a:pt x="3" y="21"/>
                    <a:pt x="3" y="21"/>
                  </a:cubicBezTo>
                  <a:cubicBezTo>
                    <a:pt x="3" y="21"/>
                    <a:pt x="5" y="24"/>
                    <a:pt x="8" y="24"/>
                  </a:cubicBezTo>
                  <a:cubicBezTo>
                    <a:pt x="10" y="23"/>
                    <a:pt x="9" y="24"/>
                    <a:pt x="9" y="24"/>
                  </a:cubicBezTo>
                  <a:cubicBezTo>
                    <a:pt x="9" y="24"/>
                    <a:pt x="7" y="34"/>
                    <a:pt x="6" y="34"/>
                  </a:cubicBezTo>
                  <a:cubicBezTo>
                    <a:pt x="5" y="35"/>
                    <a:pt x="3" y="41"/>
                    <a:pt x="3" y="41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1" name="Freeform 115"/>
            <p:cNvSpPr>
              <a:spLocks/>
            </p:cNvSpPr>
            <p:nvPr/>
          </p:nvSpPr>
          <p:spPr bwMode="auto">
            <a:xfrm>
              <a:off x="2676525" y="2197100"/>
              <a:ext cx="14288" cy="14287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2" name="Freeform 116"/>
            <p:cNvSpPr>
              <a:spLocks/>
            </p:cNvSpPr>
            <p:nvPr/>
          </p:nvSpPr>
          <p:spPr bwMode="auto">
            <a:xfrm>
              <a:off x="2439988" y="1768475"/>
              <a:ext cx="195263" cy="234950"/>
            </a:xfrm>
            <a:custGeom>
              <a:avLst/>
              <a:gdLst>
                <a:gd name="T0" fmla="*/ 7 w 14"/>
                <a:gd name="T1" fmla="*/ 17 h 17"/>
                <a:gd name="T2" fmla="*/ 4 w 14"/>
                <a:gd name="T3" fmla="*/ 16 h 17"/>
                <a:gd name="T4" fmla="*/ 2 w 14"/>
                <a:gd name="T5" fmla="*/ 11 h 17"/>
                <a:gd name="T6" fmla="*/ 1 w 14"/>
                <a:gd name="T7" fmla="*/ 11 h 17"/>
                <a:gd name="T8" fmla="*/ 1 w 14"/>
                <a:gd name="T9" fmla="*/ 9 h 17"/>
                <a:gd name="T10" fmla="*/ 1 w 14"/>
                <a:gd name="T11" fmla="*/ 7 h 17"/>
                <a:gd name="T12" fmla="*/ 1 w 14"/>
                <a:gd name="T13" fmla="*/ 1 h 17"/>
                <a:gd name="T14" fmla="*/ 8 w 14"/>
                <a:gd name="T15" fmla="*/ 0 h 17"/>
                <a:gd name="T16" fmla="*/ 12 w 14"/>
                <a:gd name="T17" fmla="*/ 2 h 17"/>
                <a:gd name="T18" fmla="*/ 12 w 14"/>
                <a:gd name="T19" fmla="*/ 7 h 17"/>
                <a:gd name="T20" fmla="*/ 13 w 14"/>
                <a:gd name="T21" fmla="*/ 7 h 17"/>
                <a:gd name="T22" fmla="*/ 12 w 14"/>
                <a:gd name="T23" fmla="*/ 11 h 17"/>
                <a:gd name="T24" fmla="*/ 11 w 14"/>
                <a:gd name="T25" fmla="*/ 15 h 17"/>
                <a:gd name="T26" fmla="*/ 7 w 14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7">
                  <a:moveTo>
                    <a:pt x="7" y="17"/>
                  </a:moveTo>
                  <a:cubicBezTo>
                    <a:pt x="5" y="17"/>
                    <a:pt x="4" y="16"/>
                    <a:pt x="4" y="16"/>
                  </a:cubicBezTo>
                  <a:cubicBezTo>
                    <a:pt x="4" y="15"/>
                    <a:pt x="2" y="12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6"/>
                    <a:pt x="13" y="7"/>
                  </a:cubicBezTo>
                  <a:cubicBezTo>
                    <a:pt x="13" y="7"/>
                    <a:pt x="14" y="11"/>
                    <a:pt x="12" y="11"/>
                  </a:cubicBezTo>
                  <a:cubicBezTo>
                    <a:pt x="12" y="11"/>
                    <a:pt x="11" y="14"/>
                    <a:pt x="11" y="15"/>
                  </a:cubicBezTo>
                  <a:cubicBezTo>
                    <a:pt x="10" y="16"/>
                    <a:pt x="8" y="17"/>
                    <a:pt x="7" y="17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3" name="Freeform 117"/>
            <p:cNvSpPr>
              <a:spLocks/>
            </p:cNvSpPr>
            <p:nvPr/>
          </p:nvSpPr>
          <p:spPr bwMode="auto">
            <a:xfrm>
              <a:off x="2536825" y="1768475"/>
              <a:ext cx="98425" cy="234950"/>
            </a:xfrm>
            <a:custGeom>
              <a:avLst/>
              <a:gdLst>
                <a:gd name="T0" fmla="*/ 1 w 7"/>
                <a:gd name="T1" fmla="*/ 17 h 17"/>
                <a:gd name="T2" fmla="*/ 3 w 7"/>
                <a:gd name="T3" fmla="*/ 12 h 17"/>
                <a:gd name="T4" fmla="*/ 2 w 7"/>
                <a:gd name="T5" fmla="*/ 10 h 17"/>
                <a:gd name="T6" fmla="*/ 3 w 7"/>
                <a:gd name="T7" fmla="*/ 8 h 17"/>
                <a:gd name="T8" fmla="*/ 2 w 7"/>
                <a:gd name="T9" fmla="*/ 7 h 17"/>
                <a:gd name="T10" fmla="*/ 1 w 7"/>
                <a:gd name="T11" fmla="*/ 4 h 17"/>
                <a:gd name="T12" fmla="*/ 0 w 7"/>
                <a:gd name="T13" fmla="*/ 0 h 17"/>
                <a:gd name="T14" fmla="*/ 1 w 7"/>
                <a:gd name="T15" fmla="*/ 0 h 17"/>
                <a:gd name="T16" fmla="*/ 5 w 7"/>
                <a:gd name="T17" fmla="*/ 2 h 17"/>
                <a:gd name="T18" fmla="*/ 5 w 7"/>
                <a:gd name="T19" fmla="*/ 7 h 17"/>
                <a:gd name="T20" fmla="*/ 6 w 7"/>
                <a:gd name="T21" fmla="*/ 7 h 17"/>
                <a:gd name="T22" fmla="*/ 5 w 7"/>
                <a:gd name="T23" fmla="*/ 11 h 17"/>
                <a:gd name="T24" fmla="*/ 4 w 7"/>
                <a:gd name="T25" fmla="*/ 15 h 17"/>
                <a:gd name="T26" fmla="*/ 1 w 7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17">
                  <a:moveTo>
                    <a:pt x="1" y="17"/>
                  </a:moveTo>
                  <a:cubicBezTo>
                    <a:pt x="2" y="16"/>
                    <a:pt x="3" y="12"/>
                    <a:pt x="3" y="12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7"/>
                    <a:pt x="1" y="5"/>
                    <a:pt x="1" y="4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6"/>
                    <a:pt x="6" y="7"/>
                  </a:cubicBezTo>
                  <a:cubicBezTo>
                    <a:pt x="6" y="7"/>
                    <a:pt x="7" y="11"/>
                    <a:pt x="5" y="11"/>
                  </a:cubicBezTo>
                  <a:cubicBezTo>
                    <a:pt x="5" y="11"/>
                    <a:pt x="4" y="14"/>
                    <a:pt x="4" y="15"/>
                  </a:cubicBezTo>
                  <a:cubicBezTo>
                    <a:pt x="3" y="16"/>
                    <a:pt x="2" y="17"/>
                    <a:pt x="1" y="17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4" name="Freeform 118"/>
            <p:cNvSpPr>
              <a:spLocks/>
            </p:cNvSpPr>
            <p:nvPr/>
          </p:nvSpPr>
          <p:spPr bwMode="auto">
            <a:xfrm>
              <a:off x="2439988" y="1865313"/>
              <a:ext cx="55563" cy="111125"/>
            </a:xfrm>
            <a:custGeom>
              <a:avLst/>
              <a:gdLst>
                <a:gd name="T0" fmla="*/ 2 w 4"/>
                <a:gd name="T1" fmla="*/ 4 h 8"/>
                <a:gd name="T2" fmla="*/ 1 w 4"/>
                <a:gd name="T3" fmla="*/ 4 h 8"/>
                <a:gd name="T4" fmla="*/ 0 w 4"/>
                <a:gd name="T5" fmla="*/ 1 h 8"/>
                <a:gd name="T6" fmla="*/ 1 w 4"/>
                <a:gd name="T7" fmla="*/ 0 h 8"/>
                <a:gd name="T8" fmla="*/ 2 w 4"/>
                <a:gd name="T9" fmla="*/ 4 h 8"/>
                <a:gd name="T10" fmla="*/ 4 w 4"/>
                <a:gd name="T11" fmla="*/ 5 h 8"/>
                <a:gd name="T12" fmla="*/ 3 w 4"/>
                <a:gd name="T13" fmla="*/ 8 h 8"/>
                <a:gd name="T14" fmla="*/ 2 w 4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3"/>
                    <a:pt x="2" y="4"/>
                  </a:cubicBezTo>
                  <a:cubicBezTo>
                    <a:pt x="2" y="4"/>
                    <a:pt x="4" y="5"/>
                    <a:pt x="4" y="5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3" y="7"/>
                    <a:pt x="2" y="5"/>
                    <a:pt x="2" y="4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5" name="Freeform 119"/>
            <p:cNvSpPr>
              <a:spLocks/>
            </p:cNvSpPr>
            <p:nvPr/>
          </p:nvSpPr>
          <p:spPr bwMode="auto">
            <a:xfrm>
              <a:off x="2439988" y="1727200"/>
              <a:ext cx="180975" cy="165100"/>
            </a:xfrm>
            <a:custGeom>
              <a:avLst/>
              <a:gdLst>
                <a:gd name="T0" fmla="*/ 0 w 13"/>
                <a:gd name="T1" fmla="*/ 5 h 12"/>
                <a:gd name="T2" fmla="*/ 4 w 13"/>
                <a:gd name="T3" fmla="*/ 0 h 12"/>
                <a:gd name="T4" fmla="*/ 6 w 13"/>
                <a:gd name="T5" fmla="*/ 0 h 12"/>
                <a:gd name="T6" fmla="*/ 9 w 13"/>
                <a:gd name="T7" fmla="*/ 0 h 12"/>
                <a:gd name="T8" fmla="*/ 10 w 13"/>
                <a:gd name="T9" fmla="*/ 1 h 12"/>
                <a:gd name="T10" fmla="*/ 13 w 13"/>
                <a:gd name="T11" fmla="*/ 5 h 12"/>
                <a:gd name="T12" fmla="*/ 13 w 13"/>
                <a:gd name="T13" fmla="*/ 9 h 12"/>
                <a:gd name="T14" fmla="*/ 12 w 13"/>
                <a:gd name="T15" fmla="*/ 10 h 12"/>
                <a:gd name="T16" fmla="*/ 12 w 13"/>
                <a:gd name="T17" fmla="*/ 11 h 12"/>
                <a:gd name="T18" fmla="*/ 11 w 13"/>
                <a:gd name="T19" fmla="*/ 11 h 12"/>
                <a:gd name="T20" fmla="*/ 11 w 13"/>
                <a:gd name="T21" fmla="*/ 8 h 12"/>
                <a:gd name="T22" fmla="*/ 11 w 13"/>
                <a:gd name="T23" fmla="*/ 6 h 12"/>
                <a:gd name="T24" fmla="*/ 10 w 13"/>
                <a:gd name="T25" fmla="*/ 5 h 12"/>
                <a:gd name="T26" fmla="*/ 7 w 13"/>
                <a:gd name="T27" fmla="*/ 6 h 12"/>
                <a:gd name="T28" fmla="*/ 5 w 13"/>
                <a:gd name="T29" fmla="*/ 7 h 12"/>
                <a:gd name="T30" fmla="*/ 5 w 13"/>
                <a:gd name="T31" fmla="*/ 7 h 12"/>
                <a:gd name="T32" fmla="*/ 4 w 13"/>
                <a:gd name="T33" fmla="*/ 7 h 12"/>
                <a:gd name="T34" fmla="*/ 2 w 13"/>
                <a:gd name="T35" fmla="*/ 8 h 12"/>
                <a:gd name="T36" fmla="*/ 3 w 13"/>
                <a:gd name="T37" fmla="*/ 6 h 12"/>
                <a:gd name="T38" fmla="*/ 2 w 13"/>
                <a:gd name="T39" fmla="*/ 6 h 12"/>
                <a:gd name="T40" fmla="*/ 2 w 13"/>
                <a:gd name="T41" fmla="*/ 7 h 12"/>
                <a:gd name="T42" fmla="*/ 2 w 13"/>
                <a:gd name="T43" fmla="*/ 10 h 12"/>
                <a:gd name="T44" fmla="*/ 2 w 13"/>
                <a:gd name="T45" fmla="*/ 12 h 12"/>
                <a:gd name="T46" fmla="*/ 2 w 13"/>
                <a:gd name="T47" fmla="*/ 12 h 12"/>
                <a:gd name="T48" fmla="*/ 1 w 13"/>
                <a:gd name="T49" fmla="*/ 10 h 12"/>
                <a:gd name="T50" fmla="*/ 1 w 13"/>
                <a:gd name="T51" fmla="*/ 10 h 12"/>
                <a:gd name="T52" fmla="*/ 0 w 13"/>
                <a:gd name="T53" fmla="*/ 8 h 12"/>
                <a:gd name="T54" fmla="*/ 0 w 1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2">
                  <a:moveTo>
                    <a:pt x="0" y="5"/>
                  </a:moveTo>
                  <a:cubicBezTo>
                    <a:pt x="0" y="4"/>
                    <a:pt x="0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3" y="2"/>
                    <a:pt x="13" y="5"/>
                  </a:cubicBezTo>
                  <a:cubicBezTo>
                    <a:pt x="13" y="5"/>
                    <a:pt x="13" y="8"/>
                    <a:pt x="13" y="9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2" y="9"/>
                    <a:pt x="11" y="8"/>
                  </a:cubicBezTo>
                  <a:cubicBezTo>
                    <a:pt x="11" y="8"/>
                    <a:pt x="11" y="6"/>
                    <a:pt x="11" y="6"/>
                  </a:cubicBezTo>
                  <a:cubicBezTo>
                    <a:pt x="11" y="6"/>
                    <a:pt x="10" y="5"/>
                    <a:pt x="10" y="5"/>
                  </a:cubicBezTo>
                  <a:cubicBezTo>
                    <a:pt x="10" y="5"/>
                    <a:pt x="8" y="6"/>
                    <a:pt x="7" y="6"/>
                  </a:cubicBezTo>
                  <a:cubicBezTo>
                    <a:pt x="7" y="6"/>
                    <a:pt x="7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6"/>
                    <a:pt x="2" y="8"/>
                    <a:pt x="2" y="8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1" y="10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6" name="Freeform 120"/>
            <p:cNvSpPr>
              <a:spLocks/>
            </p:cNvSpPr>
            <p:nvPr/>
          </p:nvSpPr>
          <p:spPr bwMode="auto">
            <a:xfrm>
              <a:off x="2384425" y="2211388"/>
              <a:ext cx="41275" cy="193675"/>
            </a:xfrm>
            <a:custGeom>
              <a:avLst/>
              <a:gdLst>
                <a:gd name="T0" fmla="*/ 1 w 3"/>
                <a:gd name="T1" fmla="*/ 8 h 14"/>
                <a:gd name="T2" fmla="*/ 2 w 3"/>
                <a:gd name="T3" fmla="*/ 0 h 14"/>
                <a:gd name="T4" fmla="*/ 2 w 3"/>
                <a:gd name="T5" fmla="*/ 0 h 14"/>
                <a:gd name="T6" fmla="*/ 3 w 3"/>
                <a:gd name="T7" fmla="*/ 12 h 14"/>
                <a:gd name="T8" fmla="*/ 2 w 3"/>
                <a:gd name="T9" fmla="*/ 14 h 14"/>
                <a:gd name="T10" fmla="*/ 1 w 3"/>
                <a:gd name="T11" fmla="*/ 14 h 14"/>
                <a:gd name="T12" fmla="*/ 1 w 3"/>
                <a:gd name="T1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1" y="8"/>
                  </a:moveTo>
                  <a:cubicBezTo>
                    <a:pt x="0" y="6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2"/>
                    <a:pt x="1" y="9"/>
                    <a:pt x="1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  <p:sp>
          <p:nvSpPr>
            <p:cNvPr id="67" name="Freeform 121"/>
            <p:cNvSpPr>
              <a:spLocks/>
            </p:cNvSpPr>
            <p:nvPr/>
          </p:nvSpPr>
          <p:spPr bwMode="auto">
            <a:xfrm>
              <a:off x="2370138" y="2044700"/>
              <a:ext cx="125413" cy="679450"/>
            </a:xfrm>
            <a:custGeom>
              <a:avLst/>
              <a:gdLst>
                <a:gd name="T0" fmla="*/ 5 w 9"/>
                <a:gd name="T1" fmla="*/ 48 h 49"/>
                <a:gd name="T2" fmla="*/ 1 w 9"/>
                <a:gd name="T3" fmla="*/ 49 h 49"/>
                <a:gd name="T4" fmla="*/ 0 w 9"/>
                <a:gd name="T5" fmla="*/ 49 h 49"/>
                <a:gd name="T6" fmla="*/ 3 w 9"/>
                <a:gd name="T7" fmla="*/ 25 h 49"/>
                <a:gd name="T8" fmla="*/ 3 w 9"/>
                <a:gd name="T9" fmla="*/ 15 h 49"/>
                <a:gd name="T10" fmla="*/ 3 w 9"/>
                <a:gd name="T11" fmla="*/ 8 h 49"/>
                <a:gd name="T12" fmla="*/ 5 w 9"/>
                <a:gd name="T13" fmla="*/ 3 h 49"/>
                <a:gd name="T14" fmla="*/ 9 w 9"/>
                <a:gd name="T15" fmla="*/ 0 h 49"/>
                <a:gd name="T16" fmla="*/ 9 w 9"/>
                <a:gd name="T17" fmla="*/ 3 h 49"/>
                <a:gd name="T18" fmla="*/ 5 w 9"/>
                <a:gd name="T19" fmla="*/ 13 h 49"/>
                <a:gd name="T20" fmla="*/ 6 w 9"/>
                <a:gd name="T21" fmla="*/ 20 h 49"/>
                <a:gd name="T22" fmla="*/ 4 w 9"/>
                <a:gd name="T23" fmla="*/ 35 h 49"/>
                <a:gd name="T24" fmla="*/ 5 w 9"/>
                <a:gd name="T25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9">
                  <a:moveTo>
                    <a:pt x="5" y="48"/>
                  </a:move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30"/>
                    <a:pt x="3" y="25"/>
                  </a:cubicBezTo>
                  <a:cubicBezTo>
                    <a:pt x="3" y="25"/>
                    <a:pt x="3" y="17"/>
                    <a:pt x="3" y="15"/>
                  </a:cubicBezTo>
                  <a:cubicBezTo>
                    <a:pt x="3" y="13"/>
                    <a:pt x="3" y="9"/>
                    <a:pt x="3" y="8"/>
                  </a:cubicBezTo>
                  <a:cubicBezTo>
                    <a:pt x="3" y="8"/>
                    <a:pt x="4" y="4"/>
                    <a:pt x="5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5" y="11"/>
                    <a:pt x="5" y="13"/>
                  </a:cubicBezTo>
                  <a:cubicBezTo>
                    <a:pt x="5" y="13"/>
                    <a:pt x="6" y="20"/>
                    <a:pt x="6" y="20"/>
                  </a:cubicBezTo>
                  <a:cubicBezTo>
                    <a:pt x="6" y="21"/>
                    <a:pt x="4" y="34"/>
                    <a:pt x="4" y="35"/>
                  </a:cubicBezTo>
                  <a:cubicBezTo>
                    <a:pt x="4" y="36"/>
                    <a:pt x="5" y="48"/>
                    <a:pt x="5" y="4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</a:endParaRPr>
            </a:p>
          </p:txBody>
        </p:sp>
      </p:grpSp>
      <p:sp>
        <p:nvSpPr>
          <p:cNvPr id="75" name="标题 1">
            <a:extLst>
              <a:ext uri="{FF2B5EF4-FFF2-40B4-BE49-F238E27FC236}">
                <a16:creationId xmlns:a16="http://schemas.microsoft.com/office/drawing/2014/main" id="{4B75A117-21D5-487E-A5A3-8661529D1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057" y="265374"/>
            <a:ext cx="5377639" cy="466148"/>
          </a:xfrm>
        </p:spPr>
        <p:txBody>
          <a:bodyPr>
            <a:noAutofit/>
          </a:bodyPr>
          <a:lstStyle/>
          <a:p>
            <a:r>
              <a:rPr lang="en-US" altLang="zh-CN" sz="40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altLang="zh-CN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000" dirty="0" err="1">
                <a:latin typeface="Times New Roman" pitchFamily="18" charset="0"/>
                <a:cs typeface="Times New Roman" pitchFamily="18" charset="0"/>
              </a:rPr>
              <a:t>đề</a:t>
            </a:r>
            <a:endParaRPr lang="zh-CN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4DD4FB8-2DFE-4D56-9140-36E008FB8E3F}"/>
              </a:ext>
            </a:extLst>
          </p:cNvPr>
          <p:cNvSpPr txBox="1"/>
          <p:nvPr/>
        </p:nvSpPr>
        <p:spPr>
          <a:xfrm>
            <a:off x="1508206" y="1190469"/>
            <a:ext cx="5940692" cy="984873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zh-CN" sz="2800" dirty="0" err="1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800" dirty="0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altLang="zh-CN" sz="2800" dirty="0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2800" dirty="0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800" dirty="0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altLang="zh-CN" sz="2800" dirty="0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altLang="zh-CN" sz="2800" dirty="0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800" dirty="0">
              <a:solidFill>
                <a:srgbClr val="538C2E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altLang="zh-CN" sz="2800" dirty="0" err="1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800" dirty="0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altLang="zh-CN" sz="2800" dirty="0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zh-CN" sz="2800" dirty="0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zh-CN" sz="2800" dirty="0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zh-CN" sz="2800" dirty="0" smtClean="0">
                <a:solidFill>
                  <a:srgbClr val="538C2E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CN" sz="2800" dirty="0">
              <a:solidFill>
                <a:srgbClr val="538C2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DA8B934-537C-4C48-BA0D-6038F2C26402}"/>
              </a:ext>
            </a:extLst>
          </p:cNvPr>
          <p:cNvSpPr txBox="1"/>
          <p:nvPr/>
        </p:nvSpPr>
        <p:spPr>
          <a:xfrm>
            <a:off x="2820109" y="3201664"/>
            <a:ext cx="5877335" cy="984873"/>
          </a:xfrm>
          <a:prstGeom prst="rect">
            <a:avLst/>
          </a:prstGeom>
          <a:noFill/>
          <a:ln>
            <a:noFill/>
          </a:ln>
        </p:spPr>
        <p:txBody>
          <a:bodyPr wrap="square" lIns="121908" tIns="60954" rIns="121908" bIns="60954" rtlCol="0">
            <a:spAutoFit/>
          </a:bodyPr>
          <a:lstStyle/>
          <a:p>
            <a:pPr algn="ctr"/>
            <a:r>
              <a:rPr lang="en-US" altLang="zh-CN" sz="2800" b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Vậy thế nào là số nguyên tố? </a:t>
            </a:r>
          </a:p>
          <a:p>
            <a:pPr algn="ctr"/>
            <a:r>
              <a:rPr lang="en-US" altLang="zh-CN" sz="2800" b="1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Thế nào là hợp số?</a:t>
            </a:r>
            <a:endParaRPr lang="en-US" altLang="zh-CN" sz="2800" b="1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58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9"/>
          <p:cNvSpPr/>
          <p:nvPr/>
        </p:nvSpPr>
        <p:spPr>
          <a:xfrm>
            <a:off x="11669486" y="395534"/>
            <a:ext cx="362856" cy="5816579"/>
          </a:xfrm>
          <a:custGeom>
            <a:avLst/>
            <a:gdLst/>
            <a:ahLst/>
            <a:cxnLst/>
            <a:rect l="l" t="t" r="r" b="b"/>
            <a:pathLst>
              <a:path w="539750" h="5481955">
                <a:moveTo>
                  <a:pt x="449580" y="5481828"/>
                </a:moveTo>
                <a:lnTo>
                  <a:pt x="89916" y="5481828"/>
                </a:lnTo>
                <a:lnTo>
                  <a:pt x="54649" y="5474636"/>
                </a:lnTo>
                <a:lnTo>
                  <a:pt x="26098" y="5455158"/>
                </a:lnTo>
                <a:lnTo>
                  <a:pt x="6977" y="5426535"/>
                </a:lnTo>
                <a:lnTo>
                  <a:pt x="0" y="5391912"/>
                </a:lnTo>
                <a:lnTo>
                  <a:pt x="0" y="89916"/>
                </a:lnTo>
                <a:lnTo>
                  <a:pt x="6977" y="55292"/>
                </a:lnTo>
                <a:lnTo>
                  <a:pt x="26098" y="26669"/>
                </a:lnTo>
                <a:lnTo>
                  <a:pt x="54649" y="7191"/>
                </a:lnTo>
                <a:lnTo>
                  <a:pt x="89916" y="0"/>
                </a:lnTo>
                <a:lnTo>
                  <a:pt x="449580" y="0"/>
                </a:lnTo>
                <a:lnTo>
                  <a:pt x="484203" y="7191"/>
                </a:lnTo>
                <a:lnTo>
                  <a:pt x="512826" y="26670"/>
                </a:lnTo>
                <a:lnTo>
                  <a:pt x="532304" y="55292"/>
                </a:lnTo>
                <a:lnTo>
                  <a:pt x="539496" y="89916"/>
                </a:lnTo>
                <a:lnTo>
                  <a:pt x="539496" y="5391912"/>
                </a:lnTo>
                <a:lnTo>
                  <a:pt x="532304" y="5426535"/>
                </a:lnTo>
                <a:lnTo>
                  <a:pt x="512826" y="5455158"/>
                </a:lnTo>
                <a:lnTo>
                  <a:pt x="484203" y="5474636"/>
                </a:lnTo>
                <a:lnTo>
                  <a:pt x="449580" y="5481828"/>
                </a:lnTo>
                <a:close/>
              </a:path>
            </a:pathLst>
          </a:custGeom>
          <a:solidFill>
            <a:srgbClr val="70AC46"/>
          </a:solidFill>
        </p:spPr>
        <p:txBody>
          <a:bodyPr wrap="square" lIns="0" tIns="0" rIns="0" bIns="0" rtlCol="0"/>
          <a:lstStyle/>
          <a:p>
            <a:endParaRPr sz="2800"/>
          </a:p>
        </p:txBody>
      </p:sp>
      <p:sp>
        <p:nvSpPr>
          <p:cNvPr id="38" name="object 10"/>
          <p:cNvSpPr txBox="1"/>
          <p:nvPr/>
        </p:nvSpPr>
        <p:spPr>
          <a:xfrm>
            <a:off x="11722674" y="1185631"/>
            <a:ext cx="256480" cy="423638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1397">
              <a:lnSpc>
                <a:spcPts val="2024"/>
              </a:lnSpc>
            </a:pP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HOẠT</a:t>
            </a:r>
            <a:r>
              <a:rPr sz="1700" b="1" spc="-2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ĐỘNG</a:t>
            </a:r>
            <a:r>
              <a:rPr sz="17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HÌNH</a:t>
            </a:r>
            <a:r>
              <a:rPr sz="1700" b="1" spc="-36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8" dirty="0">
                <a:solidFill>
                  <a:srgbClr val="FFFF00"/>
                </a:solidFill>
                <a:latin typeface="Times New Roman"/>
                <a:cs typeface="Times New Roman"/>
              </a:rPr>
              <a:t>THÀNH</a:t>
            </a:r>
            <a:r>
              <a:rPr sz="17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KIẾN</a:t>
            </a:r>
            <a:r>
              <a:rPr sz="1700" b="1" spc="-2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THỨC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05:00</a:t>
            </a:r>
            <a:endParaRPr lang="en-US" sz="1600"/>
          </a:p>
        </p:txBody>
      </p:sp>
      <p:sp>
        <p:nvSpPr>
          <p:cNvPr id="72" name="Rounded Rectangle 7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04:59</a:t>
            </a:r>
            <a:endParaRPr lang="en-US" sz="1600"/>
          </a:p>
        </p:txBody>
      </p:sp>
      <p:sp>
        <p:nvSpPr>
          <p:cNvPr id="73" name="Rounded Rectangle 7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04:58</a:t>
            </a:r>
            <a:endParaRPr lang="en-US" sz="1600"/>
          </a:p>
        </p:txBody>
      </p:sp>
      <p:sp>
        <p:nvSpPr>
          <p:cNvPr id="74" name="Rounded Rectangle 7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04:57</a:t>
            </a:r>
            <a:endParaRPr lang="en-US" sz="1600"/>
          </a:p>
        </p:txBody>
      </p:sp>
      <p:sp>
        <p:nvSpPr>
          <p:cNvPr id="76" name="Rounded Rectangle 7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04:56</a:t>
            </a:r>
            <a:endParaRPr lang="en-US" sz="1600"/>
          </a:p>
        </p:txBody>
      </p:sp>
      <p:sp>
        <p:nvSpPr>
          <p:cNvPr id="77" name="Rounded Rectangle 7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04:55</a:t>
            </a:r>
            <a:endParaRPr lang="en-US" sz="1600"/>
          </a:p>
        </p:txBody>
      </p:sp>
      <p:sp>
        <p:nvSpPr>
          <p:cNvPr id="78" name="Rounded Rectangle 7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04:54</a:t>
            </a:r>
            <a:endParaRPr lang="en-US" sz="1600"/>
          </a:p>
        </p:txBody>
      </p:sp>
      <p:sp>
        <p:nvSpPr>
          <p:cNvPr id="79" name="Rounded Rectangle 7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04:53</a:t>
            </a:r>
            <a:endParaRPr lang="en-US" sz="1600"/>
          </a:p>
        </p:txBody>
      </p:sp>
      <p:sp>
        <p:nvSpPr>
          <p:cNvPr id="80" name="Rounded Rectangle 7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04:52</a:t>
            </a:r>
            <a:endParaRPr lang="en-US" sz="1600"/>
          </a:p>
        </p:txBody>
      </p:sp>
      <p:sp>
        <p:nvSpPr>
          <p:cNvPr id="81" name="Rounded Rectangle 8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04:51</a:t>
            </a:r>
            <a:endParaRPr lang="en-US" sz="1600"/>
          </a:p>
        </p:txBody>
      </p:sp>
      <p:sp>
        <p:nvSpPr>
          <p:cNvPr id="82" name="Rounded Rectangle 8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04:50</a:t>
            </a:r>
            <a:endParaRPr lang="en-US" sz="1600"/>
          </a:p>
        </p:txBody>
      </p:sp>
      <p:sp>
        <p:nvSpPr>
          <p:cNvPr id="83" name="Rounded Rectangle 8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04:49</a:t>
            </a:r>
            <a:endParaRPr lang="en-US" sz="1600"/>
          </a:p>
        </p:txBody>
      </p:sp>
      <p:sp>
        <p:nvSpPr>
          <p:cNvPr id="84" name="Rounded Rectangle 8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04:48</a:t>
            </a:r>
            <a:endParaRPr lang="en-US" sz="1600"/>
          </a:p>
        </p:txBody>
      </p:sp>
      <p:sp>
        <p:nvSpPr>
          <p:cNvPr id="85" name="Rounded Rectangle 8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04:47</a:t>
            </a:r>
            <a:endParaRPr lang="en-US" sz="1600"/>
          </a:p>
        </p:txBody>
      </p:sp>
      <p:sp>
        <p:nvSpPr>
          <p:cNvPr id="86" name="Rounded Rectangle 8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04:46</a:t>
            </a:r>
            <a:endParaRPr lang="en-US" sz="1600"/>
          </a:p>
        </p:txBody>
      </p:sp>
      <p:sp>
        <p:nvSpPr>
          <p:cNvPr id="87" name="Rounded Rectangle 8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04:45</a:t>
            </a:r>
            <a:endParaRPr lang="en-US" sz="1600"/>
          </a:p>
        </p:txBody>
      </p:sp>
      <p:sp>
        <p:nvSpPr>
          <p:cNvPr id="88" name="Rounded Rectangle 8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04:44</a:t>
            </a:r>
            <a:endParaRPr lang="en-US" sz="1600"/>
          </a:p>
        </p:txBody>
      </p:sp>
      <p:sp>
        <p:nvSpPr>
          <p:cNvPr id="89" name="Rounded Rectangle 8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04:43</a:t>
            </a:r>
            <a:endParaRPr lang="en-US" sz="1600"/>
          </a:p>
        </p:txBody>
      </p:sp>
      <p:sp>
        <p:nvSpPr>
          <p:cNvPr id="90" name="Rounded Rectangle 8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04:42</a:t>
            </a:r>
            <a:endParaRPr lang="en-US" sz="1600"/>
          </a:p>
        </p:txBody>
      </p:sp>
      <p:sp>
        <p:nvSpPr>
          <p:cNvPr id="91" name="Rounded Rectangle 9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04:41</a:t>
            </a:r>
            <a:endParaRPr lang="en-US" sz="1600"/>
          </a:p>
        </p:txBody>
      </p:sp>
      <p:sp>
        <p:nvSpPr>
          <p:cNvPr id="92" name="Rounded Rectangle 9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04:40</a:t>
            </a:r>
            <a:endParaRPr lang="en-US" sz="1600"/>
          </a:p>
        </p:txBody>
      </p:sp>
      <p:sp>
        <p:nvSpPr>
          <p:cNvPr id="93" name="Rounded Rectangle 9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04:39</a:t>
            </a:r>
            <a:endParaRPr lang="en-US" sz="1600"/>
          </a:p>
        </p:txBody>
      </p:sp>
      <p:sp>
        <p:nvSpPr>
          <p:cNvPr id="94" name="Rounded Rectangle 9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04:38</a:t>
            </a:r>
            <a:endParaRPr lang="en-US" sz="1600"/>
          </a:p>
        </p:txBody>
      </p:sp>
      <p:sp>
        <p:nvSpPr>
          <p:cNvPr id="95" name="Rounded Rectangle 9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04:37</a:t>
            </a:r>
            <a:endParaRPr lang="en-US" sz="1600"/>
          </a:p>
        </p:txBody>
      </p:sp>
      <p:sp>
        <p:nvSpPr>
          <p:cNvPr id="96" name="Rounded Rectangle 9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04:36</a:t>
            </a:r>
            <a:endParaRPr lang="en-US" sz="1600"/>
          </a:p>
        </p:txBody>
      </p:sp>
      <p:sp>
        <p:nvSpPr>
          <p:cNvPr id="97" name="Rounded Rectangle 9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04:35</a:t>
            </a:r>
            <a:endParaRPr lang="en-US" sz="1600"/>
          </a:p>
        </p:txBody>
      </p:sp>
      <p:sp>
        <p:nvSpPr>
          <p:cNvPr id="98" name="Rounded Rectangle 9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04:34</a:t>
            </a:r>
            <a:endParaRPr lang="en-US" sz="1600"/>
          </a:p>
        </p:txBody>
      </p:sp>
      <p:sp>
        <p:nvSpPr>
          <p:cNvPr id="99" name="Rounded Rectangle 9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04:33</a:t>
            </a:r>
            <a:endParaRPr lang="en-US" sz="1600"/>
          </a:p>
        </p:txBody>
      </p:sp>
      <p:sp>
        <p:nvSpPr>
          <p:cNvPr id="100" name="Rounded Rectangle 9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04:32</a:t>
            </a:r>
            <a:endParaRPr lang="en-US" sz="1600"/>
          </a:p>
        </p:txBody>
      </p:sp>
      <p:sp>
        <p:nvSpPr>
          <p:cNvPr id="101" name="Rounded Rectangle 10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04:31</a:t>
            </a:r>
            <a:endParaRPr lang="en-US" sz="1600"/>
          </a:p>
        </p:txBody>
      </p:sp>
      <p:sp>
        <p:nvSpPr>
          <p:cNvPr id="102" name="Rounded Rectangle 10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04:30</a:t>
            </a:r>
            <a:endParaRPr lang="en-US" sz="1600"/>
          </a:p>
        </p:txBody>
      </p:sp>
      <p:sp>
        <p:nvSpPr>
          <p:cNvPr id="103" name="Rounded Rectangle 10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04:29</a:t>
            </a:r>
            <a:endParaRPr lang="en-US" sz="1600"/>
          </a:p>
        </p:txBody>
      </p:sp>
      <p:sp>
        <p:nvSpPr>
          <p:cNvPr id="104" name="Rounded Rectangle 10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04:28</a:t>
            </a:r>
            <a:endParaRPr lang="en-US" sz="1600"/>
          </a:p>
        </p:txBody>
      </p:sp>
      <p:sp>
        <p:nvSpPr>
          <p:cNvPr id="105" name="Rounded Rectangle 10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04:27</a:t>
            </a:r>
            <a:endParaRPr lang="en-US" sz="1600"/>
          </a:p>
        </p:txBody>
      </p:sp>
      <p:sp>
        <p:nvSpPr>
          <p:cNvPr id="106" name="Rounded Rectangle 10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04:26</a:t>
            </a:r>
            <a:endParaRPr lang="en-US" sz="1600"/>
          </a:p>
        </p:txBody>
      </p:sp>
      <p:sp>
        <p:nvSpPr>
          <p:cNvPr id="107" name="Rounded Rectangle 10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04:25</a:t>
            </a:r>
            <a:endParaRPr lang="en-US" sz="1600"/>
          </a:p>
        </p:txBody>
      </p:sp>
      <p:sp>
        <p:nvSpPr>
          <p:cNvPr id="108" name="Rounded Rectangle 10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04:24</a:t>
            </a:r>
            <a:endParaRPr lang="en-US" sz="1600"/>
          </a:p>
        </p:txBody>
      </p:sp>
      <p:sp>
        <p:nvSpPr>
          <p:cNvPr id="109" name="Rounded Rectangle 10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04:23</a:t>
            </a:r>
            <a:endParaRPr lang="en-US" sz="1600"/>
          </a:p>
        </p:txBody>
      </p:sp>
      <p:sp>
        <p:nvSpPr>
          <p:cNvPr id="110" name="Rounded Rectangle 10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04:22</a:t>
            </a:r>
            <a:endParaRPr lang="en-US" sz="1600"/>
          </a:p>
        </p:txBody>
      </p:sp>
      <p:sp>
        <p:nvSpPr>
          <p:cNvPr id="111" name="Rounded Rectangle 11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04:21</a:t>
            </a:r>
            <a:endParaRPr lang="en-US" sz="1600"/>
          </a:p>
        </p:txBody>
      </p:sp>
      <p:sp>
        <p:nvSpPr>
          <p:cNvPr id="112" name="Rounded Rectangle 11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04:20</a:t>
            </a:r>
            <a:endParaRPr lang="en-US" sz="1600"/>
          </a:p>
        </p:txBody>
      </p:sp>
      <p:sp>
        <p:nvSpPr>
          <p:cNvPr id="113" name="Rounded Rectangle 11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04:19</a:t>
            </a:r>
            <a:endParaRPr lang="en-US" sz="1600"/>
          </a:p>
        </p:txBody>
      </p:sp>
      <p:sp>
        <p:nvSpPr>
          <p:cNvPr id="114" name="Rounded Rectangle 11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04:18</a:t>
            </a:r>
            <a:endParaRPr lang="en-US" sz="1600"/>
          </a:p>
        </p:txBody>
      </p:sp>
      <p:sp>
        <p:nvSpPr>
          <p:cNvPr id="115" name="Rounded Rectangle 11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04:17</a:t>
            </a:r>
            <a:endParaRPr lang="en-US" sz="1600"/>
          </a:p>
        </p:txBody>
      </p:sp>
      <p:sp>
        <p:nvSpPr>
          <p:cNvPr id="116" name="Rounded Rectangle 11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04:16</a:t>
            </a:r>
            <a:endParaRPr lang="en-US" sz="1600"/>
          </a:p>
        </p:txBody>
      </p:sp>
      <p:sp>
        <p:nvSpPr>
          <p:cNvPr id="117" name="Rounded Rectangle 11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04:15</a:t>
            </a:r>
            <a:endParaRPr lang="en-US" sz="1600"/>
          </a:p>
        </p:txBody>
      </p:sp>
      <p:sp>
        <p:nvSpPr>
          <p:cNvPr id="118" name="Rounded Rectangle 11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04:14</a:t>
            </a:r>
            <a:endParaRPr lang="en-US" sz="1600"/>
          </a:p>
        </p:txBody>
      </p:sp>
      <p:sp>
        <p:nvSpPr>
          <p:cNvPr id="119" name="Rounded Rectangle 11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04:13</a:t>
            </a:r>
            <a:endParaRPr lang="en-US" sz="1600"/>
          </a:p>
        </p:txBody>
      </p:sp>
      <p:sp>
        <p:nvSpPr>
          <p:cNvPr id="120" name="Rounded Rectangle 11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04:12</a:t>
            </a:r>
            <a:endParaRPr lang="en-US" sz="1600"/>
          </a:p>
        </p:txBody>
      </p:sp>
      <p:sp>
        <p:nvSpPr>
          <p:cNvPr id="121" name="Rounded Rectangle 12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04:11</a:t>
            </a:r>
            <a:endParaRPr lang="en-US" sz="1600"/>
          </a:p>
        </p:txBody>
      </p:sp>
      <p:sp>
        <p:nvSpPr>
          <p:cNvPr id="122" name="Rounded Rectangle 12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04:10</a:t>
            </a:r>
            <a:endParaRPr lang="en-US" sz="1600"/>
          </a:p>
        </p:txBody>
      </p:sp>
      <p:sp>
        <p:nvSpPr>
          <p:cNvPr id="123" name="Rounded Rectangle 12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04:09</a:t>
            </a:r>
            <a:endParaRPr lang="en-US" sz="1600"/>
          </a:p>
        </p:txBody>
      </p:sp>
      <p:sp>
        <p:nvSpPr>
          <p:cNvPr id="124" name="Rounded Rectangle 12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04:08</a:t>
            </a:r>
            <a:endParaRPr lang="en-US" sz="1600"/>
          </a:p>
        </p:txBody>
      </p:sp>
      <p:sp>
        <p:nvSpPr>
          <p:cNvPr id="125" name="Rounded Rectangle 12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04:07</a:t>
            </a:r>
            <a:endParaRPr lang="en-US" sz="1600"/>
          </a:p>
        </p:txBody>
      </p:sp>
      <p:sp>
        <p:nvSpPr>
          <p:cNvPr id="126" name="Rounded Rectangle 12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04:06</a:t>
            </a:r>
            <a:endParaRPr lang="en-US" sz="1600"/>
          </a:p>
        </p:txBody>
      </p:sp>
      <p:sp>
        <p:nvSpPr>
          <p:cNvPr id="127" name="Rounded Rectangle 12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04:05</a:t>
            </a:r>
            <a:endParaRPr lang="en-US" sz="1600"/>
          </a:p>
        </p:txBody>
      </p:sp>
      <p:sp>
        <p:nvSpPr>
          <p:cNvPr id="128" name="Rounded Rectangle 12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04:04</a:t>
            </a:r>
            <a:endParaRPr lang="en-US" sz="1600"/>
          </a:p>
        </p:txBody>
      </p:sp>
      <p:sp>
        <p:nvSpPr>
          <p:cNvPr id="129" name="Rounded Rectangle 12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04:03</a:t>
            </a:r>
            <a:endParaRPr lang="en-US" sz="1600"/>
          </a:p>
        </p:txBody>
      </p:sp>
      <p:sp>
        <p:nvSpPr>
          <p:cNvPr id="130" name="Rounded Rectangle 12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04:02</a:t>
            </a:r>
            <a:endParaRPr lang="en-US" sz="1600"/>
          </a:p>
        </p:txBody>
      </p:sp>
      <p:sp>
        <p:nvSpPr>
          <p:cNvPr id="131" name="Rounded Rectangle 13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04:01</a:t>
            </a:r>
            <a:endParaRPr lang="en-US" sz="1600"/>
          </a:p>
        </p:txBody>
      </p:sp>
      <p:sp>
        <p:nvSpPr>
          <p:cNvPr id="132" name="Rounded Rectangle 13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04:00</a:t>
            </a:r>
            <a:endParaRPr lang="en-US" sz="1600"/>
          </a:p>
        </p:txBody>
      </p:sp>
      <p:sp>
        <p:nvSpPr>
          <p:cNvPr id="133" name="Rounded Rectangle 13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03:59</a:t>
            </a:r>
            <a:endParaRPr lang="en-US" sz="1600"/>
          </a:p>
        </p:txBody>
      </p:sp>
      <p:sp>
        <p:nvSpPr>
          <p:cNvPr id="134" name="Rounded Rectangle 13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03:58</a:t>
            </a:r>
            <a:endParaRPr lang="en-US" sz="1600"/>
          </a:p>
        </p:txBody>
      </p:sp>
      <p:sp>
        <p:nvSpPr>
          <p:cNvPr id="135" name="Rounded Rectangle 13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03:57</a:t>
            </a:r>
            <a:endParaRPr lang="en-US" sz="1600"/>
          </a:p>
        </p:txBody>
      </p:sp>
      <p:sp>
        <p:nvSpPr>
          <p:cNvPr id="136" name="Rounded Rectangle 13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03:56</a:t>
            </a:r>
            <a:endParaRPr lang="en-US" sz="1600"/>
          </a:p>
        </p:txBody>
      </p:sp>
      <p:sp>
        <p:nvSpPr>
          <p:cNvPr id="137" name="Rounded Rectangle 13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03:55</a:t>
            </a:r>
            <a:endParaRPr lang="en-US" sz="1600"/>
          </a:p>
        </p:txBody>
      </p:sp>
      <p:sp>
        <p:nvSpPr>
          <p:cNvPr id="138" name="Rounded Rectangle 13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03:54</a:t>
            </a:r>
            <a:endParaRPr lang="en-US" sz="1600"/>
          </a:p>
        </p:txBody>
      </p:sp>
      <p:sp>
        <p:nvSpPr>
          <p:cNvPr id="139" name="Rounded Rectangle 13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03:53</a:t>
            </a:r>
            <a:endParaRPr lang="en-US" sz="1600"/>
          </a:p>
        </p:txBody>
      </p:sp>
      <p:sp>
        <p:nvSpPr>
          <p:cNvPr id="140" name="Rounded Rectangle 13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03:52</a:t>
            </a:r>
            <a:endParaRPr lang="en-US" sz="1600"/>
          </a:p>
        </p:txBody>
      </p:sp>
      <p:sp>
        <p:nvSpPr>
          <p:cNvPr id="141" name="Rounded Rectangle 14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03:51</a:t>
            </a:r>
            <a:endParaRPr lang="en-US" sz="1600"/>
          </a:p>
        </p:txBody>
      </p:sp>
      <p:sp>
        <p:nvSpPr>
          <p:cNvPr id="142" name="Rounded Rectangle 14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03:50</a:t>
            </a:r>
            <a:endParaRPr lang="en-US" sz="1600"/>
          </a:p>
        </p:txBody>
      </p:sp>
      <p:sp>
        <p:nvSpPr>
          <p:cNvPr id="143" name="Rounded Rectangle 14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03:49</a:t>
            </a:r>
            <a:endParaRPr lang="en-US" sz="1600"/>
          </a:p>
        </p:txBody>
      </p:sp>
      <p:sp>
        <p:nvSpPr>
          <p:cNvPr id="144" name="Rounded Rectangle 14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03:48</a:t>
            </a:r>
            <a:endParaRPr lang="en-US" sz="1600"/>
          </a:p>
        </p:txBody>
      </p:sp>
      <p:sp>
        <p:nvSpPr>
          <p:cNvPr id="145" name="Rounded Rectangle 14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03:47</a:t>
            </a:r>
            <a:endParaRPr lang="en-US" sz="1600"/>
          </a:p>
        </p:txBody>
      </p:sp>
      <p:sp>
        <p:nvSpPr>
          <p:cNvPr id="146" name="Rounded Rectangle 14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03:46</a:t>
            </a:r>
            <a:endParaRPr lang="en-US" sz="1600"/>
          </a:p>
        </p:txBody>
      </p:sp>
      <p:sp>
        <p:nvSpPr>
          <p:cNvPr id="147" name="Rounded Rectangle 14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03:45</a:t>
            </a:r>
            <a:endParaRPr lang="en-US" sz="1600"/>
          </a:p>
        </p:txBody>
      </p:sp>
      <p:sp>
        <p:nvSpPr>
          <p:cNvPr id="148" name="Rounded Rectangle 14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03:44</a:t>
            </a:r>
            <a:endParaRPr lang="en-US" sz="1600"/>
          </a:p>
        </p:txBody>
      </p:sp>
      <p:sp>
        <p:nvSpPr>
          <p:cNvPr id="149" name="Rounded Rectangle 14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03:43</a:t>
            </a:r>
            <a:endParaRPr lang="en-US" sz="1600"/>
          </a:p>
        </p:txBody>
      </p:sp>
      <p:sp>
        <p:nvSpPr>
          <p:cNvPr id="150" name="Rounded Rectangle 14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03:42</a:t>
            </a:r>
            <a:endParaRPr lang="en-US" sz="1600"/>
          </a:p>
        </p:txBody>
      </p:sp>
      <p:sp>
        <p:nvSpPr>
          <p:cNvPr id="151" name="Rounded Rectangle 15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03:41</a:t>
            </a:r>
            <a:endParaRPr lang="en-US" sz="1600"/>
          </a:p>
        </p:txBody>
      </p:sp>
      <p:sp>
        <p:nvSpPr>
          <p:cNvPr id="152" name="Rounded Rectangle 15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03:40</a:t>
            </a:r>
            <a:endParaRPr lang="en-US" sz="1600"/>
          </a:p>
        </p:txBody>
      </p:sp>
      <p:sp>
        <p:nvSpPr>
          <p:cNvPr id="153" name="Rounded Rectangle 15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03:39</a:t>
            </a:r>
            <a:endParaRPr lang="en-US" sz="1600"/>
          </a:p>
        </p:txBody>
      </p:sp>
      <p:sp>
        <p:nvSpPr>
          <p:cNvPr id="154" name="Rounded Rectangle 15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03:38</a:t>
            </a:r>
            <a:endParaRPr lang="en-US" sz="1600"/>
          </a:p>
        </p:txBody>
      </p:sp>
      <p:sp>
        <p:nvSpPr>
          <p:cNvPr id="155" name="Rounded Rectangle 15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03:37</a:t>
            </a:r>
            <a:endParaRPr lang="en-US" sz="1600"/>
          </a:p>
        </p:txBody>
      </p:sp>
      <p:sp>
        <p:nvSpPr>
          <p:cNvPr id="156" name="Rounded Rectangle 15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03:36</a:t>
            </a:r>
            <a:endParaRPr lang="en-US" sz="1600"/>
          </a:p>
        </p:txBody>
      </p:sp>
      <p:sp>
        <p:nvSpPr>
          <p:cNvPr id="157" name="Rounded Rectangle 15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03:35</a:t>
            </a:r>
            <a:endParaRPr lang="en-US" sz="1600"/>
          </a:p>
        </p:txBody>
      </p:sp>
      <p:sp>
        <p:nvSpPr>
          <p:cNvPr id="158" name="Rounded Rectangle 15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03:34</a:t>
            </a:r>
            <a:endParaRPr lang="en-US" sz="1600"/>
          </a:p>
        </p:txBody>
      </p:sp>
      <p:sp>
        <p:nvSpPr>
          <p:cNvPr id="159" name="Rounded Rectangle 15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03:33</a:t>
            </a:r>
            <a:endParaRPr lang="en-US" sz="1600"/>
          </a:p>
        </p:txBody>
      </p:sp>
      <p:sp>
        <p:nvSpPr>
          <p:cNvPr id="160" name="Rounded Rectangle 15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03:32</a:t>
            </a:r>
            <a:endParaRPr lang="en-US" sz="1600"/>
          </a:p>
        </p:txBody>
      </p:sp>
      <p:sp>
        <p:nvSpPr>
          <p:cNvPr id="161" name="Rounded Rectangle 16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03:31</a:t>
            </a:r>
            <a:endParaRPr lang="en-US" sz="1600"/>
          </a:p>
        </p:txBody>
      </p:sp>
      <p:sp>
        <p:nvSpPr>
          <p:cNvPr id="162" name="Rounded Rectangle 16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03:30</a:t>
            </a:r>
            <a:endParaRPr lang="en-US" sz="1600"/>
          </a:p>
        </p:txBody>
      </p:sp>
      <p:sp>
        <p:nvSpPr>
          <p:cNvPr id="163" name="Rounded Rectangle 16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03:29</a:t>
            </a:r>
            <a:endParaRPr lang="en-US" sz="1600"/>
          </a:p>
        </p:txBody>
      </p:sp>
      <p:sp>
        <p:nvSpPr>
          <p:cNvPr id="164" name="Rounded Rectangle 16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03:28</a:t>
            </a:r>
            <a:endParaRPr lang="en-US" sz="1600"/>
          </a:p>
        </p:txBody>
      </p:sp>
      <p:sp>
        <p:nvSpPr>
          <p:cNvPr id="165" name="Rounded Rectangle 16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03:27</a:t>
            </a:r>
            <a:endParaRPr lang="en-US" sz="1600"/>
          </a:p>
        </p:txBody>
      </p:sp>
      <p:sp>
        <p:nvSpPr>
          <p:cNvPr id="166" name="Rounded Rectangle 16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03:26</a:t>
            </a:r>
            <a:endParaRPr lang="en-US" sz="1600"/>
          </a:p>
        </p:txBody>
      </p:sp>
      <p:sp>
        <p:nvSpPr>
          <p:cNvPr id="167" name="Rounded Rectangle 16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03:25</a:t>
            </a:r>
            <a:endParaRPr lang="en-US" sz="1600"/>
          </a:p>
        </p:txBody>
      </p:sp>
      <p:sp>
        <p:nvSpPr>
          <p:cNvPr id="168" name="Rounded Rectangle 16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03:24</a:t>
            </a:r>
            <a:endParaRPr lang="en-US" sz="1600"/>
          </a:p>
        </p:txBody>
      </p:sp>
      <p:sp>
        <p:nvSpPr>
          <p:cNvPr id="169" name="Rounded Rectangle 16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03:23</a:t>
            </a:r>
            <a:endParaRPr lang="en-US" sz="1600"/>
          </a:p>
        </p:txBody>
      </p:sp>
      <p:sp>
        <p:nvSpPr>
          <p:cNvPr id="170" name="Rounded Rectangle 16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03:22</a:t>
            </a:r>
            <a:endParaRPr lang="en-US" sz="1600"/>
          </a:p>
        </p:txBody>
      </p:sp>
      <p:sp>
        <p:nvSpPr>
          <p:cNvPr id="171" name="Rounded Rectangle 17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03:21</a:t>
            </a:r>
            <a:endParaRPr lang="en-US" sz="1600"/>
          </a:p>
        </p:txBody>
      </p:sp>
      <p:sp>
        <p:nvSpPr>
          <p:cNvPr id="172" name="Rounded Rectangle 17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03:20</a:t>
            </a:r>
            <a:endParaRPr lang="en-US" sz="1600"/>
          </a:p>
        </p:txBody>
      </p:sp>
      <p:sp>
        <p:nvSpPr>
          <p:cNvPr id="173" name="Rounded Rectangle 17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03:19</a:t>
            </a:r>
            <a:endParaRPr lang="en-US" sz="1600"/>
          </a:p>
        </p:txBody>
      </p:sp>
      <p:sp>
        <p:nvSpPr>
          <p:cNvPr id="174" name="Rounded Rectangle 17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03:18</a:t>
            </a:r>
            <a:endParaRPr lang="en-US" sz="1600"/>
          </a:p>
        </p:txBody>
      </p:sp>
      <p:sp>
        <p:nvSpPr>
          <p:cNvPr id="175" name="Rounded Rectangle 17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03:17</a:t>
            </a:r>
            <a:endParaRPr lang="en-US" sz="1600"/>
          </a:p>
        </p:txBody>
      </p:sp>
      <p:sp>
        <p:nvSpPr>
          <p:cNvPr id="176" name="Rounded Rectangle 17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03:16</a:t>
            </a:r>
            <a:endParaRPr lang="en-US" sz="1600"/>
          </a:p>
        </p:txBody>
      </p:sp>
      <p:sp>
        <p:nvSpPr>
          <p:cNvPr id="177" name="Rounded Rectangle 17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03:15</a:t>
            </a:r>
            <a:endParaRPr lang="en-US" sz="1600"/>
          </a:p>
        </p:txBody>
      </p:sp>
      <p:sp>
        <p:nvSpPr>
          <p:cNvPr id="178" name="Rounded Rectangle 17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03:14</a:t>
            </a:r>
            <a:endParaRPr lang="en-US" sz="1600"/>
          </a:p>
        </p:txBody>
      </p:sp>
      <p:sp>
        <p:nvSpPr>
          <p:cNvPr id="179" name="Rounded Rectangle 17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03:13</a:t>
            </a:r>
            <a:endParaRPr lang="en-US" sz="1600"/>
          </a:p>
        </p:txBody>
      </p:sp>
      <p:sp>
        <p:nvSpPr>
          <p:cNvPr id="180" name="Rounded Rectangle 17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03:12</a:t>
            </a:r>
            <a:endParaRPr lang="en-US" sz="1600"/>
          </a:p>
        </p:txBody>
      </p:sp>
      <p:sp>
        <p:nvSpPr>
          <p:cNvPr id="181" name="Rounded Rectangle 18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03:11</a:t>
            </a:r>
            <a:endParaRPr lang="en-US" sz="1600"/>
          </a:p>
        </p:txBody>
      </p:sp>
      <p:sp>
        <p:nvSpPr>
          <p:cNvPr id="182" name="Rounded Rectangle 18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03:10</a:t>
            </a:r>
            <a:endParaRPr lang="en-US" sz="1600"/>
          </a:p>
        </p:txBody>
      </p:sp>
      <p:sp>
        <p:nvSpPr>
          <p:cNvPr id="183" name="Rounded Rectangle 18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03:09</a:t>
            </a:r>
            <a:endParaRPr lang="en-US" sz="1600"/>
          </a:p>
        </p:txBody>
      </p:sp>
      <p:sp>
        <p:nvSpPr>
          <p:cNvPr id="184" name="Rounded Rectangle 18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03:08</a:t>
            </a:r>
            <a:endParaRPr lang="en-US" sz="1600"/>
          </a:p>
        </p:txBody>
      </p:sp>
      <p:sp>
        <p:nvSpPr>
          <p:cNvPr id="185" name="Rounded Rectangle 18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03:07</a:t>
            </a:r>
            <a:endParaRPr lang="en-US" sz="1600"/>
          </a:p>
        </p:txBody>
      </p:sp>
      <p:sp>
        <p:nvSpPr>
          <p:cNvPr id="186" name="Rounded Rectangle 18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03:06</a:t>
            </a:r>
            <a:endParaRPr lang="en-US" sz="1600"/>
          </a:p>
        </p:txBody>
      </p:sp>
      <p:sp>
        <p:nvSpPr>
          <p:cNvPr id="187" name="Rounded Rectangle 18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03:05</a:t>
            </a:r>
            <a:endParaRPr lang="en-US" sz="1600"/>
          </a:p>
        </p:txBody>
      </p:sp>
      <p:sp>
        <p:nvSpPr>
          <p:cNvPr id="188" name="Rounded Rectangle 18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03:04</a:t>
            </a:r>
            <a:endParaRPr lang="en-US" sz="1600"/>
          </a:p>
        </p:txBody>
      </p:sp>
      <p:sp>
        <p:nvSpPr>
          <p:cNvPr id="189" name="Rounded Rectangle 18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03:03</a:t>
            </a:r>
            <a:endParaRPr lang="en-US" sz="1600"/>
          </a:p>
        </p:txBody>
      </p:sp>
      <p:sp>
        <p:nvSpPr>
          <p:cNvPr id="190" name="Rounded Rectangle 18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03:02</a:t>
            </a:r>
            <a:endParaRPr lang="en-US" sz="1600"/>
          </a:p>
        </p:txBody>
      </p:sp>
      <p:sp>
        <p:nvSpPr>
          <p:cNvPr id="191" name="Rounded Rectangle 19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03:01</a:t>
            </a:r>
            <a:endParaRPr lang="en-US" sz="1600"/>
          </a:p>
        </p:txBody>
      </p:sp>
      <p:sp>
        <p:nvSpPr>
          <p:cNvPr id="192" name="Rounded Rectangle 19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03:00</a:t>
            </a:r>
            <a:endParaRPr lang="en-US" sz="1600"/>
          </a:p>
        </p:txBody>
      </p:sp>
      <p:sp>
        <p:nvSpPr>
          <p:cNvPr id="193" name="Rounded Rectangle 19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02:59</a:t>
            </a:r>
            <a:endParaRPr lang="en-US" sz="1600"/>
          </a:p>
        </p:txBody>
      </p:sp>
      <p:sp>
        <p:nvSpPr>
          <p:cNvPr id="194" name="Rounded Rectangle 19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02:58</a:t>
            </a:r>
            <a:endParaRPr lang="en-US" sz="1600"/>
          </a:p>
        </p:txBody>
      </p:sp>
      <p:sp>
        <p:nvSpPr>
          <p:cNvPr id="195" name="Rounded Rectangle 19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02:57</a:t>
            </a:r>
            <a:endParaRPr lang="en-US" sz="1600"/>
          </a:p>
        </p:txBody>
      </p:sp>
      <p:sp>
        <p:nvSpPr>
          <p:cNvPr id="196" name="Rounded Rectangle 19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02:56</a:t>
            </a:r>
            <a:endParaRPr lang="en-US" sz="1600"/>
          </a:p>
        </p:txBody>
      </p:sp>
      <p:sp>
        <p:nvSpPr>
          <p:cNvPr id="197" name="Rounded Rectangle 19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02:55</a:t>
            </a:r>
            <a:endParaRPr lang="en-US" sz="1600"/>
          </a:p>
        </p:txBody>
      </p:sp>
      <p:sp>
        <p:nvSpPr>
          <p:cNvPr id="198" name="Rounded Rectangle 19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02:54</a:t>
            </a:r>
            <a:endParaRPr lang="en-US" sz="1600"/>
          </a:p>
        </p:txBody>
      </p:sp>
      <p:sp>
        <p:nvSpPr>
          <p:cNvPr id="199" name="Rounded Rectangle 19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02:53</a:t>
            </a:r>
            <a:endParaRPr lang="en-US" sz="1600"/>
          </a:p>
        </p:txBody>
      </p:sp>
      <p:sp>
        <p:nvSpPr>
          <p:cNvPr id="200" name="Rounded Rectangle 19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02:52</a:t>
            </a:r>
            <a:endParaRPr lang="en-US" sz="1600"/>
          </a:p>
        </p:txBody>
      </p:sp>
      <p:sp>
        <p:nvSpPr>
          <p:cNvPr id="201" name="Rounded Rectangle 20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02:51</a:t>
            </a:r>
            <a:endParaRPr lang="en-US" sz="1600"/>
          </a:p>
        </p:txBody>
      </p:sp>
      <p:sp>
        <p:nvSpPr>
          <p:cNvPr id="202" name="Rounded Rectangle 20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02:50</a:t>
            </a:r>
            <a:endParaRPr lang="en-US" sz="1600"/>
          </a:p>
        </p:txBody>
      </p:sp>
      <p:sp>
        <p:nvSpPr>
          <p:cNvPr id="203" name="Rounded Rectangle 20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02:49</a:t>
            </a:r>
            <a:endParaRPr lang="en-US" sz="1600"/>
          </a:p>
        </p:txBody>
      </p:sp>
      <p:sp>
        <p:nvSpPr>
          <p:cNvPr id="204" name="Rounded Rectangle 20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02:48</a:t>
            </a:r>
            <a:endParaRPr lang="en-US" sz="1600"/>
          </a:p>
        </p:txBody>
      </p:sp>
      <p:sp>
        <p:nvSpPr>
          <p:cNvPr id="205" name="Rounded Rectangle 20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02:47</a:t>
            </a:r>
            <a:endParaRPr lang="en-US" sz="1600"/>
          </a:p>
        </p:txBody>
      </p:sp>
      <p:sp>
        <p:nvSpPr>
          <p:cNvPr id="206" name="Rounded Rectangle 20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02:46</a:t>
            </a:r>
            <a:endParaRPr lang="en-US" sz="1600"/>
          </a:p>
        </p:txBody>
      </p:sp>
      <p:sp>
        <p:nvSpPr>
          <p:cNvPr id="207" name="Rounded Rectangle 20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02:45</a:t>
            </a:r>
            <a:endParaRPr lang="en-US" sz="1600"/>
          </a:p>
        </p:txBody>
      </p:sp>
      <p:sp>
        <p:nvSpPr>
          <p:cNvPr id="208" name="Rounded Rectangle 20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02:44</a:t>
            </a:r>
            <a:endParaRPr lang="en-US" sz="1600"/>
          </a:p>
        </p:txBody>
      </p:sp>
      <p:sp>
        <p:nvSpPr>
          <p:cNvPr id="209" name="Rounded Rectangle 20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02:43</a:t>
            </a:r>
            <a:endParaRPr lang="en-US" sz="1600"/>
          </a:p>
        </p:txBody>
      </p:sp>
      <p:sp>
        <p:nvSpPr>
          <p:cNvPr id="210" name="Rounded Rectangle 20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02:42</a:t>
            </a:r>
            <a:endParaRPr lang="en-US" sz="1600"/>
          </a:p>
        </p:txBody>
      </p:sp>
      <p:sp>
        <p:nvSpPr>
          <p:cNvPr id="211" name="Rounded Rectangle 21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02:41</a:t>
            </a:r>
            <a:endParaRPr lang="en-US" sz="1600"/>
          </a:p>
        </p:txBody>
      </p:sp>
      <p:sp>
        <p:nvSpPr>
          <p:cNvPr id="212" name="Rounded Rectangle 21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02:40</a:t>
            </a:r>
            <a:endParaRPr lang="en-US" sz="1600"/>
          </a:p>
        </p:txBody>
      </p:sp>
      <p:sp>
        <p:nvSpPr>
          <p:cNvPr id="213" name="Rounded Rectangle 21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02:39</a:t>
            </a:r>
            <a:endParaRPr lang="en-US" sz="1600"/>
          </a:p>
        </p:txBody>
      </p:sp>
      <p:sp>
        <p:nvSpPr>
          <p:cNvPr id="214" name="Rounded Rectangle 21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02:38</a:t>
            </a:r>
            <a:endParaRPr lang="en-US" sz="1600"/>
          </a:p>
        </p:txBody>
      </p:sp>
      <p:sp>
        <p:nvSpPr>
          <p:cNvPr id="215" name="Rounded Rectangle 21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02:37</a:t>
            </a:r>
            <a:endParaRPr lang="en-US" sz="1600"/>
          </a:p>
        </p:txBody>
      </p:sp>
      <p:sp>
        <p:nvSpPr>
          <p:cNvPr id="216" name="Rounded Rectangle 21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02:36</a:t>
            </a:r>
            <a:endParaRPr lang="en-US" sz="1600"/>
          </a:p>
        </p:txBody>
      </p:sp>
      <p:sp>
        <p:nvSpPr>
          <p:cNvPr id="217" name="Rounded Rectangle 21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02:35</a:t>
            </a:r>
            <a:endParaRPr lang="en-US" sz="1600"/>
          </a:p>
        </p:txBody>
      </p:sp>
      <p:sp>
        <p:nvSpPr>
          <p:cNvPr id="218" name="Rounded Rectangle 21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02:34</a:t>
            </a:r>
            <a:endParaRPr lang="en-US" sz="1600"/>
          </a:p>
        </p:txBody>
      </p:sp>
      <p:sp>
        <p:nvSpPr>
          <p:cNvPr id="219" name="Rounded Rectangle 21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02:33</a:t>
            </a:r>
            <a:endParaRPr lang="en-US" sz="1600"/>
          </a:p>
        </p:txBody>
      </p:sp>
      <p:sp>
        <p:nvSpPr>
          <p:cNvPr id="220" name="Rounded Rectangle 21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02:32</a:t>
            </a:r>
            <a:endParaRPr lang="en-US" sz="1600"/>
          </a:p>
        </p:txBody>
      </p:sp>
      <p:sp>
        <p:nvSpPr>
          <p:cNvPr id="221" name="Rounded Rectangle 22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02:31</a:t>
            </a:r>
            <a:endParaRPr lang="en-US" sz="1600"/>
          </a:p>
        </p:txBody>
      </p:sp>
      <p:sp>
        <p:nvSpPr>
          <p:cNvPr id="222" name="Rounded Rectangle 22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02:30</a:t>
            </a:r>
            <a:endParaRPr lang="en-US" sz="1600"/>
          </a:p>
        </p:txBody>
      </p:sp>
      <p:sp>
        <p:nvSpPr>
          <p:cNvPr id="223" name="Rounded Rectangle 22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02:29</a:t>
            </a:r>
            <a:endParaRPr lang="en-US" sz="1600"/>
          </a:p>
        </p:txBody>
      </p:sp>
      <p:sp>
        <p:nvSpPr>
          <p:cNvPr id="224" name="Rounded Rectangle 22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02:28</a:t>
            </a:r>
            <a:endParaRPr lang="en-US" sz="1600"/>
          </a:p>
        </p:txBody>
      </p:sp>
      <p:sp>
        <p:nvSpPr>
          <p:cNvPr id="225" name="Rounded Rectangle 22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02:27</a:t>
            </a:r>
            <a:endParaRPr lang="en-US" sz="1600"/>
          </a:p>
        </p:txBody>
      </p:sp>
      <p:sp>
        <p:nvSpPr>
          <p:cNvPr id="226" name="Rounded Rectangle 22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02:26</a:t>
            </a:r>
            <a:endParaRPr lang="en-US" sz="1600"/>
          </a:p>
        </p:txBody>
      </p:sp>
      <p:sp>
        <p:nvSpPr>
          <p:cNvPr id="227" name="Rounded Rectangle 22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02:25</a:t>
            </a:r>
            <a:endParaRPr lang="en-US" sz="1600"/>
          </a:p>
        </p:txBody>
      </p:sp>
      <p:sp>
        <p:nvSpPr>
          <p:cNvPr id="228" name="Rounded Rectangle 22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02:24</a:t>
            </a:r>
            <a:endParaRPr lang="en-US" sz="1600"/>
          </a:p>
        </p:txBody>
      </p:sp>
      <p:sp>
        <p:nvSpPr>
          <p:cNvPr id="229" name="Rounded Rectangle 22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02:23</a:t>
            </a:r>
            <a:endParaRPr lang="en-US" sz="1600"/>
          </a:p>
        </p:txBody>
      </p:sp>
      <p:sp>
        <p:nvSpPr>
          <p:cNvPr id="230" name="Rounded Rectangle 22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02:22</a:t>
            </a:r>
            <a:endParaRPr lang="en-US" sz="1600"/>
          </a:p>
        </p:txBody>
      </p:sp>
      <p:sp>
        <p:nvSpPr>
          <p:cNvPr id="231" name="Rounded Rectangle 23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02:21</a:t>
            </a:r>
            <a:endParaRPr lang="en-US" sz="1600"/>
          </a:p>
        </p:txBody>
      </p:sp>
      <p:sp>
        <p:nvSpPr>
          <p:cNvPr id="232" name="Rounded Rectangle 23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02:20</a:t>
            </a:r>
            <a:endParaRPr lang="en-US" sz="1600"/>
          </a:p>
        </p:txBody>
      </p:sp>
      <p:sp>
        <p:nvSpPr>
          <p:cNvPr id="233" name="Rounded Rectangle 23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02:19</a:t>
            </a:r>
            <a:endParaRPr lang="en-US" sz="1600"/>
          </a:p>
        </p:txBody>
      </p:sp>
      <p:sp>
        <p:nvSpPr>
          <p:cNvPr id="234" name="Rounded Rectangle 23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02:18</a:t>
            </a:r>
            <a:endParaRPr lang="en-US" sz="1600"/>
          </a:p>
        </p:txBody>
      </p:sp>
      <p:sp>
        <p:nvSpPr>
          <p:cNvPr id="235" name="Rounded Rectangle 23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02:17</a:t>
            </a:r>
            <a:endParaRPr lang="en-US" sz="1600"/>
          </a:p>
        </p:txBody>
      </p:sp>
      <p:sp>
        <p:nvSpPr>
          <p:cNvPr id="236" name="Rounded Rectangle 23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02:16</a:t>
            </a:r>
            <a:endParaRPr lang="en-US" sz="1600"/>
          </a:p>
        </p:txBody>
      </p:sp>
      <p:sp>
        <p:nvSpPr>
          <p:cNvPr id="237" name="Rounded Rectangle 23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02:15</a:t>
            </a:r>
            <a:endParaRPr lang="en-US" sz="1600"/>
          </a:p>
        </p:txBody>
      </p:sp>
      <p:sp>
        <p:nvSpPr>
          <p:cNvPr id="238" name="Rounded Rectangle 23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02:14</a:t>
            </a:r>
            <a:endParaRPr lang="en-US" sz="1600"/>
          </a:p>
        </p:txBody>
      </p:sp>
      <p:sp>
        <p:nvSpPr>
          <p:cNvPr id="239" name="Rounded Rectangle 23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02:13</a:t>
            </a:r>
            <a:endParaRPr lang="en-US" sz="1600"/>
          </a:p>
        </p:txBody>
      </p:sp>
      <p:sp>
        <p:nvSpPr>
          <p:cNvPr id="240" name="Rounded Rectangle 23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02:12</a:t>
            </a:r>
            <a:endParaRPr lang="en-US" sz="1600"/>
          </a:p>
        </p:txBody>
      </p:sp>
      <p:sp>
        <p:nvSpPr>
          <p:cNvPr id="241" name="Rounded Rectangle 24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02:11</a:t>
            </a:r>
            <a:endParaRPr lang="en-US" sz="1600"/>
          </a:p>
        </p:txBody>
      </p:sp>
      <p:sp>
        <p:nvSpPr>
          <p:cNvPr id="242" name="Rounded Rectangle 24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02:10</a:t>
            </a:r>
            <a:endParaRPr lang="en-US" sz="1600"/>
          </a:p>
        </p:txBody>
      </p:sp>
      <p:sp>
        <p:nvSpPr>
          <p:cNvPr id="243" name="Rounded Rectangle 24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02:09</a:t>
            </a:r>
            <a:endParaRPr lang="en-US" sz="1600"/>
          </a:p>
        </p:txBody>
      </p:sp>
      <p:sp>
        <p:nvSpPr>
          <p:cNvPr id="244" name="Rounded Rectangle 24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02:08</a:t>
            </a:r>
            <a:endParaRPr lang="en-US" sz="1600"/>
          </a:p>
        </p:txBody>
      </p:sp>
      <p:sp>
        <p:nvSpPr>
          <p:cNvPr id="245" name="Rounded Rectangle 24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02:07</a:t>
            </a:r>
            <a:endParaRPr lang="en-US" sz="1600"/>
          </a:p>
        </p:txBody>
      </p:sp>
      <p:sp>
        <p:nvSpPr>
          <p:cNvPr id="246" name="Rounded Rectangle 24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02:06</a:t>
            </a:r>
            <a:endParaRPr lang="en-US" sz="1600"/>
          </a:p>
        </p:txBody>
      </p:sp>
      <p:sp>
        <p:nvSpPr>
          <p:cNvPr id="247" name="Rounded Rectangle 24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02:05</a:t>
            </a:r>
            <a:endParaRPr lang="en-US" sz="1600"/>
          </a:p>
        </p:txBody>
      </p:sp>
      <p:sp>
        <p:nvSpPr>
          <p:cNvPr id="248" name="Rounded Rectangle 24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02:04</a:t>
            </a:r>
            <a:endParaRPr lang="en-US" sz="1600"/>
          </a:p>
        </p:txBody>
      </p:sp>
      <p:sp>
        <p:nvSpPr>
          <p:cNvPr id="249" name="Rounded Rectangle 24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02:03</a:t>
            </a:r>
            <a:endParaRPr lang="en-US" sz="1600"/>
          </a:p>
        </p:txBody>
      </p:sp>
      <p:sp>
        <p:nvSpPr>
          <p:cNvPr id="250" name="Rounded Rectangle 24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02:02</a:t>
            </a:r>
            <a:endParaRPr lang="en-US" sz="1600"/>
          </a:p>
        </p:txBody>
      </p:sp>
      <p:sp>
        <p:nvSpPr>
          <p:cNvPr id="251" name="Rounded Rectangle 25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02:01</a:t>
            </a:r>
            <a:endParaRPr lang="en-US" sz="1600"/>
          </a:p>
        </p:txBody>
      </p:sp>
      <p:sp>
        <p:nvSpPr>
          <p:cNvPr id="252" name="Rounded Rectangle 25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02:00</a:t>
            </a:r>
            <a:endParaRPr lang="en-US" sz="1600"/>
          </a:p>
        </p:txBody>
      </p:sp>
      <p:sp>
        <p:nvSpPr>
          <p:cNvPr id="253" name="Rounded Rectangle 25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01:59</a:t>
            </a:r>
            <a:endParaRPr lang="en-US" sz="1600"/>
          </a:p>
        </p:txBody>
      </p:sp>
      <p:sp>
        <p:nvSpPr>
          <p:cNvPr id="254" name="Rounded Rectangle 25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01:58</a:t>
            </a:r>
            <a:endParaRPr lang="en-US" sz="1600"/>
          </a:p>
        </p:txBody>
      </p:sp>
      <p:sp>
        <p:nvSpPr>
          <p:cNvPr id="255" name="Rounded Rectangle 25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01:57</a:t>
            </a:r>
            <a:endParaRPr lang="en-US" sz="1600"/>
          </a:p>
        </p:txBody>
      </p:sp>
      <p:sp>
        <p:nvSpPr>
          <p:cNvPr id="256" name="Rounded Rectangle 25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01:56</a:t>
            </a:r>
            <a:endParaRPr lang="en-US" sz="1600"/>
          </a:p>
        </p:txBody>
      </p:sp>
      <p:sp>
        <p:nvSpPr>
          <p:cNvPr id="257" name="Rounded Rectangle 25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01:55</a:t>
            </a:r>
            <a:endParaRPr lang="en-US" sz="1600"/>
          </a:p>
        </p:txBody>
      </p:sp>
      <p:sp>
        <p:nvSpPr>
          <p:cNvPr id="258" name="Rounded Rectangle 25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01:54</a:t>
            </a:r>
            <a:endParaRPr lang="en-US" sz="1600"/>
          </a:p>
        </p:txBody>
      </p:sp>
      <p:sp>
        <p:nvSpPr>
          <p:cNvPr id="259" name="Rounded Rectangle 25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01:53</a:t>
            </a:r>
            <a:endParaRPr lang="en-US" sz="1600"/>
          </a:p>
        </p:txBody>
      </p:sp>
      <p:sp>
        <p:nvSpPr>
          <p:cNvPr id="260" name="Rounded Rectangle 25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01:52</a:t>
            </a:r>
            <a:endParaRPr lang="en-US" sz="1600"/>
          </a:p>
        </p:txBody>
      </p:sp>
      <p:sp>
        <p:nvSpPr>
          <p:cNvPr id="261" name="Rounded Rectangle 26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01:51</a:t>
            </a:r>
            <a:endParaRPr lang="en-US" sz="1600"/>
          </a:p>
        </p:txBody>
      </p:sp>
      <p:sp>
        <p:nvSpPr>
          <p:cNvPr id="262" name="Rounded Rectangle 26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01:50</a:t>
            </a:r>
            <a:endParaRPr lang="en-US" sz="1600"/>
          </a:p>
        </p:txBody>
      </p:sp>
      <p:sp>
        <p:nvSpPr>
          <p:cNvPr id="263" name="Rounded Rectangle 26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01:49</a:t>
            </a:r>
            <a:endParaRPr lang="en-US" sz="1600"/>
          </a:p>
        </p:txBody>
      </p:sp>
      <p:sp>
        <p:nvSpPr>
          <p:cNvPr id="264" name="Rounded Rectangle 26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01:48</a:t>
            </a:r>
            <a:endParaRPr lang="en-US" sz="1600"/>
          </a:p>
        </p:txBody>
      </p:sp>
      <p:sp>
        <p:nvSpPr>
          <p:cNvPr id="265" name="Rounded Rectangle 26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01:47</a:t>
            </a:r>
            <a:endParaRPr lang="en-US" sz="1600"/>
          </a:p>
        </p:txBody>
      </p:sp>
      <p:sp>
        <p:nvSpPr>
          <p:cNvPr id="266" name="Rounded Rectangle 26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01:46</a:t>
            </a:r>
            <a:endParaRPr lang="en-US" sz="1600"/>
          </a:p>
        </p:txBody>
      </p:sp>
      <p:sp>
        <p:nvSpPr>
          <p:cNvPr id="267" name="Rounded Rectangle 26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01:45</a:t>
            </a:r>
            <a:endParaRPr lang="en-US" sz="1600"/>
          </a:p>
        </p:txBody>
      </p:sp>
      <p:sp>
        <p:nvSpPr>
          <p:cNvPr id="268" name="Rounded Rectangle 26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01:44</a:t>
            </a:r>
            <a:endParaRPr lang="en-US" sz="1600"/>
          </a:p>
        </p:txBody>
      </p:sp>
      <p:sp>
        <p:nvSpPr>
          <p:cNvPr id="269" name="Rounded Rectangle 26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01:43</a:t>
            </a:r>
            <a:endParaRPr lang="en-US" sz="1600"/>
          </a:p>
        </p:txBody>
      </p:sp>
      <p:sp>
        <p:nvSpPr>
          <p:cNvPr id="270" name="Rounded Rectangle 26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01:42</a:t>
            </a:r>
            <a:endParaRPr lang="en-US" sz="1600"/>
          </a:p>
        </p:txBody>
      </p:sp>
      <p:sp>
        <p:nvSpPr>
          <p:cNvPr id="271" name="Rounded Rectangle 27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01:41</a:t>
            </a:r>
            <a:endParaRPr lang="en-US" sz="1600"/>
          </a:p>
        </p:txBody>
      </p:sp>
      <p:sp>
        <p:nvSpPr>
          <p:cNvPr id="272" name="Rounded Rectangle 27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01:40</a:t>
            </a:r>
            <a:endParaRPr lang="en-US" sz="1600"/>
          </a:p>
        </p:txBody>
      </p:sp>
      <p:sp>
        <p:nvSpPr>
          <p:cNvPr id="273" name="Rounded Rectangle 27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01:39</a:t>
            </a:r>
            <a:endParaRPr lang="en-US" sz="1600"/>
          </a:p>
        </p:txBody>
      </p:sp>
      <p:sp>
        <p:nvSpPr>
          <p:cNvPr id="274" name="Rounded Rectangle 27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01:38</a:t>
            </a:r>
            <a:endParaRPr lang="en-US" sz="1600"/>
          </a:p>
        </p:txBody>
      </p:sp>
      <p:sp>
        <p:nvSpPr>
          <p:cNvPr id="275" name="Rounded Rectangle 27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01:37</a:t>
            </a:r>
            <a:endParaRPr lang="en-US" sz="1600"/>
          </a:p>
        </p:txBody>
      </p:sp>
      <p:sp>
        <p:nvSpPr>
          <p:cNvPr id="276" name="Rounded Rectangle 27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01:36</a:t>
            </a:r>
            <a:endParaRPr lang="en-US" sz="1600"/>
          </a:p>
        </p:txBody>
      </p:sp>
      <p:sp>
        <p:nvSpPr>
          <p:cNvPr id="277" name="Rounded Rectangle 27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01:35</a:t>
            </a:r>
            <a:endParaRPr lang="en-US" sz="1600"/>
          </a:p>
        </p:txBody>
      </p:sp>
      <p:sp>
        <p:nvSpPr>
          <p:cNvPr id="278" name="Rounded Rectangle 27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01:34</a:t>
            </a:r>
            <a:endParaRPr lang="en-US" sz="1600"/>
          </a:p>
        </p:txBody>
      </p:sp>
      <p:sp>
        <p:nvSpPr>
          <p:cNvPr id="279" name="Rounded Rectangle 27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01:33</a:t>
            </a:r>
            <a:endParaRPr lang="en-US" sz="1600"/>
          </a:p>
        </p:txBody>
      </p:sp>
      <p:sp>
        <p:nvSpPr>
          <p:cNvPr id="280" name="Rounded Rectangle 27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01:32</a:t>
            </a:r>
            <a:endParaRPr lang="en-US" sz="1600"/>
          </a:p>
        </p:txBody>
      </p:sp>
      <p:sp>
        <p:nvSpPr>
          <p:cNvPr id="281" name="Rounded Rectangle 28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01:31</a:t>
            </a:r>
            <a:endParaRPr lang="en-US" sz="1600"/>
          </a:p>
        </p:txBody>
      </p:sp>
      <p:sp>
        <p:nvSpPr>
          <p:cNvPr id="282" name="Rounded Rectangle 28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01:30</a:t>
            </a:r>
            <a:endParaRPr lang="en-US" sz="1600"/>
          </a:p>
        </p:txBody>
      </p:sp>
      <p:sp>
        <p:nvSpPr>
          <p:cNvPr id="283" name="Rounded Rectangle 28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01:29</a:t>
            </a:r>
            <a:endParaRPr lang="en-US" sz="1600"/>
          </a:p>
        </p:txBody>
      </p:sp>
      <p:sp>
        <p:nvSpPr>
          <p:cNvPr id="284" name="Rounded Rectangle 28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01:28</a:t>
            </a:r>
            <a:endParaRPr lang="en-US" sz="1600"/>
          </a:p>
        </p:txBody>
      </p:sp>
      <p:sp>
        <p:nvSpPr>
          <p:cNvPr id="285" name="Rounded Rectangle 28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01:27</a:t>
            </a:r>
            <a:endParaRPr lang="en-US" sz="1600"/>
          </a:p>
        </p:txBody>
      </p:sp>
      <p:sp>
        <p:nvSpPr>
          <p:cNvPr id="286" name="Rounded Rectangle 28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01:26</a:t>
            </a:r>
            <a:endParaRPr lang="en-US" sz="1600"/>
          </a:p>
        </p:txBody>
      </p:sp>
      <p:sp>
        <p:nvSpPr>
          <p:cNvPr id="287" name="Rounded Rectangle 28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01:25</a:t>
            </a:r>
            <a:endParaRPr lang="en-US" sz="1600"/>
          </a:p>
        </p:txBody>
      </p:sp>
      <p:sp>
        <p:nvSpPr>
          <p:cNvPr id="288" name="Rounded Rectangle 28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01:24</a:t>
            </a:r>
            <a:endParaRPr lang="en-US" sz="1600"/>
          </a:p>
        </p:txBody>
      </p:sp>
      <p:sp>
        <p:nvSpPr>
          <p:cNvPr id="289" name="Rounded Rectangle 28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01:23</a:t>
            </a:r>
            <a:endParaRPr lang="en-US" sz="1600"/>
          </a:p>
        </p:txBody>
      </p:sp>
      <p:sp>
        <p:nvSpPr>
          <p:cNvPr id="290" name="Rounded Rectangle 28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01:22</a:t>
            </a:r>
            <a:endParaRPr lang="en-US" sz="1600"/>
          </a:p>
        </p:txBody>
      </p:sp>
      <p:sp>
        <p:nvSpPr>
          <p:cNvPr id="291" name="Rounded Rectangle 29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01:21</a:t>
            </a:r>
            <a:endParaRPr lang="en-US" sz="1600"/>
          </a:p>
        </p:txBody>
      </p:sp>
      <p:sp>
        <p:nvSpPr>
          <p:cNvPr id="292" name="Rounded Rectangle 29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01:20</a:t>
            </a:r>
            <a:endParaRPr lang="en-US" sz="1600"/>
          </a:p>
        </p:txBody>
      </p:sp>
      <p:sp>
        <p:nvSpPr>
          <p:cNvPr id="293" name="Rounded Rectangle 29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01:19</a:t>
            </a:r>
            <a:endParaRPr lang="en-US" sz="1600"/>
          </a:p>
        </p:txBody>
      </p:sp>
      <p:sp>
        <p:nvSpPr>
          <p:cNvPr id="294" name="Rounded Rectangle 29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01:18</a:t>
            </a:r>
            <a:endParaRPr lang="en-US" sz="1600"/>
          </a:p>
        </p:txBody>
      </p:sp>
      <p:sp>
        <p:nvSpPr>
          <p:cNvPr id="295" name="Rounded Rectangle 29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01:17</a:t>
            </a:r>
            <a:endParaRPr lang="en-US" sz="1600"/>
          </a:p>
        </p:txBody>
      </p:sp>
      <p:sp>
        <p:nvSpPr>
          <p:cNvPr id="296" name="Rounded Rectangle 29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01:16</a:t>
            </a:r>
            <a:endParaRPr lang="en-US" sz="1600"/>
          </a:p>
        </p:txBody>
      </p:sp>
      <p:sp>
        <p:nvSpPr>
          <p:cNvPr id="297" name="Rounded Rectangle 29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01:15</a:t>
            </a:r>
            <a:endParaRPr lang="en-US" sz="1600"/>
          </a:p>
        </p:txBody>
      </p:sp>
      <p:sp>
        <p:nvSpPr>
          <p:cNvPr id="298" name="Rounded Rectangle 29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01:14</a:t>
            </a:r>
            <a:endParaRPr lang="en-US" sz="1600"/>
          </a:p>
        </p:txBody>
      </p:sp>
      <p:sp>
        <p:nvSpPr>
          <p:cNvPr id="299" name="Rounded Rectangle 29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01:13</a:t>
            </a:r>
            <a:endParaRPr lang="en-US" sz="1600"/>
          </a:p>
        </p:txBody>
      </p:sp>
      <p:sp>
        <p:nvSpPr>
          <p:cNvPr id="300" name="Rounded Rectangle 29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01:12</a:t>
            </a:r>
            <a:endParaRPr lang="en-US" sz="1600"/>
          </a:p>
        </p:txBody>
      </p:sp>
      <p:sp>
        <p:nvSpPr>
          <p:cNvPr id="301" name="Rounded Rectangle 30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01:11</a:t>
            </a:r>
            <a:endParaRPr lang="en-US" sz="1600"/>
          </a:p>
        </p:txBody>
      </p:sp>
      <p:sp>
        <p:nvSpPr>
          <p:cNvPr id="302" name="Rounded Rectangle 30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01:10</a:t>
            </a:r>
            <a:endParaRPr lang="en-US" sz="1600"/>
          </a:p>
        </p:txBody>
      </p:sp>
      <p:sp>
        <p:nvSpPr>
          <p:cNvPr id="303" name="Rounded Rectangle 30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01:09</a:t>
            </a:r>
            <a:endParaRPr lang="en-US" sz="1600"/>
          </a:p>
        </p:txBody>
      </p:sp>
      <p:sp>
        <p:nvSpPr>
          <p:cNvPr id="304" name="Rounded Rectangle 30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01:08</a:t>
            </a:r>
            <a:endParaRPr lang="en-US" sz="1600"/>
          </a:p>
        </p:txBody>
      </p:sp>
      <p:sp>
        <p:nvSpPr>
          <p:cNvPr id="305" name="Rounded Rectangle 30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01:07</a:t>
            </a:r>
            <a:endParaRPr lang="en-US" sz="1600"/>
          </a:p>
        </p:txBody>
      </p:sp>
      <p:sp>
        <p:nvSpPr>
          <p:cNvPr id="306" name="Rounded Rectangle 30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01:06</a:t>
            </a:r>
            <a:endParaRPr lang="en-US" sz="1600"/>
          </a:p>
        </p:txBody>
      </p:sp>
      <p:sp>
        <p:nvSpPr>
          <p:cNvPr id="307" name="Rounded Rectangle 30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01:05</a:t>
            </a:r>
            <a:endParaRPr lang="en-US" sz="1600"/>
          </a:p>
        </p:txBody>
      </p:sp>
      <p:sp>
        <p:nvSpPr>
          <p:cNvPr id="308" name="Rounded Rectangle 30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01:04</a:t>
            </a:r>
            <a:endParaRPr lang="en-US" sz="1600"/>
          </a:p>
        </p:txBody>
      </p:sp>
      <p:sp>
        <p:nvSpPr>
          <p:cNvPr id="309" name="Rounded Rectangle 30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01:03</a:t>
            </a:r>
            <a:endParaRPr lang="en-US" sz="1600"/>
          </a:p>
        </p:txBody>
      </p:sp>
      <p:sp>
        <p:nvSpPr>
          <p:cNvPr id="310" name="Rounded Rectangle 30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01:02</a:t>
            </a:r>
            <a:endParaRPr lang="en-US" sz="1600"/>
          </a:p>
        </p:txBody>
      </p:sp>
      <p:sp>
        <p:nvSpPr>
          <p:cNvPr id="311" name="Rounded Rectangle 31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01:01</a:t>
            </a:r>
            <a:endParaRPr lang="en-US" sz="1600"/>
          </a:p>
        </p:txBody>
      </p:sp>
      <p:sp>
        <p:nvSpPr>
          <p:cNvPr id="312" name="Rounded Rectangle 31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01:00</a:t>
            </a:r>
            <a:endParaRPr lang="en-US" sz="1600"/>
          </a:p>
        </p:txBody>
      </p:sp>
      <p:sp>
        <p:nvSpPr>
          <p:cNvPr id="313" name="Rounded Rectangle 31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00:59</a:t>
            </a:r>
            <a:endParaRPr lang="en-US" sz="1600"/>
          </a:p>
        </p:txBody>
      </p:sp>
      <p:sp>
        <p:nvSpPr>
          <p:cNvPr id="314" name="Rounded Rectangle 31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00:58</a:t>
            </a:r>
            <a:endParaRPr lang="en-US" sz="1600"/>
          </a:p>
        </p:txBody>
      </p:sp>
      <p:sp>
        <p:nvSpPr>
          <p:cNvPr id="315" name="Rounded Rectangle 31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00:57</a:t>
            </a:r>
            <a:endParaRPr lang="en-US" sz="1600"/>
          </a:p>
        </p:txBody>
      </p:sp>
      <p:sp>
        <p:nvSpPr>
          <p:cNvPr id="316" name="Rounded Rectangle 31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00:56</a:t>
            </a:r>
            <a:endParaRPr lang="en-US" sz="1600"/>
          </a:p>
        </p:txBody>
      </p:sp>
      <p:sp>
        <p:nvSpPr>
          <p:cNvPr id="317" name="Rounded Rectangle 31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00:55</a:t>
            </a:r>
            <a:endParaRPr lang="en-US" sz="1600"/>
          </a:p>
        </p:txBody>
      </p:sp>
      <p:sp>
        <p:nvSpPr>
          <p:cNvPr id="318" name="Rounded Rectangle 31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00:54</a:t>
            </a:r>
            <a:endParaRPr lang="en-US" sz="1600"/>
          </a:p>
        </p:txBody>
      </p:sp>
      <p:sp>
        <p:nvSpPr>
          <p:cNvPr id="319" name="Rounded Rectangle 31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00:53</a:t>
            </a:r>
            <a:endParaRPr lang="en-US" sz="1600"/>
          </a:p>
        </p:txBody>
      </p:sp>
      <p:sp>
        <p:nvSpPr>
          <p:cNvPr id="320" name="Rounded Rectangle 31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00:52</a:t>
            </a:r>
            <a:endParaRPr lang="en-US" sz="1600"/>
          </a:p>
        </p:txBody>
      </p:sp>
      <p:sp>
        <p:nvSpPr>
          <p:cNvPr id="321" name="Rounded Rectangle 32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00:51</a:t>
            </a:r>
            <a:endParaRPr lang="en-US" sz="1600"/>
          </a:p>
        </p:txBody>
      </p:sp>
      <p:sp>
        <p:nvSpPr>
          <p:cNvPr id="322" name="Rounded Rectangle 32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00:50</a:t>
            </a:r>
            <a:endParaRPr lang="en-US" sz="1600"/>
          </a:p>
        </p:txBody>
      </p:sp>
      <p:sp>
        <p:nvSpPr>
          <p:cNvPr id="323" name="Rounded Rectangle 32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00:49</a:t>
            </a:r>
            <a:endParaRPr lang="en-US" sz="1600"/>
          </a:p>
        </p:txBody>
      </p:sp>
      <p:sp>
        <p:nvSpPr>
          <p:cNvPr id="324" name="Rounded Rectangle 32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00:48</a:t>
            </a:r>
            <a:endParaRPr lang="en-US" sz="1600"/>
          </a:p>
        </p:txBody>
      </p:sp>
      <p:sp>
        <p:nvSpPr>
          <p:cNvPr id="325" name="Rounded Rectangle 32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00:47</a:t>
            </a:r>
            <a:endParaRPr lang="en-US" sz="1600"/>
          </a:p>
        </p:txBody>
      </p:sp>
      <p:sp>
        <p:nvSpPr>
          <p:cNvPr id="326" name="Rounded Rectangle 32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00:46</a:t>
            </a:r>
            <a:endParaRPr lang="en-US" sz="1600"/>
          </a:p>
        </p:txBody>
      </p:sp>
      <p:sp>
        <p:nvSpPr>
          <p:cNvPr id="327" name="Rounded Rectangle 32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00:45</a:t>
            </a:r>
            <a:endParaRPr lang="en-US" sz="1600"/>
          </a:p>
        </p:txBody>
      </p:sp>
      <p:sp>
        <p:nvSpPr>
          <p:cNvPr id="328" name="Rounded Rectangle 32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00:44</a:t>
            </a:r>
            <a:endParaRPr lang="en-US" sz="1600"/>
          </a:p>
        </p:txBody>
      </p:sp>
      <p:sp>
        <p:nvSpPr>
          <p:cNvPr id="329" name="Rounded Rectangle 32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00:43</a:t>
            </a:r>
            <a:endParaRPr lang="en-US" sz="1600"/>
          </a:p>
        </p:txBody>
      </p:sp>
      <p:sp>
        <p:nvSpPr>
          <p:cNvPr id="330" name="Rounded Rectangle 32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00:42</a:t>
            </a:r>
            <a:endParaRPr lang="en-US" sz="1600"/>
          </a:p>
        </p:txBody>
      </p:sp>
      <p:sp>
        <p:nvSpPr>
          <p:cNvPr id="331" name="Rounded Rectangle 33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00:41</a:t>
            </a:r>
            <a:endParaRPr lang="en-US" sz="1600"/>
          </a:p>
        </p:txBody>
      </p:sp>
      <p:sp>
        <p:nvSpPr>
          <p:cNvPr id="332" name="Rounded Rectangle 33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00:40</a:t>
            </a:r>
            <a:endParaRPr lang="en-US" sz="1600"/>
          </a:p>
        </p:txBody>
      </p:sp>
      <p:sp>
        <p:nvSpPr>
          <p:cNvPr id="333" name="Rounded Rectangle 33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00:39</a:t>
            </a:r>
            <a:endParaRPr lang="en-US" sz="1600"/>
          </a:p>
        </p:txBody>
      </p:sp>
      <p:sp>
        <p:nvSpPr>
          <p:cNvPr id="334" name="Rounded Rectangle 33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00:38</a:t>
            </a:r>
            <a:endParaRPr lang="en-US" sz="1600"/>
          </a:p>
        </p:txBody>
      </p:sp>
      <p:sp>
        <p:nvSpPr>
          <p:cNvPr id="335" name="Rounded Rectangle 33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00:37</a:t>
            </a:r>
            <a:endParaRPr lang="en-US" sz="1600"/>
          </a:p>
        </p:txBody>
      </p:sp>
      <p:sp>
        <p:nvSpPr>
          <p:cNvPr id="336" name="Rounded Rectangle 33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00:36</a:t>
            </a:r>
            <a:endParaRPr lang="en-US" sz="1600"/>
          </a:p>
        </p:txBody>
      </p:sp>
      <p:sp>
        <p:nvSpPr>
          <p:cNvPr id="337" name="Rounded Rectangle 33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00:35</a:t>
            </a:r>
            <a:endParaRPr lang="en-US" sz="1600"/>
          </a:p>
        </p:txBody>
      </p:sp>
      <p:sp>
        <p:nvSpPr>
          <p:cNvPr id="338" name="Rounded Rectangle 33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00:34</a:t>
            </a:r>
            <a:endParaRPr lang="en-US" sz="1600"/>
          </a:p>
        </p:txBody>
      </p:sp>
      <p:sp>
        <p:nvSpPr>
          <p:cNvPr id="339" name="Rounded Rectangle 33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00:33</a:t>
            </a:r>
            <a:endParaRPr lang="en-US" sz="1600"/>
          </a:p>
        </p:txBody>
      </p:sp>
      <p:sp>
        <p:nvSpPr>
          <p:cNvPr id="340" name="Rounded Rectangle 33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00:32</a:t>
            </a:r>
            <a:endParaRPr lang="en-US" sz="1600"/>
          </a:p>
        </p:txBody>
      </p:sp>
      <p:sp>
        <p:nvSpPr>
          <p:cNvPr id="341" name="Rounded Rectangle 34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00:31</a:t>
            </a:r>
            <a:endParaRPr lang="en-US" sz="1600"/>
          </a:p>
        </p:txBody>
      </p:sp>
      <p:sp>
        <p:nvSpPr>
          <p:cNvPr id="342" name="Rounded Rectangle 34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00:30</a:t>
            </a:r>
            <a:endParaRPr lang="en-US" sz="1600"/>
          </a:p>
        </p:txBody>
      </p:sp>
      <p:sp>
        <p:nvSpPr>
          <p:cNvPr id="343" name="Rounded Rectangle 34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00:29</a:t>
            </a:r>
            <a:endParaRPr lang="en-US" sz="1600"/>
          </a:p>
        </p:txBody>
      </p:sp>
      <p:sp>
        <p:nvSpPr>
          <p:cNvPr id="344" name="Rounded Rectangle 34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00:28</a:t>
            </a:r>
            <a:endParaRPr lang="en-US" sz="1600"/>
          </a:p>
        </p:txBody>
      </p:sp>
      <p:sp>
        <p:nvSpPr>
          <p:cNvPr id="345" name="Rounded Rectangle 34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00:27</a:t>
            </a:r>
            <a:endParaRPr lang="en-US" sz="1600"/>
          </a:p>
        </p:txBody>
      </p:sp>
      <p:sp>
        <p:nvSpPr>
          <p:cNvPr id="346" name="Rounded Rectangle 34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00:26</a:t>
            </a:r>
            <a:endParaRPr lang="en-US" sz="1600"/>
          </a:p>
        </p:txBody>
      </p:sp>
      <p:sp>
        <p:nvSpPr>
          <p:cNvPr id="347" name="Rounded Rectangle 34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00:25</a:t>
            </a:r>
            <a:endParaRPr lang="en-US" sz="1600"/>
          </a:p>
        </p:txBody>
      </p:sp>
      <p:sp>
        <p:nvSpPr>
          <p:cNvPr id="348" name="Rounded Rectangle 34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00:24</a:t>
            </a:r>
            <a:endParaRPr lang="en-US" sz="1600"/>
          </a:p>
        </p:txBody>
      </p:sp>
      <p:sp>
        <p:nvSpPr>
          <p:cNvPr id="349" name="Rounded Rectangle 34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00:23</a:t>
            </a:r>
            <a:endParaRPr lang="en-US" sz="1600"/>
          </a:p>
        </p:txBody>
      </p:sp>
      <p:sp>
        <p:nvSpPr>
          <p:cNvPr id="350" name="Rounded Rectangle 34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00:22</a:t>
            </a:r>
            <a:endParaRPr lang="en-US" sz="1600"/>
          </a:p>
        </p:txBody>
      </p:sp>
      <p:sp>
        <p:nvSpPr>
          <p:cNvPr id="351" name="Rounded Rectangle 35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00:21</a:t>
            </a:r>
            <a:endParaRPr lang="en-US" sz="1600"/>
          </a:p>
        </p:txBody>
      </p:sp>
      <p:sp>
        <p:nvSpPr>
          <p:cNvPr id="352" name="Rounded Rectangle 35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00:20</a:t>
            </a:r>
            <a:endParaRPr lang="en-US" sz="1600"/>
          </a:p>
        </p:txBody>
      </p:sp>
      <p:sp>
        <p:nvSpPr>
          <p:cNvPr id="353" name="Rounded Rectangle 35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00:19</a:t>
            </a:r>
            <a:endParaRPr lang="en-US" sz="1600"/>
          </a:p>
        </p:txBody>
      </p:sp>
      <p:sp>
        <p:nvSpPr>
          <p:cNvPr id="354" name="Rounded Rectangle 35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00:18</a:t>
            </a:r>
            <a:endParaRPr lang="en-US" sz="1600"/>
          </a:p>
        </p:txBody>
      </p:sp>
      <p:sp>
        <p:nvSpPr>
          <p:cNvPr id="355" name="Rounded Rectangle 35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00:17</a:t>
            </a:r>
            <a:endParaRPr lang="en-US" sz="1600"/>
          </a:p>
        </p:txBody>
      </p:sp>
      <p:sp>
        <p:nvSpPr>
          <p:cNvPr id="356" name="Rounded Rectangle 35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00:16</a:t>
            </a:r>
            <a:endParaRPr lang="en-US" sz="1600"/>
          </a:p>
        </p:txBody>
      </p:sp>
      <p:sp>
        <p:nvSpPr>
          <p:cNvPr id="357" name="Rounded Rectangle 35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00:15</a:t>
            </a:r>
            <a:endParaRPr lang="en-US" sz="1600"/>
          </a:p>
        </p:txBody>
      </p:sp>
      <p:sp>
        <p:nvSpPr>
          <p:cNvPr id="358" name="Rounded Rectangle 35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00:14</a:t>
            </a:r>
            <a:endParaRPr lang="en-US" sz="1600"/>
          </a:p>
        </p:txBody>
      </p:sp>
      <p:sp>
        <p:nvSpPr>
          <p:cNvPr id="359" name="Rounded Rectangle 35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00:13</a:t>
            </a:r>
            <a:endParaRPr lang="en-US" sz="1600"/>
          </a:p>
        </p:txBody>
      </p:sp>
      <p:sp>
        <p:nvSpPr>
          <p:cNvPr id="360" name="Rounded Rectangle 35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00:12</a:t>
            </a:r>
            <a:endParaRPr lang="en-US" sz="1600"/>
          </a:p>
        </p:txBody>
      </p:sp>
      <p:sp>
        <p:nvSpPr>
          <p:cNvPr id="361" name="Rounded Rectangle 36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00:11</a:t>
            </a:r>
            <a:endParaRPr lang="en-US" sz="1600"/>
          </a:p>
        </p:txBody>
      </p:sp>
      <p:sp>
        <p:nvSpPr>
          <p:cNvPr id="362" name="Rounded Rectangle 36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00:10</a:t>
            </a:r>
            <a:endParaRPr lang="en-US" sz="1600"/>
          </a:p>
        </p:txBody>
      </p:sp>
      <p:sp>
        <p:nvSpPr>
          <p:cNvPr id="363" name="Rounded Rectangle 36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00:09</a:t>
            </a:r>
            <a:endParaRPr lang="en-US" sz="1600"/>
          </a:p>
        </p:txBody>
      </p:sp>
      <p:sp>
        <p:nvSpPr>
          <p:cNvPr id="364" name="Rounded Rectangle 36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00:08</a:t>
            </a:r>
            <a:endParaRPr lang="en-US" sz="1600"/>
          </a:p>
        </p:txBody>
      </p:sp>
      <p:sp>
        <p:nvSpPr>
          <p:cNvPr id="365" name="Rounded Rectangle 36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00:07</a:t>
            </a:r>
            <a:endParaRPr lang="en-US" sz="1600"/>
          </a:p>
        </p:txBody>
      </p:sp>
      <p:sp>
        <p:nvSpPr>
          <p:cNvPr id="366" name="Rounded Rectangle 36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00:06</a:t>
            </a:r>
            <a:endParaRPr lang="en-US" sz="1600"/>
          </a:p>
        </p:txBody>
      </p:sp>
      <p:sp>
        <p:nvSpPr>
          <p:cNvPr id="367" name="Rounded Rectangle 36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00:05</a:t>
            </a:r>
            <a:endParaRPr lang="en-US" sz="1600"/>
          </a:p>
        </p:txBody>
      </p:sp>
      <p:sp>
        <p:nvSpPr>
          <p:cNvPr id="368" name="Rounded Rectangle 36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00:04</a:t>
            </a:r>
            <a:endParaRPr lang="en-US" sz="1600"/>
          </a:p>
        </p:txBody>
      </p:sp>
      <p:sp>
        <p:nvSpPr>
          <p:cNvPr id="369" name="Rounded Rectangle 36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00:03</a:t>
            </a:r>
            <a:endParaRPr lang="en-US" sz="1600"/>
          </a:p>
        </p:txBody>
      </p:sp>
      <p:sp>
        <p:nvSpPr>
          <p:cNvPr id="370" name="Rounded Rectangle 36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00:02</a:t>
            </a:r>
            <a:endParaRPr lang="en-US" sz="1600"/>
          </a:p>
        </p:txBody>
      </p:sp>
      <p:sp>
        <p:nvSpPr>
          <p:cNvPr id="371" name="Rounded Rectangle 37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00:01</a:t>
            </a:r>
            <a:endParaRPr lang="en-US" sz="1600"/>
          </a:p>
        </p:txBody>
      </p:sp>
      <p:sp>
        <p:nvSpPr>
          <p:cNvPr id="372" name="Rounded Rectangle 37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00:00</a:t>
            </a:r>
            <a:endParaRPr lang="en-US" sz="1600" dirty="0"/>
          </a:p>
        </p:txBody>
      </p:sp>
      <p:sp>
        <p:nvSpPr>
          <p:cNvPr id="373" name="Oval 372"/>
          <p:cNvSpPr/>
          <p:nvPr/>
        </p:nvSpPr>
        <p:spPr>
          <a:xfrm>
            <a:off x="10413975" y="707742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TG</a:t>
            </a:r>
            <a:endParaRPr lang="en-US" sz="1600" dirty="0"/>
          </a:p>
        </p:txBody>
      </p:sp>
      <p:sp>
        <p:nvSpPr>
          <p:cNvPr id="380" name="TextBox 379"/>
          <p:cNvSpPr txBox="1"/>
          <p:nvPr/>
        </p:nvSpPr>
        <p:spPr>
          <a:xfrm>
            <a:off x="1286359" y="154980"/>
            <a:ext cx="8670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Hoàn </a:t>
            </a:r>
            <a:r>
              <a:rPr lang="nl-NL" sz="28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thành bảng nhóm sau</a:t>
            </a:r>
            <a:endParaRPr lang="en-US" sz="2800" b="1" dirty="0">
              <a:solidFill>
                <a:srgbClr val="0000FF"/>
              </a:solidFill>
            </a:endParaRPr>
          </a:p>
        </p:txBody>
      </p:sp>
      <p:graphicFrame>
        <p:nvGraphicFramePr>
          <p:cNvPr id="381" name="Table 380"/>
          <p:cNvGraphicFramePr>
            <a:graphicFrameLocks noGrp="1"/>
          </p:cNvGraphicFramePr>
          <p:nvPr/>
        </p:nvGraphicFramePr>
        <p:xfrm>
          <a:off x="573438" y="700136"/>
          <a:ext cx="9097504" cy="4696968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accent5">
                      <a:lumMod val="60000"/>
                      <a:lumOff val="40000"/>
                    </a:schemeClr>
                  </a:outerShdw>
                </a:effectLst>
              </a:tblPr>
              <a:tblGrid>
                <a:gridCol w="1075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2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13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721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57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81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Số a</a:t>
                      </a:r>
                      <a:endParaRPr lang="en-US" sz="2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Các ước</a:t>
                      </a:r>
                      <a:endParaRPr lang="en-US" sz="2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Số ước</a:t>
                      </a:r>
                      <a:endParaRPr lang="en-US" sz="2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số chỉ có 2 ước</a:t>
                      </a:r>
                      <a:endParaRPr lang="en-US" sz="2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số có</a:t>
                      </a:r>
                      <a:r>
                        <a:rPr lang="nl-NL" sz="2600" b="1" baseline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nl-NL" sz="2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nhiều hơn 2 ước</a:t>
                      </a:r>
                      <a:endParaRPr lang="en-US" sz="2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/>
                        <a:buNone/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0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0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/>
                        <a:buChar char=""/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0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/>
                        <a:buChar char=""/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0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/>
                        <a:buChar char=""/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0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/>
                        <a:buChar char=""/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0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/>
                        <a:buChar char=""/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0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27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/>
                        <a:buNone/>
                      </a:pPr>
                      <a:endParaRPr lang="nl-NL" sz="2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82" name="TextBox 381"/>
          <p:cNvSpPr txBox="1"/>
          <p:nvPr/>
        </p:nvSpPr>
        <p:spPr>
          <a:xfrm>
            <a:off x="2045775" y="1549834"/>
            <a:ext cx="122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1; 2</a:t>
            </a:r>
          </a:p>
        </p:txBody>
      </p:sp>
      <p:sp>
        <p:nvSpPr>
          <p:cNvPr id="383" name="TextBox 382"/>
          <p:cNvSpPr txBox="1"/>
          <p:nvPr/>
        </p:nvSpPr>
        <p:spPr>
          <a:xfrm>
            <a:off x="5809147" y="1618077"/>
            <a:ext cx="94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384" name="TextBox 383"/>
          <p:cNvSpPr txBox="1"/>
          <p:nvPr/>
        </p:nvSpPr>
        <p:spPr>
          <a:xfrm>
            <a:off x="2074188" y="2089685"/>
            <a:ext cx="122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1; 3 </a:t>
            </a:r>
          </a:p>
        </p:txBody>
      </p:sp>
      <p:sp>
        <p:nvSpPr>
          <p:cNvPr id="385" name="TextBox 384"/>
          <p:cNvSpPr txBox="1"/>
          <p:nvPr/>
        </p:nvSpPr>
        <p:spPr>
          <a:xfrm>
            <a:off x="2027683" y="2570146"/>
            <a:ext cx="122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1; 2; 4</a:t>
            </a:r>
          </a:p>
        </p:txBody>
      </p:sp>
      <p:sp>
        <p:nvSpPr>
          <p:cNvPr id="386" name="TextBox 385"/>
          <p:cNvSpPr txBox="1"/>
          <p:nvPr/>
        </p:nvSpPr>
        <p:spPr>
          <a:xfrm>
            <a:off x="2074185" y="2973100"/>
            <a:ext cx="122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1; 5</a:t>
            </a:r>
          </a:p>
        </p:txBody>
      </p:sp>
      <p:sp>
        <p:nvSpPr>
          <p:cNvPr id="387" name="TextBox 386"/>
          <p:cNvSpPr txBox="1"/>
          <p:nvPr/>
        </p:nvSpPr>
        <p:spPr>
          <a:xfrm>
            <a:off x="1673811" y="3391556"/>
            <a:ext cx="1689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1; 2; 3; 6</a:t>
            </a:r>
          </a:p>
        </p:txBody>
      </p:sp>
      <p:sp>
        <p:nvSpPr>
          <p:cNvPr id="388" name="TextBox 387"/>
          <p:cNvSpPr txBox="1"/>
          <p:nvPr/>
        </p:nvSpPr>
        <p:spPr>
          <a:xfrm>
            <a:off x="1872711" y="3841006"/>
            <a:ext cx="122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1; 7</a:t>
            </a:r>
          </a:p>
        </p:txBody>
      </p:sp>
      <p:sp>
        <p:nvSpPr>
          <p:cNvPr id="389" name="TextBox 388"/>
          <p:cNvSpPr txBox="1"/>
          <p:nvPr/>
        </p:nvSpPr>
        <p:spPr>
          <a:xfrm>
            <a:off x="1919205" y="4352450"/>
            <a:ext cx="122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1; 17</a:t>
            </a:r>
          </a:p>
        </p:txBody>
      </p:sp>
      <p:sp>
        <p:nvSpPr>
          <p:cNvPr id="390" name="TextBox 389"/>
          <p:cNvSpPr txBox="1"/>
          <p:nvPr/>
        </p:nvSpPr>
        <p:spPr>
          <a:xfrm>
            <a:off x="1611824" y="4910392"/>
            <a:ext cx="2076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1; 2; 17; 34</a:t>
            </a:r>
          </a:p>
        </p:txBody>
      </p:sp>
      <p:sp>
        <p:nvSpPr>
          <p:cNvPr id="391" name="TextBox 390"/>
          <p:cNvSpPr txBox="1"/>
          <p:nvPr/>
        </p:nvSpPr>
        <p:spPr>
          <a:xfrm>
            <a:off x="4039896" y="2567556"/>
            <a:ext cx="71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92" name="TextBox 391"/>
          <p:cNvSpPr txBox="1"/>
          <p:nvPr/>
        </p:nvSpPr>
        <p:spPr>
          <a:xfrm>
            <a:off x="3962404" y="4396357"/>
            <a:ext cx="71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93" name="TextBox 392"/>
          <p:cNvSpPr txBox="1"/>
          <p:nvPr/>
        </p:nvSpPr>
        <p:spPr>
          <a:xfrm>
            <a:off x="3975320" y="3045422"/>
            <a:ext cx="71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94" name="TextBox 393"/>
          <p:cNvSpPr txBox="1"/>
          <p:nvPr/>
        </p:nvSpPr>
        <p:spPr>
          <a:xfrm>
            <a:off x="3972739" y="4003734"/>
            <a:ext cx="71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95" name="TextBox 394"/>
          <p:cNvSpPr txBox="1"/>
          <p:nvPr/>
        </p:nvSpPr>
        <p:spPr>
          <a:xfrm>
            <a:off x="3939160" y="4946547"/>
            <a:ext cx="71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96" name="TextBox 395"/>
          <p:cNvSpPr txBox="1"/>
          <p:nvPr/>
        </p:nvSpPr>
        <p:spPr>
          <a:xfrm>
            <a:off x="8332787" y="4901146"/>
            <a:ext cx="94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397" name="TextBox 396"/>
          <p:cNvSpPr txBox="1"/>
          <p:nvPr/>
        </p:nvSpPr>
        <p:spPr>
          <a:xfrm>
            <a:off x="8268206" y="3472718"/>
            <a:ext cx="94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398" name="TextBox 397"/>
          <p:cNvSpPr txBox="1"/>
          <p:nvPr/>
        </p:nvSpPr>
        <p:spPr>
          <a:xfrm>
            <a:off x="8312118" y="2540238"/>
            <a:ext cx="94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399" name="TextBox 398"/>
          <p:cNvSpPr txBox="1"/>
          <p:nvPr/>
        </p:nvSpPr>
        <p:spPr>
          <a:xfrm>
            <a:off x="5845307" y="3018090"/>
            <a:ext cx="94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400" name="TextBox 399"/>
          <p:cNvSpPr txBox="1"/>
          <p:nvPr/>
        </p:nvSpPr>
        <p:spPr>
          <a:xfrm>
            <a:off x="5889219" y="3960902"/>
            <a:ext cx="94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401" name="TextBox 400"/>
          <p:cNvSpPr txBox="1"/>
          <p:nvPr/>
        </p:nvSpPr>
        <p:spPr>
          <a:xfrm>
            <a:off x="5855641" y="4469764"/>
            <a:ext cx="94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402" name="TextBox 401"/>
          <p:cNvSpPr txBox="1"/>
          <p:nvPr/>
        </p:nvSpPr>
        <p:spPr>
          <a:xfrm>
            <a:off x="5806560" y="2111436"/>
            <a:ext cx="946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403" name="TextBox 402"/>
          <p:cNvSpPr txBox="1"/>
          <p:nvPr/>
        </p:nvSpPr>
        <p:spPr>
          <a:xfrm>
            <a:off x="3990818" y="1619578"/>
            <a:ext cx="71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4" name="TextBox 403"/>
          <p:cNvSpPr txBox="1"/>
          <p:nvPr/>
        </p:nvSpPr>
        <p:spPr>
          <a:xfrm>
            <a:off x="3972737" y="2050946"/>
            <a:ext cx="71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405" name="Picture 404">
            <a:extLst>
              <a:ext uri="{FF2B5EF4-FFF2-40B4-BE49-F238E27FC236}">
                <a16:creationId xmlns:a16="http://schemas.microsoft.com/office/drawing/2014/main" id="{2A230B5E-3D86-455A-B5BE-9DEFE4245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177" cy="614974"/>
          </a:xfrm>
          <a:prstGeom prst="rect">
            <a:avLst/>
          </a:prstGeom>
        </p:spPr>
      </p:pic>
      <p:sp>
        <p:nvSpPr>
          <p:cNvPr id="406" name="Rounded Rectangle 405"/>
          <p:cNvSpPr/>
          <p:nvPr/>
        </p:nvSpPr>
        <p:spPr>
          <a:xfrm>
            <a:off x="263470" y="5501898"/>
            <a:ext cx="8632556" cy="573437"/>
          </a:xfrm>
          <a:prstGeom prst="roundRect">
            <a:avLst/>
          </a:prstGeom>
          <a:solidFill>
            <a:srgbClr val="A7FD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2; 3 ; 5; 7; 17</a:t>
            </a:r>
            <a:r>
              <a:rPr lang="en-US" sz="2800" dirty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tố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7" name="TextBox 406"/>
          <p:cNvSpPr txBox="1"/>
          <p:nvPr/>
        </p:nvSpPr>
        <p:spPr>
          <a:xfrm>
            <a:off x="3972739" y="3492290"/>
            <a:ext cx="715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08" name="Rounded Rectangle 407"/>
          <p:cNvSpPr/>
          <p:nvPr/>
        </p:nvSpPr>
        <p:spPr>
          <a:xfrm>
            <a:off x="294468" y="6145077"/>
            <a:ext cx="8198604" cy="4804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800" dirty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4; 6; 34   </a:t>
            </a:r>
            <a:r>
              <a:rPr lang="en-US" sz="2800" dirty="0" err="1">
                <a:solidFill>
                  <a:srgbClr val="15142A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" name="Picture 408" descr="pngtree-group-discussion-learn-life-learning-life-png-image_381625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4130" y="1194484"/>
            <a:ext cx="1813301" cy="125536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841664" y="1618077"/>
            <a:ext cx="444695" cy="432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911633" y="2111436"/>
            <a:ext cx="444695" cy="432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/>
          <p:cNvSpPr/>
          <p:nvPr/>
        </p:nvSpPr>
        <p:spPr>
          <a:xfrm>
            <a:off x="890731" y="3039849"/>
            <a:ext cx="444695" cy="432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/>
          <p:cNvSpPr/>
          <p:nvPr/>
        </p:nvSpPr>
        <p:spPr>
          <a:xfrm>
            <a:off x="900862" y="3995938"/>
            <a:ext cx="444695" cy="432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867689" y="4469764"/>
            <a:ext cx="444695" cy="4328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3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3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3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3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3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3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30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3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5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1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5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5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5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5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75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85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95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85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95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5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15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25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35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45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65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85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95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305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315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325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335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345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355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365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375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85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395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05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415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425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435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445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55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465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475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85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495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505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515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525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35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45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55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565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575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85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595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5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615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625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635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645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655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665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675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685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695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705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715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725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735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745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755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765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775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785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795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805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815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825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835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845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855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865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87500"/>
                            </p:stCondLst>
                            <p:childTnLst>
                              <p:par>
                                <p:cTn id="4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88500"/>
                            </p:stCondLst>
                            <p:childTnLst>
                              <p:par>
                                <p:cTn id="4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89500"/>
                            </p:stCondLst>
                            <p:childTnLst>
                              <p:par>
                                <p:cTn id="4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90500"/>
                            </p:stCondLst>
                            <p:childTnLst>
                              <p:par>
                                <p:cTn id="4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91500"/>
                            </p:stCondLst>
                            <p:childTnLst>
                              <p:par>
                                <p:cTn id="4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92500"/>
                            </p:stCondLst>
                            <p:childTnLst>
                              <p:par>
                                <p:cTn id="4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93500"/>
                            </p:stCondLst>
                            <p:childTnLst>
                              <p:par>
                                <p:cTn id="4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94500"/>
                            </p:stCondLst>
                            <p:childTnLst>
                              <p:par>
                                <p:cTn id="4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95500"/>
                            </p:stCondLst>
                            <p:childTnLst>
                              <p:par>
                                <p:cTn id="4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96500"/>
                            </p:stCondLst>
                            <p:childTnLst>
                              <p:par>
                                <p:cTn id="4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97500"/>
                            </p:stCondLst>
                            <p:childTnLst>
                              <p:par>
                                <p:cTn id="4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98500"/>
                            </p:stCondLst>
                            <p:childTnLst>
                              <p:par>
                                <p:cTn id="4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99500"/>
                            </p:stCondLst>
                            <p:childTnLst>
                              <p:par>
                                <p:cTn id="4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00500"/>
                            </p:stCondLst>
                            <p:childTnLst>
                              <p:par>
                                <p:cTn id="4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01500"/>
                            </p:stCondLst>
                            <p:childTnLst>
                              <p:par>
                                <p:cTn id="4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2500"/>
                            </p:stCondLst>
                            <p:childTnLst>
                              <p:par>
                                <p:cTn id="4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03500"/>
                            </p:stCondLst>
                            <p:childTnLst>
                              <p:par>
                                <p:cTn id="4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04500"/>
                            </p:stCondLst>
                            <p:childTnLst>
                              <p:par>
                                <p:cTn id="4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05500"/>
                            </p:stCondLst>
                            <p:childTnLst>
                              <p:par>
                                <p:cTn id="4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06500"/>
                            </p:stCondLst>
                            <p:childTnLst>
                              <p:par>
                                <p:cTn id="4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07500"/>
                            </p:stCondLst>
                            <p:childTnLst>
                              <p:par>
                                <p:cTn id="4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08500"/>
                            </p:stCondLst>
                            <p:childTnLst>
                              <p:par>
                                <p:cTn id="4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09500"/>
                            </p:stCondLst>
                            <p:childTnLst>
                              <p:par>
                                <p:cTn id="4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16500"/>
                            </p:stCondLst>
                            <p:childTnLst>
                              <p:par>
                                <p:cTn id="5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17500"/>
                            </p:stCondLst>
                            <p:childTnLst>
                              <p:par>
                                <p:cTn id="5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18500"/>
                            </p:stCondLst>
                            <p:childTnLst>
                              <p:par>
                                <p:cTn id="5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19500"/>
                            </p:stCondLst>
                            <p:childTnLst>
                              <p:par>
                                <p:cTn id="5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20500"/>
                            </p:stCondLst>
                            <p:childTnLst>
                              <p:par>
                                <p:cTn id="5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21500"/>
                            </p:stCondLst>
                            <p:childTnLst>
                              <p:par>
                                <p:cTn id="5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22500"/>
                            </p:stCondLst>
                            <p:childTnLst>
                              <p:par>
                                <p:cTn id="5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23500"/>
                            </p:stCondLst>
                            <p:childTnLst>
                              <p:par>
                                <p:cTn id="5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24500"/>
                            </p:stCondLst>
                            <p:childTnLst>
                              <p:par>
                                <p:cTn id="5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25500"/>
                            </p:stCondLst>
                            <p:childTnLst>
                              <p:par>
                                <p:cTn id="5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26500"/>
                            </p:stCondLst>
                            <p:childTnLst>
                              <p:par>
                                <p:cTn id="5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27500"/>
                            </p:stCondLst>
                            <p:childTnLst>
                              <p:par>
                                <p:cTn id="5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28500"/>
                            </p:stCondLst>
                            <p:childTnLst>
                              <p:par>
                                <p:cTn id="5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29500"/>
                            </p:stCondLst>
                            <p:childTnLst>
                              <p:par>
                                <p:cTn id="5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30500"/>
                            </p:stCondLst>
                            <p:childTnLst>
                              <p:par>
                                <p:cTn id="5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31500"/>
                            </p:stCondLst>
                            <p:childTnLst>
                              <p:par>
                                <p:cTn id="5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32500"/>
                            </p:stCondLst>
                            <p:childTnLst>
                              <p:par>
                                <p:cTn id="5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33500"/>
                            </p:stCondLst>
                            <p:childTnLst>
                              <p:par>
                                <p:cTn id="5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34500"/>
                            </p:stCondLst>
                            <p:childTnLst>
                              <p:par>
                                <p:cTn id="5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135500"/>
                            </p:stCondLst>
                            <p:childTnLst>
                              <p:par>
                                <p:cTn id="5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36500"/>
                            </p:stCondLst>
                            <p:childTnLst>
                              <p:par>
                                <p:cTn id="5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37500"/>
                            </p:stCondLst>
                            <p:childTnLst>
                              <p:par>
                                <p:cTn id="5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38500"/>
                            </p:stCondLst>
                            <p:childTnLst>
                              <p:par>
                                <p:cTn id="5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139500"/>
                            </p:stCondLst>
                            <p:childTnLst>
                              <p:par>
                                <p:cTn id="5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40500"/>
                            </p:stCondLst>
                            <p:childTnLst>
                              <p:par>
                                <p:cTn id="5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141500"/>
                            </p:stCondLst>
                            <p:childTnLst>
                              <p:par>
                                <p:cTn id="5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142500"/>
                            </p:stCondLst>
                            <p:childTnLst>
                              <p:par>
                                <p:cTn id="5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143500"/>
                            </p:stCondLst>
                            <p:childTnLst>
                              <p:par>
                                <p:cTn id="5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144500"/>
                            </p:stCondLst>
                            <p:childTnLst>
                              <p:par>
                                <p:cTn id="5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145500"/>
                            </p:stCondLst>
                            <p:childTnLst>
                              <p:par>
                                <p:cTn id="5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146500"/>
                            </p:stCondLst>
                            <p:childTnLst>
                              <p:par>
                                <p:cTn id="5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147500"/>
                            </p:stCondLst>
                            <p:childTnLst>
                              <p:par>
                                <p:cTn id="5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148500"/>
                            </p:stCondLst>
                            <p:childTnLst>
                              <p:par>
                                <p:cTn id="5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149500"/>
                            </p:stCondLst>
                            <p:childTnLst>
                              <p:par>
                                <p:cTn id="6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150500"/>
                            </p:stCondLst>
                            <p:childTnLst>
                              <p:par>
                                <p:cTn id="6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151500"/>
                            </p:stCondLst>
                            <p:childTnLst>
                              <p:par>
                                <p:cTn id="6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152500"/>
                            </p:stCondLst>
                            <p:childTnLst>
                              <p:par>
                                <p:cTn id="6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153500"/>
                            </p:stCondLst>
                            <p:childTnLst>
                              <p:par>
                                <p:cTn id="6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154500"/>
                            </p:stCondLst>
                            <p:childTnLst>
                              <p:par>
                                <p:cTn id="6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>
                            <p:stCondLst>
                              <p:cond delay="155500"/>
                            </p:stCondLst>
                            <p:childTnLst>
                              <p:par>
                                <p:cTn id="6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>
                            <p:stCondLst>
                              <p:cond delay="156500"/>
                            </p:stCondLst>
                            <p:childTnLst>
                              <p:par>
                                <p:cTn id="6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157500"/>
                            </p:stCondLst>
                            <p:childTnLst>
                              <p:par>
                                <p:cTn id="6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158500"/>
                            </p:stCondLst>
                            <p:childTnLst>
                              <p:par>
                                <p:cTn id="6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159500"/>
                            </p:stCondLst>
                            <p:childTnLst>
                              <p:par>
                                <p:cTn id="6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160500"/>
                            </p:stCondLst>
                            <p:childTnLst>
                              <p:par>
                                <p:cTn id="6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161500"/>
                            </p:stCondLst>
                            <p:childTnLst>
                              <p:par>
                                <p:cTn id="6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162500"/>
                            </p:stCondLst>
                            <p:childTnLst>
                              <p:par>
                                <p:cTn id="6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163500"/>
                            </p:stCondLst>
                            <p:childTnLst>
                              <p:par>
                                <p:cTn id="6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>
                            <p:stCondLst>
                              <p:cond delay="164500"/>
                            </p:stCondLst>
                            <p:childTnLst>
                              <p:par>
                                <p:cTn id="6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165500"/>
                            </p:stCondLst>
                            <p:childTnLst>
                              <p:par>
                                <p:cTn id="6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166500"/>
                            </p:stCondLst>
                            <p:childTnLst>
                              <p:par>
                                <p:cTn id="6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167500"/>
                            </p:stCondLst>
                            <p:childTnLst>
                              <p:par>
                                <p:cTn id="6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168500"/>
                            </p:stCondLst>
                            <p:childTnLst>
                              <p:par>
                                <p:cTn id="6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169500"/>
                            </p:stCondLst>
                            <p:childTnLst>
                              <p:par>
                                <p:cTn id="6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170500"/>
                            </p:stCondLst>
                            <p:childTnLst>
                              <p:par>
                                <p:cTn id="6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>
                            <p:stCondLst>
                              <p:cond delay="171500"/>
                            </p:stCondLst>
                            <p:childTnLst>
                              <p:par>
                                <p:cTn id="6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172500"/>
                            </p:stCondLst>
                            <p:childTnLst>
                              <p:par>
                                <p:cTn id="6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173500"/>
                            </p:stCondLst>
                            <p:childTnLst>
                              <p:par>
                                <p:cTn id="6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174500"/>
                            </p:stCondLst>
                            <p:childTnLst>
                              <p:par>
                                <p:cTn id="6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>
                            <p:stCondLst>
                              <p:cond delay="175500"/>
                            </p:stCondLst>
                            <p:childTnLst>
                              <p:par>
                                <p:cTn id="6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>
                            <p:stCondLst>
                              <p:cond delay="176500"/>
                            </p:stCondLst>
                            <p:childTnLst>
                              <p:par>
                                <p:cTn id="6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>
                            <p:stCondLst>
                              <p:cond delay="177500"/>
                            </p:stCondLst>
                            <p:childTnLst>
                              <p:par>
                                <p:cTn id="6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178500"/>
                            </p:stCondLst>
                            <p:childTnLst>
                              <p:par>
                                <p:cTn id="6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>
                            <p:stCondLst>
                              <p:cond delay="179500"/>
                            </p:stCondLst>
                            <p:childTnLst>
                              <p:par>
                                <p:cTn id="6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>
                            <p:stCondLst>
                              <p:cond delay="180500"/>
                            </p:stCondLst>
                            <p:childTnLst>
                              <p:par>
                                <p:cTn id="6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181500"/>
                            </p:stCondLst>
                            <p:childTnLst>
                              <p:par>
                                <p:cTn id="6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182500"/>
                            </p:stCondLst>
                            <p:childTnLst>
                              <p:par>
                                <p:cTn id="7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>
                            <p:stCondLst>
                              <p:cond delay="183500"/>
                            </p:stCondLst>
                            <p:childTnLst>
                              <p:par>
                                <p:cTn id="7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>
                            <p:stCondLst>
                              <p:cond delay="184500"/>
                            </p:stCondLst>
                            <p:childTnLst>
                              <p:par>
                                <p:cTn id="7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>
                            <p:stCondLst>
                              <p:cond delay="185500"/>
                            </p:stCondLst>
                            <p:childTnLst>
                              <p:par>
                                <p:cTn id="7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186500"/>
                            </p:stCondLst>
                            <p:childTnLst>
                              <p:par>
                                <p:cTn id="7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>
                            <p:stCondLst>
                              <p:cond delay="187500"/>
                            </p:stCondLst>
                            <p:childTnLst>
                              <p:par>
                                <p:cTn id="7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188500"/>
                            </p:stCondLst>
                            <p:childTnLst>
                              <p:par>
                                <p:cTn id="7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>
                            <p:stCondLst>
                              <p:cond delay="189500"/>
                            </p:stCondLst>
                            <p:childTnLst>
                              <p:par>
                                <p:cTn id="7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190500"/>
                            </p:stCondLst>
                            <p:childTnLst>
                              <p:par>
                                <p:cTn id="7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>
                            <p:stCondLst>
                              <p:cond delay="191500"/>
                            </p:stCondLst>
                            <p:childTnLst>
                              <p:par>
                                <p:cTn id="7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192500"/>
                            </p:stCondLst>
                            <p:childTnLst>
                              <p:par>
                                <p:cTn id="7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>
                            <p:stCondLst>
                              <p:cond delay="193500"/>
                            </p:stCondLst>
                            <p:childTnLst>
                              <p:par>
                                <p:cTn id="7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194500"/>
                            </p:stCondLst>
                            <p:childTnLst>
                              <p:par>
                                <p:cTn id="7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>
                            <p:stCondLst>
                              <p:cond delay="195500"/>
                            </p:stCondLst>
                            <p:childTnLst>
                              <p:par>
                                <p:cTn id="7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196500"/>
                            </p:stCondLst>
                            <p:childTnLst>
                              <p:par>
                                <p:cTn id="7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>
                            <p:stCondLst>
                              <p:cond delay="197500"/>
                            </p:stCondLst>
                            <p:childTnLst>
                              <p:par>
                                <p:cTn id="7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>
                            <p:stCondLst>
                              <p:cond delay="198500"/>
                            </p:stCondLst>
                            <p:childTnLst>
                              <p:par>
                                <p:cTn id="7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>
                            <p:stCondLst>
                              <p:cond delay="199500"/>
                            </p:stCondLst>
                            <p:childTnLst>
                              <p:par>
                                <p:cTn id="7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>
                            <p:stCondLst>
                              <p:cond delay="200500"/>
                            </p:stCondLst>
                            <p:childTnLst>
                              <p:par>
                                <p:cTn id="7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>
                            <p:stCondLst>
                              <p:cond delay="201500"/>
                            </p:stCondLst>
                            <p:childTnLst>
                              <p:par>
                                <p:cTn id="7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>
                            <p:stCondLst>
                              <p:cond delay="202500"/>
                            </p:stCondLst>
                            <p:childTnLst>
                              <p:par>
                                <p:cTn id="7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203500"/>
                            </p:stCondLst>
                            <p:childTnLst>
                              <p:par>
                                <p:cTn id="7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>
                            <p:stCondLst>
                              <p:cond delay="204500"/>
                            </p:stCondLst>
                            <p:childTnLst>
                              <p:par>
                                <p:cTn id="7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>
                            <p:stCondLst>
                              <p:cond delay="205500"/>
                            </p:stCondLst>
                            <p:childTnLst>
                              <p:par>
                                <p:cTn id="7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>
                            <p:stCondLst>
                              <p:cond delay="206500"/>
                            </p:stCondLst>
                            <p:childTnLst>
                              <p:par>
                                <p:cTn id="7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>
                            <p:stCondLst>
                              <p:cond delay="207500"/>
                            </p:stCondLst>
                            <p:childTnLst>
                              <p:par>
                                <p:cTn id="7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>
                            <p:stCondLst>
                              <p:cond delay="208500"/>
                            </p:stCondLst>
                            <p:childTnLst>
                              <p:par>
                                <p:cTn id="7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>
                            <p:stCondLst>
                              <p:cond delay="209500"/>
                            </p:stCondLst>
                            <p:childTnLst>
                              <p:par>
                                <p:cTn id="7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>
                            <p:stCondLst>
                              <p:cond delay="210500"/>
                            </p:stCondLst>
                            <p:childTnLst>
                              <p:par>
                                <p:cTn id="7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>
                            <p:stCondLst>
                              <p:cond delay="211500"/>
                            </p:stCondLst>
                            <p:childTnLst>
                              <p:par>
                                <p:cTn id="7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9" fill="hold">
                            <p:stCondLst>
                              <p:cond delay="212500"/>
                            </p:stCondLst>
                            <p:childTnLst>
                              <p:par>
                                <p:cTn id="7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>
                            <p:stCondLst>
                              <p:cond delay="213500"/>
                            </p:stCondLst>
                            <p:childTnLst>
                              <p:par>
                                <p:cTn id="7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5" fill="hold">
                            <p:stCondLst>
                              <p:cond delay="214500"/>
                            </p:stCondLst>
                            <p:childTnLst>
                              <p:par>
                                <p:cTn id="7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8" fill="hold">
                            <p:stCondLst>
                              <p:cond delay="215500"/>
                            </p:stCondLst>
                            <p:childTnLst>
                              <p:par>
                                <p:cTn id="7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1" fill="hold">
                            <p:stCondLst>
                              <p:cond delay="216500"/>
                            </p:stCondLst>
                            <p:childTnLst>
                              <p:par>
                                <p:cTn id="8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>
                            <p:stCondLst>
                              <p:cond delay="217500"/>
                            </p:stCondLst>
                            <p:childTnLst>
                              <p:par>
                                <p:cTn id="8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>
                            <p:stCondLst>
                              <p:cond delay="218500"/>
                            </p:stCondLst>
                            <p:childTnLst>
                              <p:par>
                                <p:cTn id="8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0" fill="hold">
                            <p:stCondLst>
                              <p:cond delay="219500"/>
                            </p:stCondLst>
                            <p:childTnLst>
                              <p:par>
                                <p:cTn id="8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3" fill="hold">
                            <p:stCondLst>
                              <p:cond delay="220500"/>
                            </p:stCondLst>
                            <p:childTnLst>
                              <p:par>
                                <p:cTn id="8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>
                            <p:stCondLst>
                              <p:cond delay="221500"/>
                            </p:stCondLst>
                            <p:childTnLst>
                              <p:par>
                                <p:cTn id="8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>
                            <p:stCondLst>
                              <p:cond delay="222500"/>
                            </p:stCondLst>
                            <p:childTnLst>
                              <p:par>
                                <p:cTn id="8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>
                            <p:stCondLst>
                              <p:cond delay="223500"/>
                            </p:stCondLst>
                            <p:childTnLst>
                              <p:par>
                                <p:cTn id="8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5" fill="hold">
                            <p:stCondLst>
                              <p:cond delay="224500"/>
                            </p:stCondLst>
                            <p:childTnLst>
                              <p:par>
                                <p:cTn id="8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>
                            <p:stCondLst>
                              <p:cond delay="225500"/>
                            </p:stCondLst>
                            <p:childTnLst>
                              <p:par>
                                <p:cTn id="8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1" fill="hold">
                            <p:stCondLst>
                              <p:cond delay="226500"/>
                            </p:stCondLst>
                            <p:childTnLst>
                              <p:par>
                                <p:cTn id="8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>
                            <p:stCondLst>
                              <p:cond delay="227500"/>
                            </p:stCondLst>
                            <p:childTnLst>
                              <p:par>
                                <p:cTn id="8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7" fill="hold">
                            <p:stCondLst>
                              <p:cond delay="228500"/>
                            </p:stCondLst>
                            <p:childTnLst>
                              <p:par>
                                <p:cTn id="8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>
                            <p:stCondLst>
                              <p:cond delay="229500"/>
                            </p:stCondLst>
                            <p:childTnLst>
                              <p:par>
                                <p:cTn id="8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3" fill="hold">
                            <p:stCondLst>
                              <p:cond delay="230500"/>
                            </p:stCondLst>
                            <p:childTnLst>
                              <p:par>
                                <p:cTn id="8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6" fill="hold">
                            <p:stCondLst>
                              <p:cond delay="231500"/>
                            </p:stCondLst>
                            <p:childTnLst>
                              <p:par>
                                <p:cTn id="8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>
                            <p:stCondLst>
                              <p:cond delay="232500"/>
                            </p:stCondLst>
                            <p:childTnLst>
                              <p:par>
                                <p:cTn id="8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>
                            <p:stCondLst>
                              <p:cond delay="233500"/>
                            </p:stCondLst>
                            <p:childTnLst>
                              <p:par>
                                <p:cTn id="8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5" fill="hold">
                            <p:stCondLst>
                              <p:cond delay="234500"/>
                            </p:stCondLst>
                            <p:childTnLst>
                              <p:par>
                                <p:cTn id="8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8" fill="hold">
                            <p:stCondLst>
                              <p:cond delay="235500"/>
                            </p:stCondLst>
                            <p:childTnLst>
                              <p:par>
                                <p:cTn id="8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1" fill="hold">
                            <p:stCondLst>
                              <p:cond delay="236500"/>
                            </p:stCondLst>
                            <p:childTnLst>
                              <p:par>
                                <p:cTn id="8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>
                            <p:stCondLst>
                              <p:cond delay="237500"/>
                            </p:stCondLst>
                            <p:childTnLst>
                              <p:par>
                                <p:cTn id="8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7" fill="hold">
                            <p:stCondLst>
                              <p:cond delay="238500"/>
                            </p:stCondLst>
                            <p:childTnLst>
                              <p:par>
                                <p:cTn id="8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0" fill="hold">
                            <p:stCondLst>
                              <p:cond delay="239500"/>
                            </p:stCondLst>
                            <p:childTnLst>
                              <p:par>
                                <p:cTn id="8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3" fill="hold">
                            <p:stCondLst>
                              <p:cond delay="240500"/>
                            </p:stCondLst>
                            <p:childTnLst>
                              <p:par>
                                <p:cTn id="8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>
                            <p:stCondLst>
                              <p:cond delay="241500"/>
                            </p:stCondLst>
                            <p:childTnLst>
                              <p:par>
                                <p:cTn id="8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9" fill="hold">
                            <p:stCondLst>
                              <p:cond delay="242500"/>
                            </p:stCondLst>
                            <p:childTnLst>
                              <p:par>
                                <p:cTn id="8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2" fill="hold">
                            <p:stCondLst>
                              <p:cond delay="243500"/>
                            </p:stCondLst>
                            <p:childTnLst>
                              <p:par>
                                <p:cTn id="8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5" fill="hold">
                            <p:stCondLst>
                              <p:cond delay="244500"/>
                            </p:stCondLst>
                            <p:childTnLst>
                              <p:par>
                                <p:cTn id="8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>
                            <p:stCondLst>
                              <p:cond delay="245500"/>
                            </p:stCondLst>
                            <p:childTnLst>
                              <p:par>
                                <p:cTn id="8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1" fill="hold">
                            <p:stCondLst>
                              <p:cond delay="246500"/>
                            </p:stCondLst>
                            <p:childTnLst>
                              <p:par>
                                <p:cTn id="8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>
                            <p:stCondLst>
                              <p:cond delay="247500"/>
                            </p:stCondLst>
                            <p:childTnLst>
                              <p:par>
                                <p:cTn id="8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7" fill="hold">
                            <p:stCondLst>
                              <p:cond delay="248500"/>
                            </p:stCondLst>
                            <p:childTnLst>
                              <p:par>
                                <p:cTn id="8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>
                            <p:stCondLst>
                              <p:cond delay="249500"/>
                            </p:stCondLst>
                            <p:childTnLst>
                              <p:par>
                                <p:cTn id="9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3" fill="hold">
                            <p:stCondLst>
                              <p:cond delay="250500"/>
                            </p:stCondLst>
                            <p:childTnLst>
                              <p:par>
                                <p:cTn id="9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6" fill="hold">
                            <p:stCondLst>
                              <p:cond delay="251500"/>
                            </p:stCondLst>
                            <p:childTnLst>
                              <p:par>
                                <p:cTn id="9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9" fill="hold">
                            <p:stCondLst>
                              <p:cond delay="252500"/>
                            </p:stCondLst>
                            <p:childTnLst>
                              <p:par>
                                <p:cTn id="9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>
                            <p:stCondLst>
                              <p:cond delay="253500"/>
                            </p:stCondLst>
                            <p:childTnLst>
                              <p:par>
                                <p:cTn id="9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5" fill="hold">
                            <p:stCondLst>
                              <p:cond delay="254500"/>
                            </p:stCondLst>
                            <p:childTnLst>
                              <p:par>
                                <p:cTn id="9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8" fill="hold">
                            <p:stCondLst>
                              <p:cond delay="255500"/>
                            </p:stCondLst>
                            <p:childTnLst>
                              <p:par>
                                <p:cTn id="9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1" fill="hold">
                            <p:stCondLst>
                              <p:cond delay="256500"/>
                            </p:stCondLst>
                            <p:childTnLst>
                              <p:par>
                                <p:cTn id="9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>
                            <p:stCondLst>
                              <p:cond delay="257500"/>
                            </p:stCondLst>
                            <p:childTnLst>
                              <p:par>
                                <p:cTn id="9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7" fill="hold">
                            <p:stCondLst>
                              <p:cond delay="258500"/>
                            </p:stCondLst>
                            <p:childTnLst>
                              <p:par>
                                <p:cTn id="9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0" fill="hold">
                            <p:stCondLst>
                              <p:cond delay="259500"/>
                            </p:stCondLst>
                            <p:childTnLst>
                              <p:par>
                                <p:cTn id="9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3" fill="hold">
                            <p:stCondLst>
                              <p:cond delay="260500"/>
                            </p:stCondLst>
                            <p:childTnLst>
                              <p:par>
                                <p:cTn id="9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6" fill="hold">
                            <p:stCondLst>
                              <p:cond delay="261500"/>
                            </p:stCondLst>
                            <p:childTnLst>
                              <p:par>
                                <p:cTn id="9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9" fill="hold">
                            <p:stCondLst>
                              <p:cond delay="262500"/>
                            </p:stCondLst>
                            <p:childTnLst>
                              <p:par>
                                <p:cTn id="9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2" fill="hold">
                            <p:stCondLst>
                              <p:cond delay="263500"/>
                            </p:stCondLst>
                            <p:childTnLst>
                              <p:par>
                                <p:cTn id="9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5" fill="hold">
                            <p:stCondLst>
                              <p:cond delay="264500"/>
                            </p:stCondLst>
                            <p:childTnLst>
                              <p:par>
                                <p:cTn id="9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8" fill="hold">
                            <p:stCondLst>
                              <p:cond delay="265500"/>
                            </p:stCondLst>
                            <p:childTnLst>
                              <p:par>
                                <p:cTn id="9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1" fill="hold">
                            <p:stCondLst>
                              <p:cond delay="266500"/>
                            </p:stCondLst>
                            <p:childTnLst>
                              <p:par>
                                <p:cTn id="9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4" fill="hold">
                            <p:stCondLst>
                              <p:cond delay="267500"/>
                            </p:stCondLst>
                            <p:childTnLst>
                              <p:par>
                                <p:cTn id="9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7" fill="hold">
                            <p:stCondLst>
                              <p:cond delay="268500"/>
                            </p:stCondLst>
                            <p:childTnLst>
                              <p:par>
                                <p:cTn id="9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0" fill="hold">
                            <p:stCondLst>
                              <p:cond delay="269500"/>
                            </p:stCondLst>
                            <p:childTnLst>
                              <p:par>
                                <p:cTn id="9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3" fill="hold">
                            <p:stCondLst>
                              <p:cond delay="270500"/>
                            </p:stCondLst>
                            <p:childTnLst>
                              <p:par>
                                <p:cTn id="9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6" fill="hold">
                            <p:stCondLst>
                              <p:cond delay="271500"/>
                            </p:stCondLst>
                            <p:childTnLst>
                              <p:par>
                                <p:cTn id="9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9" fill="hold">
                            <p:stCondLst>
                              <p:cond delay="272500"/>
                            </p:stCondLst>
                            <p:childTnLst>
                              <p:par>
                                <p:cTn id="9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2" fill="hold">
                            <p:stCondLst>
                              <p:cond delay="273500"/>
                            </p:stCondLst>
                            <p:childTnLst>
                              <p:par>
                                <p:cTn id="9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5" fill="hold">
                            <p:stCondLst>
                              <p:cond delay="274500"/>
                            </p:stCondLst>
                            <p:childTnLst>
                              <p:par>
                                <p:cTn id="9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8" fill="hold">
                            <p:stCondLst>
                              <p:cond delay="275500"/>
                            </p:stCondLst>
                            <p:childTnLst>
                              <p:par>
                                <p:cTn id="9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1" fill="hold">
                            <p:stCondLst>
                              <p:cond delay="276500"/>
                            </p:stCondLst>
                            <p:childTnLst>
                              <p:par>
                                <p:cTn id="9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4" fill="hold">
                            <p:stCondLst>
                              <p:cond delay="277500"/>
                            </p:stCondLst>
                            <p:childTnLst>
                              <p:par>
                                <p:cTn id="9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7" fill="hold">
                            <p:stCondLst>
                              <p:cond delay="278500"/>
                            </p:stCondLst>
                            <p:childTnLst>
                              <p:par>
                                <p:cTn id="9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0" fill="hold">
                            <p:stCondLst>
                              <p:cond delay="279500"/>
                            </p:stCondLst>
                            <p:childTnLst>
                              <p:par>
                                <p:cTn id="9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3" fill="hold">
                            <p:stCondLst>
                              <p:cond delay="280500"/>
                            </p:stCondLst>
                            <p:childTnLst>
                              <p:par>
                                <p:cTn id="9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6" fill="hold">
                            <p:stCondLst>
                              <p:cond delay="281500"/>
                            </p:stCondLst>
                            <p:childTnLst>
                              <p:par>
                                <p:cTn id="9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9" fill="hold">
                            <p:stCondLst>
                              <p:cond delay="282500"/>
                            </p:stCondLst>
                            <p:childTnLst>
                              <p:par>
                                <p:cTn id="10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2" fill="hold">
                            <p:stCondLst>
                              <p:cond delay="283500"/>
                            </p:stCondLst>
                            <p:childTnLst>
                              <p:par>
                                <p:cTn id="10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5" fill="hold">
                            <p:stCondLst>
                              <p:cond delay="284500"/>
                            </p:stCondLst>
                            <p:childTnLst>
                              <p:par>
                                <p:cTn id="10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8" fill="hold">
                            <p:stCondLst>
                              <p:cond delay="285500"/>
                            </p:stCondLst>
                            <p:childTnLst>
                              <p:par>
                                <p:cTn id="10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1" fill="hold">
                            <p:stCondLst>
                              <p:cond delay="286500"/>
                            </p:stCondLst>
                            <p:childTnLst>
                              <p:par>
                                <p:cTn id="10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4" fill="hold">
                            <p:stCondLst>
                              <p:cond delay="287500"/>
                            </p:stCondLst>
                            <p:childTnLst>
                              <p:par>
                                <p:cTn id="10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7" fill="hold">
                            <p:stCondLst>
                              <p:cond delay="288500"/>
                            </p:stCondLst>
                            <p:childTnLst>
                              <p:par>
                                <p:cTn id="10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0" fill="hold">
                            <p:stCondLst>
                              <p:cond delay="289500"/>
                            </p:stCondLst>
                            <p:childTnLst>
                              <p:par>
                                <p:cTn id="10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3" fill="hold">
                            <p:stCondLst>
                              <p:cond delay="290500"/>
                            </p:stCondLst>
                            <p:childTnLst>
                              <p:par>
                                <p:cTn id="10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6" fill="hold">
                            <p:stCondLst>
                              <p:cond delay="291500"/>
                            </p:stCondLst>
                            <p:childTnLst>
                              <p:par>
                                <p:cTn id="10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9" fill="hold">
                            <p:stCondLst>
                              <p:cond delay="292500"/>
                            </p:stCondLst>
                            <p:childTnLst>
                              <p:par>
                                <p:cTn id="10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2" fill="hold">
                            <p:stCondLst>
                              <p:cond delay="293500"/>
                            </p:stCondLst>
                            <p:childTnLst>
                              <p:par>
                                <p:cTn id="10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5" fill="hold">
                            <p:stCondLst>
                              <p:cond delay="294500"/>
                            </p:stCondLst>
                            <p:childTnLst>
                              <p:par>
                                <p:cTn id="10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8" fill="hold">
                            <p:stCondLst>
                              <p:cond delay="295500"/>
                            </p:stCondLst>
                            <p:childTnLst>
                              <p:par>
                                <p:cTn id="10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1" fill="hold">
                            <p:stCondLst>
                              <p:cond delay="296500"/>
                            </p:stCondLst>
                            <p:childTnLst>
                              <p:par>
                                <p:cTn id="10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4" fill="hold">
                            <p:stCondLst>
                              <p:cond delay="297500"/>
                            </p:stCondLst>
                            <p:childTnLst>
                              <p:par>
                                <p:cTn id="10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7" fill="hold">
                            <p:stCondLst>
                              <p:cond delay="298500"/>
                            </p:stCondLst>
                            <p:childTnLst>
                              <p:par>
                                <p:cTn id="10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0" fill="hold">
                            <p:stCondLst>
                              <p:cond delay="299500"/>
                            </p:stCondLst>
                            <p:childTnLst>
                              <p:par>
                                <p:cTn id="10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3" fill="hold">
                            <p:stCondLst>
                              <p:cond delay="300500"/>
                            </p:stCondLst>
                            <p:childTnLst>
                              <p:par>
                                <p:cTn id="10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80" grpId="0"/>
      <p:bldP spid="382" grpId="0"/>
      <p:bldP spid="383" grpId="0"/>
      <p:bldP spid="384" grpId="0"/>
      <p:bldP spid="385" grpId="0"/>
      <p:bldP spid="386" grpId="0"/>
      <p:bldP spid="387" grpId="0"/>
      <p:bldP spid="388" grpId="0"/>
      <p:bldP spid="389" grpId="0"/>
      <p:bldP spid="390" grpId="0"/>
      <p:bldP spid="391" grpId="0"/>
      <p:bldP spid="392" grpId="0"/>
      <p:bldP spid="393" grpId="0"/>
      <p:bldP spid="394" grpId="0"/>
      <p:bldP spid="395" grpId="0"/>
      <p:bldP spid="396" grpId="0"/>
      <p:bldP spid="397" grpId="0"/>
      <p:bldP spid="398" grpId="0"/>
      <p:bldP spid="399" grpId="0"/>
      <p:bldP spid="400" grpId="0"/>
      <p:bldP spid="401" grpId="0"/>
      <p:bldP spid="402" grpId="0"/>
      <p:bldP spid="403" grpId="0"/>
      <p:bldP spid="404" grpId="0"/>
      <p:bldP spid="406" grpId="0" animBg="1"/>
      <p:bldP spid="407" grpId="0"/>
      <p:bldP spid="408" grpId="0" animBg="1"/>
      <p:bldP spid="2" grpId="0" animBg="1"/>
      <p:bldP spid="374" grpId="0" animBg="1"/>
      <p:bldP spid="375" grpId="0" animBg="1"/>
      <p:bldP spid="376" grpId="0" animBg="1"/>
      <p:bldP spid="3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02965" y="1005842"/>
            <a:ext cx="654243" cy="4837019"/>
          </a:xfrm>
          <a:custGeom>
            <a:avLst/>
            <a:gdLst/>
            <a:ahLst/>
            <a:cxnLst/>
            <a:rect l="l" t="t" r="r" b="b"/>
            <a:pathLst>
              <a:path w="539750" h="5481955">
                <a:moveTo>
                  <a:pt x="449580" y="5481828"/>
                </a:moveTo>
                <a:lnTo>
                  <a:pt x="89916" y="5481828"/>
                </a:lnTo>
                <a:lnTo>
                  <a:pt x="54649" y="5474636"/>
                </a:lnTo>
                <a:lnTo>
                  <a:pt x="26098" y="5455158"/>
                </a:lnTo>
                <a:lnTo>
                  <a:pt x="6977" y="5426535"/>
                </a:lnTo>
                <a:lnTo>
                  <a:pt x="0" y="5391912"/>
                </a:lnTo>
                <a:lnTo>
                  <a:pt x="0" y="89916"/>
                </a:lnTo>
                <a:lnTo>
                  <a:pt x="6977" y="55292"/>
                </a:lnTo>
                <a:lnTo>
                  <a:pt x="26098" y="26669"/>
                </a:lnTo>
                <a:lnTo>
                  <a:pt x="54649" y="7191"/>
                </a:lnTo>
                <a:lnTo>
                  <a:pt x="89916" y="0"/>
                </a:lnTo>
                <a:lnTo>
                  <a:pt x="449580" y="0"/>
                </a:lnTo>
                <a:lnTo>
                  <a:pt x="484203" y="7191"/>
                </a:lnTo>
                <a:lnTo>
                  <a:pt x="512826" y="26670"/>
                </a:lnTo>
                <a:lnTo>
                  <a:pt x="532304" y="55292"/>
                </a:lnTo>
                <a:lnTo>
                  <a:pt x="539496" y="89916"/>
                </a:lnTo>
                <a:lnTo>
                  <a:pt x="539496" y="5391912"/>
                </a:lnTo>
                <a:lnTo>
                  <a:pt x="532304" y="5426535"/>
                </a:lnTo>
                <a:lnTo>
                  <a:pt x="512826" y="5455158"/>
                </a:lnTo>
                <a:lnTo>
                  <a:pt x="484203" y="5474636"/>
                </a:lnTo>
                <a:lnTo>
                  <a:pt x="449580" y="5481828"/>
                </a:lnTo>
                <a:close/>
              </a:path>
            </a:pathLst>
          </a:custGeom>
          <a:solidFill>
            <a:srgbClr val="70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25921" y="1328063"/>
            <a:ext cx="256480" cy="423638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1397">
              <a:lnSpc>
                <a:spcPts val="2024"/>
              </a:lnSpc>
            </a:pP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HOẠT</a:t>
            </a:r>
            <a:r>
              <a:rPr sz="1700" b="1" spc="-2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ĐỘNG</a:t>
            </a:r>
            <a:r>
              <a:rPr sz="17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HÌNH</a:t>
            </a:r>
            <a:r>
              <a:rPr sz="1700" b="1" spc="-36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8" dirty="0">
                <a:solidFill>
                  <a:srgbClr val="FFFF00"/>
                </a:solidFill>
                <a:latin typeface="Times New Roman"/>
                <a:cs typeface="Times New Roman"/>
              </a:rPr>
              <a:t>THÀNH</a:t>
            </a:r>
            <a:r>
              <a:rPr sz="17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KIẾN</a:t>
            </a:r>
            <a:r>
              <a:rPr sz="1700" b="1" spc="-2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THỨC</a:t>
            </a:r>
            <a:endParaRPr sz="17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165" y="504775"/>
            <a:ext cx="1376520" cy="82328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713178" y="690493"/>
            <a:ext cx="5150812" cy="365517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2100" b="1" spc="-4" smtClean="0">
                <a:latin typeface="Arial"/>
                <a:cs typeface="Arial"/>
              </a:rPr>
              <a:t>Số nguyên tố. Hợp số.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9865" y="1682866"/>
            <a:ext cx="9873711" cy="157330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66124" y="1770978"/>
            <a:ext cx="9454542" cy="622735"/>
          </a:xfrm>
          <a:prstGeom prst="rect">
            <a:avLst/>
          </a:prstGeom>
          <a:ln w="4571">
            <a:solidFill>
              <a:srgbClr val="5B9A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2573">
              <a:lnSpc>
                <a:spcPts val="2427"/>
              </a:lnSpc>
            </a:pP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spc="9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3077" y="1770978"/>
            <a:ext cx="713047" cy="481404"/>
          </a:xfrm>
          <a:prstGeom prst="rect">
            <a:avLst/>
          </a:prstGeom>
        </p:spPr>
      </p:pic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4558991" y="153226"/>
            <a:ext cx="4614038" cy="3346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>
            <a:spAutoFit/>
          </a:bodyPr>
          <a:lstStyle/>
          <a:p>
            <a:pPr marL="347038">
              <a:spcBef>
                <a:spcPts val="233"/>
              </a:spcBef>
            </a:pPr>
            <a:r>
              <a:rPr sz="2200" b="1" spc="9">
                <a:solidFill>
                  <a:srgbClr val="000000"/>
                </a:solidFill>
                <a:latin typeface="Arial"/>
                <a:cs typeface="Arial"/>
              </a:rPr>
              <a:t>§</a:t>
            </a:r>
            <a:r>
              <a:rPr sz="2200" b="1" spc="-1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1" spc="9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2200" b="1" spc="9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sz="2200" b="1" spc="9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2200" b="1" spc="-13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b="1" spc="4" smtClean="0">
                <a:solidFill>
                  <a:srgbClr val="000000"/>
                </a:solidFill>
                <a:latin typeface="Arial"/>
                <a:cs typeface="Arial"/>
              </a:rPr>
              <a:t>SỐ NGUYÊN TỐ. HỢP SỐ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8"/>
          <p:cNvSpPr txBox="1"/>
          <p:nvPr/>
        </p:nvSpPr>
        <p:spPr>
          <a:xfrm>
            <a:off x="1045954" y="2538931"/>
            <a:ext cx="9454542" cy="314958"/>
          </a:xfrm>
          <a:prstGeom prst="rect">
            <a:avLst/>
          </a:prstGeom>
          <a:ln w="4571">
            <a:solidFill>
              <a:srgbClr val="5B9AD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2573">
              <a:lnSpc>
                <a:spcPts val="2427"/>
              </a:lnSpc>
            </a:pPr>
            <a:r>
              <a:rPr lang="en-US" sz="2800" spc="9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spc="9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spc="9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spc="9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spc="9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spc="9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spc="9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spc="9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spc="9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spc="9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spc="9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spc="9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spc="9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spc="9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pc="9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spc="9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23051" y="3770682"/>
            <a:ext cx="375457" cy="6441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930167" y="3969514"/>
            <a:ext cx="4173105" cy="1531109"/>
            <a:chOff x="2405743" y="3694033"/>
            <a:chExt cx="4173105" cy="1531109"/>
          </a:xfrm>
        </p:grpSpPr>
        <p:sp>
          <p:nvSpPr>
            <p:cNvPr id="16" name="object 7"/>
            <p:cNvSpPr/>
            <p:nvPr/>
          </p:nvSpPr>
          <p:spPr>
            <a:xfrm>
              <a:off x="2405743" y="3694033"/>
              <a:ext cx="4173105" cy="1531109"/>
            </a:xfrm>
            <a:custGeom>
              <a:avLst/>
              <a:gdLst/>
              <a:ahLst/>
              <a:cxnLst/>
              <a:rect l="l" t="t" r="r" b="b"/>
              <a:pathLst>
                <a:path w="4590415" h="1018539">
                  <a:moveTo>
                    <a:pt x="0" y="170687"/>
                  </a:moveTo>
                  <a:lnTo>
                    <a:pt x="5969" y="125236"/>
                  </a:lnTo>
                  <a:lnTo>
                    <a:pt x="22859" y="84440"/>
                  </a:lnTo>
                  <a:lnTo>
                    <a:pt x="49149" y="49910"/>
                  </a:lnTo>
                  <a:lnTo>
                    <a:pt x="83312" y="23255"/>
                  </a:lnTo>
                  <a:lnTo>
                    <a:pt x="123825" y="6081"/>
                  </a:lnTo>
                  <a:lnTo>
                    <a:pt x="169164" y="0"/>
                  </a:lnTo>
                  <a:lnTo>
                    <a:pt x="4421124" y="0"/>
                  </a:lnTo>
                  <a:lnTo>
                    <a:pt x="4465933" y="6081"/>
                  </a:lnTo>
                  <a:lnTo>
                    <a:pt x="4506298" y="23255"/>
                  </a:lnTo>
                  <a:lnTo>
                    <a:pt x="4540567" y="49910"/>
                  </a:lnTo>
                  <a:lnTo>
                    <a:pt x="4567089" y="84440"/>
                  </a:lnTo>
                  <a:lnTo>
                    <a:pt x="4584213" y="125236"/>
                  </a:lnTo>
                  <a:lnTo>
                    <a:pt x="4590288" y="170687"/>
                  </a:lnTo>
                  <a:lnTo>
                    <a:pt x="4590288" y="848867"/>
                  </a:lnTo>
                  <a:lnTo>
                    <a:pt x="4584213" y="893677"/>
                  </a:lnTo>
                  <a:lnTo>
                    <a:pt x="4567089" y="934042"/>
                  </a:lnTo>
                  <a:lnTo>
                    <a:pt x="4540567" y="968311"/>
                  </a:lnTo>
                  <a:lnTo>
                    <a:pt x="4506298" y="994833"/>
                  </a:lnTo>
                  <a:lnTo>
                    <a:pt x="4465933" y="1011957"/>
                  </a:lnTo>
                  <a:lnTo>
                    <a:pt x="4421124" y="1018031"/>
                  </a:lnTo>
                  <a:lnTo>
                    <a:pt x="169164" y="1018031"/>
                  </a:lnTo>
                  <a:lnTo>
                    <a:pt x="123825" y="1011957"/>
                  </a:lnTo>
                  <a:lnTo>
                    <a:pt x="83312" y="994833"/>
                  </a:lnTo>
                  <a:lnTo>
                    <a:pt x="49148" y="968311"/>
                  </a:lnTo>
                  <a:lnTo>
                    <a:pt x="22859" y="934042"/>
                  </a:lnTo>
                  <a:lnTo>
                    <a:pt x="5968" y="893677"/>
                  </a:lnTo>
                  <a:lnTo>
                    <a:pt x="0" y="848867"/>
                  </a:lnTo>
                  <a:lnTo>
                    <a:pt x="0" y="170687"/>
                  </a:lnTo>
                  <a:close/>
                </a:path>
              </a:pathLst>
            </a:custGeom>
            <a:ln w="3200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70509" y="3694034"/>
              <a:ext cx="344357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Số 0 và số 1 </a:t>
              </a:r>
            </a:p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không là số nguyên tố </a:t>
              </a:r>
            </a:p>
            <a:p>
              <a:r>
                <a:rPr lang="en-US" sz="2800" smtClean="0">
                  <a:latin typeface="Times New Roman" pitchFamily="18" charset="0"/>
                  <a:cs typeface="Times New Roman" pitchFamily="18" charset="0"/>
                </a:rPr>
                <a:t>cũng không là hợp số.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10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02965" y="1005842"/>
            <a:ext cx="654243" cy="4837019"/>
          </a:xfrm>
          <a:custGeom>
            <a:avLst/>
            <a:gdLst/>
            <a:ahLst/>
            <a:cxnLst/>
            <a:rect l="l" t="t" r="r" b="b"/>
            <a:pathLst>
              <a:path w="539750" h="5481955">
                <a:moveTo>
                  <a:pt x="449580" y="5481828"/>
                </a:moveTo>
                <a:lnTo>
                  <a:pt x="89916" y="5481828"/>
                </a:lnTo>
                <a:lnTo>
                  <a:pt x="54649" y="5474636"/>
                </a:lnTo>
                <a:lnTo>
                  <a:pt x="26098" y="5455158"/>
                </a:lnTo>
                <a:lnTo>
                  <a:pt x="6977" y="5426535"/>
                </a:lnTo>
                <a:lnTo>
                  <a:pt x="0" y="5391912"/>
                </a:lnTo>
                <a:lnTo>
                  <a:pt x="0" y="89916"/>
                </a:lnTo>
                <a:lnTo>
                  <a:pt x="6977" y="55292"/>
                </a:lnTo>
                <a:lnTo>
                  <a:pt x="26098" y="26669"/>
                </a:lnTo>
                <a:lnTo>
                  <a:pt x="54649" y="7191"/>
                </a:lnTo>
                <a:lnTo>
                  <a:pt x="89916" y="0"/>
                </a:lnTo>
                <a:lnTo>
                  <a:pt x="449580" y="0"/>
                </a:lnTo>
                <a:lnTo>
                  <a:pt x="484203" y="7191"/>
                </a:lnTo>
                <a:lnTo>
                  <a:pt x="512826" y="26670"/>
                </a:lnTo>
                <a:lnTo>
                  <a:pt x="532304" y="55292"/>
                </a:lnTo>
                <a:lnTo>
                  <a:pt x="539496" y="89916"/>
                </a:lnTo>
                <a:lnTo>
                  <a:pt x="539496" y="5391912"/>
                </a:lnTo>
                <a:lnTo>
                  <a:pt x="532304" y="5426535"/>
                </a:lnTo>
                <a:lnTo>
                  <a:pt x="512826" y="5455158"/>
                </a:lnTo>
                <a:lnTo>
                  <a:pt x="484203" y="5474636"/>
                </a:lnTo>
                <a:lnTo>
                  <a:pt x="449580" y="5481828"/>
                </a:lnTo>
                <a:close/>
              </a:path>
            </a:pathLst>
          </a:custGeom>
          <a:solidFill>
            <a:srgbClr val="70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25921" y="1328063"/>
            <a:ext cx="256480" cy="423638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1397">
              <a:lnSpc>
                <a:spcPts val="2024"/>
              </a:lnSpc>
            </a:pP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HOẠT</a:t>
            </a:r>
            <a:r>
              <a:rPr sz="1700" b="1" spc="-2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ĐỘNG</a:t>
            </a:r>
            <a:r>
              <a:rPr sz="17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HÌNH</a:t>
            </a:r>
            <a:r>
              <a:rPr sz="1700" b="1" spc="-36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8" dirty="0">
                <a:solidFill>
                  <a:srgbClr val="FFFF00"/>
                </a:solidFill>
                <a:latin typeface="Times New Roman"/>
                <a:cs typeface="Times New Roman"/>
              </a:rPr>
              <a:t>THÀNH</a:t>
            </a:r>
            <a:r>
              <a:rPr sz="17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KIẾN</a:t>
            </a:r>
            <a:r>
              <a:rPr sz="1700" b="1" spc="-2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THỨC</a:t>
            </a:r>
            <a:endParaRPr sz="17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165" y="504775"/>
            <a:ext cx="1376520" cy="823289"/>
          </a:xfrm>
          <a:prstGeom prst="rect">
            <a:avLst/>
          </a:prstGeom>
        </p:spPr>
      </p:pic>
      <p:sp>
        <p:nvSpPr>
          <p:cNvPr id="14" name="object 5"/>
          <p:cNvSpPr txBox="1">
            <a:spLocks noGrp="1"/>
          </p:cNvSpPr>
          <p:nvPr>
            <p:ph type="title"/>
          </p:nvPr>
        </p:nvSpPr>
        <p:spPr>
          <a:xfrm>
            <a:off x="4094543" y="153226"/>
            <a:ext cx="4614038" cy="3346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>
            <a:spAutoFit/>
          </a:bodyPr>
          <a:lstStyle/>
          <a:p>
            <a:pPr marL="347038">
              <a:spcBef>
                <a:spcPts val="233"/>
              </a:spcBef>
            </a:pPr>
            <a:r>
              <a:rPr sz="2200" b="1" spc="9">
                <a:solidFill>
                  <a:srgbClr val="000000"/>
                </a:solidFill>
                <a:latin typeface="Arial"/>
                <a:cs typeface="Arial"/>
              </a:rPr>
              <a:t>§</a:t>
            </a:r>
            <a:r>
              <a:rPr sz="2200" b="1" spc="-1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1" spc="9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2200" b="1" spc="9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sz="2200" b="1" spc="9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2200" b="1" spc="-13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b="1" spc="4" smtClean="0">
                <a:solidFill>
                  <a:srgbClr val="000000"/>
                </a:solidFill>
                <a:latin typeface="Arial"/>
                <a:cs typeface="Arial"/>
              </a:rPr>
              <a:t>SỐ NGUYÊN TỐ. HỢP SỐ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5"/>
          <p:cNvSpPr txBox="1"/>
          <p:nvPr/>
        </p:nvSpPr>
        <p:spPr>
          <a:xfrm>
            <a:off x="1713178" y="690493"/>
            <a:ext cx="5150812" cy="365517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2100" b="1" spc="-4" smtClean="0">
                <a:latin typeface="Arial"/>
                <a:cs typeface="Arial"/>
              </a:rPr>
              <a:t>Ví dụ 1</a:t>
            </a:r>
            <a:endParaRPr sz="210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1323592"/>
            <a:ext cx="63836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13, 23, 25, 27.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49352" y="2727679"/>
            <a:ext cx="801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96780" y="3260948"/>
            <a:ext cx="9791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8554" y="3674600"/>
            <a:ext cx="9791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23.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33067" y="4237302"/>
            <a:ext cx="93634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25,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83869" y="5304084"/>
            <a:ext cx="93634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27,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925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02965" y="1005842"/>
            <a:ext cx="654243" cy="4837019"/>
          </a:xfrm>
          <a:custGeom>
            <a:avLst/>
            <a:gdLst/>
            <a:ahLst/>
            <a:cxnLst/>
            <a:rect l="l" t="t" r="r" b="b"/>
            <a:pathLst>
              <a:path w="539750" h="5481955">
                <a:moveTo>
                  <a:pt x="449580" y="5481828"/>
                </a:moveTo>
                <a:lnTo>
                  <a:pt x="89916" y="5481828"/>
                </a:lnTo>
                <a:lnTo>
                  <a:pt x="54649" y="5474636"/>
                </a:lnTo>
                <a:lnTo>
                  <a:pt x="26098" y="5455158"/>
                </a:lnTo>
                <a:lnTo>
                  <a:pt x="6977" y="5426535"/>
                </a:lnTo>
                <a:lnTo>
                  <a:pt x="0" y="5391912"/>
                </a:lnTo>
                <a:lnTo>
                  <a:pt x="0" y="89916"/>
                </a:lnTo>
                <a:lnTo>
                  <a:pt x="6977" y="55292"/>
                </a:lnTo>
                <a:lnTo>
                  <a:pt x="26098" y="26669"/>
                </a:lnTo>
                <a:lnTo>
                  <a:pt x="54649" y="7191"/>
                </a:lnTo>
                <a:lnTo>
                  <a:pt x="89916" y="0"/>
                </a:lnTo>
                <a:lnTo>
                  <a:pt x="449580" y="0"/>
                </a:lnTo>
                <a:lnTo>
                  <a:pt x="484203" y="7191"/>
                </a:lnTo>
                <a:lnTo>
                  <a:pt x="512826" y="26670"/>
                </a:lnTo>
                <a:lnTo>
                  <a:pt x="532304" y="55292"/>
                </a:lnTo>
                <a:lnTo>
                  <a:pt x="539496" y="89916"/>
                </a:lnTo>
                <a:lnTo>
                  <a:pt x="539496" y="5391912"/>
                </a:lnTo>
                <a:lnTo>
                  <a:pt x="532304" y="5426535"/>
                </a:lnTo>
                <a:lnTo>
                  <a:pt x="512826" y="5455158"/>
                </a:lnTo>
                <a:lnTo>
                  <a:pt x="484203" y="5474636"/>
                </a:lnTo>
                <a:lnTo>
                  <a:pt x="449580" y="5481828"/>
                </a:lnTo>
                <a:close/>
              </a:path>
            </a:pathLst>
          </a:custGeom>
          <a:solidFill>
            <a:srgbClr val="70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25921" y="1328063"/>
            <a:ext cx="256480" cy="423638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1397">
              <a:lnSpc>
                <a:spcPts val="2024"/>
              </a:lnSpc>
            </a:pP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HOẠT</a:t>
            </a:r>
            <a:r>
              <a:rPr sz="1700" b="1" spc="-2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ĐỘNG</a:t>
            </a:r>
            <a:r>
              <a:rPr sz="17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HÌNH</a:t>
            </a:r>
            <a:r>
              <a:rPr sz="1700" b="1" spc="-36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8" dirty="0">
                <a:solidFill>
                  <a:srgbClr val="FFFF00"/>
                </a:solidFill>
                <a:latin typeface="Times New Roman"/>
                <a:cs typeface="Times New Roman"/>
              </a:rPr>
              <a:t>THÀNH</a:t>
            </a:r>
            <a:r>
              <a:rPr sz="17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KIẾN</a:t>
            </a:r>
            <a:r>
              <a:rPr sz="1700" b="1" spc="-2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THỨC</a:t>
            </a:r>
            <a:endParaRPr sz="17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1165" y="504775"/>
            <a:ext cx="1376520" cy="823289"/>
          </a:xfrm>
          <a:prstGeom prst="rect">
            <a:avLst/>
          </a:prstGeom>
        </p:spPr>
      </p:pic>
      <p:sp>
        <p:nvSpPr>
          <p:cNvPr id="14" name="object 5"/>
          <p:cNvSpPr txBox="1">
            <a:spLocks noGrp="1"/>
          </p:cNvSpPr>
          <p:nvPr>
            <p:ph type="title"/>
          </p:nvPr>
        </p:nvSpPr>
        <p:spPr>
          <a:xfrm>
            <a:off x="4094543" y="153226"/>
            <a:ext cx="4614038" cy="3346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>
            <a:spAutoFit/>
          </a:bodyPr>
          <a:lstStyle/>
          <a:p>
            <a:pPr marL="347038">
              <a:spcBef>
                <a:spcPts val="233"/>
              </a:spcBef>
            </a:pPr>
            <a:r>
              <a:rPr sz="2200" b="1" spc="9">
                <a:solidFill>
                  <a:srgbClr val="000000"/>
                </a:solidFill>
                <a:latin typeface="Arial"/>
                <a:cs typeface="Arial"/>
              </a:rPr>
              <a:t>§</a:t>
            </a:r>
            <a:r>
              <a:rPr sz="2200" b="1" spc="-1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1" spc="9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2200" b="1" spc="9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sz="2200" b="1" spc="9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2200" b="1" spc="-13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b="1" spc="4" smtClean="0">
                <a:solidFill>
                  <a:srgbClr val="000000"/>
                </a:solidFill>
                <a:latin typeface="Arial"/>
                <a:cs typeface="Arial"/>
              </a:rPr>
              <a:t>SỐ NGUYÊN TỐ. HỢP SỐ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13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1824" y="962888"/>
            <a:ext cx="375457" cy="64411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498772" y="1103381"/>
            <a:ext cx="5771299" cy="2782819"/>
            <a:chOff x="2405743" y="3421306"/>
            <a:chExt cx="5771299" cy="2782819"/>
          </a:xfrm>
        </p:grpSpPr>
        <p:sp>
          <p:nvSpPr>
            <p:cNvPr id="22" name="object 7"/>
            <p:cNvSpPr/>
            <p:nvPr/>
          </p:nvSpPr>
          <p:spPr>
            <a:xfrm>
              <a:off x="2405743" y="3421306"/>
              <a:ext cx="5588213" cy="2782819"/>
            </a:xfrm>
            <a:custGeom>
              <a:avLst/>
              <a:gdLst/>
              <a:ahLst/>
              <a:cxnLst/>
              <a:rect l="l" t="t" r="r" b="b"/>
              <a:pathLst>
                <a:path w="4590415" h="1018539">
                  <a:moveTo>
                    <a:pt x="0" y="170687"/>
                  </a:moveTo>
                  <a:lnTo>
                    <a:pt x="5969" y="125236"/>
                  </a:lnTo>
                  <a:lnTo>
                    <a:pt x="22859" y="84440"/>
                  </a:lnTo>
                  <a:lnTo>
                    <a:pt x="49149" y="49910"/>
                  </a:lnTo>
                  <a:lnTo>
                    <a:pt x="83312" y="23255"/>
                  </a:lnTo>
                  <a:lnTo>
                    <a:pt x="123825" y="6081"/>
                  </a:lnTo>
                  <a:lnTo>
                    <a:pt x="169164" y="0"/>
                  </a:lnTo>
                  <a:lnTo>
                    <a:pt x="4421124" y="0"/>
                  </a:lnTo>
                  <a:lnTo>
                    <a:pt x="4465933" y="6081"/>
                  </a:lnTo>
                  <a:lnTo>
                    <a:pt x="4506298" y="23255"/>
                  </a:lnTo>
                  <a:lnTo>
                    <a:pt x="4540567" y="49910"/>
                  </a:lnTo>
                  <a:lnTo>
                    <a:pt x="4567089" y="84440"/>
                  </a:lnTo>
                  <a:lnTo>
                    <a:pt x="4584213" y="125236"/>
                  </a:lnTo>
                  <a:lnTo>
                    <a:pt x="4590288" y="170687"/>
                  </a:lnTo>
                  <a:lnTo>
                    <a:pt x="4590288" y="848867"/>
                  </a:lnTo>
                  <a:lnTo>
                    <a:pt x="4584213" y="893677"/>
                  </a:lnTo>
                  <a:lnTo>
                    <a:pt x="4567089" y="934042"/>
                  </a:lnTo>
                  <a:lnTo>
                    <a:pt x="4540567" y="968311"/>
                  </a:lnTo>
                  <a:lnTo>
                    <a:pt x="4506298" y="994833"/>
                  </a:lnTo>
                  <a:lnTo>
                    <a:pt x="4465933" y="1011957"/>
                  </a:lnTo>
                  <a:lnTo>
                    <a:pt x="4421124" y="1018031"/>
                  </a:lnTo>
                  <a:lnTo>
                    <a:pt x="169164" y="1018031"/>
                  </a:lnTo>
                  <a:lnTo>
                    <a:pt x="123825" y="1011957"/>
                  </a:lnTo>
                  <a:lnTo>
                    <a:pt x="83312" y="994833"/>
                  </a:lnTo>
                  <a:lnTo>
                    <a:pt x="49148" y="968311"/>
                  </a:lnTo>
                  <a:lnTo>
                    <a:pt x="22859" y="934042"/>
                  </a:lnTo>
                  <a:lnTo>
                    <a:pt x="5968" y="893677"/>
                  </a:lnTo>
                  <a:lnTo>
                    <a:pt x="0" y="848867"/>
                  </a:lnTo>
                  <a:lnTo>
                    <a:pt x="0" y="170687"/>
                  </a:lnTo>
                  <a:close/>
                </a:path>
              </a:pathLst>
            </a:custGeom>
            <a:ln w="3200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40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78421" y="3551646"/>
              <a:ext cx="5498621" cy="2554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chứng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tỏ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</a:p>
            <a:p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ước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40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object 5"/>
          <p:cNvSpPr txBox="1"/>
          <p:nvPr/>
        </p:nvSpPr>
        <p:spPr>
          <a:xfrm>
            <a:off x="560590" y="3512559"/>
            <a:ext cx="5150812" cy="681244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3600" b="1" spc="-4" dirty="0" err="1" smtClean="0">
                <a:solidFill>
                  <a:srgbClr val="0000FF"/>
                </a:solidFill>
                <a:latin typeface="Arial"/>
                <a:cs typeface="Arial"/>
              </a:rPr>
              <a:t>Luyện</a:t>
            </a:r>
            <a:r>
              <a:rPr lang="en-US" sz="3600" b="1" spc="-4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spc="-4" dirty="0" err="1" smtClean="0">
                <a:solidFill>
                  <a:srgbClr val="0000FF"/>
                </a:solidFill>
                <a:latin typeface="Arial"/>
                <a:cs typeface="Arial"/>
              </a:rPr>
              <a:t>tập</a:t>
            </a:r>
            <a:r>
              <a:rPr lang="en-US" sz="3600" b="1" spc="-4" dirty="0" smtClean="0">
                <a:solidFill>
                  <a:srgbClr val="0000FF"/>
                </a:solidFill>
                <a:latin typeface="Arial"/>
                <a:cs typeface="Arial"/>
              </a:rPr>
              <a:t> 1</a:t>
            </a:r>
            <a:endParaRPr sz="36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28800" y="4298962"/>
            <a:ext cx="836697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11, 29, 35, 38.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lphaLcParenR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05:00</a:t>
            </a:r>
            <a:endParaRPr lang="en-US" sz="1600"/>
          </a:p>
        </p:txBody>
      </p:sp>
      <p:sp>
        <p:nvSpPr>
          <p:cNvPr id="18" name="Rounded Rectangle 1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04:59</a:t>
            </a:r>
            <a:endParaRPr lang="en-US" sz="1600"/>
          </a:p>
        </p:txBody>
      </p:sp>
      <p:sp>
        <p:nvSpPr>
          <p:cNvPr id="19" name="Rounded Rectangle 1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04:58</a:t>
            </a:r>
            <a:endParaRPr lang="en-US" sz="1600"/>
          </a:p>
        </p:txBody>
      </p:sp>
      <p:sp>
        <p:nvSpPr>
          <p:cNvPr id="20" name="Rounded Rectangle 1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04:57</a:t>
            </a:r>
            <a:endParaRPr lang="en-US" sz="1600"/>
          </a:p>
        </p:txBody>
      </p:sp>
      <p:sp>
        <p:nvSpPr>
          <p:cNvPr id="25" name="Rounded Rectangle 2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04:56</a:t>
            </a:r>
            <a:endParaRPr lang="en-US" sz="1600"/>
          </a:p>
        </p:txBody>
      </p:sp>
      <p:sp>
        <p:nvSpPr>
          <p:cNvPr id="26" name="Rounded Rectangle 2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04:55</a:t>
            </a:r>
            <a:endParaRPr lang="en-US" sz="1600"/>
          </a:p>
        </p:txBody>
      </p:sp>
      <p:sp>
        <p:nvSpPr>
          <p:cNvPr id="27" name="Rounded Rectangle 2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04:54</a:t>
            </a:r>
            <a:endParaRPr lang="en-US" sz="1600"/>
          </a:p>
        </p:txBody>
      </p:sp>
      <p:sp>
        <p:nvSpPr>
          <p:cNvPr id="28" name="Rounded Rectangle 2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04:53</a:t>
            </a:r>
            <a:endParaRPr lang="en-US" sz="1600"/>
          </a:p>
        </p:txBody>
      </p:sp>
      <p:sp>
        <p:nvSpPr>
          <p:cNvPr id="29" name="Rounded Rectangle 2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04:52</a:t>
            </a:r>
            <a:endParaRPr lang="en-US" sz="1600"/>
          </a:p>
        </p:txBody>
      </p:sp>
      <p:sp>
        <p:nvSpPr>
          <p:cNvPr id="30" name="Rounded Rectangle 2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04:51</a:t>
            </a:r>
            <a:endParaRPr lang="en-US" sz="1600"/>
          </a:p>
        </p:txBody>
      </p:sp>
      <p:sp>
        <p:nvSpPr>
          <p:cNvPr id="31" name="Rounded Rectangle 3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04:50</a:t>
            </a:r>
            <a:endParaRPr lang="en-US" sz="1600"/>
          </a:p>
        </p:txBody>
      </p:sp>
      <p:sp>
        <p:nvSpPr>
          <p:cNvPr id="32" name="Rounded Rectangle 3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04:49</a:t>
            </a:r>
            <a:endParaRPr lang="en-US" sz="1600"/>
          </a:p>
        </p:txBody>
      </p:sp>
      <p:sp>
        <p:nvSpPr>
          <p:cNvPr id="33" name="Rounded Rectangle 3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04:48</a:t>
            </a:r>
            <a:endParaRPr lang="en-US" sz="1600"/>
          </a:p>
        </p:txBody>
      </p:sp>
      <p:sp>
        <p:nvSpPr>
          <p:cNvPr id="34" name="Rounded Rectangle 3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04:47</a:t>
            </a:r>
            <a:endParaRPr lang="en-US" sz="1600"/>
          </a:p>
        </p:txBody>
      </p:sp>
      <p:sp>
        <p:nvSpPr>
          <p:cNvPr id="35" name="Rounded Rectangle 3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04:46</a:t>
            </a:r>
            <a:endParaRPr lang="en-US" sz="1600"/>
          </a:p>
        </p:txBody>
      </p:sp>
      <p:sp>
        <p:nvSpPr>
          <p:cNvPr id="36" name="Rounded Rectangle 3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04:45</a:t>
            </a:r>
            <a:endParaRPr lang="en-US" sz="1600"/>
          </a:p>
        </p:txBody>
      </p:sp>
      <p:sp>
        <p:nvSpPr>
          <p:cNvPr id="37" name="Rounded Rectangle 3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04:44</a:t>
            </a:r>
            <a:endParaRPr lang="en-US" sz="1600"/>
          </a:p>
        </p:txBody>
      </p:sp>
      <p:sp>
        <p:nvSpPr>
          <p:cNvPr id="38" name="Rounded Rectangle 3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04:43</a:t>
            </a:r>
            <a:endParaRPr lang="en-US" sz="1600"/>
          </a:p>
        </p:txBody>
      </p:sp>
      <p:sp>
        <p:nvSpPr>
          <p:cNvPr id="39" name="Rounded Rectangle 3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04:42</a:t>
            </a:r>
            <a:endParaRPr lang="en-US" sz="1600"/>
          </a:p>
        </p:txBody>
      </p:sp>
      <p:sp>
        <p:nvSpPr>
          <p:cNvPr id="40" name="Rounded Rectangle 3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04:41</a:t>
            </a:r>
            <a:endParaRPr lang="en-US" sz="1600"/>
          </a:p>
        </p:txBody>
      </p:sp>
      <p:sp>
        <p:nvSpPr>
          <p:cNvPr id="41" name="Rounded Rectangle 4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04:40</a:t>
            </a:r>
            <a:endParaRPr lang="en-US" sz="1600"/>
          </a:p>
        </p:txBody>
      </p:sp>
      <p:sp>
        <p:nvSpPr>
          <p:cNvPr id="42" name="Rounded Rectangle 4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04:39</a:t>
            </a:r>
            <a:endParaRPr lang="en-US" sz="1600"/>
          </a:p>
        </p:txBody>
      </p:sp>
      <p:sp>
        <p:nvSpPr>
          <p:cNvPr id="43" name="Rounded Rectangle 4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04:38</a:t>
            </a:r>
            <a:endParaRPr lang="en-US" sz="1600"/>
          </a:p>
        </p:txBody>
      </p:sp>
      <p:sp>
        <p:nvSpPr>
          <p:cNvPr id="44" name="Rounded Rectangle 4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04:37</a:t>
            </a:r>
            <a:endParaRPr lang="en-US" sz="1600"/>
          </a:p>
        </p:txBody>
      </p:sp>
      <p:sp>
        <p:nvSpPr>
          <p:cNvPr id="45" name="Rounded Rectangle 4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04:36</a:t>
            </a:r>
            <a:endParaRPr lang="en-US" sz="1600"/>
          </a:p>
        </p:txBody>
      </p:sp>
      <p:sp>
        <p:nvSpPr>
          <p:cNvPr id="46" name="Rounded Rectangle 4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04:35</a:t>
            </a:r>
            <a:endParaRPr lang="en-US" sz="1600"/>
          </a:p>
        </p:txBody>
      </p:sp>
      <p:sp>
        <p:nvSpPr>
          <p:cNvPr id="47" name="Rounded Rectangle 4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04:34</a:t>
            </a:r>
            <a:endParaRPr lang="en-US" sz="1600"/>
          </a:p>
        </p:txBody>
      </p:sp>
      <p:sp>
        <p:nvSpPr>
          <p:cNvPr id="48" name="Rounded Rectangle 4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04:33</a:t>
            </a:r>
            <a:endParaRPr lang="en-US" sz="1600"/>
          </a:p>
        </p:txBody>
      </p:sp>
      <p:sp>
        <p:nvSpPr>
          <p:cNvPr id="49" name="Rounded Rectangle 4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04:32</a:t>
            </a:r>
            <a:endParaRPr lang="en-US" sz="1600"/>
          </a:p>
        </p:txBody>
      </p:sp>
      <p:sp>
        <p:nvSpPr>
          <p:cNvPr id="50" name="Rounded Rectangle 4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04:31</a:t>
            </a:r>
            <a:endParaRPr lang="en-US" sz="1600"/>
          </a:p>
        </p:txBody>
      </p:sp>
      <p:sp>
        <p:nvSpPr>
          <p:cNvPr id="51" name="Rounded Rectangle 5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04:30</a:t>
            </a:r>
            <a:endParaRPr lang="en-US" sz="1600"/>
          </a:p>
        </p:txBody>
      </p:sp>
      <p:sp>
        <p:nvSpPr>
          <p:cNvPr id="52" name="Rounded Rectangle 5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04:29</a:t>
            </a:r>
            <a:endParaRPr lang="en-US" sz="1600"/>
          </a:p>
        </p:txBody>
      </p:sp>
      <p:sp>
        <p:nvSpPr>
          <p:cNvPr id="53" name="Rounded Rectangle 5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04:28</a:t>
            </a:r>
            <a:endParaRPr lang="en-US" sz="1600"/>
          </a:p>
        </p:txBody>
      </p:sp>
      <p:sp>
        <p:nvSpPr>
          <p:cNvPr id="54" name="Rounded Rectangle 5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04:27</a:t>
            </a:r>
            <a:endParaRPr lang="en-US" sz="1600"/>
          </a:p>
        </p:txBody>
      </p:sp>
      <p:sp>
        <p:nvSpPr>
          <p:cNvPr id="55" name="Rounded Rectangle 5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04:26</a:t>
            </a:r>
            <a:endParaRPr lang="en-US" sz="1600"/>
          </a:p>
        </p:txBody>
      </p:sp>
      <p:sp>
        <p:nvSpPr>
          <p:cNvPr id="56" name="Rounded Rectangle 5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04:25</a:t>
            </a:r>
            <a:endParaRPr lang="en-US" sz="1600"/>
          </a:p>
        </p:txBody>
      </p:sp>
      <p:sp>
        <p:nvSpPr>
          <p:cNvPr id="57" name="Rounded Rectangle 5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04:24</a:t>
            </a:r>
            <a:endParaRPr lang="en-US" sz="1600"/>
          </a:p>
        </p:txBody>
      </p:sp>
      <p:sp>
        <p:nvSpPr>
          <p:cNvPr id="58" name="Rounded Rectangle 5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04:23</a:t>
            </a:r>
            <a:endParaRPr lang="en-US" sz="1600"/>
          </a:p>
        </p:txBody>
      </p:sp>
      <p:sp>
        <p:nvSpPr>
          <p:cNvPr id="59" name="Rounded Rectangle 5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04:22</a:t>
            </a:r>
            <a:endParaRPr lang="en-US" sz="1600"/>
          </a:p>
        </p:txBody>
      </p:sp>
      <p:sp>
        <p:nvSpPr>
          <p:cNvPr id="60" name="Rounded Rectangle 5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04:21</a:t>
            </a:r>
            <a:endParaRPr lang="en-US" sz="1600"/>
          </a:p>
        </p:txBody>
      </p:sp>
      <p:sp>
        <p:nvSpPr>
          <p:cNvPr id="61" name="Rounded Rectangle 6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04:20</a:t>
            </a:r>
            <a:endParaRPr lang="en-US" sz="1600"/>
          </a:p>
        </p:txBody>
      </p:sp>
      <p:sp>
        <p:nvSpPr>
          <p:cNvPr id="62" name="Rounded Rectangle 6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04:19</a:t>
            </a:r>
            <a:endParaRPr lang="en-US" sz="1600"/>
          </a:p>
        </p:txBody>
      </p:sp>
      <p:sp>
        <p:nvSpPr>
          <p:cNvPr id="63" name="Rounded Rectangle 6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04:18</a:t>
            </a:r>
            <a:endParaRPr lang="en-US" sz="1600"/>
          </a:p>
        </p:txBody>
      </p:sp>
      <p:sp>
        <p:nvSpPr>
          <p:cNvPr id="64" name="Rounded Rectangle 6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04:17</a:t>
            </a:r>
            <a:endParaRPr lang="en-US" sz="1600"/>
          </a:p>
        </p:txBody>
      </p:sp>
      <p:sp>
        <p:nvSpPr>
          <p:cNvPr id="65" name="Rounded Rectangle 6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04:16</a:t>
            </a:r>
            <a:endParaRPr lang="en-US" sz="1600"/>
          </a:p>
        </p:txBody>
      </p:sp>
      <p:sp>
        <p:nvSpPr>
          <p:cNvPr id="66" name="Rounded Rectangle 6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04:15</a:t>
            </a:r>
            <a:endParaRPr lang="en-US" sz="1600"/>
          </a:p>
        </p:txBody>
      </p:sp>
      <p:sp>
        <p:nvSpPr>
          <p:cNvPr id="67" name="Rounded Rectangle 6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04:14</a:t>
            </a:r>
            <a:endParaRPr lang="en-US" sz="1600"/>
          </a:p>
        </p:txBody>
      </p:sp>
      <p:sp>
        <p:nvSpPr>
          <p:cNvPr id="68" name="Rounded Rectangle 6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04:13</a:t>
            </a:r>
            <a:endParaRPr lang="en-US" sz="1600"/>
          </a:p>
        </p:txBody>
      </p:sp>
      <p:sp>
        <p:nvSpPr>
          <p:cNvPr id="69" name="Rounded Rectangle 6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04:12</a:t>
            </a:r>
            <a:endParaRPr lang="en-US" sz="1600"/>
          </a:p>
        </p:txBody>
      </p:sp>
      <p:sp>
        <p:nvSpPr>
          <p:cNvPr id="70" name="Rounded Rectangle 6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04:11</a:t>
            </a:r>
            <a:endParaRPr lang="en-US" sz="1600"/>
          </a:p>
        </p:txBody>
      </p:sp>
      <p:sp>
        <p:nvSpPr>
          <p:cNvPr id="71" name="Rounded Rectangle 7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04:10</a:t>
            </a:r>
            <a:endParaRPr lang="en-US" sz="1600"/>
          </a:p>
        </p:txBody>
      </p:sp>
      <p:sp>
        <p:nvSpPr>
          <p:cNvPr id="72" name="Rounded Rectangle 7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04:09</a:t>
            </a:r>
            <a:endParaRPr lang="en-US" sz="1600"/>
          </a:p>
        </p:txBody>
      </p:sp>
      <p:sp>
        <p:nvSpPr>
          <p:cNvPr id="73" name="Rounded Rectangle 7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04:08</a:t>
            </a:r>
            <a:endParaRPr lang="en-US" sz="1600"/>
          </a:p>
        </p:txBody>
      </p:sp>
      <p:sp>
        <p:nvSpPr>
          <p:cNvPr id="74" name="Rounded Rectangle 7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04:07</a:t>
            </a:r>
            <a:endParaRPr lang="en-US" sz="1600"/>
          </a:p>
        </p:txBody>
      </p:sp>
      <p:sp>
        <p:nvSpPr>
          <p:cNvPr id="75" name="Rounded Rectangle 7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04:06</a:t>
            </a:r>
            <a:endParaRPr lang="en-US" sz="1600"/>
          </a:p>
        </p:txBody>
      </p:sp>
      <p:sp>
        <p:nvSpPr>
          <p:cNvPr id="76" name="Rounded Rectangle 7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04:05</a:t>
            </a:r>
            <a:endParaRPr lang="en-US" sz="1600"/>
          </a:p>
        </p:txBody>
      </p:sp>
      <p:sp>
        <p:nvSpPr>
          <p:cNvPr id="77" name="Rounded Rectangle 7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04:04</a:t>
            </a:r>
            <a:endParaRPr lang="en-US" sz="1600"/>
          </a:p>
        </p:txBody>
      </p:sp>
      <p:sp>
        <p:nvSpPr>
          <p:cNvPr id="78" name="Rounded Rectangle 7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04:03</a:t>
            </a:r>
            <a:endParaRPr lang="en-US" sz="1600"/>
          </a:p>
        </p:txBody>
      </p:sp>
      <p:sp>
        <p:nvSpPr>
          <p:cNvPr id="79" name="Rounded Rectangle 7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04:02</a:t>
            </a:r>
            <a:endParaRPr lang="en-US" sz="1600"/>
          </a:p>
        </p:txBody>
      </p:sp>
      <p:sp>
        <p:nvSpPr>
          <p:cNvPr id="80" name="Rounded Rectangle 7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04:01</a:t>
            </a:r>
            <a:endParaRPr lang="en-US" sz="1600"/>
          </a:p>
        </p:txBody>
      </p:sp>
      <p:sp>
        <p:nvSpPr>
          <p:cNvPr id="81" name="Rounded Rectangle 8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04:00</a:t>
            </a:r>
            <a:endParaRPr lang="en-US" sz="1600"/>
          </a:p>
        </p:txBody>
      </p:sp>
      <p:sp>
        <p:nvSpPr>
          <p:cNvPr id="82" name="Rounded Rectangle 8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03:59</a:t>
            </a:r>
            <a:endParaRPr lang="en-US" sz="1600"/>
          </a:p>
        </p:txBody>
      </p:sp>
      <p:sp>
        <p:nvSpPr>
          <p:cNvPr id="83" name="Rounded Rectangle 8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03:58</a:t>
            </a:r>
            <a:endParaRPr lang="en-US" sz="1600"/>
          </a:p>
        </p:txBody>
      </p:sp>
      <p:sp>
        <p:nvSpPr>
          <p:cNvPr id="84" name="Rounded Rectangle 8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03:57</a:t>
            </a:r>
            <a:endParaRPr lang="en-US" sz="1600"/>
          </a:p>
        </p:txBody>
      </p:sp>
      <p:sp>
        <p:nvSpPr>
          <p:cNvPr id="85" name="Rounded Rectangle 8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03:56</a:t>
            </a:r>
            <a:endParaRPr lang="en-US" sz="1600"/>
          </a:p>
        </p:txBody>
      </p:sp>
      <p:sp>
        <p:nvSpPr>
          <p:cNvPr id="86" name="Rounded Rectangle 8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03:55</a:t>
            </a:r>
            <a:endParaRPr lang="en-US" sz="1600"/>
          </a:p>
        </p:txBody>
      </p:sp>
      <p:sp>
        <p:nvSpPr>
          <p:cNvPr id="87" name="Rounded Rectangle 8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03:54</a:t>
            </a:r>
            <a:endParaRPr lang="en-US" sz="1600"/>
          </a:p>
        </p:txBody>
      </p:sp>
      <p:sp>
        <p:nvSpPr>
          <p:cNvPr id="88" name="Rounded Rectangle 8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03:53</a:t>
            </a:r>
            <a:endParaRPr lang="en-US" sz="1600"/>
          </a:p>
        </p:txBody>
      </p:sp>
      <p:sp>
        <p:nvSpPr>
          <p:cNvPr id="89" name="Rounded Rectangle 8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03:52</a:t>
            </a:r>
            <a:endParaRPr lang="en-US" sz="1600"/>
          </a:p>
        </p:txBody>
      </p:sp>
      <p:sp>
        <p:nvSpPr>
          <p:cNvPr id="90" name="Rounded Rectangle 8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03:51</a:t>
            </a:r>
            <a:endParaRPr lang="en-US" sz="1600"/>
          </a:p>
        </p:txBody>
      </p:sp>
      <p:sp>
        <p:nvSpPr>
          <p:cNvPr id="91" name="Rounded Rectangle 9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03:50</a:t>
            </a:r>
            <a:endParaRPr lang="en-US" sz="1600"/>
          </a:p>
        </p:txBody>
      </p:sp>
      <p:sp>
        <p:nvSpPr>
          <p:cNvPr id="92" name="Rounded Rectangle 9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03:49</a:t>
            </a:r>
            <a:endParaRPr lang="en-US" sz="1600"/>
          </a:p>
        </p:txBody>
      </p:sp>
      <p:sp>
        <p:nvSpPr>
          <p:cNvPr id="93" name="Rounded Rectangle 9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03:48</a:t>
            </a:r>
            <a:endParaRPr lang="en-US" sz="1600"/>
          </a:p>
        </p:txBody>
      </p:sp>
      <p:sp>
        <p:nvSpPr>
          <p:cNvPr id="94" name="Rounded Rectangle 9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03:47</a:t>
            </a:r>
            <a:endParaRPr lang="en-US" sz="1600"/>
          </a:p>
        </p:txBody>
      </p:sp>
      <p:sp>
        <p:nvSpPr>
          <p:cNvPr id="95" name="Rounded Rectangle 9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03:46</a:t>
            </a:r>
            <a:endParaRPr lang="en-US" sz="1600"/>
          </a:p>
        </p:txBody>
      </p:sp>
      <p:sp>
        <p:nvSpPr>
          <p:cNvPr id="96" name="Rounded Rectangle 9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03:45</a:t>
            </a:r>
            <a:endParaRPr lang="en-US" sz="1600"/>
          </a:p>
        </p:txBody>
      </p:sp>
      <p:sp>
        <p:nvSpPr>
          <p:cNvPr id="97" name="Rounded Rectangle 9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03:44</a:t>
            </a:r>
            <a:endParaRPr lang="en-US" sz="1600"/>
          </a:p>
        </p:txBody>
      </p:sp>
      <p:sp>
        <p:nvSpPr>
          <p:cNvPr id="98" name="Rounded Rectangle 9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03:43</a:t>
            </a:r>
            <a:endParaRPr lang="en-US" sz="1600"/>
          </a:p>
        </p:txBody>
      </p:sp>
      <p:sp>
        <p:nvSpPr>
          <p:cNvPr id="99" name="Rounded Rectangle 9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03:42</a:t>
            </a:r>
            <a:endParaRPr lang="en-US" sz="1600"/>
          </a:p>
        </p:txBody>
      </p:sp>
      <p:sp>
        <p:nvSpPr>
          <p:cNvPr id="100" name="Rounded Rectangle 9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03:41</a:t>
            </a:r>
            <a:endParaRPr lang="en-US" sz="1600"/>
          </a:p>
        </p:txBody>
      </p:sp>
      <p:sp>
        <p:nvSpPr>
          <p:cNvPr id="101" name="Rounded Rectangle 10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03:40</a:t>
            </a:r>
            <a:endParaRPr lang="en-US" sz="1600"/>
          </a:p>
        </p:txBody>
      </p:sp>
      <p:sp>
        <p:nvSpPr>
          <p:cNvPr id="102" name="Rounded Rectangle 10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03:39</a:t>
            </a:r>
            <a:endParaRPr lang="en-US" sz="1600"/>
          </a:p>
        </p:txBody>
      </p:sp>
      <p:sp>
        <p:nvSpPr>
          <p:cNvPr id="103" name="Rounded Rectangle 10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03:38</a:t>
            </a:r>
            <a:endParaRPr lang="en-US" sz="1600"/>
          </a:p>
        </p:txBody>
      </p:sp>
      <p:sp>
        <p:nvSpPr>
          <p:cNvPr id="104" name="Rounded Rectangle 10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03:37</a:t>
            </a:r>
            <a:endParaRPr lang="en-US" sz="1600"/>
          </a:p>
        </p:txBody>
      </p:sp>
      <p:sp>
        <p:nvSpPr>
          <p:cNvPr id="105" name="Rounded Rectangle 10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03:36</a:t>
            </a:r>
            <a:endParaRPr lang="en-US" sz="1600"/>
          </a:p>
        </p:txBody>
      </p:sp>
      <p:sp>
        <p:nvSpPr>
          <p:cNvPr id="106" name="Rounded Rectangle 10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03:35</a:t>
            </a:r>
            <a:endParaRPr lang="en-US" sz="1600"/>
          </a:p>
        </p:txBody>
      </p:sp>
      <p:sp>
        <p:nvSpPr>
          <p:cNvPr id="107" name="Rounded Rectangle 10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03:34</a:t>
            </a:r>
            <a:endParaRPr lang="en-US" sz="1600"/>
          </a:p>
        </p:txBody>
      </p:sp>
      <p:sp>
        <p:nvSpPr>
          <p:cNvPr id="108" name="Rounded Rectangle 10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03:33</a:t>
            </a:r>
            <a:endParaRPr lang="en-US" sz="1600"/>
          </a:p>
        </p:txBody>
      </p:sp>
      <p:sp>
        <p:nvSpPr>
          <p:cNvPr id="109" name="Rounded Rectangle 10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03:32</a:t>
            </a:r>
            <a:endParaRPr lang="en-US" sz="1600"/>
          </a:p>
        </p:txBody>
      </p:sp>
      <p:sp>
        <p:nvSpPr>
          <p:cNvPr id="110" name="Rounded Rectangle 10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03:31</a:t>
            </a:r>
            <a:endParaRPr lang="en-US" sz="1600"/>
          </a:p>
        </p:txBody>
      </p:sp>
      <p:sp>
        <p:nvSpPr>
          <p:cNvPr id="111" name="Rounded Rectangle 11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03:30</a:t>
            </a:r>
            <a:endParaRPr lang="en-US" sz="1600"/>
          </a:p>
        </p:txBody>
      </p:sp>
      <p:sp>
        <p:nvSpPr>
          <p:cNvPr id="112" name="Rounded Rectangle 11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03:29</a:t>
            </a:r>
            <a:endParaRPr lang="en-US" sz="1600"/>
          </a:p>
        </p:txBody>
      </p:sp>
      <p:sp>
        <p:nvSpPr>
          <p:cNvPr id="113" name="Rounded Rectangle 11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03:28</a:t>
            </a:r>
            <a:endParaRPr lang="en-US" sz="1600"/>
          </a:p>
        </p:txBody>
      </p:sp>
      <p:sp>
        <p:nvSpPr>
          <p:cNvPr id="114" name="Rounded Rectangle 11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03:27</a:t>
            </a:r>
            <a:endParaRPr lang="en-US" sz="1600"/>
          </a:p>
        </p:txBody>
      </p:sp>
      <p:sp>
        <p:nvSpPr>
          <p:cNvPr id="115" name="Rounded Rectangle 11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03:26</a:t>
            </a:r>
            <a:endParaRPr lang="en-US" sz="1600"/>
          </a:p>
        </p:txBody>
      </p:sp>
      <p:sp>
        <p:nvSpPr>
          <p:cNvPr id="116" name="Rounded Rectangle 11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03:25</a:t>
            </a:r>
            <a:endParaRPr lang="en-US" sz="1600"/>
          </a:p>
        </p:txBody>
      </p:sp>
      <p:sp>
        <p:nvSpPr>
          <p:cNvPr id="117" name="Rounded Rectangle 11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03:24</a:t>
            </a:r>
            <a:endParaRPr lang="en-US" sz="1600"/>
          </a:p>
        </p:txBody>
      </p:sp>
      <p:sp>
        <p:nvSpPr>
          <p:cNvPr id="118" name="Rounded Rectangle 11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03:23</a:t>
            </a:r>
            <a:endParaRPr lang="en-US" sz="1600"/>
          </a:p>
        </p:txBody>
      </p:sp>
      <p:sp>
        <p:nvSpPr>
          <p:cNvPr id="119" name="Rounded Rectangle 11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03:22</a:t>
            </a:r>
            <a:endParaRPr lang="en-US" sz="1600"/>
          </a:p>
        </p:txBody>
      </p:sp>
      <p:sp>
        <p:nvSpPr>
          <p:cNvPr id="120" name="Rounded Rectangle 11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03:21</a:t>
            </a:r>
            <a:endParaRPr lang="en-US" sz="1600"/>
          </a:p>
        </p:txBody>
      </p:sp>
      <p:sp>
        <p:nvSpPr>
          <p:cNvPr id="121" name="Rounded Rectangle 12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03:20</a:t>
            </a:r>
            <a:endParaRPr lang="en-US" sz="1600"/>
          </a:p>
        </p:txBody>
      </p:sp>
      <p:sp>
        <p:nvSpPr>
          <p:cNvPr id="122" name="Rounded Rectangle 12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03:19</a:t>
            </a:r>
            <a:endParaRPr lang="en-US" sz="1600"/>
          </a:p>
        </p:txBody>
      </p:sp>
      <p:sp>
        <p:nvSpPr>
          <p:cNvPr id="123" name="Rounded Rectangle 12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03:18</a:t>
            </a:r>
            <a:endParaRPr lang="en-US" sz="1600"/>
          </a:p>
        </p:txBody>
      </p:sp>
      <p:sp>
        <p:nvSpPr>
          <p:cNvPr id="124" name="Rounded Rectangle 12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03:17</a:t>
            </a:r>
            <a:endParaRPr lang="en-US" sz="1600"/>
          </a:p>
        </p:txBody>
      </p:sp>
      <p:sp>
        <p:nvSpPr>
          <p:cNvPr id="125" name="Rounded Rectangle 12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03:16</a:t>
            </a:r>
            <a:endParaRPr lang="en-US" sz="1600"/>
          </a:p>
        </p:txBody>
      </p:sp>
      <p:sp>
        <p:nvSpPr>
          <p:cNvPr id="126" name="Rounded Rectangle 12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03:15</a:t>
            </a:r>
            <a:endParaRPr lang="en-US" sz="1600"/>
          </a:p>
        </p:txBody>
      </p:sp>
      <p:sp>
        <p:nvSpPr>
          <p:cNvPr id="127" name="Rounded Rectangle 12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03:14</a:t>
            </a:r>
            <a:endParaRPr lang="en-US" sz="1600"/>
          </a:p>
        </p:txBody>
      </p:sp>
      <p:sp>
        <p:nvSpPr>
          <p:cNvPr id="128" name="Rounded Rectangle 12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03:13</a:t>
            </a:r>
            <a:endParaRPr lang="en-US" sz="1600"/>
          </a:p>
        </p:txBody>
      </p:sp>
      <p:sp>
        <p:nvSpPr>
          <p:cNvPr id="129" name="Rounded Rectangle 12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03:12</a:t>
            </a:r>
            <a:endParaRPr lang="en-US" sz="1600"/>
          </a:p>
        </p:txBody>
      </p:sp>
      <p:sp>
        <p:nvSpPr>
          <p:cNvPr id="130" name="Rounded Rectangle 12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03:11</a:t>
            </a:r>
            <a:endParaRPr lang="en-US" sz="1600"/>
          </a:p>
        </p:txBody>
      </p:sp>
      <p:sp>
        <p:nvSpPr>
          <p:cNvPr id="131" name="Rounded Rectangle 13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03:10</a:t>
            </a:r>
            <a:endParaRPr lang="en-US" sz="1600"/>
          </a:p>
        </p:txBody>
      </p:sp>
      <p:sp>
        <p:nvSpPr>
          <p:cNvPr id="132" name="Rounded Rectangle 13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03:09</a:t>
            </a:r>
            <a:endParaRPr lang="en-US" sz="1600"/>
          </a:p>
        </p:txBody>
      </p:sp>
      <p:sp>
        <p:nvSpPr>
          <p:cNvPr id="133" name="Rounded Rectangle 13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03:08</a:t>
            </a:r>
            <a:endParaRPr lang="en-US" sz="1600"/>
          </a:p>
        </p:txBody>
      </p:sp>
      <p:sp>
        <p:nvSpPr>
          <p:cNvPr id="134" name="Rounded Rectangle 13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03:07</a:t>
            </a:r>
            <a:endParaRPr lang="en-US" sz="1600"/>
          </a:p>
        </p:txBody>
      </p:sp>
      <p:sp>
        <p:nvSpPr>
          <p:cNvPr id="135" name="Rounded Rectangle 13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03:06</a:t>
            </a:r>
            <a:endParaRPr lang="en-US" sz="1600"/>
          </a:p>
        </p:txBody>
      </p:sp>
      <p:sp>
        <p:nvSpPr>
          <p:cNvPr id="136" name="Rounded Rectangle 13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03:05</a:t>
            </a:r>
            <a:endParaRPr lang="en-US" sz="1600"/>
          </a:p>
        </p:txBody>
      </p:sp>
      <p:sp>
        <p:nvSpPr>
          <p:cNvPr id="137" name="Rounded Rectangle 13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03:04</a:t>
            </a:r>
            <a:endParaRPr lang="en-US" sz="1600"/>
          </a:p>
        </p:txBody>
      </p:sp>
      <p:sp>
        <p:nvSpPr>
          <p:cNvPr id="138" name="Rounded Rectangle 13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03:03</a:t>
            </a:r>
            <a:endParaRPr lang="en-US" sz="1600"/>
          </a:p>
        </p:txBody>
      </p:sp>
      <p:sp>
        <p:nvSpPr>
          <p:cNvPr id="139" name="Rounded Rectangle 13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03:02</a:t>
            </a:r>
            <a:endParaRPr lang="en-US" sz="1600"/>
          </a:p>
        </p:txBody>
      </p:sp>
      <p:sp>
        <p:nvSpPr>
          <p:cNvPr id="140" name="Rounded Rectangle 13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03:01</a:t>
            </a:r>
            <a:endParaRPr lang="en-US" sz="1600"/>
          </a:p>
        </p:txBody>
      </p:sp>
      <p:sp>
        <p:nvSpPr>
          <p:cNvPr id="141" name="Rounded Rectangle 14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03:00</a:t>
            </a:r>
            <a:endParaRPr lang="en-US" sz="1600"/>
          </a:p>
        </p:txBody>
      </p:sp>
      <p:sp>
        <p:nvSpPr>
          <p:cNvPr id="142" name="Rounded Rectangle 14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02:59</a:t>
            </a:r>
            <a:endParaRPr lang="en-US" sz="1600"/>
          </a:p>
        </p:txBody>
      </p:sp>
      <p:sp>
        <p:nvSpPr>
          <p:cNvPr id="143" name="Rounded Rectangle 14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02:58</a:t>
            </a:r>
            <a:endParaRPr lang="en-US" sz="1600"/>
          </a:p>
        </p:txBody>
      </p:sp>
      <p:sp>
        <p:nvSpPr>
          <p:cNvPr id="144" name="Rounded Rectangle 14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02:57</a:t>
            </a:r>
            <a:endParaRPr lang="en-US" sz="1600"/>
          </a:p>
        </p:txBody>
      </p:sp>
      <p:sp>
        <p:nvSpPr>
          <p:cNvPr id="145" name="Rounded Rectangle 14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02:56</a:t>
            </a:r>
            <a:endParaRPr lang="en-US" sz="1600"/>
          </a:p>
        </p:txBody>
      </p:sp>
      <p:sp>
        <p:nvSpPr>
          <p:cNvPr id="146" name="Rounded Rectangle 14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02:55</a:t>
            </a:r>
            <a:endParaRPr lang="en-US" sz="1600"/>
          </a:p>
        </p:txBody>
      </p:sp>
      <p:sp>
        <p:nvSpPr>
          <p:cNvPr id="147" name="Rounded Rectangle 14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02:54</a:t>
            </a:r>
            <a:endParaRPr lang="en-US" sz="1600"/>
          </a:p>
        </p:txBody>
      </p:sp>
      <p:sp>
        <p:nvSpPr>
          <p:cNvPr id="148" name="Rounded Rectangle 14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02:53</a:t>
            </a:r>
            <a:endParaRPr lang="en-US" sz="1600"/>
          </a:p>
        </p:txBody>
      </p:sp>
      <p:sp>
        <p:nvSpPr>
          <p:cNvPr id="149" name="Rounded Rectangle 14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02:52</a:t>
            </a:r>
            <a:endParaRPr lang="en-US" sz="1600"/>
          </a:p>
        </p:txBody>
      </p:sp>
      <p:sp>
        <p:nvSpPr>
          <p:cNvPr id="150" name="Rounded Rectangle 14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02:51</a:t>
            </a:r>
            <a:endParaRPr lang="en-US" sz="1600"/>
          </a:p>
        </p:txBody>
      </p:sp>
      <p:sp>
        <p:nvSpPr>
          <p:cNvPr id="151" name="Rounded Rectangle 15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02:50</a:t>
            </a:r>
            <a:endParaRPr lang="en-US" sz="1600"/>
          </a:p>
        </p:txBody>
      </p:sp>
      <p:sp>
        <p:nvSpPr>
          <p:cNvPr id="152" name="Rounded Rectangle 15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02:49</a:t>
            </a:r>
            <a:endParaRPr lang="en-US" sz="1600"/>
          </a:p>
        </p:txBody>
      </p:sp>
      <p:sp>
        <p:nvSpPr>
          <p:cNvPr id="153" name="Rounded Rectangle 15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02:48</a:t>
            </a:r>
            <a:endParaRPr lang="en-US" sz="1600"/>
          </a:p>
        </p:txBody>
      </p:sp>
      <p:sp>
        <p:nvSpPr>
          <p:cNvPr id="154" name="Rounded Rectangle 15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02:47</a:t>
            </a:r>
            <a:endParaRPr lang="en-US" sz="1600"/>
          </a:p>
        </p:txBody>
      </p:sp>
      <p:sp>
        <p:nvSpPr>
          <p:cNvPr id="155" name="Rounded Rectangle 15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02:46</a:t>
            </a:r>
            <a:endParaRPr lang="en-US" sz="1600"/>
          </a:p>
        </p:txBody>
      </p:sp>
      <p:sp>
        <p:nvSpPr>
          <p:cNvPr id="156" name="Rounded Rectangle 15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02:45</a:t>
            </a:r>
            <a:endParaRPr lang="en-US" sz="1600"/>
          </a:p>
        </p:txBody>
      </p:sp>
      <p:sp>
        <p:nvSpPr>
          <p:cNvPr id="157" name="Rounded Rectangle 15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02:44</a:t>
            </a:r>
            <a:endParaRPr lang="en-US" sz="1600"/>
          </a:p>
        </p:txBody>
      </p:sp>
      <p:sp>
        <p:nvSpPr>
          <p:cNvPr id="158" name="Rounded Rectangle 15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02:43</a:t>
            </a:r>
            <a:endParaRPr lang="en-US" sz="1600"/>
          </a:p>
        </p:txBody>
      </p:sp>
      <p:sp>
        <p:nvSpPr>
          <p:cNvPr id="159" name="Rounded Rectangle 15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02:42</a:t>
            </a:r>
            <a:endParaRPr lang="en-US" sz="1600"/>
          </a:p>
        </p:txBody>
      </p:sp>
      <p:sp>
        <p:nvSpPr>
          <p:cNvPr id="160" name="Rounded Rectangle 15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02:41</a:t>
            </a:r>
            <a:endParaRPr lang="en-US" sz="1600"/>
          </a:p>
        </p:txBody>
      </p:sp>
      <p:sp>
        <p:nvSpPr>
          <p:cNvPr id="161" name="Rounded Rectangle 16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02:40</a:t>
            </a:r>
            <a:endParaRPr lang="en-US" sz="1600"/>
          </a:p>
        </p:txBody>
      </p:sp>
      <p:sp>
        <p:nvSpPr>
          <p:cNvPr id="162" name="Rounded Rectangle 16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02:39</a:t>
            </a:r>
            <a:endParaRPr lang="en-US" sz="1600"/>
          </a:p>
        </p:txBody>
      </p:sp>
      <p:sp>
        <p:nvSpPr>
          <p:cNvPr id="163" name="Rounded Rectangle 16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02:38</a:t>
            </a:r>
            <a:endParaRPr lang="en-US" sz="1600"/>
          </a:p>
        </p:txBody>
      </p:sp>
      <p:sp>
        <p:nvSpPr>
          <p:cNvPr id="164" name="Rounded Rectangle 16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02:37</a:t>
            </a:r>
            <a:endParaRPr lang="en-US" sz="1600"/>
          </a:p>
        </p:txBody>
      </p:sp>
      <p:sp>
        <p:nvSpPr>
          <p:cNvPr id="165" name="Rounded Rectangle 16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02:36</a:t>
            </a:r>
            <a:endParaRPr lang="en-US" sz="1600"/>
          </a:p>
        </p:txBody>
      </p:sp>
      <p:sp>
        <p:nvSpPr>
          <p:cNvPr id="166" name="Rounded Rectangle 16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02:35</a:t>
            </a:r>
            <a:endParaRPr lang="en-US" sz="1600"/>
          </a:p>
        </p:txBody>
      </p:sp>
      <p:sp>
        <p:nvSpPr>
          <p:cNvPr id="167" name="Rounded Rectangle 16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02:34</a:t>
            </a:r>
            <a:endParaRPr lang="en-US" sz="1600"/>
          </a:p>
        </p:txBody>
      </p:sp>
      <p:sp>
        <p:nvSpPr>
          <p:cNvPr id="168" name="Rounded Rectangle 16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02:33</a:t>
            </a:r>
            <a:endParaRPr lang="en-US" sz="1600"/>
          </a:p>
        </p:txBody>
      </p:sp>
      <p:sp>
        <p:nvSpPr>
          <p:cNvPr id="169" name="Rounded Rectangle 16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02:32</a:t>
            </a:r>
            <a:endParaRPr lang="en-US" sz="1600"/>
          </a:p>
        </p:txBody>
      </p:sp>
      <p:sp>
        <p:nvSpPr>
          <p:cNvPr id="170" name="Rounded Rectangle 16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02:31</a:t>
            </a:r>
            <a:endParaRPr lang="en-US" sz="1600"/>
          </a:p>
        </p:txBody>
      </p:sp>
      <p:sp>
        <p:nvSpPr>
          <p:cNvPr id="171" name="Rounded Rectangle 17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02:30</a:t>
            </a:r>
            <a:endParaRPr lang="en-US" sz="1600"/>
          </a:p>
        </p:txBody>
      </p:sp>
      <p:sp>
        <p:nvSpPr>
          <p:cNvPr id="172" name="Rounded Rectangle 17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02:29</a:t>
            </a:r>
            <a:endParaRPr lang="en-US" sz="1600"/>
          </a:p>
        </p:txBody>
      </p:sp>
      <p:sp>
        <p:nvSpPr>
          <p:cNvPr id="173" name="Rounded Rectangle 17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02:28</a:t>
            </a:r>
            <a:endParaRPr lang="en-US" sz="1600"/>
          </a:p>
        </p:txBody>
      </p:sp>
      <p:sp>
        <p:nvSpPr>
          <p:cNvPr id="174" name="Rounded Rectangle 17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02:27</a:t>
            </a:r>
            <a:endParaRPr lang="en-US" sz="1600"/>
          </a:p>
        </p:txBody>
      </p:sp>
      <p:sp>
        <p:nvSpPr>
          <p:cNvPr id="175" name="Rounded Rectangle 17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02:26</a:t>
            </a:r>
            <a:endParaRPr lang="en-US" sz="1600"/>
          </a:p>
        </p:txBody>
      </p:sp>
      <p:sp>
        <p:nvSpPr>
          <p:cNvPr id="176" name="Rounded Rectangle 17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02:25</a:t>
            </a:r>
            <a:endParaRPr lang="en-US" sz="1600"/>
          </a:p>
        </p:txBody>
      </p:sp>
      <p:sp>
        <p:nvSpPr>
          <p:cNvPr id="177" name="Rounded Rectangle 17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02:24</a:t>
            </a:r>
            <a:endParaRPr lang="en-US" sz="1600"/>
          </a:p>
        </p:txBody>
      </p:sp>
      <p:sp>
        <p:nvSpPr>
          <p:cNvPr id="178" name="Rounded Rectangle 17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02:23</a:t>
            </a:r>
            <a:endParaRPr lang="en-US" sz="1600"/>
          </a:p>
        </p:txBody>
      </p:sp>
      <p:sp>
        <p:nvSpPr>
          <p:cNvPr id="179" name="Rounded Rectangle 17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02:22</a:t>
            </a:r>
            <a:endParaRPr lang="en-US" sz="1600"/>
          </a:p>
        </p:txBody>
      </p:sp>
      <p:sp>
        <p:nvSpPr>
          <p:cNvPr id="180" name="Rounded Rectangle 17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02:21</a:t>
            </a:r>
            <a:endParaRPr lang="en-US" sz="1600"/>
          </a:p>
        </p:txBody>
      </p:sp>
      <p:sp>
        <p:nvSpPr>
          <p:cNvPr id="181" name="Rounded Rectangle 18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02:20</a:t>
            </a:r>
            <a:endParaRPr lang="en-US" sz="1600"/>
          </a:p>
        </p:txBody>
      </p:sp>
      <p:sp>
        <p:nvSpPr>
          <p:cNvPr id="182" name="Rounded Rectangle 18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02:19</a:t>
            </a:r>
            <a:endParaRPr lang="en-US" sz="1600"/>
          </a:p>
        </p:txBody>
      </p:sp>
      <p:sp>
        <p:nvSpPr>
          <p:cNvPr id="183" name="Rounded Rectangle 18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02:18</a:t>
            </a:r>
            <a:endParaRPr lang="en-US" sz="1600"/>
          </a:p>
        </p:txBody>
      </p:sp>
      <p:sp>
        <p:nvSpPr>
          <p:cNvPr id="184" name="Rounded Rectangle 18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02:17</a:t>
            </a:r>
            <a:endParaRPr lang="en-US" sz="1600"/>
          </a:p>
        </p:txBody>
      </p:sp>
      <p:sp>
        <p:nvSpPr>
          <p:cNvPr id="185" name="Rounded Rectangle 18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02:16</a:t>
            </a:r>
            <a:endParaRPr lang="en-US" sz="1600"/>
          </a:p>
        </p:txBody>
      </p:sp>
      <p:sp>
        <p:nvSpPr>
          <p:cNvPr id="186" name="Rounded Rectangle 18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02:15</a:t>
            </a:r>
            <a:endParaRPr lang="en-US" sz="1600"/>
          </a:p>
        </p:txBody>
      </p:sp>
      <p:sp>
        <p:nvSpPr>
          <p:cNvPr id="187" name="Rounded Rectangle 18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02:14</a:t>
            </a:r>
            <a:endParaRPr lang="en-US" sz="1600"/>
          </a:p>
        </p:txBody>
      </p:sp>
      <p:sp>
        <p:nvSpPr>
          <p:cNvPr id="188" name="Rounded Rectangle 18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02:13</a:t>
            </a:r>
            <a:endParaRPr lang="en-US" sz="1600"/>
          </a:p>
        </p:txBody>
      </p:sp>
      <p:sp>
        <p:nvSpPr>
          <p:cNvPr id="189" name="Rounded Rectangle 18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02:12</a:t>
            </a:r>
            <a:endParaRPr lang="en-US" sz="1600"/>
          </a:p>
        </p:txBody>
      </p:sp>
      <p:sp>
        <p:nvSpPr>
          <p:cNvPr id="190" name="Rounded Rectangle 18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02:11</a:t>
            </a:r>
            <a:endParaRPr lang="en-US" sz="1600"/>
          </a:p>
        </p:txBody>
      </p:sp>
      <p:sp>
        <p:nvSpPr>
          <p:cNvPr id="191" name="Rounded Rectangle 19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02:10</a:t>
            </a:r>
            <a:endParaRPr lang="en-US" sz="1600"/>
          </a:p>
        </p:txBody>
      </p:sp>
      <p:sp>
        <p:nvSpPr>
          <p:cNvPr id="192" name="Rounded Rectangle 19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02:09</a:t>
            </a:r>
            <a:endParaRPr lang="en-US" sz="1600"/>
          </a:p>
        </p:txBody>
      </p:sp>
      <p:sp>
        <p:nvSpPr>
          <p:cNvPr id="193" name="Rounded Rectangle 19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02:08</a:t>
            </a:r>
            <a:endParaRPr lang="en-US" sz="1600"/>
          </a:p>
        </p:txBody>
      </p:sp>
      <p:sp>
        <p:nvSpPr>
          <p:cNvPr id="194" name="Rounded Rectangle 19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02:07</a:t>
            </a:r>
            <a:endParaRPr lang="en-US" sz="1600"/>
          </a:p>
        </p:txBody>
      </p:sp>
      <p:sp>
        <p:nvSpPr>
          <p:cNvPr id="195" name="Rounded Rectangle 19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02:06</a:t>
            </a:r>
            <a:endParaRPr lang="en-US" sz="1600"/>
          </a:p>
        </p:txBody>
      </p:sp>
      <p:sp>
        <p:nvSpPr>
          <p:cNvPr id="196" name="Rounded Rectangle 19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02:05</a:t>
            </a:r>
            <a:endParaRPr lang="en-US" sz="1600"/>
          </a:p>
        </p:txBody>
      </p:sp>
      <p:sp>
        <p:nvSpPr>
          <p:cNvPr id="197" name="Rounded Rectangle 19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02:04</a:t>
            </a:r>
            <a:endParaRPr lang="en-US" sz="1600"/>
          </a:p>
        </p:txBody>
      </p:sp>
      <p:sp>
        <p:nvSpPr>
          <p:cNvPr id="198" name="Rounded Rectangle 19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02:03</a:t>
            </a:r>
            <a:endParaRPr lang="en-US" sz="1600"/>
          </a:p>
        </p:txBody>
      </p:sp>
      <p:sp>
        <p:nvSpPr>
          <p:cNvPr id="199" name="Rounded Rectangle 19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02:02</a:t>
            </a:r>
            <a:endParaRPr lang="en-US" sz="1600"/>
          </a:p>
        </p:txBody>
      </p:sp>
      <p:sp>
        <p:nvSpPr>
          <p:cNvPr id="200" name="Rounded Rectangle 19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02:01</a:t>
            </a:r>
            <a:endParaRPr lang="en-US" sz="1600"/>
          </a:p>
        </p:txBody>
      </p:sp>
      <p:sp>
        <p:nvSpPr>
          <p:cNvPr id="201" name="Rounded Rectangle 20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02:00</a:t>
            </a:r>
            <a:endParaRPr lang="en-US" sz="1600"/>
          </a:p>
        </p:txBody>
      </p:sp>
      <p:sp>
        <p:nvSpPr>
          <p:cNvPr id="202" name="Rounded Rectangle 20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01:59</a:t>
            </a:r>
            <a:endParaRPr lang="en-US" sz="1600"/>
          </a:p>
        </p:txBody>
      </p:sp>
      <p:sp>
        <p:nvSpPr>
          <p:cNvPr id="203" name="Rounded Rectangle 20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01:58</a:t>
            </a:r>
            <a:endParaRPr lang="en-US" sz="1600"/>
          </a:p>
        </p:txBody>
      </p:sp>
      <p:sp>
        <p:nvSpPr>
          <p:cNvPr id="204" name="Rounded Rectangle 20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01:57</a:t>
            </a:r>
            <a:endParaRPr lang="en-US" sz="1600"/>
          </a:p>
        </p:txBody>
      </p:sp>
      <p:sp>
        <p:nvSpPr>
          <p:cNvPr id="205" name="Rounded Rectangle 20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01:56</a:t>
            </a:r>
            <a:endParaRPr lang="en-US" sz="1600"/>
          </a:p>
        </p:txBody>
      </p:sp>
      <p:sp>
        <p:nvSpPr>
          <p:cNvPr id="206" name="Rounded Rectangle 20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01:55</a:t>
            </a:r>
            <a:endParaRPr lang="en-US" sz="1600"/>
          </a:p>
        </p:txBody>
      </p:sp>
      <p:sp>
        <p:nvSpPr>
          <p:cNvPr id="207" name="Rounded Rectangle 20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01:54</a:t>
            </a:r>
            <a:endParaRPr lang="en-US" sz="1600"/>
          </a:p>
        </p:txBody>
      </p:sp>
      <p:sp>
        <p:nvSpPr>
          <p:cNvPr id="208" name="Rounded Rectangle 20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01:53</a:t>
            </a:r>
            <a:endParaRPr lang="en-US" sz="1600"/>
          </a:p>
        </p:txBody>
      </p:sp>
      <p:sp>
        <p:nvSpPr>
          <p:cNvPr id="209" name="Rounded Rectangle 20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01:52</a:t>
            </a:r>
            <a:endParaRPr lang="en-US" sz="1600"/>
          </a:p>
        </p:txBody>
      </p:sp>
      <p:sp>
        <p:nvSpPr>
          <p:cNvPr id="210" name="Rounded Rectangle 20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01:51</a:t>
            </a:r>
            <a:endParaRPr lang="en-US" sz="1600"/>
          </a:p>
        </p:txBody>
      </p:sp>
      <p:sp>
        <p:nvSpPr>
          <p:cNvPr id="211" name="Rounded Rectangle 21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01:50</a:t>
            </a:r>
            <a:endParaRPr lang="en-US" sz="1600"/>
          </a:p>
        </p:txBody>
      </p:sp>
      <p:sp>
        <p:nvSpPr>
          <p:cNvPr id="212" name="Rounded Rectangle 21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01:49</a:t>
            </a:r>
            <a:endParaRPr lang="en-US" sz="1600"/>
          </a:p>
        </p:txBody>
      </p:sp>
      <p:sp>
        <p:nvSpPr>
          <p:cNvPr id="213" name="Rounded Rectangle 21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01:48</a:t>
            </a:r>
            <a:endParaRPr lang="en-US" sz="1600"/>
          </a:p>
        </p:txBody>
      </p:sp>
      <p:sp>
        <p:nvSpPr>
          <p:cNvPr id="214" name="Rounded Rectangle 21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01:47</a:t>
            </a:r>
            <a:endParaRPr lang="en-US" sz="1600"/>
          </a:p>
        </p:txBody>
      </p:sp>
      <p:sp>
        <p:nvSpPr>
          <p:cNvPr id="215" name="Rounded Rectangle 21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01:46</a:t>
            </a:r>
            <a:endParaRPr lang="en-US" sz="1600"/>
          </a:p>
        </p:txBody>
      </p:sp>
      <p:sp>
        <p:nvSpPr>
          <p:cNvPr id="216" name="Rounded Rectangle 21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01:45</a:t>
            </a:r>
            <a:endParaRPr lang="en-US" sz="1600"/>
          </a:p>
        </p:txBody>
      </p:sp>
      <p:sp>
        <p:nvSpPr>
          <p:cNvPr id="217" name="Rounded Rectangle 21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01:44</a:t>
            </a:r>
            <a:endParaRPr lang="en-US" sz="1600"/>
          </a:p>
        </p:txBody>
      </p:sp>
      <p:sp>
        <p:nvSpPr>
          <p:cNvPr id="218" name="Rounded Rectangle 21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01:43</a:t>
            </a:r>
            <a:endParaRPr lang="en-US" sz="1600"/>
          </a:p>
        </p:txBody>
      </p:sp>
      <p:sp>
        <p:nvSpPr>
          <p:cNvPr id="219" name="Rounded Rectangle 21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01:42</a:t>
            </a:r>
            <a:endParaRPr lang="en-US" sz="1600"/>
          </a:p>
        </p:txBody>
      </p:sp>
      <p:sp>
        <p:nvSpPr>
          <p:cNvPr id="220" name="Rounded Rectangle 21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01:41</a:t>
            </a:r>
            <a:endParaRPr lang="en-US" sz="1600"/>
          </a:p>
        </p:txBody>
      </p:sp>
      <p:sp>
        <p:nvSpPr>
          <p:cNvPr id="221" name="Rounded Rectangle 22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01:40</a:t>
            </a:r>
            <a:endParaRPr lang="en-US" sz="1600"/>
          </a:p>
        </p:txBody>
      </p:sp>
      <p:sp>
        <p:nvSpPr>
          <p:cNvPr id="222" name="Rounded Rectangle 22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01:39</a:t>
            </a:r>
            <a:endParaRPr lang="en-US" sz="1600"/>
          </a:p>
        </p:txBody>
      </p:sp>
      <p:sp>
        <p:nvSpPr>
          <p:cNvPr id="223" name="Rounded Rectangle 22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01:38</a:t>
            </a:r>
            <a:endParaRPr lang="en-US" sz="1600"/>
          </a:p>
        </p:txBody>
      </p:sp>
      <p:sp>
        <p:nvSpPr>
          <p:cNvPr id="224" name="Rounded Rectangle 22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01:37</a:t>
            </a:r>
            <a:endParaRPr lang="en-US" sz="1600"/>
          </a:p>
        </p:txBody>
      </p:sp>
      <p:sp>
        <p:nvSpPr>
          <p:cNvPr id="225" name="Rounded Rectangle 22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01:36</a:t>
            </a:r>
            <a:endParaRPr lang="en-US" sz="1600"/>
          </a:p>
        </p:txBody>
      </p:sp>
      <p:sp>
        <p:nvSpPr>
          <p:cNvPr id="226" name="Rounded Rectangle 22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01:35</a:t>
            </a:r>
            <a:endParaRPr lang="en-US" sz="1600"/>
          </a:p>
        </p:txBody>
      </p:sp>
      <p:sp>
        <p:nvSpPr>
          <p:cNvPr id="227" name="Rounded Rectangle 22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01:34</a:t>
            </a:r>
            <a:endParaRPr lang="en-US" sz="1600"/>
          </a:p>
        </p:txBody>
      </p:sp>
      <p:sp>
        <p:nvSpPr>
          <p:cNvPr id="228" name="Rounded Rectangle 22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01:33</a:t>
            </a:r>
            <a:endParaRPr lang="en-US" sz="1600"/>
          </a:p>
        </p:txBody>
      </p:sp>
      <p:sp>
        <p:nvSpPr>
          <p:cNvPr id="229" name="Rounded Rectangle 22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01:32</a:t>
            </a:r>
            <a:endParaRPr lang="en-US" sz="1600"/>
          </a:p>
        </p:txBody>
      </p:sp>
      <p:sp>
        <p:nvSpPr>
          <p:cNvPr id="230" name="Rounded Rectangle 22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01:31</a:t>
            </a:r>
            <a:endParaRPr lang="en-US" sz="1600"/>
          </a:p>
        </p:txBody>
      </p:sp>
      <p:sp>
        <p:nvSpPr>
          <p:cNvPr id="231" name="Rounded Rectangle 23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01:30</a:t>
            </a:r>
            <a:endParaRPr lang="en-US" sz="1600"/>
          </a:p>
        </p:txBody>
      </p:sp>
      <p:sp>
        <p:nvSpPr>
          <p:cNvPr id="232" name="Rounded Rectangle 23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01:29</a:t>
            </a:r>
            <a:endParaRPr lang="en-US" sz="1600"/>
          </a:p>
        </p:txBody>
      </p:sp>
      <p:sp>
        <p:nvSpPr>
          <p:cNvPr id="233" name="Rounded Rectangle 23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01:28</a:t>
            </a:r>
            <a:endParaRPr lang="en-US" sz="1600"/>
          </a:p>
        </p:txBody>
      </p:sp>
      <p:sp>
        <p:nvSpPr>
          <p:cNvPr id="234" name="Rounded Rectangle 23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01:27</a:t>
            </a:r>
            <a:endParaRPr lang="en-US" sz="1600"/>
          </a:p>
        </p:txBody>
      </p:sp>
      <p:sp>
        <p:nvSpPr>
          <p:cNvPr id="235" name="Rounded Rectangle 23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01:26</a:t>
            </a:r>
            <a:endParaRPr lang="en-US" sz="1600"/>
          </a:p>
        </p:txBody>
      </p:sp>
      <p:sp>
        <p:nvSpPr>
          <p:cNvPr id="236" name="Rounded Rectangle 23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01:25</a:t>
            </a:r>
            <a:endParaRPr lang="en-US" sz="1600"/>
          </a:p>
        </p:txBody>
      </p:sp>
      <p:sp>
        <p:nvSpPr>
          <p:cNvPr id="237" name="Rounded Rectangle 23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01:24</a:t>
            </a:r>
            <a:endParaRPr lang="en-US" sz="1600"/>
          </a:p>
        </p:txBody>
      </p:sp>
      <p:sp>
        <p:nvSpPr>
          <p:cNvPr id="238" name="Rounded Rectangle 23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01:23</a:t>
            </a:r>
            <a:endParaRPr lang="en-US" sz="1600"/>
          </a:p>
        </p:txBody>
      </p:sp>
      <p:sp>
        <p:nvSpPr>
          <p:cNvPr id="239" name="Rounded Rectangle 23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01:22</a:t>
            </a:r>
            <a:endParaRPr lang="en-US" sz="1600"/>
          </a:p>
        </p:txBody>
      </p:sp>
      <p:sp>
        <p:nvSpPr>
          <p:cNvPr id="240" name="Rounded Rectangle 23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01:21</a:t>
            </a:r>
            <a:endParaRPr lang="en-US" sz="1600"/>
          </a:p>
        </p:txBody>
      </p:sp>
      <p:sp>
        <p:nvSpPr>
          <p:cNvPr id="241" name="Rounded Rectangle 24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01:20</a:t>
            </a:r>
            <a:endParaRPr lang="en-US" sz="1600"/>
          </a:p>
        </p:txBody>
      </p:sp>
      <p:sp>
        <p:nvSpPr>
          <p:cNvPr id="242" name="Rounded Rectangle 24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01:19</a:t>
            </a:r>
            <a:endParaRPr lang="en-US" sz="1600"/>
          </a:p>
        </p:txBody>
      </p:sp>
      <p:sp>
        <p:nvSpPr>
          <p:cNvPr id="243" name="Rounded Rectangle 24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01:18</a:t>
            </a:r>
            <a:endParaRPr lang="en-US" sz="1600"/>
          </a:p>
        </p:txBody>
      </p:sp>
      <p:sp>
        <p:nvSpPr>
          <p:cNvPr id="244" name="Rounded Rectangle 24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01:17</a:t>
            </a:r>
            <a:endParaRPr lang="en-US" sz="1600"/>
          </a:p>
        </p:txBody>
      </p:sp>
      <p:sp>
        <p:nvSpPr>
          <p:cNvPr id="245" name="Rounded Rectangle 24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01:16</a:t>
            </a:r>
            <a:endParaRPr lang="en-US" sz="1600"/>
          </a:p>
        </p:txBody>
      </p:sp>
      <p:sp>
        <p:nvSpPr>
          <p:cNvPr id="246" name="Rounded Rectangle 24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01:15</a:t>
            </a:r>
            <a:endParaRPr lang="en-US" sz="1600"/>
          </a:p>
        </p:txBody>
      </p:sp>
      <p:sp>
        <p:nvSpPr>
          <p:cNvPr id="247" name="Rounded Rectangle 24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01:14</a:t>
            </a:r>
            <a:endParaRPr lang="en-US" sz="1600"/>
          </a:p>
        </p:txBody>
      </p:sp>
      <p:sp>
        <p:nvSpPr>
          <p:cNvPr id="248" name="Rounded Rectangle 24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01:13</a:t>
            </a:r>
            <a:endParaRPr lang="en-US" sz="1600"/>
          </a:p>
        </p:txBody>
      </p:sp>
      <p:sp>
        <p:nvSpPr>
          <p:cNvPr id="249" name="Rounded Rectangle 24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01:12</a:t>
            </a:r>
            <a:endParaRPr lang="en-US" sz="1600"/>
          </a:p>
        </p:txBody>
      </p:sp>
      <p:sp>
        <p:nvSpPr>
          <p:cNvPr id="250" name="Rounded Rectangle 24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01:11</a:t>
            </a:r>
            <a:endParaRPr lang="en-US" sz="1600"/>
          </a:p>
        </p:txBody>
      </p:sp>
      <p:sp>
        <p:nvSpPr>
          <p:cNvPr id="251" name="Rounded Rectangle 25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01:10</a:t>
            </a:r>
            <a:endParaRPr lang="en-US" sz="1600"/>
          </a:p>
        </p:txBody>
      </p:sp>
      <p:sp>
        <p:nvSpPr>
          <p:cNvPr id="252" name="Rounded Rectangle 25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01:09</a:t>
            </a:r>
            <a:endParaRPr lang="en-US" sz="1600"/>
          </a:p>
        </p:txBody>
      </p:sp>
      <p:sp>
        <p:nvSpPr>
          <p:cNvPr id="253" name="Rounded Rectangle 25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01:08</a:t>
            </a:r>
            <a:endParaRPr lang="en-US" sz="1600"/>
          </a:p>
        </p:txBody>
      </p:sp>
      <p:sp>
        <p:nvSpPr>
          <p:cNvPr id="254" name="Rounded Rectangle 25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01:07</a:t>
            </a:r>
            <a:endParaRPr lang="en-US" sz="1600"/>
          </a:p>
        </p:txBody>
      </p:sp>
      <p:sp>
        <p:nvSpPr>
          <p:cNvPr id="255" name="Rounded Rectangle 25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01:06</a:t>
            </a:r>
            <a:endParaRPr lang="en-US" sz="1600"/>
          </a:p>
        </p:txBody>
      </p:sp>
      <p:sp>
        <p:nvSpPr>
          <p:cNvPr id="256" name="Rounded Rectangle 25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01:05</a:t>
            </a:r>
            <a:endParaRPr lang="en-US" sz="1600"/>
          </a:p>
        </p:txBody>
      </p:sp>
      <p:sp>
        <p:nvSpPr>
          <p:cNvPr id="257" name="Rounded Rectangle 25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01:04</a:t>
            </a:r>
            <a:endParaRPr lang="en-US" sz="1600"/>
          </a:p>
        </p:txBody>
      </p:sp>
      <p:sp>
        <p:nvSpPr>
          <p:cNvPr id="258" name="Rounded Rectangle 25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01:03</a:t>
            </a:r>
            <a:endParaRPr lang="en-US" sz="1600"/>
          </a:p>
        </p:txBody>
      </p:sp>
      <p:sp>
        <p:nvSpPr>
          <p:cNvPr id="259" name="Rounded Rectangle 25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01:02</a:t>
            </a:r>
            <a:endParaRPr lang="en-US" sz="1600"/>
          </a:p>
        </p:txBody>
      </p:sp>
      <p:sp>
        <p:nvSpPr>
          <p:cNvPr id="260" name="Rounded Rectangle 25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01:01</a:t>
            </a:r>
            <a:endParaRPr lang="en-US" sz="1600"/>
          </a:p>
        </p:txBody>
      </p:sp>
      <p:sp>
        <p:nvSpPr>
          <p:cNvPr id="261" name="Rounded Rectangle 26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01:00</a:t>
            </a:r>
            <a:endParaRPr lang="en-US" sz="1600"/>
          </a:p>
        </p:txBody>
      </p:sp>
      <p:sp>
        <p:nvSpPr>
          <p:cNvPr id="262" name="Rounded Rectangle 26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00:59</a:t>
            </a:r>
            <a:endParaRPr lang="en-US" sz="1600"/>
          </a:p>
        </p:txBody>
      </p:sp>
      <p:sp>
        <p:nvSpPr>
          <p:cNvPr id="263" name="Rounded Rectangle 26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00:58</a:t>
            </a:r>
            <a:endParaRPr lang="en-US" sz="1600"/>
          </a:p>
        </p:txBody>
      </p:sp>
      <p:sp>
        <p:nvSpPr>
          <p:cNvPr id="264" name="Rounded Rectangle 26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00:57</a:t>
            </a:r>
            <a:endParaRPr lang="en-US" sz="1600"/>
          </a:p>
        </p:txBody>
      </p:sp>
      <p:sp>
        <p:nvSpPr>
          <p:cNvPr id="265" name="Rounded Rectangle 26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00:56</a:t>
            </a:r>
            <a:endParaRPr lang="en-US" sz="1600"/>
          </a:p>
        </p:txBody>
      </p:sp>
      <p:sp>
        <p:nvSpPr>
          <p:cNvPr id="266" name="Rounded Rectangle 26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00:55</a:t>
            </a:r>
            <a:endParaRPr lang="en-US" sz="1600"/>
          </a:p>
        </p:txBody>
      </p:sp>
      <p:sp>
        <p:nvSpPr>
          <p:cNvPr id="267" name="Rounded Rectangle 26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00:54</a:t>
            </a:r>
            <a:endParaRPr lang="en-US" sz="1600"/>
          </a:p>
        </p:txBody>
      </p:sp>
      <p:sp>
        <p:nvSpPr>
          <p:cNvPr id="268" name="Rounded Rectangle 26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00:53</a:t>
            </a:r>
            <a:endParaRPr lang="en-US" sz="1600"/>
          </a:p>
        </p:txBody>
      </p:sp>
      <p:sp>
        <p:nvSpPr>
          <p:cNvPr id="269" name="Rounded Rectangle 26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00:52</a:t>
            </a:r>
            <a:endParaRPr lang="en-US" sz="1600"/>
          </a:p>
        </p:txBody>
      </p:sp>
      <p:sp>
        <p:nvSpPr>
          <p:cNvPr id="270" name="Rounded Rectangle 26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00:51</a:t>
            </a:r>
            <a:endParaRPr lang="en-US" sz="1600"/>
          </a:p>
        </p:txBody>
      </p:sp>
      <p:sp>
        <p:nvSpPr>
          <p:cNvPr id="271" name="Rounded Rectangle 27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00:50</a:t>
            </a:r>
            <a:endParaRPr lang="en-US" sz="1600"/>
          </a:p>
        </p:txBody>
      </p:sp>
      <p:sp>
        <p:nvSpPr>
          <p:cNvPr id="272" name="Rounded Rectangle 27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00:49</a:t>
            </a:r>
            <a:endParaRPr lang="en-US" sz="1600"/>
          </a:p>
        </p:txBody>
      </p:sp>
      <p:sp>
        <p:nvSpPr>
          <p:cNvPr id="273" name="Rounded Rectangle 27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00:48</a:t>
            </a:r>
            <a:endParaRPr lang="en-US" sz="1600"/>
          </a:p>
        </p:txBody>
      </p:sp>
      <p:sp>
        <p:nvSpPr>
          <p:cNvPr id="274" name="Rounded Rectangle 27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00:47</a:t>
            </a:r>
            <a:endParaRPr lang="en-US" sz="1600"/>
          </a:p>
        </p:txBody>
      </p:sp>
      <p:sp>
        <p:nvSpPr>
          <p:cNvPr id="275" name="Rounded Rectangle 27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00:46</a:t>
            </a:r>
            <a:endParaRPr lang="en-US" sz="1600"/>
          </a:p>
        </p:txBody>
      </p:sp>
      <p:sp>
        <p:nvSpPr>
          <p:cNvPr id="276" name="Rounded Rectangle 27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00:45</a:t>
            </a:r>
            <a:endParaRPr lang="en-US" sz="1600"/>
          </a:p>
        </p:txBody>
      </p:sp>
      <p:sp>
        <p:nvSpPr>
          <p:cNvPr id="277" name="Rounded Rectangle 27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00:44</a:t>
            </a:r>
            <a:endParaRPr lang="en-US" sz="1600"/>
          </a:p>
        </p:txBody>
      </p:sp>
      <p:sp>
        <p:nvSpPr>
          <p:cNvPr id="278" name="Rounded Rectangle 27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00:43</a:t>
            </a:r>
            <a:endParaRPr lang="en-US" sz="1600"/>
          </a:p>
        </p:txBody>
      </p:sp>
      <p:sp>
        <p:nvSpPr>
          <p:cNvPr id="279" name="Rounded Rectangle 27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00:42</a:t>
            </a:r>
            <a:endParaRPr lang="en-US" sz="1600"/>
          </a:p>
        </p:txBody>
      </p:sp>
      <p:sp>
        <p:nvSpPr>
          <p:cNvPr id="280" name="Rounded Rectangle 27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00:41</a:t>
            </a:r>
            <a:endParaRPr lang="en-US" sz="1600"/>
          </a:p>
        </p:txBody>
      </p:sp>
      <p:sp>
        <p:nvSpPr>
          <p:cNvPr id="281" name="Rounded Rectangle 28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00:40</a:t>
            </a:r>
            <a:endParaRPr lang="en-US" sz="1600"/>
          </a:p>
        </p:txBody>
      </p:sp>
      <p:sp>
        <p:nvSpPr>
          <p:cNvPr id="282" name="Rounded Rectangle 28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00:39</a:t>
            </a:r>
            <a:endParaRPr lang="en-US" sz="1600"/>
          </a:p>
        </p:txBody>
      </p:sp>
      <p:sp>
        <p:nvSpPr>
          <p:cNvPr id="283" name="Rounded Rectangle 28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00:38</a:t>
            </a:r>
            <a:endParaRPr lang="en-US" sz="1600"/>
          </a:p>
        </p:txBody>
      </p:sp>
      <p:sp>
        <p:nvSpPr>
          <p:cNvPr id="284" name="Rounded Rectangle 28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00:37</a:t>
            </a:r>
            <a:endParaRPr lang="en-US" sz="1600"/>
          </a:p>
        </p:txBody>
      </p:sp>
      <p:sp>
        <p:nvSpPr>
          <p:cNvPr id="285" name="Rounded Rectangle 28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00:36</a:t>
            </a:r>
            <a:endParaRPr lang="en-US" sz="1600"/>
          </a:p>
        </p:txBody>
      </p:sp>
      <p:sp>
        <p:nvSpPr>
          <p:cNvPr id="286" name="Rounded Rectangle 28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00:35</a:t>
            </a:r>
            <a:endParaRPr lang="en-US" sz="1600"/>
          </a:p>
        </p:txBody>
      </p:sp>
      <p:sp>
        <p:nvSpPr>
          <p:cNvPr id="287" name="Rounded Rectangle 28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00:34</a:t>
            </a:r>
            <a:endParaRPr lang="en-US" sz="1600"/>
          </a:p>
        </p:txBody>
      </p:sp>
      <p:sp>
        <p:nvSpPr>
          <p:cNvPr id="288" name="Rounded Rectangle 28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00:33</a:t>
            </a:r>
            <a:endParaRPr lang="en-US" sz="1600"/>
          </a:p>
        </p:txBody>
      </p:sp>
      <p:sp>
        <p:nvSpPr>
          <p:cNvPr id="289" name="Rounded Rectangle 28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00:32</a:t>
            </a:r>
            <a:endParaRPr lang="en-US" sz="1600"/>
          </a:p>
        </p:txBody>
      </p:sp>
      <p:sp>
        <p:nvSpPr>
          <p:cNvPr id="290" name="Rounded Rectangle 28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00:31</a:t>
            </a:r>
            <a:endParaRPr lang="en-US" sz="1600"/>
          </a:p>
        </p:txBody>
      </p:sp>
      <p:sp>
        <p:nvSpPr>
          <p:cNvPr id="291" name="Rounded Rectangle 29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00:30</a:t>
            </a:r>
            <a:endParaRPr lang="en-US" sz="1600"/>
          </a:p>
        </p:txBody>
      </p:sp>
      <p:sp>
        <p:nvSpPr>
          <p:cNvPr id="292" name="Rounded Rectangle 29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00:29</a:t>
            </a:r>
            <a:endParaRPr lang="en-US" sz="1600"/>
          </a:p>
        </p:txBody>
      </p:sp>
      <p:sp>
        <p:nvSpPr>
          <p:cNvPr id="293" name="Rounded Rectangle 29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00:28</a:t>
            </a:r>
            <a:endParaRPr lang="en-US" sz="1600"/>
          </a:p>
        </p:txBody>
      </p:sp>
      <p:sp>
        <p:nvSpPr>
          <p:cNvPr id="294" name="Rounded Rectangle 29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00:27</a:t>
            </a:r>
            <a:endParaRPr lang="en-US" sz="1600"/>
          </a:p>
        </p:txBody>
      </p:sp>
      <p:sp>
        <p:nvSpPr>
          <p:cNvPr id="295" name="Rounded Rectangle 29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00:26</a:t>
            </a:r>
            <a:endParaRPr lang="en-US" sz="1600"/>
          </a:p>
        </p:txBody>
      </p:sp>
      <p:sp>
        <p:nvSpPr>
          <p:cNvPr id="296" name="Rounded Rectangle 29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00:25</a:t>
            </a:r>
            <a:endParaRPr lang="en-US" sz="1600"/>
          </a:p>
        </p:txBody>
      </p:sp>
      <p:sp>
        <p:nvSpPr>
          <p:cNvPr id="297" name="Rounded Rectangle 29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00:24</a:t>
            </a:r>
            <a:endParaRPr lang="en-US" sz="1600"/>
          </a:p>
        </p:txBody>
      </p:sp>
      <p:sp>
        <p:nvSpPr>
          <p:cNvPr id="298" name="Rounded Rectangle 29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00:23</a:t>
            </a:r>
            <a:endParaRPr lang="en-US" sz="1600"/>
          </a:p>
        </p:txBody>
      </p:sp>
      <p:sp>
        <p:nvSpPr>
          <p:cNvPr id="299" name="Rounded Rectangle 29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00:22</a:t>
            </a:r>
            <a:endParaRPr lang="en-US" sz="1600"/>
          </a:p>
        </p:txBody>
      </p:sp>
      <p:sp>
        <p:nvSpPr>
          <p:cNvPr id="300" name="Rounded Rectangle 29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00:21</a:t>
            </a:r>
            <a:endParaRPr lang="en-US" sz="1600"/>
          </a:p>
        </p:txBody>
      </p:sp>
      <p:sp>
        <p:nvSpPr>
          <p:cNvPr id="301" name="Rounded Rectangle 30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00:20</a:t>
            </a:r>
            <a:endParaRPr lang="en-US" sz="1600"/>
          </a:p>
        </p:txBody>
      </p:sp>
      <p:sp>
        <p:nvSpPr>
          <p:cNvPr id="302" name="Rounded Rectangle 30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00:19</a:t>
            </a:r>
            <a:endParaRPr lang="en-US" sz="1600"/>
          </a:p>
        </p:txBody>
      </p:sp>
      <p:sp>
        <p:nvSpPr>
          <p:cNvPr id="303" name="Rounded Rectangle 30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00:18</a:t>
            </a:r>
            <a:endParaRPr lang="en-US" sz="1600"/>
          </a:p>
        </p:txBody>
      </p:sp>
      <p:sp>
        <p:nvSpPr>
          <p:cNvPr id="304" name="Rounded Rectangle 30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00:17</a:t>
            </a:r>
            <a:endParaRPr lang="en-US" sz="1600"/>
          </a:p>
        </p:txBody>
      </p:sp>
      <p:sp>
        <p:nvSpPr>
          <p:cNvPr id="305" name="Rounded Rectangle 30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00:16</a:t>
            </a:r>
            <a:endParaRPr lang="en-US" sz="1600"/>
          </a:p>
        </p:txBody>
      </p:sp>
      <p:sp>
        <p:nvSpPr>
          <p:cNvPr id="306" name="Rounded Rectangle 30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00:15</a:t>
            </a:r>
            <a:endParaRPr lang="en-US" sz="1600"/>
          </a:p>
        </p:txBody>
      </p:sp>
      <p:sp>
        <p:nvSpPr>
          <p:cNvPr id="307" name="Rounded Rectangle 30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00:14</a:t>
            </a:r>
            <a:endParaRPr lang="en-US" sz="1600"/>
          </a:p>
        </p:txBody>
      </p:sp>
      <p:sp>
        <p:nvSpPr>
          <p:cNvPr id="308" name="Rounded Rectangle 30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00:13</a:t>
            </a:r>
            <a:endParaRPr lang="en-US" sz="1600"/>
          </a:p>
        </p:txBody>
      </p:sp>
      <p:sp>
        <p:nvSpPr>
          <p:cNvPr id="309" name="Rounded Rectangle 30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00:12</a:t>
            </a:r>
            <a:endParaRPr lang="en-US" sz="1600"/>
          </a:p>
        </p:txBody>
      </p:sp>
      <p:sp>
        <p:nvSpPr>
          <p:cNvPr id="310" name="Rounded Rectangle 30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00:11</a:t>
            </a:r>
            <a:endParaRPr lang="en-US" sz="1600"/>
          </a:p>
        </p:txBody>
      </p:sp>
      <p:sp>
        <p:nvSpPr>
          <p:cNvPr id="311" name="Rounded Rectangle 31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00:10</a:t>
            </a:r>
            <a:endParaRPr lang="en-US" sz="1600"/>
          </a:p>
        </p:txBody>
      </p:sp>
      <p:sp>
        <p:nvSpPr>
          <p:cNvPr id="312" name="Rounded Rectangle 311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00:09</a:t>
            </a:r>
            <a:endParaRPr lang="en-US" sz="1600"/>
          </a:p>
        </p:txBody>
      </p:sp>
      <p:sp>
        <p:nvSpPr>
          <p:cNvPr id="313" name="Rounded Rectangle 312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00:08</a:t>
            </a:r>
            <a:endParaRPr lang="en-US" sz="1600"/>
          </a:p>
        </p:txBody>
      </p:sp>
      <p:sp>
        <p:nvSpPr>
          <p:cNvPr id="314" name="Rounded Rectangle 313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00:07</a:t>
            </a:r>
            <a:endParaRPr lang="en-US" sz="1600"/>
          </a:p>
        </p:txBody>
      </p:sp>
      <p:sp>
        <p:nvSpPr>
          <p:cNvPr id="315" name="Rounded Rectangle 314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00:06</a:t>
            </a:r>
            <a:endParaRPr lang="en-US" sz="1600"/>
          </a:p>
        </p:txBody>
      </p:sp>
      <p:sp>
        <p:nvSpPr>
          <p:cNvPr id="316" name="Rounded Rectangle 315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00:05</a:t>
            </a:r>
            <a:endParaRPr lang="en-US" sz="1600"/>
          </a:p>
        </p:txBody>
      </p:sp>
      <p:sp>
        <p:nvSpPr>
          <p:cNvPr id="317" name="Rounded Rectangle 316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00:04</a:t>
            </a:r>
            <a:endParaRPr lang="en-US" sz="1600"/>
          </a:p>
        </p:txBody>
      </p:sp>
      <p:sp>
        <p:nvSpPr>
          <p:cNvPr id="318" name="Rounded Rectangle 317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00:03</a:t>
            </a:r>
            <a:endParaRPr lang="en-US" sz="1600"/>
          </a:p>
        </p:txBody>
      </p:sp>
      <p:sp>
        <p:nvSpPr>
          <p:cNvPr id="319" name="Rounded Rectangle 318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00:02</a:t>
            </a:r>
            <a:endParaRPr lang="en-US" sz="1600"/>
          </a:p>
        </p:txBody>
      </p:sp>
      <p:sp>
        <p:nvSpPr>
          <p:cNvPr id="320" name="Rounded Rectangle 319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smtClean="0"/>
              <a:t>00:01</a:t>
            </a:r>
            <a:endParaRPr lang="en-US" sz="1600"/>
          </a:p>
        </p:txBody>
      </p:sp>
      <p:sp>
        <p:nvSpPr>
          <p:cNvPr id="321" name="Rounded Rectangle 320"/>
          <p:cNvSpPr/>
          <p:nvPr/>
        </p:nvSpPr>
        <p:spPr>
          <a:xfrm>
            <a:off x="10032975" y="98142"/>
            <a:ext cx="12954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00:00</a:t>
            </a:r>
            <a:endParaRPr lang="en-US" sz="1600" dirty="0"/>
          </a:p>
        </p:txBody>
      </p:sp>
      <p:sp>
        <p:nvSpPr>
          <p:cNvPr id="322" name="Oval 321"/>
          <p:cNvSpPr/>
          <p:nvPr/>
        </p:nvSpPr>
        <p:spPr>
          <a:xfrm>
            <a:off x="10413975" y="707742"/>
            <a:ext cx="762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TG</a:t>
            </a:r>
            <a:endParaRPr lang="en-US" sz="1600" dirty="0"/>
          </a:p>
        </p:txBody>
      </p:sp>
      <p:pic>
        <p:nvPicPr>
          <p:cNvPr id="323" name="Picture 322" descr="pngtree-group-discussion-learn-life-learning-life-png-image_381625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4130" y="1194484"/>
            <a:ext cx="1813301" cy="125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6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5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5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25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35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5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5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5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5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5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95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5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5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35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9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385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15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25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55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65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75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85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95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5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15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25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35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545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5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65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575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85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95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605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25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635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645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655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665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675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685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695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705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715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725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735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745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755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765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775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785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795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805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815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825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835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845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855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865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875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885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895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905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15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925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935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945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955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965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975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985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995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0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6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9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2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8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1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4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0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3" fill="hold">
                            <p:stCondLst>
                              <p:cond delay="183500"/>
                            </p:stCondLst>
                            <p:childTnLst>
                              <p:par>
                                <p:cTn id="5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6" fill="hold">
                            <p:stCondLst>
                              <p:cond delay="184500"/>
                            </p:stCondLst>
                            <p:childTnLst>
                              <p:par>
                                <p:cTn id="5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85500"/>
                            </p:stCondLst>
                            <p:childTnLst>
                              <p:par>
                                <p:cTn id="5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2" fill="hold">
                            <p:stCondLst>
                              <p:cond delay="186500"/>
                            </p:stCondLst>
                            <p:childTnLst>
                              <p:par>
                                <p:cTn id="5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5" fill="hold">
                            <p:stCondLst>
                              <p:cond delay="187500"/>
                            </p:stCondLst>
                            <p:childTnLst>
                              <p:par>
                                <p:cTn id="5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8" fill="hold">
                            <p:stCondLst>
                              <p:cond delay="188500"/>
                            </p:stCondLst>
                            <p:childTnLst>
                              <p:par>
                                <p:cTn id="5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89500"/>
                            </p:stCondLst>
                            <p:childTnLst>
                              <p:par>
                                <p:cTn id="6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4" fill="hold">
                            <p:stCondLst>
                              <p:cond delay="190500"/>
                            </p:stCondLst>
                            <p:childTnLst>
                              <p:par>
                                <p:cTn id="6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7" fill="hold">
                            <p:stCondLst>
                              <p:cond delay="191500"/>
                            </p:stCondLst>
                            <p:childTnLst>
                              <p:par>
                                <p:cTn id="6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0" fill="hold">
                            <p:stCondLst>
                              <p:cond delay="192500"/>
                            </p:stCondLst>
                            <p:childTnLst>
                              <p:par>
                                <p:cTn id="6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93500"/>
                            </p:stCondLst>
                            <p:childTnLst>
                              <p:par>
                                <p:cTn id="6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6" fill="hold">
                            <p:stCondLst>
                              <p:cond delay="194500"/>
                            </p:stCondLst>
                            <p:childTnLst>
                              <p:par>
                                <p:cTn id="6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9" fill="hold">
                            <p:stCondLst>
                              <p:cond delay="195500"/>
                            </p:stCondLst>
                            <p:childTnLst>
                              <p:par>
                                <p:cTn id="6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2" fill="hold">
                            <p:stCondLst>
                              <p:cond delay="196500"/>
                            </p:stCondLst>
                            <p:childTnLst>
                              <p:par>
                                <p:cTn id="6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8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1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4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0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3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6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2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5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8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4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7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0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6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9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2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8" fill="hold">
                            <p:stCondLst>
                              <p:cond delay="218500"/>
                            </p:stCondLst>
                            <p:childTnLst>
                              <p:par>
                                <p:cTn id="6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1" fill="hold">
                            <p:stCondLst>
                              <p:cond delay="219500"/>
                            </p:stCondLst>
                            <p:childTnLst>
                              <p:par>
                                <p:cTn id="6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4" fill="hold">
                            <p:stCondLst>
                              <p:cond delay="220500"/>
                            </p:stCondLst>
                            <p:childTnLst>
                              <p:par>
                                <p:cTn id="6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221500"/>
                            </p:stCondLst>
                            <p:childTnLst>
                              <p:par>
                                <p:cTn id="6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0" fill="hold">
                            <p:stCondLst>
                              <p:cond delay="222500"/>
                            </p:stCondLst>
                            <p:childTnLst>
                              <p:par>
                                <p:cTn id="7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3" fill="hold">
                            <p:stCondLst>
                              <p:cond delay="223500"/>
                            </p:stCondLst>
                            <p:childTnLst>
                              <p:par>
                                <p:cTn id="7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6" fill="hold">
                            <p:stCondLst>
                              <p:cond delay="224500"/>
                            </p:stCondLst>
                            <p:childTnLst>
                              <p:par>
                                <p:cTn id="7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225500"/>
                            </p:stCondLst>
                            <p:childTnLst>
                              <p:par>
                                <p:cTn id="7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2" fill="hold">
                            <p:stCondLst>
                              <p:cond delay="226500"/>
                            </p:stCondLst>
                            <p:childTnLst>
                              <p:par>
                                <p:cTn id="7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5" fill="hold">
                            <p:stCondLst>
                              <p:cond delay="227500"/>
                            </p:stCondLst>
                            <p:childTnLst>
                              <p:par>
                                <p:cTn id="7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8" fill="hold">
                            <p:stCondLst>
                              <p:cond delay="228500"/>
                            </p:stCondLst>
                            <p:childTnLst>
                              <p:par>
                                <p:cTn id="7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229500"/>
                            </p:stCondLst>
                            <p:childTnLst>
                              <p:par>
                                <p:cTn id="7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4" fill="hold">
                            <p:stCondLst>
                              <p:cond delay="230500"/>
                            </p:stCondLst>
                            <p:childTnLst>
                              <p:par>
                                <p:cTn id="7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7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0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6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9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2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8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1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4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0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3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6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2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5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8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4" fill="hold">
                            <p:stCondLst>
                              <p:cond delay="250500"/>
                            </p:stCondLst>
                            <p:childTnLst>
                              <p:par>
                                <p:cTn id="7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7" fill="hold">
                            <p:stCondLst>
                              <p:cond delay="251500"/>
                            </p:stCondLst>
                            <p:childTnLst>
                              <p:par>
                                <p:cTn id="7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0" fill="hold">
                            <p:stCondLst>
                              <p:cond delay="252500"/>
                            </p:stCondLst>
                            <p:childTnLst>
                              <p:par>
                                <p:cTn id="7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253500"/>
                            </p:stCondLst>
                            <p:childTnLst>
                              <p:par>
                                <p:cTn id="7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6" fill="hold">
                            <p:stCondLst>
                              <p:cond delay="254500"/>
                            </p:stCondLst>
                            <p:childTnLst>
                              <p:par>
                                <p:cTn id="7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9" fill="hold">
                            <p:stCondLst>
                              <p:cond delay="255500"/>
                            </p:stCondLst>
                            <p:childTnLst>
                              <p:par>
                                <p:cTn id="8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2" fill="hold">
                            <p:stCondLst>
                              <p:cond delay="256500"/>
                            </p:stCondLst>
                            <p:childTnLst>
                              <p:par>
                                <p:cTn id="8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257500"/>
                            </p:stCondLst>
                            <p:childTnLst>
                              <p:par>
                                <p:cTn id="8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8" fill="hold">
                            <p:stCondLst>
                              <p:cond delay="258500"/>
                            </p:stCondLst>
                            <p:childTnLst>
                              <p:par>
                                <p:cTn id="8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1" fill="hold">
                            <p:stCondLst>
                              <p:cond delay="259500"/>
                            </p:stCondLst>
                            <p:childTnLst>
                              <p:par>
                                <p:cTn id="8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4" fill="hold">
                            <p:stCondLst>
                              <p:cond delay="260500"/>
                            </p:stCondLst>
                            <p:childTnLst>
                              <p:par>
                                <p:cTn id="8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261500"/>
                            </p:stCondLst>
                            <p:childTnLst>
                              <p:par>
                                <p:cTn id="8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0" fill="hold">
                            <p:stCondLst>
                              <p:cond delay="262500"/>
                            </p:stCondLst>
                            <p:childTnLst>
                              <p:par>
                                <p:cTn id="8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3" fill="hold">
                            <p:stCondLst>
                              <p:cond delay="263500"/>
                            </p:stCondLst>
                            <p:childTnLst>
                              <p:par>
                                <p:cTn id="8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6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2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5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8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4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7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0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6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9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2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8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1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4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0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3" fill="hold">
                            <p:stCondLst>
                              <p:cond delay="283500"/>
                            </p:stCondLst>
                            <p:childTnLst>
                              <p:par>
                                <p:cTn id="8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6" fill="hold">
                            <p:stCondLst>
                              <p:cond delay="284500"/>
                            </p:stCondLst>
                            <p:childTnLst>
                              <p:par>
                                <p:cTn id="8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285500"/>
                            </p:stCondLst>
                            <p:childTnLst>
                              <p:par>
                                <p:cTn id="8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2" fill="hold">
                            <p:stCondLst>
                              <p:cond delay="286500"/>
                            </p:stCondLst>
                            <p:childTnLst>
                              <p:par>
                                <p:cTn id="8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5" fill="hold">
                            <p:stCondLst>
                              <p:cond delay="287500"/>
                            </p:stCondLst>
                            <p:childTnLst>
                              <p:par>
                                <p:cTn id="8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8" fill="hold">
                            <p:stCondLst>
                              <p:cond delay="288500"/>
                            </p:stCondLst>
                            <p:childTnLst>
                              <p:par>
                                <p:cTn id="8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>
                            <p:stCondLst>
                              <p:cond delay="289500"/>
                            </p:stCondLst>
                            <p:childTnLst>
                              <p:par>
                                <p:cTn id="9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4" fill="hold">
                            <p:stCondLst>
                              <p:cond delay="290500"/>
                            </p:stCondLst>
                            <p:childTnLst>
                              <p:par>
                                <p:cTn id="9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7" fill="hold">
                            <p:stCondLst>
                              <p:cond delay="291500"/>
                            </p:stCondLst>
                            <p:childTnLst>
                              <p:par>
                                <p:cTn id="9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0" fill="hold">
                            <p:stCondLst>
                              <p:cond delay="292500"/>
                            </p:stCondLst>
                            <p:childTnLst>
                              <p:par>
                                <p:cTn id="9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293500"/>
                            </p:stCondLst>
                            <p:childTnLst>
                              <p:par>
                                <p:cTn id="9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6" fill="hold">
                            <p:stCondLst>
                              <p:cond delay="294500"/>
                            </p:stCondLst>
                            <p:childTnLst>
                              <p:par>
                                <p:cTn id="9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9" fill="hold">
                            <p:stCondLst>
                              <p:cond delay="295500"/>
                            </p:stCondLst>
                            <p:childTnLst>
                              <p:par>
                                <p:cTn id="9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2" fill="hold">
                            <p:stCondLst>
                              <p:cond delay="296500"/>
                            </p:stCondLst>
                            <p:childTnLst>
                              <p:par>
                                <p:cTn id="9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5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8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1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4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2"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17" grpId="0" animBg="1"/>
      <p:bldP spid="18" grpId="0" animBg="1"/>
      <p:bldP spid="19" grpId="0" animBg="1"/>
      <p:bldP spid="20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02965" y="1005842"/>
            <a:ext cx="654243" cy="4837019"/>
          </a:xfrm>
          <a:custGeom>
            <a:avLst/>
            <a:gdLst/>
            <a:ahLst/>
            <a:cxnLst/>
            <a:rect l="l" t="t" r="r" b="b"/>
            <a:pathLst>
              <a:path w="539750" h="5481955">
                <a:moveTo>
                  <a:pt x="449580" y="5481828"/>
                </a:moveTo>
                <a:lnTo>
                  <a:pt x="89916" y="5481828"/>
                </a:lnTo>
                <a:lnTo>
                  <a:pt x="54649" y="5474636"/>
                </a:lnTo>
                <a:lnTo>
                  <a:pt x="26098" y="5455158"/>
                </a:lnTo>
                <a:lnTo>
                  <a:pt x="6977" y="5426535"/>
                </a:lnTo>
                <a:lnTo>
                  <a:pt x="0" y="5391912"/>
                </a:lnTo>
                <a:lnTo>
                  <a:pt x="0" y="89916"/>
                </a:lnTo>
                <a:lnTo>
                  <a:pt x="6977" y="55292"/>
                </a:lnTo>
                <a:lnTo>
                  <a:pt x="26098" y="26669"/>
                </a:lnTo>
                <a:lnTo>
                  <a:pt x="54649" y="7191"/>
                </a:lnTo>
                <a:lnTo>
                  <a:pt x="89916" y="0"/>
                </a:lnTo>
                <a:lnTo>
                  <a:pt x="449580" y="0"/>
                </a:lnTo>
                <a:lnTo>
                  <a:pt x="484203" y="7191"/>
                </a:lnTo>
                <a:lnTo>
                  <a:pt x="512826" y="26670"/>
                </a:lnTo>
                <a:lnTo>
                  <a:pt x="532304" y="55292"/>
                </a:lnTo>
                <a:lnTo>
                  <a:pt x="539496" y="89916"/>
                </a:lnTo>
                <a:lnTo>
                  <a:pt x="539496" y="5391912"/>
                </a:lnTo>
                <a:lnTo>
                  <a:pt x="532304" y="5426535"/>
                </a:lnTo>
                <a:lnTo>
                  <a:pt x="512826" y="5455158"/>
                </a:lnTo>
                <a:lnTo>
                  <a:pt x="484203" y="5474636"/>
                </a:lnTo>
                <a:lnTo>
                  <a:pt x="449580" y="5481828"/>
                </a:lnTo>
                <a:close/>
              </a:path>
            </a:pathLst>
          </a:custGeom>
          <a:solidFill>
            <a:srgbClr val="70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725921" y="1328063"/>
            <a:ext cx="256480" cy="4236384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1397">
              <a:lnSpc>
                <a:spcPts val="2024"/>
              </a:lnSpc>
            </a:pP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HOẠT</a:t>
            </a:r>
            <a:r>
              <a:rPr sz="1700" b="1" spc="-22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ĐỘNG</a:t>
            </a:r>
            <a:r>
              <a:rPr sz="17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HÌNH</a:t>
            </a:r>
            <a:r>
              <a:rPr sz="1700" b="1" spc="-36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8" dirty="0">
                <a:solidFill>
                  <a:srgbClr val="FFFF00"/>
                </a:solidFill>
                <a:latin typeface="Times New Roman"/>
                <a:cs typeface="Times New Roman"/>
              </a:rPr>
              <a:t>THÀNH</a:t>
            </a:r>
            <a:r>
              <a:rPr sz="1700" b="1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KIẾN</a:t>
            </a:r>
            <a:r>
              <a:rPr sz="1700" b="1" spc="-27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700" b="1" spc="13" dirty="0">
                <a:solidFill>
                  <a:srgbClr val="FFFF00"/>
                </a:solidFill>
                <a:latin typeface="Times New Roman"/>
                <a:cs typeface="Times New Roman"/>
              </a:rPr>
              <a:t>THỨC</a:t>
            </a:r>
            <a:endParaRPr sz="17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1165" y="504775"/>
            <a:ext cx="1376520" cy="823289"/>
          </a:xfrm>
          <a:prstGeom prst="rect">
            <a:avLst/>
          </a:prstGeom>
        </p:spPr>
      </p:pic>
      <p:sp>
        <p:nvSpPr>
          <p:cNvPr id="14" name="object 5"/>
          <p:cNvSpPr txBox="1">
            <a:spLocks noGrp="1"/>
          </p:cNvSpPr>
          <p:nvPr>
            <p:ph type="title"/>
          </p:nvPr>
        </p:nvSpPr>
        <p:spPr>
          <a:xfrm>
            <a:off x="4094543" y="153226"/>
            <a:ext cx="4614038" cy="334620"/>
          </a:xfrm>
          <a:prstGeom prst="rect">
            <a:avLst/>
          </a:prstGeom>
          <a:solidFill>
            <a:srgbClr val="91CF50"/>
          </a:solidFill>
          <a:ln w="4572">
            <a:solidFill>
              <a:srgbClr val="5B9AD4"/>
            </a:solidFill>
          </a:ln>
        </p:spPr>
        <p:txBody>
          <a:bodyPr vert="horz" wrap="square" lIns="0" tIns="29632" rIns="0" bIns="0" rtlCol="0">
            <a:spAutoFit/>
          </a:bodyPr>
          <a:lstStyle/>
          <a:p>
            <a:pPr marL="347038">
              <a:spcBef>
                <a:spcPts val="233"/>
              </a:spcBef>
            </a:pPr>
            <a:r>
              <a:rPr sz="2200" b="1" spc="9">
                <a:solidFill>
                  <a:srgbClr val="000000"/>
                </a:solidFill>
                <a:latin typeface="Arial"/>
                <a:cs typeface="Arial"/>
              </a:rPr>
              <a:t>§</a:t>
            </a:r>
            <a:r>
              <a:rPr sz="2200" b="1" spc="-13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200" b="1" spc="9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r>
              <a:rPr lang="en-US" sz="2200" b="1" spc="9" smtClean="0">
                <a:solidFill>
                  <a:srgbClr val="000000"/>
                </a:solidFill>
                <a:latin typeface="Arial"/>
                <a:cs typeface="Arial"/>
              </a:rPr>
              <a:t>0</a:t>
            </a:r>
            <a:r>
              <a:rPr sz="2200" b="1" spc="9" smtClean="0">
                <a:solidFill>
                  <a:srgbClr val="000000"/>
                </a:solidFill>
                <a:latin typeface="Arial"/>
                <a:cs typeface="Arial"/>
              </a:rPr>
              <a:t>:</a:t>
            </a:r>
            <a:r>
              <a:rPr sz="2200" b="1" spc="-13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sz="2200" b="1" spc="4" smtClean="0">
                <a:solidFill>
                  <a:srgbClr val="000000"/>
                </a:solidFill>
                <a:latin typeface="Arial"/>
                <a:cs typeface="Arial"/>
              </a:rPr>
              <a:t>SỐ NGUYÊN TỐ. HỢP SỐ</a:t>
            </a:r>
            <a:endParaRPr sz="2200">
              <a:latin typeface="Arial"/>
              <a:cs typeface="Arial"/>
            </a:endParaRPr>
          </a:p>
        </p:txBody>
      </p:sp>
      <p:pic>
        <p:nvPicPr>
          <p:cNvPr id="13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94543" y="594362"/>
            <a:ext cx="375457" cy="644113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715458" y="755428"/>
            <a:ext cx="4173105" cy="2090057"/>
            <a:chOff x="2405743" y="3421306"/>
            <a:chExt cx="4173105" cy="2090057"/>
          </a:xfrm>
        </p:grpSpPr>
        <p:sp>
          <p:nvSpPr>
            <p:cNvPr id="22" name="object 7"/>
            <p:cNvSpPr/>
            <p:nvPr/>
          </p:nvSpPr>
          <p:spPr>
            <a:xfrm>
              <a:off x="2405743" y="3421306"/>
              <a:ext cx="4173105" cy="2090057"/>
            </a:xfrm>
            <a:custGeom>
              <a:avLst/>
              <a:gdLst/>
              <a:ahLst/>
              <a:cxnLst/>
              <a:rect l="l" t="t" r="r" b="b"/>
              <a:pathLst>
                <a:path w="4590415" h="1018539">
                  <a:moveTo>
                    <a:pt x="0" y="170687"/>
                  </a:moveTo>
                  <a:lnTo>
                    <a:pt x="5969" y="125236"/>
                  </a:lnTo>
                  <a:lnTo>
                    <a:pt x="22859" y="84440"/>
                  </a:lnTo>
                  <a:lnTo>
                    <a:pt x="49149" y="49910"/>
                  </a:lnTo>
                  <a:lnTo>
                    <a:pt x="83312" y="23255"/>
                  </a:lnTo>
                  <a:lnTo>
                    <a:pt x="123825" y="6081"/>
                  </a:lnTo>
                  <a:lnTo>
                    <a:pt x="169164" y="0"/>
                  </a:lnTo>
                  <a:lnTo>
                    <a:pt x="4421124" y="0"/>
                  </a:lnTo>
                  <a:lnTo>
                    <a:pt x="4465933" y="6081"/>
                  </a:lnTo>
                  <a:lnTo>
                    <a:pt x="4506298" y="23255"/>
                  </a:lnTo>
                  <a:lnTo>
                    <a:pt x="4540567" y="49910"/>
                  </a:lnTo>
                  <a:lnTo>
                    <a:pt x="4567089" y="84440"/>
                  </a:lnTo>
                  <a:lnTo>
                    <a:pt x="4584213" y="125236"/>
                  </a:lnTo>
                  <a:lnTo>
                    <a:pt x="4590288" y="170687"/>
                  </a:lnTo>
                  <a:lnTo>
                    <a:pt x="4590288" y="848867"/>
                  </a:lnTo>
                  <a:lnTo>
                    <a:pt x="4584213" y="893677"/>
                  </a:lnTo>
                  <a:lnTo>
                    <a:pt x="4567089" y="934042"/>
                  </a:lnTo>
                  <a:lnTo>
                    <a:pt x="4540567" y="968311"/>
                  </a:lnTo>
                  <a:lnTo>
                    <a:pt x="4506298" y="994833"/>
                  </a:lnTo>
                  <a:lnTo>
                    <a:pt x="4465933" y="1011957"/>
                  </a:lnTo>
                  <a:lnTo>
                    <a:pt x="4421124" y="1018031"/>
                  </a:lnTo>
                  <a:lnTo>
                    <a:pt x="169164" y="1018031"/>
                  </a:lnTo>
                  <a:lnTo>
                    <a:pt x="123825" y="1011957"/>
                  </a:lnTo>
                  <a:lnTo>
                    <a:pt x="83312" y="994833"/>
                  </a:lnTo>
                  <a:lnTo>
                    <a:pt x="49148" y="968311"/>
                  </a:lnTo>
                  <a:lnTo>
                    <a:pt x="22859" y="934042"/>
                  </a:lnTo>
                  <a:lnTo>
                    <a:pt x="5968" y="893677"/>
                  </a:lnTo>
                  <a:lnTo>
                    <a:pt x="0" y="848867"/>
                  </a:lnTo>
                  <a:lnTo>
                    <a:pt x="0" y="170687"/>
                  </a:lnTo>
                  <a:close/>
                </a:path>
              </a:pathLst>
            </a:custGeom>
            <a:ln w="3200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78421" y="3551646"/>
              <a:ext cx="3900427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chứng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tỏ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nhiên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</a:p>
            <a:p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ước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  <a:p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object 5"/>
          <p:cNvSpPr txBox="1"/>
          <p:nvPr/>
        </p:nvSpPr>
        <p:spPr>
          <a:xfrm>
            <a:off x="291165" y="2185945"/>
            <a:ext cx="5150812" cy="606801"/>
          </a:xfrm>
          <a:prstGeom prst="rect">
            <a:avLst/>
          </a:prstGeom>
        </p:spPr>
        <p:txBody>
          <a:bodyPr vert="horz" wrap="square" lIns="0" tIns="10827" rIns="0" bIns="0" rtlCol="0">
            <a:spAutoFit/>
          </a:bodyPr>
          <a:lstStyle/>
          <a:p>
            <a:pPr marL="11397" marR="4559">
              <a:lnSpc>
                <a:spcPct val="120500"/>
              </a:lnSpc>
              <a:spcBef>
                <a:spcPts val="85"/>
              </a:spcBef>
            </a:pPr>
            <a:r>
              <a:rPr lang="en-US" sz="3200" b="1" spc="-4" dirty="0" err="1" smtClean="0">
                <a:solidFill>
                  <a:srgbClr val="0000FF"/>
                </a:solidFill>
                <a:latin typeface="Arial"/>
                <a:cs typeface="Arial"/>
              </a:rPr>
              <a:t>Luyện</a:t>
            </a:r>
            <a:r>
              <a:rPr lang="en-US" sz="3200" b="1" spc="-4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200" b="1" spc="-4" dirty="0" err="1" smtClean="0">
                <a:solidFill>
                  <a:srgbClr val="0000FF"/>
                </a:solidFill>
                <a:latin typeface="Arial"/>
                <a:cs typeface="Arial"/>
              </a:rPr>
              <a:t>tập</a:t>
            </a:r>
            <a:r>
              <a:rPr lang="en-US" sz="3200" b="1" spc="-4" dirty="0" smtClean="0">
                <a:solidFill>
                  <a:srgbClr val="0000FF"/>
                </a:solidFill>
                <a:latin typeface="Arial"/>
                <a:cs typeface="Arial"/>
              </a:rPr>
              <a:t> 1</a:t>
            </a:r>
            <a:endParaRPr sz="32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165" y="2845485"/>
            <a:ext cx="111388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11, 29, 35, 38.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>
              <a:buAutoNum type="alphaLcParenR"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35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5…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38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38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38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2…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82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自定义 2">
      <a:dk1>
        <a:sysClr val="windowText" lastClr="000000"/>
      </a:dk1>
      <a:lt1>
        <a:sysClr val="window" lastClr="FFFFFF"/>
      </a:lt1>
      <a:dk2>
        <a:srgbClr val="00487E"/>
      </a:dk2>
      <a:lt2>
        <a:srgbClr val="007EAE"/>
      </a:lt2>
      <a:accent1>
        <a:srgbClr val="189CFF"/>
      </a:accent1>
      <a:accent2>
        <a:srgbClr val="0081E2"/>
      </a:accent2>
      <a:accent3>
        <a:srgbClr val="5DD3FF"/>
      </a:accent3>
      <a:accent4>
        <a:srgbClr val="5DD3FF"/>
      </a:accent4>
      <a:accent5>
        <a:srgbClr val="2FA6FF"/>
      </a:accent5>
      <a:accent6>
        <a:srgbClr val="0084B4"/>
      </a:accent6>
      <a:hlink>
        <a:srgbClr val="005390"/>
      </a:hlink>
      <a:folHlink>
        <a:srgbClr val="2DC7FF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">
  <a:themeElements>
    <a:clrScheme name="自定义 967">
      <a:dk1>
        <a:srgbClr val="000000"/>
      </a:dk1>
      <a:lt1>
        <a:srgbClr val="FFFFFF"/>
      </a:lt1>
      <a:dk2>
        <a:srgbClr val="67A400"/>
      </a:dk2>
      <a:lt2>
        <a:srgbClr val="F8F8F8"/>
      </a:lt2>
      <a:accent1>
        <a:srgbClr val="538C2E"/>
      </a:accent1>
      <a:accent2>
        <a:srgbClr val="6D9E38"/>
      </a:accent2>
      <a:accent3>
        <a:srgbClr val="7FB344"/>
      </a:accent3>
      <a:accent4>
        <a:srgbClr val="67A400"/>
      </a:accent4>
      <a:accent5>
        <a:srgbClr val="9ECF61"/>
      </a:accent5>
      <a:accent6>
        <a:srgbClr val="67A400"/>
      </a:accent6>
      <a:hlink>
        <a:srgbClr val="00B050"/>
      </a:hlink>
      <a:folHlink>
        <a:srgbClr val="8BC24A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2271</Words>
  <Application>Microsoft Office PowerPoint</Application>
  <PresentationFormat>Widescreen</PresentationFormat>
  <Paragraphs>1210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44" baseType="lpstr">
      <vt:lpstr>#9Slide03 SVNJustice League</vt:lpstr>
      <vt:lpstr>#9Slide07 Crocante</vt:lpstr>
      <vt:lpstr>#9Slide07 HLT Fall For You</vt:lpstr>
      <vt:lpstr>.VnTimeH</vt:lpstr>
      <vt:lpstr>.VnUniverseH</vt:lpstr>
      <vt:lpstr>微软雅黑</vt:lpstr>
      <vt:lpstr>宋体</vt:lpstr>
      <vt:lpstr>微软雅黑 Light</vt:lpstr>
      <vt:lpstr>造字工房悦黑（非商用）常规体</vt:lpstr>
      <vt:lpstr>Arial</vt:lpstr>
      <vt:lpstr>Arial Black</vt:lpstr>
      <vt:lpstr>Calibri</vt:lpstr>
      <vt:lpstr>Times New Roman</vt:lpstr>
      <vt:lpstr>Verdana</vt:lpstr>
      <vt:lpstr>Wingdings</vt:lpstr>
      <vt:lpstr>Office 主题</vt:lpstr>
      <vt:lpstr>1_Custom Design</vt:lpstr>
      <vt:lpstr>Office Theme</vt:lpstr>
      <vt:lpstr>2_Office 主题</vt:lpstr>
      <vt:lpstr>PowerPoint Presentation</vt:lpstr>
      <vt:lpstr>PowerPoint Presentation</vt:lpstr>
      <vt:lpstr>PowerPoint Presentation</vt:lpstr>
      <vt:lpstr>Đặt vấn đề</vt:lpstr>
      <vt:lpstr>PowerPoint Presentation</vt:lpstr>
      <vt:lpstr>§ 10: SỐ NGUYÊN TỐ. HỢP SỐ</vt:lpstr>
      <vt:lpstr>§ 10: SỐ NGUYÊN TỐ. HỢP SỐ</vt:lpstr>
      <vt:lpstr>§ 10: SỐ NGUYÊN TỐ. HỢP SỐ</vt:lpstr>
      <vt:lpstr>§ 10: SỐ NGUYÊN TỐ. HỢP SỐ</vt:lpstr>
      <vt:lpstr>§ 10: SỐ NGUYÊN TỐ. HỢP SỐ</vt:lpstr>
      <vt:lpstr>§ 10: SỐ NGUYÊN TỐ. HỢP SỐ</vt:lpstr>
      <vt:lpstr>HOẠT ĐỘNG NHÓM</vt:lpstr>
      <vt:lpstr>PowerPoint Presentation</vt:lpstr>
      <vt:lpstr>Hãy điền chữ cái tương ứng với số tìm được vào trong ô chữ. </vt:lpstr>
      <vt:lpstr>Hãy điền chữ cái tương ứng với số tìm được vào  trong ô chữ. </vt:lpstr>
      <vt:lpstr>Hãy điền chữ cái tương ứng với số tìm được vào  trong ô chữ. </vt:lpstr>
      <vt:lpstr>Hãy điền chữ cái tương ứng với số tìm được vào  trong ô chữ. </vt:lpstr>
      <vt:lpstr>Hãy điền chữ cái tương ứng với số tìm được vào  trong ô chữ. </vt:lpstr>
      <vt:lpstr>Hãy điền chữ cái tương ứng với số tìm được vào  trong ô chữ. </vt:lpstr>
      <vt:lpstr>Hãy điền chữ cái tương ứng với số tìm được vào  trong ô chữ. </vt:lpstr>
      <vt:lpstr>Hãy điền chữ cái tương ứng với số tìm được vào  trong ô chữ.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167</dc:title>
  <dc:creator>1</dc:creator>
  <cp:lastModifiedBy>pc</cp:lastModifiedBy>
  <cp:revision>158</cp:revision>
  <dcterms:created xsi:type="dcterms:W3CDTF">2015-05-05T08:02:14Z</dcterms:created>
  <dcterms:modified xsi:type="dcterms:W3CDTF">2025-01-12T14:08:25Z</dcterms:modified>
</cp:coreProperties>
</file>