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0" r:id="rId3"/>
    <p:sldMasterId id="2147483738" r:id="rId4"/>
    <p:sldMasterId id="2147483750" r:id="rId5"/>
    <p:sldMasterId id="2147483762" r:id="rId6"/>
    <p:sldMasterId id="2147483940" r:id="rId7"/>
    <p:sldMasterId id="2147483952" r:id="rId8"/>
    <p:sldMasterId id="2147483965" r:id="rId9"/>
    <p:sldMasterId id="2147483977" r:id="rId10"/>
    <p:sldMasterId id="2147483989" r:id="rId11"/>
  </p:sldMasterIdLst>
  <p:notesMasterIdLst>
    <p:notesMasterId r:id="rId57"/>
  </p:notesMasterIdLst>
  <p:sldIdLst>
    <p:sldId id="330" r:id="rId12"/>
    <p:sldId id="1005" r:id="rId13"/>
    <p:sldId id="274" r:id="rId14"/>
    <p:sldId id="275" r:id="rId15"/>
    <p:sldId id="276" r:id="rId16"/>
    <p:sldId id="277" r:id="rId17"/>
    <p:sldId id="278" r:id="rId18"/>
    <p:sldId id="1113" r:id="rId19"/>
    <p:sldId id="1116" r:id="rId20"/>
    <p:sldId id="408" r:id="rId21"/>
    <p:sldId id="271" r:id="rId22"/>
    <p:sldId id="300" r:id="rId23"/>
    <p:sldId id="301" r:id="rId24"/>
    <p:sldId id="261" r:id="rId25"/>
    <p:sldId id="305" r:id="rId26"/>
    <p:sldId id="440" r:id="rId27"/>
    <p:sldId id="306" r:id="rId28"/>
    <p:sldId id="317" r:id="rId29"/>
    <p:sldId id="1102" r:id="rId30"/>
    <p:sldId id="1109" r:id="rId31"/>
    <p:sldId id="428" r:id="rId32"/>
    <p:sldId id="1124" r:id="rId33"/>
    <p:sldId id="1125" r:id="rId34"/>
    <p:sldId id="1137" r:id="rId35"/>
    <p:sldId id="331" r:id="rId36"/>
    <p:sldId id="1127" r:id="rId37"/>
    <p:sldId id="1128" r:id="rId38"/>
    <p:sldId id="1133" r:id="rId39"/>
    <p:sldId id="1134" r:id="rId40"/>
    <p:sldId id="496" r:id="rId41"/>
    <p:sldId id="1129" r:id="rId42"/>
    <p:sldId id="501" r:id="rId43"/>
    <p:sldId id="502" r:id="rId44"/>
    <p:sldId id="1135" r:id="rId45"/>
    <p:sldId id="1136" r:id="rId46"/>
    <p:sldId id="1105" r:id="rId47"/>
    <p:sldId id="357" r:id="rId48"/>
    <p:sldId id="359" r:id="rId49"/>
    <p:sldId id="1139" r:id="rId50"/>
    <p:sldId id="1138" r:id="rId51"/>
    <p:sldId id="269" r:id="rId52"/>
    <p:sldId id="1114" r:id="rId53"/>
    <p:sldId id="1080" r:id="rId54"/>
    <p:sldId id="1115" r:id="rId55"/>
    <p:sldId id="3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68160-796D-43F4-977C-B3A470ECED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B7521-EE95-4BA0-BF41-79380B4FDF5B}">
      <dgm:prSet/>
      <dgm:spPr/>
      <dgm:t>
        <a:bodyPr/>
        <a:lstStyle/>
        <a:p>
          <a:r>
            <a:rPr lang="vi-VN" b="1" i="1" baseline="0" dirty="0"/>
            <a:t>*</a:t>
          </a:r>
          <a:r>
            <a:rPr lang="en-US" b="1" i="1" baseline="0" dirty="0"/>
            <a:t>. </a:t>
          </a:r>
          <a:r>
            <a:rPr lang="en-US" b="1" i="1" baseline="0" dirty="0" err="1"/>
            <a:t>Phê</a:t>
          </a:r>
          <a:r>
            <a:rPr lang="en-US" b="1" i="1" baseline="0" dirty="0"/>
            <a:t> </a:t>
          </a:r>
          <a:r>
            <a:rPr lang="en-US" b="1" i="1" baseline="0" dirty="0" err="1"/>
            <a:t>phán</a:t>
          </a:r>
          <a:r>
            <a:rPr lang="en-US" b="1" i="1" baseline="0" dirty="0"/>
            <a:t> </a:t>
          </a:r>
          <a:r>
            <a:rPr lang="en-US" b="1" i="1" baseline="0" dirty="0" err="1"/>
            <a:t>biểu</a:t>
          </a:r>
          <a:r>
            <a:rPr lang="en-US" b="1" i="1" baseline="0" dirty="0"/>
            <a:t> </a:t>
          </a:r>
          <a:r>
            <a:rPr lang="en-US" b="1" i="1" baseline="0" dirty="0" err="1"/>
            <a:t>hiện</a:t>
          </a:r>
          <a:r>
            <a:rPr lang="en-US" b="1" i="1" baseline="0" dirty="0"/>
            <a:t> </a:t>
          </a:r>
          <a:r>
            <a:rPr lang="en-US" b="1" i="1" baseline="0" dirty="0" err="1"/>
            <a:t>sai</a:t>
          </a:r>
          <a:r>
            <a:rPr lang="en-US" b="1" i="1" baseline="0" dirty="0"/>
            <a:t> </a:t>
          </a:r>
          <a:r>
            <a:rPr lang="en-US" b="1" i="1" baseline="0" dirty="0" err="1"/>
            <a:t>trái</a:t>
          </a:r>
          <a:r>
            <a:rPr lang="en-US" b="1" i="1" baseline="0" dirty="0"/>
            <a:t> </a:t>
          </a:r>
          <a:r>
            <a:rPr lang="en-US" b="1" i="1" baseline="0" dirty="0" err="1"/>
            <a:t>của</a:t>
          </a:r>
          <a:r>
            <a:rPr lang="en-US" b="1" i="1" baseline="0" dirty="0"/>
            <a:t> </a:t>
          </a:r>
          <a:r>
            <a:rPr lang="en-US" b="1" i="1" baseline="0" dirty="0" err="1"/>
            <a:t>tướng</a:t>
          </a:r>
          <a:r>
            <a:rPr lang="en-US" b="1" i="1" baseline="0" dirty="0"/>
            <a:t> </a:t>
          </a:r>
          <a:r>
            <a:rPr lang="en-US" b="1" i="1" baseline="0" dirty="0" err="1"/>
            <a:t>sĩ</a:t>
          </a:r>
          <a:r>
            <a:rPr lang="en-US" b="1" i="1" baseline="0" dirty="0"/>
            <a:t>:</a:t>
          </a:r>
          <a:endParaRPr lang="en-US" dirty="0"/>
        </a:p>
      </dgm:t>
    </dgm:pt>
    <dgm:pt modelId="{666524C5-E9F4-46D1-BACA-A3F634AFCB54}" type="parTrans" cxnId="{C14F62DE-13C3-4A36-9BC6-D083FA09D2D7}">
      <dgm:prSet/>
      <dgm:spPr/>
      <dgm:t>
        <a:bodyPr/>
        <a:lstStyle/>
        <a:p>
          <a:endParaRPr lang="en-US"/>
        </a:p>
      </dgm:t>
    </dgm:pt>
    <dgm:pt modelId="{E34C6800-6F53-4119-B25B-FD2224045900}" type="sibTrans" cxnId="{C14F62DE-13C3-4A36-9BC6-D083FA09D2D7}">
      <dgm:prSet/>
      <dgm:spPr/>
      <dgm:t>
        <a:bodyPr/>
        <a:lstStyle/>
        <a:p>
          <a:endParaRPr lang="en-US"/>
        </a:p>
      </dgm:t>
    </dgm:pt>
    <dgm:pt modelId="{8B12597C-5072-433D-AE1B-C0239A4AC4B7}">
      <dgm:prSet/>
      <dgm:spPr/>
      <dgm:t>
        <a:bodyPr/>
        <a:lstStyle/>
        <a:p>
          <a:r>
            <a:rPr lang="en-US" b="0" i="0" baseline="0"/>
            <a:t>- Phê phán hành động hưởng lạc, ham thú vui tầm thường: </a:t>
          </a:r>
          <a:r>
            <a:rPr lang="en-US" b="0" i="1" baseline="0"/>
            <a:t>chọi gà, cờ bạc, săn bắn,…</a:t>
          </a:r>
          <a:endParaRPr lang="en-US"/>
        </a:p>
      </dgm:t>
    </dgm:pt>
    <dgm:pt modelId="{602E8E06-0432-459B-989C-347FE26D20DE}" type="parTrans" cxnId="{B893C48A-E928-466C-919F-AE51DD33CF51}">
      <dgm:prSet/>
      <dgm:spPr/>
      <dgm:t>
        <a:bodyPr/>
        <a:lstStyle/>
        <a:p>
          <a:endParaRPr lang="en-US"/>
        </a:p>
      </dgm:t>
    </dgm:pt>
    <dgm:pt modelId="{D971203E-9494-42E7-8676-0C0F5CDB7224}" type="sibTrans" cxnId="{B893C48A-E928-466C-919F-AE51DD33CF51}">
      <dgm:prSet/>
      <dgm:spPr/>
      <dgm:t>
        <a:bodyPr/>
        <a:lstStyle/>
        <a:p>
          <a:endParaRPr lang="en-US"/>
        </a:p>
      </dgm:t>
    </dgm:pt>
    <dgm:pt modelId="{B73F4086-BA45-4838-825B-7702857EC61C}">
      <dgm:prSet/>
      <dgm:spPr/>
      <dgm:t>
        <a:bodyPr/>
        <a:lstStyle/>
        <a:p>
          <a:r>
            <a:rPr lang="en-US" b="0" i="0" baseline="0"/>
            <a:t>- Thái độ phê phán dứt khoát</a:t>
          </a:r>
          <a:endParaRPr lang="en-US"/>
        </a:p>
      </dgm:t>
    </dgm:pt>
    <dgm:pt modelId="{1490C339-3DD0-4240-A22E-4297F2A2F390}" type="parTrans" cxnId="{35A16E6C-ABBB-4A8E-BF48-67CA195642E6}">
      <dgm:prSet/>
      <dgm:spPr/>
      <dgm:t>
        <a:bodyPr/>
        <a:lstStyle/>
        <a:p>
          <a:endParaRPr lang="en-US"/>
        </a:p>
      </dgm:t>
    </dgm:pt>
    <dgm:pt modelId="{6679BCEF-077C-47EC-BA27-71C687292534}" type="sibTrans" cxnId="{35A16E6C-ABBB-4A8E-BF48-67CA195642E6}">
      <dgm:prSet/>
      <dgm:spPr/>
      <dgm:t>
        <a:bodyPr/>
        <a:lstStyle/>
        <a:p>
          <a:endParaRPr lang="en-US"/>
        </a:p>
      </dgm:t>
    </dgm:pt>
    <dgm:pt modelId="{BE0F9FFE-6F86-4EB8-BD2D-5FBCE56559C4}">
      <dgm:prSet/>
      <dgm:spPr/>
      <dgm:t>
        <a:bodyPr/>
        <a:lstStyle/>
        <a:p>
          <a:r>
            <a:rPr lang="en-US" b="0" i="0" baseline="0"/>
            <a:t>→ Phê phán nghiêm khắc thái độ vô trách nhiệm, vong ân bội nghĩa, lối sống hưởng lạc, chỉ lo vun vén hạnh phúc cá nhân.</a:t>
          </a:r>
          <a:endParaRPr lang="en-US"/>
        </a:p>
      </dgm:t>
    </dgm:pt>
    <dgm:pt modelId="{30B375B9-922E-4FDD-8E47-4716F6E358AB}" type="parTrans" cxnId="{F9CBCD40-A65B-4ABC-999D-EDEF82FDC785}">
      <dgm:prSet/>
      <dgm:spPr/>
      <dgm:t>
        <a:bodyPr/>
        <a:lstStyle/>
        <a:p>
          <a:endParaRPr lang="en-US"/>
        </a:p>
      </dgm:t>
    </dgm:pt>
    <dgm:pt modelId="{3649E49A-D1B9-4CD5-988A-A045FECA74DC}" type="sibTrans" cxnId="{F9CBCD40-A65B-4ABC-999D-EDEF82FDC785}">
      <dgm:prSet/>
      <dgm:spPr/>
      <dgm:t>
        <a:bodyPr/>
        <a:lstStyle/>
        <a:p>
          <a:endParaRPr lang="en-US"/>
        </a:p>
      </dgm:t>
    </dgm:pt>
    <dgm:pt modelId="{F42BF033-4469-4C61-A9F9-D1ABE9B859E2}" type="pres">
      <dgm:prSet presAssocID="{6CF68160-796D-43F4-977C-B3A470ECEDC0}" presName="linear" presStyleCnt="0">
        <dgm:presLayoutVars>
          <dgm:animLvl val="lvl"/>
          <dgm:resizeHandles val="exact"/>
        </dgm:presLayoutVars>
      </dgm:prSet>
      <dgm:spPr/>
    </dgm:pt>
    <dgm:pt modelId="{8D1E9EC5-C5F7-4FB9-B826-A51C160FEFFA}" type="pres">
      <dgm:prSet presAssocID="{D6FB7521-EE95-4BA0-BF41-79380B4FDF5B}" presName="parentText" presStyleLbl="node1" presStyleIdx="0" presStyleCnt="4">
        <dgm:presLayoutVars>
          <dgm:chMax val="0"/>
          <dgm:bulletEnabled val="1"/>
        </dgm:presLayoutVars>
      </dgm:prSet>
      <dgm:spPr/>
    </dgm:pt>
    <dgm:pt modelId="{6BDF4B1B-FD45-4C80-9804-84E145C7453A}" type="pres">
      <dgm:prSet presAssocID="{E34C6800-6F53-4119-B25B-FD2224045900}" presName="spacer" presStyleCnt="0"/>
      <dgm:spPr/>
    </dgm:pt>
    <dgm:pt modelId="{ADBD5055-5D56-4CFB-9647-19D19CF20055}" type="pres">
      <dgm:prSet presAssocID="{8B12597C-5072-433D-AE1B-C0239A4AC4B7}" presName="parentText" presStyleLbl="node1" presStyleIdx="1" presStyleCnt="4">
        <dgm:presLayoutVars>
          <dgm:chMax val="0"/>
          <dgm:bulletEnabled val="1"/>
        </dgm:presLayoutVars>
      </dgm:prSet>
      <dgm:spPr/>
    </dgm:pt>
    <dgm:pt modelId="{D994F6E8-2616-4292-854A-9432BDC9568B}" type="pres">
      <dgm:prSet presAssocID="{D971203E-9494-42E7-8676-0C0F5CDB7224}" presName="spacer" presStyleCnt="0"/>
      <dgm:spPr/>
    </dgm:pt>
    <dgm:pt modelId="{DF7C5952-434B-472A-9683-952DB4D8C372}" type="pres">
      <dgm:prSet presAssocID="{B73F4086-BA45-4838-825B-7702857EC61C}" presName="parentText" presStyleLbl="node1" presStyleIdx="2" presStyleCnt="4">
        <dgm:presLayoutVars>
          <dgm:chMax val="0"/>
          <dgm:bulletEnabled val="1"/>
        </dgm:presLayoutVars>
      </dgm:prSet>
      <dgm:spPr/>
    </dgm:pt>
    <dgm:pt modelId="{A43CF4CB-684F-44DA-A22E-95A2BFF8312B}" type="pres">
      <dgm:prSet presAssocID="{6679BCEF-077C-47EC-BA27-71C687292534}" presName="spacer" presStyleCnt="0"/>
      <dgm:spPr/>
    </dgm:pt>
    <dgm:pt modelId="{82982F5C-523C-4455-A675-D52F997D1CC7}" type="pres">
      <dgm:prSet presAssocID="{BE0F9FFE-6F86-4EB8-BD2D-5FBCE56559C4}" presName="parentText" presStyleLbl="node1" presStyleIdx="3" presStyleCnt="4">
        <dgm:presLayoutVars>
          <dgm:chMax val="0"/>
          <dgm:bulletEnabled val="1"/>
        </dgm:presLayoutVars>
      </dgm:prSet>
      <dgm:spPr/>
    </dgm:pt>
  </dgm:ptLst>
  <dgm:cxnLst>
    <dgm:cxn modelId="{F9CBCD40-A65B-4ABC-999D-EDEF82FDC785}" srcId="{6CF68160-796D-43F4-977C-B3A470ECEDC0}" destId="{BE0F9FFE-6F86-4EB8-BD2D-5FBCE56559C4}" srcOrd="3" destOrd="0" parTransId="{30B375B9-922E-4FDD-8E47-4716F6E358AB}" sibTransId="{3649E49A-D1B9-4CD5-988A-A045FECA74DC}"/>
    <dgm:cxn modelId="{4239B35F-BDAE-4CCA-B576-AAEE2BFB88C1}" type="presOf" srcId="{8B12597C-5072-433D-AE1B-C0239A4AC4B7}" destId="{ADBD5055-5D56-4CFB-9647-19D19CF20055}" srcOrd="0" destOrd="0" presId="urn:microsoft.com/office/officeart/2005/8/layout/vList2"/>
    <dgm:cxn modelId="{35A16E6C-ABBB-4A8E-BF48-67CA195642E6}" srcId="{6CF68160-796D-43F4-977C-B3A470ECEDC0}" destId="{B73F4086-BA45-4838-825B-7702857EC61C}" srcOrd="2" destOrd="0" parTransId="{1490C339-3DD0-4240-A22E-4297F2A2F390}" sibTransId="{6679BCEF-077C-47EC-BA27-71C687292534}"/>
    <dgm:cxn modelId="{BF251975-7EA7-486B-A528-5E6C02A64D80}" type="presOf" srcId="{6CF68160-796D-43F4-977C-B3A470ECEDC0}" destId="{F42BF033-4469-4C61-A9F9-D1ABE9B859E2}" srcOrd="0" destOrd="0" presId="urn:microsoft.com/office/officeart/2005/8/layout/vList2"/>
    <dgm:cxn modelId="{B893C48A-E928-466C-919F-AE51DD33CF51}" srcId="{6CF68160-796D-43F4-977C-B3A470ECEDC0}" destId="{8B12597C-5072-433D-AE1B-C0239A4AC4B7}" srcOrd="1" destOrd="0" parTransId="{602E8E06-0432-459B-989C-347FE26D20DE}" sibTransId="{D971203E-9494-42E7-8676-0C0F5CDB7224}"/>
    <dgm:cxn modelId="{C040C9A4-39CA-4979-BBA0-19DE538EC878}" type="presOf" srcId="{B73F4086-BA45-4838-825B-7702857EC61C}" destId="{DF7C5952-434B-472A-9683-952DB4D8C372}" srcOrd="0" destOrd="0" presId="urn:microsoft.com/office/officeart/2005/8/layout/vList2"/>
    <dgm:cxn modelId="{901A8FAC-D4BB-4939-B3CF-7FC570AD87E3}" type="presOf" srcId="{D6FB7521-EE95-4BA0-BF41-79380B4FDF5B}" destId="{8D1E9EC5-C5F7-4FB9-B826-A51C160FEFFA}" srcOrd="0" destOrd="0" presId="urn:microsoft.com/office/officeart/2005/8/layout/vList2"/>
    <dgm:cxn modelId="{814012D3-444C-44CE-A3D9-48CC76B43759}" type="presOf" srcId="{BE0F9FFE-6F86-4EB8-BD2D-5FBCE56559C4}" destId="{82982F5C-523C-4455-A675-D52F997D1CC7}" srcOrd="0" destOrd="0" presId="urn:microsoft.com/office/officeart/2005/8/layout/vList2"/>
    <dgm:cxn modelId="{C14F62DE-13C3-4A36-9BC6-D083FA09D2D7}" srcId="{6CF68160-796D-43F4-977C-B3A470ECEDC0}" destId="{D6FB7521-EE95-4BA0-BF41-79380B4FDF5B}" srcOrd="0" destOrd="0" parTransId="{666524C5-E9F4-46D1-BACA-A3F634AFCB54}" sibTransId="{E34C6800-6F53-4119-B25B-FD2224045900}"/>
    <dgm:cxn modelId="{7BA7B093-1519-4037-A221-098D9EC1F8B7}" type="presParOf" srcId="{F42BF033-4469-4C61-A9F9-D1ABE9B859E2}" destId="{8D1E9EC5-C5F7-4FB9-B826-A51C160FEFFA}" srcOrd="0" destOrd="0" presId="urn:microsoft.com/office/officeart/2005/8/layout/vList2"/>
    <dgm:cxn modelId="{ACB25791-1D8A-4604-A2D9-E673D1571480}" type="presParOf" srcId="{F42BF033-4469-4C61-A9F9-D1ABE9B859E2}" destId="{6BDF4B1B-FD45-4C80-9804-84E145C7453A}" srcOrd="1" destOrd="0" presId="urn:microsoft.com/office/officeart/2005/8/layout/vList2"/>
    <dgm:cxn modelId="{E2724838-867E-42F3-AFEB-FA6DBD1A9FE7}" type="presParOf" srcId="{F42BF033-4469-4C61-A9F9-D1ABE9B859E2}" destId="{ADBD5055-5D56-4CFB-9647-19D19CF20055}" srcOrd="2" destOrd="0" presId="urn:microsoft.com/office/officeart/2005/8/layout/vList2"/>
    <dgm:cxn modelId="{FFFE5044-6CCD-4FA9-A256-DDFB97A04629}" type="presParOf" srcId="{F42BF033-4469-4C61-A9F9-D1ABE9B859E2}" destId="{D994F6E8-2616-4292-854A-9432BDC9568B}" srcOrd="3" destOrd="0" presId="urn:microsoft.com/office/officeart/2005/8/layout/vList2"/>
    <dgm:cxn modelId="{0E60DEE2-3793-4C17-8708-51F60168DFEB}" type="presParOf" srcId="{F42BF033-4469-4C61-A9F9-D1ABE9B859E2}" destId="{DF7C5952-434B-472A-9683-952DB4D8C372}" srcOrd="4" destOrd="0" presId="urn:microsoft.com/office/officeart/2005/8/layout/vList2"/>
    <dgm:cxn modelId="{1FD59522-A1DA-4A3A-82A2-357EC6B0E813}" type="presParOf" srcId="{F42BF033-4469-4C61-A9F9-D1ABE9B859E2}" destId="{A43CF4CB-684F-44DA-A22E-95A2BFF8312B}" srcOrd="5" destOrd="0" presId="urn:microsoft.com/office/officeart/2005/8/layout/vList2"/>
    <dgm:cxn modelId="{0714E7B0-6594-4B54-8F1A-6308AC946580}" type="presParOf" srcId="{F42BF033-4469-4C61-A9F9-D1ABE9B859E2}" destId="{82982F5C-523C-4455-A675-D52F997D1C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9EC5-C5F7-4FB9-B826-A51C160FEFFA}">
      <dsp:nvSpPr>
        <dsp:cNvPr id="0" name=""/>
        <dsp:cNvSpPr/>
      </dsp:nvSpPr>
      <dsp:spPr>
        <a:xfrm>
          <a:off x="0" y="9545"/>
          <a:ext cx="6245265"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vi-VN" sz="2400" b="1" i="1" kern="1200" baseline="0" dirty="0"/>
            <a:t>*</a:t>
          </a:r>
          <a:r>
            <a:rPr lang="en-US" sz="2400" b="1" i="1" kern="1200" baseline="0" dirty="0"/>
            <a:t>. </a:t>
          </a:r>
          <a:r>
            <a:rPr lang="en-US" sz="2400" b="1" i="1" kern="1200" baseline="0" dirty="0" err="1"/>
            <a:t>Phê</a:t>
          </a:r>
          <a:r>
            <a:rPr lang="en-US" sz="2400" b="1" i="1" kern="1200" baseline="0" dirty="0"/>
            <a:t> </a:t>
          </a:r>
          <a:r>
            <a:rPr lang="en-US" sz="2400" b="1" i="1" kern="1200" baseline="0" dirty="0" err="1"/>
            <a:t>phán</a:t>
          </a:r>
          <a:r>
            <a:rPr lang="en-US" sz="2400" b="1" i="1" kern="1200" baseline="0" dirty="0"/>
            <a:t> </a:t>
          </a:r>
          <a:r>
            <a:rPr lang="en-US" sz="2400" b="1" i="1" kern="1200" baseline="0" dirty="0" err="1"/>
            <a:t>biểu</a:t>
          </a:r>
          <a:r>
            <a:rPr lang="en-US" sz="2400" b="1" i="1" kern="1200" baseline="0" dirty="0"/>
            <a:t> </a:t>
          </a:r>
          <a:r>
            <a:rPr lang="en-US" sz="2400" b="1" i="1" kern="1200" baseline="0" dirty="0" err="1"/>
            <a:t>hiện</a:t>
          </a:r>
          <a:r>
            <a:rPr lang="en-US" sz="2400" b="1" i="1" kern="1200" baseline="0" dirty="0"/>
            <a:t> </a:t>
          </a:r>
          <a:r>
            <a:rPr lang="en-US" sz="2400" b="1" i="1" kern="1200" baseline="0" dirty="0" err="1"/>
            <a:t>sai</a:t>
          </a:r>
          <a:r>
            <a:rPr lang="en-US" sz="2400" b="1" i="1" kern="1200" baseline="0" dirty="0"/>
            <a:t> </a:t>
          </a:r>
          <a:r>
            <a:rPr lang="en-US" sz="2400" b="1" i="1" kern="1200" baseline="0" dirty="0" err="1"/>
            <a:t>trái</a:t>
          </a:r>
          <a:r>
            <a:rPr lang="en-US" sz="2400" b="1" i="1" kern="1200" baseline="0" dirty="0"/>
            <a:t> </a:t>
          </a:r>
          <a:r>
            <a:rPr lang="en-US" sz="2400" b="1" i="1" kern="1200" baseline="0" dirty="0" err="1"/>
            <a:t>của</a:t>
          </a:r>
          <a:r>
            <a:rPr lang="en-US" sz="2400" b="1" i="1" kern="1200" baseline="0" dirty="0"/>
            <a:t> </a:t>
          </a:r>
          <a:r>
            <a:rPr lang="en-US" sz="2400" b="1" i="1" kern="1200" baseline="0" dirty="0" err="1"/>
            <a:t>tướng</a:t>
          </a:r>
          <a:r>
            <a:rPr lang="en-US" sz="2400" b="1" i="1" kern="1200" baseline="0" dirty="0"/>
            <a:t> </a:t>
          </a:r>
          <a:r>
            <a:rPr lang="en-US" sz="2400" b="1" i="1" kern="1200" baseline="0" dirty="0" err="1"/>
            <a:t>sĩ</a:t>
          </a:r>
          <a:r>
            <a:rPr lang="en-US" sz="2400" b="1" i="1" kern="1200" baseline="0" dirty="0"/>
            <a:t>:</a:t>
          </a:r>
          <a:endParaRPr lang="en-US" sz="2400" kern="1200" dirty="0"/>
        </a:p>
      </dsp:txBody>
      <dsp:txXfrm>
        <a:off x="65449" y="74994"/>
        <a:ext cx="6114367" cy="1209826"/>
      </dsp:txXfrm>
    </dsp:sp>
    <dsp:sp modelId="{ADBD5055-5D56-4CFB-9647-19D19CF20055}">
      <dsp:nvSpPr>
        <dsp:cNvPr id="0" name=""/>
        <dsp:cNvSpPr/>
      </dsp:nvSpPr>
      <dsp:spPr>
        <a:xfrm>
          <a:off x="0" y="1419389"/>
          <a:ext cx="6245265" cy="134072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hành động hưởng lạc, ham thú vui tầm thường: </a:t>
          </a:r>
          <a:r>
            <a:rPr lang="en-US" sz="2400" b="0" i="1" kern="1200" baseline="0"/>
            <a:t>chọi gà, cờ bạc, săn bắn,…</a:t>
          </a:r>
          <a:endParaRPr lang="en-US" sz="2400" kern="1200"/>
        </a:p>
      </dsp:txBody>
      <dsp:txXfrm>
        <a:off x="65449" y="1484838"/>
        <a:ext cx="6114367" cy="1209826"/>
      </dsp:txXfrm>
    </dsp:sp>
    <dsp:sp modelId="{DF7C5952-434B-472A-9683-952DB4D8C372}">
      <dsp:nvSpPr>
        <dsp:cNvPr id="0" name=""/>
        <dsp:cNvSpPr/>
      </dsp:nvSpPr>
      <dsp:spPr>
        <a:xfrm>
          <a:off x="0" y="2829233"/>
          <a:ext cx="6245265" cy="134072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Thái độ phê phán dứt khoát</a:t>
          </a:r>
          <a:endParaRPr lang="en-US" sz="2400" kern="1200"/>
        </a:p>
      </dsp:txBody>
      <dsp:txXfrm>
        <a:off x="65449" y="2894682"/>
        <a:ext cx="6114367" cy="1209826"/>
      </dsp:txXfrm>
    </dsp:sp>
    <dsp:sp modelId="{82982F5C-523C-4455-A675-D52F997D1CC7}">
      <dsp:nvSpPr>
        <dsp:cNvPr id="0" name=""/>
        <dsp:cNvSpPr/>
      </dsp:nvSpPr>
      <dsp:spPr>
        <a:xfrm>
          <a:off x="0" y="4239077"/>
          <a:ext cx="6245265" cy="134072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nghiêm khắc thái độ vô trách nhiệm, vong ân bội nghĩa, lối sống hưởng lạc, chỉ lo vun vén hạnh phúc cá nhân.</a:t>
          </a:r>
          <a:endParaRPr lang="en-US" sz="2400" kern="1200"/>
        </a:p>
      </dsp:txBody>
      <dsp:txXfrm>
        <a:off x="65449" y="4304526"/>
        <a:ext cx="6114367"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Vũ</a:t>
            </a:r>
            <a:r>
              <a:rPr lang="en-US" baseline="0" dirty="0"/>
              <a:t> </a:t>
            </a:r>
            <a:r>
              <a:rPr lang="en-US" baseline="0" dirty="0" err="1"/>
              <a:t>Thị</a:t>
            </a:r>
            <a:r>
              <a:rPr lang="en-US" baseline="0" dirty="0"/>
              <a:t> </a:t>
            </a:r>
            <a:r>
              <a:rPr lang="en-US" baseline="0" dirty="0" err="1"/>
              <a:t>Ánh</a:t>
            </a:r>
            <a:r>
              <a:rPr lang="en-US" baseline="0" dirty="0"/>
              <a:t> </a:t>
            </a:r>
            <a:r>
              <a:rPr lang="en-US" baseline="0" dirty="0" err="1"/>
              <a:t>Tuyết</a:t>
            </a:r>
            <a:r>
              <a:rPr lang="en-US" baseline="0" dirty="0"/>
              <a:t> –THCS </a:t>
            </a:r>
            <a:r>
              <a:rPr lang="en-US" baseline="0" dirty="0" err="1"/>
              <a:t>Tô</a:t>
            </a:r>
            <a:r>
              <a:rPr lang="en-US" baseline="0" dirty="0"/>
              <a:t> </a:t>
            </a:r>
            <a:r>
              <a:rPr lang="en-US" baseline="0" dirty="0" err="1"/>
              <a:t>Hiệu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F3DBC-1700-499D-954F-B1B28F762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7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4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10</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11</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21</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8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F56EB-69D5-A174-121F-95359BD7EB50}"/>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5" name="Footer Placeholder 4">
            <a:extLst>
              <a:ext uri="{FF2B5EF4-FFF2-40B4-BE49-F238E27FC236}">
                <a16:creationId xmlns:a16="http://schemas.microsoft.com/office/drawing/2014/main"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3943A-576E-9193-1723-25CDC269FD1A}"/>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5" name="Footer Placeholder 4">
            <a:extLst>
              <a:ext uri="{FF2B5EF4-FFF2-40B4-BE49-F238E27FC236}">
                <a16:creationId xmlns:a16="http://schemas.microsoft.com/office/drawing/2014/main"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C9C5B-B4CD-0BB9-7C5B-8EDE42D81E97}"/>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5" name="Footer Placeholder 4">
            <a:extLst>
              <a:ext uri="{FF2B5EF4-FFF2-40B4-BE49-F238E27FC236}">
                <a16:creationId xmlns:a16="http://schemas.microsoft.com/office/drawing/2014/main"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2025/1/11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2025/1/11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6A12-AFD3-B367-97BF-ABA5EF1CB3C0}"/>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5" name="Footer Placeholder 4">
            <a:extLst>
              <a:ext uri="{FF2B5EF4-FFF2-40B4-BE49-F238E27FC236}">
                <a16:creationId xmlns:a16="http://schemas.microsoft.com/office/drawing/2014/main"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2025/1/11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2025/1/11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2025/1/11</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2025/1/11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grpSp>
        <p:nvGrpSpPr>
          <p:cNvPr id="7" name="组合 6"/>
          <p:cNvGrpSpPr/>
          <p:nvPr userDrawn="1"/>
        </p:nvGrpSpPr>
        <p:grpSpPr>
          <a:xfrm>
            <a:off x="0" y="-1"/>
            <a:ext cx="12190683" cy="6955621"/>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7816085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2350061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943274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2" y="1600201"/>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7484" y="1600201"/>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0177297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0267165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275009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3624305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174714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2025/1/11</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1292873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3676473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2" y="274640"/>
            <a:ext cx="365548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0" y="274640"/>
            <a:ext cx="107696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34305476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2025/1/11</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2025/1/11</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2025/1/11</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2025/1/11</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2025/1/11</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2025/1/11</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2025/1/11</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901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2127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85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1169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72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56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813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923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29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9807594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195983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598389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19195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1/11/2025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74923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90018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8333781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743054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397691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7924648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1/11/2025</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7562110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1543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093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149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2218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341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550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029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329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85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87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73FE0-00A6-97B1-C8F8-1253E87573B1}"/>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5" name="Footer Placeholder 4">
            <a:extLst>
              <a:ext uri="{FF2B5EF4-FFF2-40B4-BE49-F238E27FC236}">
                <a16:creationId xmlns:a16="http://schemas.microsoft.com/office/drawing/2014/main"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43AAF-DEF9-93AE-2B35-2B20C96F0985}"/>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6" name="Footer Placeholder 5">
            <a:extLst>
              <a:ext uri="{FF2B5EF4-FFF2-40B4-BE49-F238E27FC236}">
                <a16:creationId xmlns:a16="http://schemas.microsoft.com/office/drawing/2014/main"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2A934-14F9-EBAD-CB10-8535127C9107}"/>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8" name="Footer Placeholder 7">
            <a:extLst>
              <a:ext uri="{FF2B5EF4-FFF2-40B4-BE49-F238E27FC236}">
                <a16:creationId xmlns:a16="http://schemas.microsoft.com/office/drawing/2014/main"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EE47E-6253-EF9B-833E-4622B443A1BA}"/>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4" name="Footer Placeholder 3">
            <a:extLst>
              <a:ext uri="{FF2B5EF4-FFF2-40B4-BE49-F238E27FC236}">
                <a16:creationId xmlns:a16="http://schemas.microsoft.com/office/drawing/2014/main"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0583-FE7D-62AE-8797-80D908174D44}"/>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3" name="Footer Placeholder 2">
            <a:extLst>
              <a:ext uri="{FF2B5EF4-FFF2-40B4-BE49-F238E27FC236}">
                <a16:creationId xmlns:a16="http://schemas.microsoft.com/office/drawing/2014/main"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90C7E-EDCB-8182-EF41-467E6462896D}"/>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6" name="Footer Placeholder 5">
            <a:extLst>
              <a:ext uri="{FF2B5EF4-FFF2-40B4-BE49-F238E27FC236}">
                <a16:creationId xmlns:a16="http://schemas.microsoft.com/office/drawing/2014/main"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F725-8BC8-D0FF-2A5C-62AD42AE10D9}"/>
              </a:ext>
            </a:extLst>
          </p:cNvPr>
          <p:cNvSpPr>
            <a:spLocks noGrp="1"/>
          </p:cNvSpPr>
          <p:nvPr>
            <p:ph type="dt" sz="half" idx="10"/>
          </p:nvPr>
        </p:nvSpPr>
        <p:spPr/>
        <p:txBody>
          <a:bodyPr/>
          <a:lstStyle/>
          <a:p>
            <a:fld id="{38AE23A9-C85D-4C10-87F6-3F6B7BABB480}" type="datetimeFigureOut">
              <a:rPr lang="en-US" smtClean="0"/>
              <a:t>1/11/2025</a:t>
            </a:fld>
            <a:endParaRPr lang="en-US"/>
          </a:p>
        </p:txBody>
      </p:sp>
      <p:sp>
        <p:nvSpPr>
          <p:cNvPr id="6" name="Footer Placeholder 5">
            <a:extLst>
              <a:ext uri="{FF2B5EF4-FFF2-40B4-BE49-F238E27FC236}">
                <a16:creationId xmlns:a16="http://schemas.microsoft.com/office/drawing/2014/main"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2025/1/11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171.xml"/><Relationship Id="rId21" Type="http://schemas.openxmlformats.org/officeDocument/2006/relationships/slideLayout" Target="../slideLayouts/slideLayout75.xml"/><Relationship Id="rId42" Type="http://schemas.openxmlformats.org/officeDocument/2006/relationships/slideLayout" Target="../slideLayouts/slideLayout96.xml"/><Relationship Id="rId63" Type="http://schemas.openxmlformats.org/officeDocument/2006/relationships/slideLayout" Target="../slideLayouts/slideLayout117.xml"/><Relationship Id="rId84" Type="http://schemas.openxmlformats.org/officeDocument/2006/relationships/slideLayout" Target="../slideLayouts/slideLayout138.xml"/><Relationship Id="rId138" Type="http://schemas.openxmlformats.org/officeDocument/2006/relationships/slideLayout" Target="../slideLayouts/slideLayout192.xml"/><Relationship Id="rId159" Type="http://schemas.openxmlformats.org/officeDocument/2006/relationships/slideLayout" Target="../slideLayouts/slideLayout213.xml"/><Relationship Id="rId170" Type="http://schemas.openxmlformats.org/officeDocument/2006/relationships/slideLayout" Target="../slideLayouts/slideLayout224.xml"/><Relationship Id="rId107" Type="http://schemas.openxmlformats.org/officeDocument/2006/relationships/slideLayout" Target="../slideLayouts/slideLayout161.xml"/><Relationship Id="rId11" Type="http://schemas.openxmlformats.org/officeDocument/2006/relationships/slideLayout" Target="../slideLayouts/slideLayout65.xml"/><Relationship Id="rId32" Type="http://schemas.openxmlformats.org/officeDocument/2006/relationships/slideLayout" Target="../slideLayouts/slideLayout86.xml"/><Relationship Id="rId53" Type="http://schemas.openxmlformats.org/officeDocument/2006/relationships/slideLayout" Target="../slideLayouts/slideLayout107.xml"/><Relationship Id="rId74" Type="http://schemas.openxmlformats.org/officeDocument/2006/relationships/slideLayout" Target="../slideLayouts/slideLayout128.xml"/><Relationship Id="rId128" Type="http://schemas.openxmlformats.org/officeDocument/2006/relationships/slideLayout" Target="../slideLayouts/slideLayout182.xml"/><Relationship Id="rId149" Type="http://schemas.openxmlformats.org/officeDocument/2006/relationships/slideLayout" Target="../slideLayouts/slideLayout203.xml"/><Relationship Id="rId5" Type="http://schemas.openxmlformats.org/officeDocument/2006/relationships/slideLayout" Target="../slideLayouts/slideLayout59.xml"/><Relationship Id="rId95" Type="http://schemas.openxmlformats.org/officeDocument/2006/relationships/slideLayout" Target="../slideLayouts/slideLayout149.xml"/><Relationship Id="rId160" Type="http://schemas.openxmlformats.org/officeDocument/2006/relationships/slideLayout" Target="../slideLayouts/slideLayout214.xml"/><Relationship Id="rId22" Type="http://schemas.openxmlformats.org/officeDocument/2006/relationships/slideLayout" Target="../slideLayouts/slideLayout76.xml"/><Relationship Id="rId43" Type="http://schemas.openxmlformats.org/officeDocument/2006/relationships/slideLayout" Target="../slideLayouts/slideLayout97.xml"/><Relationship Id="rId64" Type="http://schemas.openxmlformats.org/officeDocument/2006/relationships/slideLayout" Target="../slideLayouts/slideLayout118.xml"/><Relationship Id="rId118" Type="http://schemas.openxmlformats.org/officeDocument/2006/relationships/slideLayout" Target="../slideLayouts/slideLayout172.xml"/><Relationship Id="rId139" Type="http://schemas.openxmlformats.org/officeDocument/2006/relationships/slideLayout" Target="../slideLayouts/slideLayout193.xml"/><Relationship Id="rId85" Type="http://schemas.openxmlformats.org/officeDocument/2006/relationships/slideLayout" Target="../slideLayouts/slideLayout139.xml"/><Relationship Id="rId150" Type="http://schemas.openxmlformats.org/officeDocument/2006/relationships/slideLayout" Target="../slideLayouts/slideLayout204.xml"/><Relationship Id="rId171" Type="http://schemas.openxmlformats.org/officeDocument/2006/relationships/slideLayout" Target="../slideLayouts/slideLayout225.xml"/><Relationship Id="rId12" Type="http://schemas.openxmlformats.org/officeDocument/2006/relationships/slideLayout" Target="../slideLayouts/slideLayout66.xml"/><Relationship Id="rId33" Type="http://schemas.openxmlformats.org/officeDocument/2006/relationships/slideLayout" Target="../slideLayouts/slideLayout87.xml"/><Relationship Id="rId108" Type="http://schemas.openxmlformats.org/officeDocument/2006/relationships/slideLayout" Target="../slideLayouts/slideLayout162.xml"/><Relationship Id="rId129" Type="http://schemas.openxmlformats.org/officeDocument/2006/relationships/slideLayout" Target="../slideLayouts/slideLayout183.xml"/><Relationship Id="rId54" Type="http://schemas.openxmlformats.org/officeDocument/2006/relationships/slideLayout" Target="../slideLayouts/slideLayout108.xml"/><Relationship Id="rId75" Type="http://schemas.openxmlformats.org/officeDocument/2006/relationships/slideLayout" Target="../slideLayouts/slideLayout129.xml"/><Relationship Id="rId96" Type="http://schemas.openxmlformats.org/officeDocument/2006/relationships/slideLayout" Target="../slideLayouts/slideLayout150.xml"/><Relationship Id="rId140" Type="http://schemas.openxmlformats.org/officeDocument/2006/relationships/slideLayout" Target="../slideLayouts/slideLayout194.xml"/><Relationship Id="rId161" Type="http://schemas.openxmlformats.org/officeDocument/2006/relationships/slideLayout" Target="../slideLayouts/slideLayout215.xml"/><Relationship Id="rId6" Type="http://schemas.openxmlformats.org/officeDocument/2006/relationships/slideLayout" Target="../slideLayouts/slideLayout60.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49" Type="http://schemas.openxmlformats.org/officeDocument/2006/relationships/slideLayout" Target="../slideLayouts/slideLayout103.xml"/><Relationship Id="rId114" Type="http://schemas.openxmlformats.org/officeDocument/2006/relationships/slideLayout" Target="../slideLayouts/slideLayout168.xml"/><Relationship Id="rId119" Type="http://schemas.openxmlformats.org/officeDocument/2006/relationships/slideLayout" Target="../slideLayouts/slideLayout173.xml"/><Relationship Id="rId44" Type="http://schemas.openxmlformats.org/officeDocument/2006/relationships/slideLayout" Target="../slideLayouts/slideLayout98.xml"/><Relationship Id="rId60" Type="http://schemas.openxmlformats.org/officeDocument/2006/relationships/slideLayout" Target="../slideLayouts/slideLayout114.xml"/><Relationship Id="rId65" Type="http://schemas.openxmlformats.org/officeDocument/2006/relationships/slideLayout" Target="../slideLayouts/slideLayout119.xml"/><Relationship Id="rId81" Type="http://schemas.openxmlformats.org/officeDocument/2006/relationships/slideLayout" Target="../slideLayouts/slideLayout135.xml"/><Relationship Id="rId86" Type="http://schemas.openxmlformats.org/officeDocument/2006/relationships/slideLayout" Target="../slideLayouts/slideLayout140.xml"/><Relationship Id="rId130" Type="http://schemas.openxmlformats.org/officeDocument/2006/relationships/slideLayout" Target="../slideLayouts/slideLayout184.xml"/><Relationship Id="rId135" Type="http://schemas.openxmlformats.org/officeDocument/2006/relationships/slideLayout" Target="../slideLayouts/slideLayout189.xml"/><Relationship Id="rId151" Type="http://schemas.openxmlformats.org/officeDocument/2006/relationships/slideLayout" Target="../slideLayouts/slideLayout205.xml"/><Relationship Id="rId156" Type="http://schemas.openxmlformats.org/officeDocument/2006/relationships/slideLayout" Target="../slideLayouts/slideLayout210.xml"/><Relationship Id="rId177" Type="http://schemas.openxmlformats.org/officeDocument/2006/relationships/slideLayout" Target="../slideLayouts/slideLayout231.xml"/><Relationship Id="rId172" Type="http://schemas.openxmlformats.org/officeDocument/2006/relationships/slideLayout" Target="../slideLayouts/slideLayout226.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9" Type="http://schemas.openxmlformats.org/officeDocument/2006/relationships/slideLayout" Target="../slideLayouts/slideLayout93.xml"/><Relationship Id="rId109" Type="http://schemas.openxmlformats.org/officeDocument/2006/relationships/slideLayout" Target="../slideLayouts/slideLayout163.xml"/><Relationship Id="rId34" Type="http://schemas.openxmlformats.org/officeDocument/2006/relationships/slideLayout" Target="../slideLayouts/slideLayout88.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6" Type="http://schemas.openxmlformats.org/officeDocument/2006/relationships/slideLayout" Target="../slideLayouts/slideLayout130.xml"/><Relationship Id="rId97" Type="http://schemas.openxmlformats.org/officeDocument/2006/relationships/slideLayout" Target="../slideLayouts/slideLayout151.xml"/><Relationship Id="rId104" Type="http://schemas.openxmlformats.org/officeDocument/2006/relationships/slideLayout" Target="../slideLayouts/slideLayout158.xml"/><Relationship Id="rId120" Type="http://schemas.openxmlformats.org/officeDocument/2006/relationships/slideLayout" Target="../slideLayouts/slideLayout174.xml"/><Relationship Id="rId125" Type="http://schemas.openxmlformats.org/officeDocument/2006/relationships/slideLayout" Target="../slideLayouts/slideLayout179.xml"/><Relationship Id="rId141" Type="http://schemas.openxmlformats.org/officeDocument/2006/relationships/slideLayout" Target="../slideLayouts/slideLayout195.xml"/><Relationship Id="rId146" Type="http://schemas.openxmlformats.org/officeDocument/2006/relationships/slideLayout" Target="../slideLayouts/slideLayout200.xml"/><Relationship Id="rId167" Type="http://schemas.openxmlformats.org/officeDocument/2006/relationships/slideLayout" Target="../slideLayouts/slideLayout221.xml"/><Relationship Id="rId7" Type="http://schemas.openxmlformats.org/officeDocument/2006/relationships/slideLayout" Target="../slideLayouts/slideLayout61.xml"/><Relationship Id="rId71" Type="http://schemas.openxmlformats.org/officeDocument/2006/relationships/slideLayout" Target="../slideLayouts/slideLayout125.xml"/><Relationship Id="rId92" Type="http://schemas.openxmlformats.org/officeDocument/2006/relationships/slideLayout" Target="../slideLayouts/slideLayout146.xml"/><Relationship Id="rId162" Type="http://schemas.openxmlformats.org/officeDocument/2006/relationships/slideLayout" Target="../slideLayouts/slideLayout216.xml"/><Relationship Id="rId2" Type="http://schemas.openxmlformats.org/officeDocument/2006/relationships/slideLayout" Target="../slideLayouts/slideLayout56.xml"/><Relationship Id="rId29" Type="http://schemas.openxmlformats.org/officeDocument/2006/relationships/slideLayout" Target="../slideLayouts/slideLayout83.xml"/><Relationship Id="rId24" Type="http://schemas.openxmlformats.org/officeDocument/2006/relationships/slideLayout" Target="../slideLayouts/slideLayout78.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66" Type="http://schemas.openxmlformats.org/officeDocument/2006/relationships/slideLayout" Target="../slideLayouts/slideLayout120.xml"/><Relationship Id="rId87" Type="http://schemas.openxmlformats.org/officeDocument/2006/relationships/slideLayout" Target="../slideLayouts/slideLayout141.xml"/><Relationship Id="rId110" Type="http://schemas.openxmlformats.org/officeDocument/2006/relationships/slideLayout" Target="../slideLayouts/slideLayout164.xml"/><Relationship Id="rId115" Type="http://schemas.openxmlformats.org/officeDocument/2006/relationships/slideLayout" Target="../slideLayouts/slideLayout169.xml"/><Relationship Id="rId131" Type="http://schemas.openxmlformats.org/officeDocument/2006/relationships/slideLayout" Target="../slideLayouts/slideLayout185.xml"/><Relationship Id="rId136" Type="http://schemas.openxmlformats.org/officeDocument/2006/relationships/slideLayout" Target="../slideLayouts/slideLayout190.xml"/><Relationship Id="rId157" Type="http://schemas.openxmlformats.org/officeDocument/2006/relationships/slideLayout" Target="../slideLayouts/slideLayout211.xml"/><Relationship Id="rId178" Type="http://schemas.openxmlformats.org/officeDocument/2006/relationships/theme" Target="../theme/theme6.xml"/><Relationship Id="rId61" Type="http://schemas.openxmlformats.org/officeDocument/2006/relationships/slideLayout" Target="../slideLayouts/slideLayout115.xml"/><Relationship Id="rId82" Type="http://schemas.openxmlformats.org/officeDocument/2006/relationships/slideLayout" Target="../slideLayouts/slideLayout136.xml"/><Relationship Id="rId152" Type="http://schemas.openxmlformats.org/officeDocument/2006/relationships/slideLayout" Target="../slideLayouts/slideLayout206.xml"/><Relationship Id="rId173" Type="http://schemas.openxmlformats.org/officeDocument/2006/relationships/slideLayout" Target="../slideLayouts/slideLayout227.xml"/><Relationship Id="rId19" Type="http://schemas.openxmlformats.org/officeDocument/2006/relationships/slideLayout" Target="../slideLayouts/slideLayout73.xml"/><Relationship Id="rId14" Type="http://schemas.openxmlformats.org/officeDocument/2006/relationships/slideLayout" Target="../slideLayouts/slideLayout68.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56" Type="http://schemas.openxmlformats.org/officeDocument/2006/relationships/slideLayout" Target="../slideLayouts/slideLayout110.xml"/><Relationship Id="rId77" Type="http://schemas.openxmlformats.org/officeDocument/2006/relationships/slideLayout" Target="../slideLayouts/slideLayout131.xml"/><Relationship Id="rId100" Type="http://schemas.openxmlformats.org/officeDocument/2006/relationships/slideLayout" Target="../slideLayouts/slideLayout154.xml"/><Relationship Id="rId105" Type="http://schemas.openxmlformats.org/officeDocument/2006/relationships/slideLayout" Target="../slideLayouts/slideLayout159.xml"/><Relationship Id="rId126" Type="http://schemas.openxmlformats.org/officeDocument/2006/relationships/slideLayout" Target="../slideLayouts/slideLayout180.xml"/><Relationship Id="rId147" Type="http://schemas.openxmlformats.org/officeDocument/2006/relationships/slideLayout" Target="../slideLayouts/slideLayout201.xml"/><Relationship Id="rId168" Type="http://schemas.openxmlformats.org/officeDocument/2006/relationships/slideLayout" Target="../slideLayouts/slideLayout22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72" Type="http://schemas.openxmlformats.org/officeDocument/2006/relationships/slideLayout" Target="../slideLayouts/slideLayout126.xml"/><Relationship Id="rId93" Type="http://schemas.openxmlformats.org/officeDocument/2006/relationships/slideLayout" Target="../slideLayouts/slideLayout147.xml"/><Relationship Id="rId98" Type="http://schemas.openxmlformats.org/officeDocument/2006/relationships/slideLayout" Target="../slideLayouts/slideLayout152.xml"/><Relationship Id="rId121" Type="http://schemas.openxmlformats.org/officeDocument/2006/relationships/slideLayout" Target="../slideLayouts/slideLayout175.xml"/><Relationship Id="rId142" Type="http://schemas.openxmlformats.org/officeDocument/2006/relationships/slideLayout" Target="../slideLayouts/slideLayout196.xml"/><Relationship Id="rId163" Type="http://schemas.openxmlformats.org/officeDocument/2006/relationships/slideLayout" Target="../slideLayouts/slideLayout217.xml"/><Relationship Id="rId3" Type="http://schemas.openxmlformats.org/officeDocument/2006/relationships/slideLayout" Target="../slideLayouts/slideLayout57.xml"/><Relationship Id="rId25" Type="http://schemas.openxmlformats.org/officeDocument/2006/relationships/slideLayout" Target="../slideLayouts/slideLayout79.xml"/><Relationship Id="rId46" Type="http://schemas.openxmlformats.org/officeDocument/2006/relationships/slideLayout" Target="../slideLayouts/slideLayout100.xml"/><Relationship Id="rId67" Type="http://schemas.openxmlformats.org/officeDocument/2006/relationships/slideLayout" Target="../slideLayouts/slideLayout121.xml"/><Relationship Id="rId116" Type="http://schemas.openxmlformats.org/officeDocument/2006/relationships/slideLayout" Target="../slideLayouts/slideLayout170.xml"/><Relationship Id="rId137" Type="http://schemas.openxmlformats.org/officeDocument/2006/relationships/slideLayout" Target="../slideLayouts/slideLayout191.xml"/><Relationship Id="rId158" Type="http://schemas.openxmlformats.org/officeDocument/2006/relationships/slideLayout" Target="../slideLayouts/slideLayout212.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62" Type="http://schemas.openxmlformats.org/officeDocument/2006/relationships/slideLayout" Target="../slideLayouts/slideLayout116.xml"/><Relationship Id="rId83" Type="http://schemas.openxmlformats.org/officeDocument/2006/relationships/slideLayout" Target="../slideLayouts/slideLayout137.xml"/><Relationship Id="rId88" Type="http://schemas.openxmlformats.org/officeDocument/2006/relationships/slideLayout" Target="../slideLayouts/slideLayout142.xml"/><Relationship Id="rId111" Type="http://schemas.openxmlformats.org/officeDocument/2006/relationships/slideLayout" Target="../slideLayouts/slideLayout165.xml"/><Relationship Id="rId132" Type="http://schemas.openxmlformats.org/officeDocument/2006/relationships/slideLayout" Target="../slideLayouts/slideLayout186.xml"/><Relationship Id="rId153" Type="http://schemas.openxmlformats.org/officeDocument/2006/relationships/slideLayout" Target="../slideLayouts/slideLayout207.xml"/><Relationship Id="rId174" Type="http://schemas.openxmlformats.org/officeDocument/2006/relationships/slideLayout" Target="../slideLayouts/slideLayout228.xml"/><Relationship Id="rId15" Type="http://schemas.openxmlformats.org/officeDocument/2006/relationships/slideLayout" Target="../slideLayouts/slideLayout69.xml"/><Relationship Id="rId36" Type="http://schemas.openxmlformats.org/officeDocument/2006/relationships/slideLayout" Target="../slideLayouts/slideLayout90.xml"/><Relationship Id="rId57" Type="http://schemas.openxmlformats.org/officeDocument/2006/relationships/slideLayout" Target="../slideLayouts/slideLayout111.xml"/><Relationship Id="rId106" Type="http://schemas.openxmlformats.org/officeDocument/2006/relationships/slideLayout" Target="../slideLayouts/slideLayout160.xml"/><Relationship Id="rId127" Type="http://schemas.openxmlformats.org/officeDocument/2006/relationships/slideLayout" Target="../slideLayouts/slideLayout181.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52" Type="http://schemas.openxmlformats.org/officeDocument/2006/relationships/slideLayout" Target="../slideLayouts/slideLayout106.xml"/><Relationship Id="rId73" Type="http://schemas.openxmlformats.org/officeDocument/2006/relationships/slideLayout" Target="../slideLayouts/slideLayout127.xml"/><Relationship Id="rId78" Type="http://schemas.openxmlformats.org/officeDocument/2006/relationships/slideLayout" Target="../slideLayouts/slideLayout132.xml"/><Relationship Id="rId94" Type="http://schemas.openxmlformats.org/officeDocument/2006/relationships/slideLayout" Target="../slideLayouts/slideLayout148.xml"/><Relationship Id="rId99" Type="http://schemas.openxmlformats.org/officeDocument/2006/relationships/slideLayout" Target="../slideLayouts/slideLayout153.xml"/><Relationship Id="rId101" Type="http://schemas.openxmlformats.org/officeDocument/2006/relationships/slideLayout" Target="../slideLayouts/slideLayout155.xml"/><Relationship Id="rId122" Type="http://schemas.openxmlformats.org/officeDocument/2006/relationships/slideLayout" Target="../slideLayouts/slideLayout176.xml"/><Relationship Id="rId143" Type="http://schemas.openxmlformats.org/officeDocument/2006/relationships/slideLayout" Target="../slideLayouts/slideLayout197.xml"/><Relationship Id="rId148" Type="http://schemas.openxmlformats.org/officeDocument/2006/relationships/slideLayout" Target="../slideLayouts/slideLayout202.xml"/><Relationship Id="rId164" Type="http://schemas.openxmlformats.org/officeDocument/2006/relationships/slideLayout" Target="../slideLayouts/slideLayout218.xml"/><Relationship Id="rId169" Type="http://schemas.openxmlformats.org/officeDocument/2006/relationships/slideLayout" Target="../slideLayouts/slideLayout22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26" Type="http://schemas.openxmlformats.org/officeDocument/2006/relationships/slideLayout" Target="../slideLayouts/slideLayout80.xml"/><Relationship Id="rId47" Type="http://schemas.openxmlformats.org/officeDocument/2006/relationships/slideLayout" Target="../slideLayouts/slideLayout101.xml"/><Relationship Id="rId68" Type="http://schemas.openxmlformats.org/officeDocument/2006/relationships/slideLayout" Target="../slideLayouts/slideLayout122.xml"/><Relationship Id="rId89" Type="http://schemas.openxmlformats.org/officeDocument/2006/relationships/slideLayout" Target="../slideLayouts/slideLayout143.xml"/><Relationship Id="rId112" Type="http://schemas.openxmlformats.org/officeDocument/2006/relationships/slideLayout" Target="../slideLayouts/slideLayout166.xml"/><Relationship Id="rId133" Type="http://schemas.openxmlformats.org/officeDocument/2006/relationships/slideLayout" Target="../slideLayouts/slideLayout187.xml"/><Relationship Id="rId154" Type="http://schemas.openxmlformats.org/officeDocument/2006/relationships/slideLayout" Target="../slideLayouts/slideLayout208.xml"/><Relationship Id="rId175" Type="http://schemas.openxmlformats.org/officeDocument/2006/relationships/slideLayout" Target="../slideLayouts/slideLayout229.xml"/><Relationship Id="rId16" Type="http://schemas.openxmlformats.org/officeDocument/2006/relationships/slideLayout" Target="../slideLayouts/slideLayout70.xml"/><Relationship Id="rId37" Type="http://schemas.openxmlformats.org/officeDocument/2006/relationships/slideLayout" Target="../slideLayouts/slideLayout91.xml"/><Relationship Id="rId58" Type="http://schemas.openxmlformats.org/officeDocument/2006/relationships/slideLayout" Target="../slideLayouts/slideLayout112.xml"/><Relationship Id="rId79" Type="http://schemas.openxmlformats.org/officeDocument/2006/relationships/slideLayout" Target="../slideLayouts/slideLayout133.xml"/><Relationship Id="rId102" Type="http://schemas.openxmlformats.org/officeDocument/2006/relationships/slideLayout" Target="../slideLayouts/slideLayout156.xml"/><Relationship Id="rId123" Type="http://schemas.openxmlformats.org/officeDocument/2006/relationships/slideLayout" Target="../slideLayouts/slideLayout177.xml"/><Relationship Id="rId144" Type="http://schemas.openxmlformats.org/officeDocument/2006/relationships/slideLayout" Target="../slideLayouts/slideLayout198.xml"/><Relationship Id="rId90" Type="http://schemas.openxmlformats.org/officeDocument/2006/relationships/slideLayout" Target="../slideLayouts/slideLayout144.xml"/><Relationship Id="rId165" Type="http://schemas.openxmlformats.org/officeDocument/2006/relationships/slideLayout" Target="../slideLayouts/slideLayout219.xml"/><Relationship Id="rId27" Type="http://schemas.openxmlformats.org/officeDocument/2006/relationships/slideLayout" Target="../slideLayouts/slideLayout81.xml"/><Relationship Id="rId48" Type="http://schemas.openxmlformats.org/officeDocument/2006/relationships/slideLayout" Target="../slideLayouts/slideLayout102.xml"/><Relationship Id="rId69" Type="http://schemas.openxmlformats.org/officeDocument/2006/relationships/slideLayout" Target="../slideLayouts/slideLayout123.xml"/><Relationship Id="rId113" Type="http://schemas.openxmlformats.org/officeDocument/2006/relationships/slideLayout" Target="../slideLayouts/slideLayout167.xml"/><Relationship Id="rId134" Type="http://schemas.openxmlformats.org/officeDocument/2006/relationships/slideLayout" Target="../slideLayouts/slideLayout188.xml"/><Relationship Id="rId80" Type="http://schemas.openxmlformats.org/officeDocument/2006/relationships/slideLayout" Target="../slideLayouts/slideLayout134.xml"/><Relationship Id="rId155" Type="http://schemas.openxmlformats.org/officeDocument/2006/relationships/slideLayout" Target="../slideLayouts/slideLayout209.xml"/><Relationship Id="rId176" Type="http://schemas.openxmlformats.org/officeDocument/2006/relationships/slideLayout" Target="../slideLayouts/slideLayout230.xml"/><Relationship Id="rId17" Type="http://schemas.openxmlformats.org/officeDocument/2006/relationships/slideLayout" Target="../slideLayouts/slideLayout71.xml"/><Relationship Id="rId38" Type="http://schemas.openxmlformats.org/officeDocument/2006/relationships/slideLayout" Target="../slideLayouts/slideLayout92.xml"/><Relationship Id="rId59" Type="http://schemas.openxmlformats.org/officeDocument/2006/relationships/slideLayout" Target="../slideLayouts/slideLayout113.xml"/><Relationship Id="rId103" Type="http://schemas.openxmlformats.org/officeDocument/2006/relationships/slideLayout" Target="../slideLayouts/slideLayout157.xml"/><Relationship Id="rId124" Type="http://schemas.openxmlformats.org/officeDocument/2006/relationships/slideLayout" Target="../slideLayouts/slideLayout178.xml"/><Relationship Id="rId70" Type="http://schemas.openxmlformats.org/officeDocument/2006/relationships/slideLayout" Target="../slideLayouts/slideLayout124.xml"/><Relationship Id="rId91" Type="http://schemas.openxmlformats.org/officeDocument/2006/relationships/slideLayout" Target="../slideLayouts/slideLayout145.xml"/><Relationship Id="rId145" Type="http://schemas.openxmlformats.org/officeDocument/2006/relationships/slideLayout" Target="../slideLayouts/slideLayout199.xml"/><Relationship Id="rId166" Type="http://schemas.openxmlformats.org/officeDocument/2006/relationships/slideLayout" Target="../slideLayouts/slideLayout220.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7.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8.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7.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1/11/2025</a:t>
            </a:fld>
            <a:endParaRPr lang="en-US"/>
          </a:p>
        </p:txBody>
      </p:sp>
      <p:sp>
        <p:nvSpPr>
          <p:cNvPr id="5" name="Footer Placeholder 4">
            <a:extLst>
              <a:ext uri="{FF2B5EF4-FFF2-40B4-BE49-F238E27FC236}">
                <a16:creationId xmlns:a16="http://schemas.microsoft.com/office/drawing/2014/main"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1/11/2025</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71660364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283510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3FE28-CD12-435F-8B1C-DC80822E7864}" type="datetimeFigureOut">
              <a:rPr lang="zh-CN" altLang="en-US" smtClean="0"/>
              <a:pPr/>
              <a:t>2025/1/11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7829834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2025/1/11</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223178998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55.xml"/><Relationship Id="rId7" Type="http://schemas.openxmlformats.org/officeDocument/2006/relationships/slide" Target="slide6.xml"/><Relationship Id="rId12" Type="http://schemas.openxmlformats.org/officeDocument/2006/relationships/image" Target="../media/image27.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5.xml"/><Relationship Id="rId11" Type="http://schemas.openxmlformats.org/officeDocument/2006/relationships/image" Target="../media/image26.gif"/><Relationship Id="rId5" Type="http://schemas.openxmlformats.org/officeDocument/2006/relationships/slide" Target="slide4.xml"/><Relationship Id="rId10" Type="http://schemas.openxmlformats.org/officeDocument/2006/relationships/image" Target="../media/image25.gif"/><Relationship Id="rId4" Type="http://schemas.openxmlformats.org/officeDocument/2006/relationships/image" Target="../media/image23.jpg"/><Relationship Id="rId9" Type="http://schemas.openxmlformats.org/officeDocument/2006/relationships/image" Target="../media/image24.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72.xml"/><Relationship Id="rId5" Type="http://schemas.microsoft.com/office/2007/relationships/hdphoto" Target="../media/hdphoto8.wdp"/><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27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49.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6.xml"/><Relationship Id="rId7" Type="http://schemas.openxmlformats.org/officeDocument/2006/relationships/image" Target="../media/image29.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AA2E76-573B-4D7C-89DB-0BA1CC22E4F0}"/>
              </a:ext>
            </a:extLst>
          </p:cNvPr>
          <p:cNvSpPr txBox="1"/>
          <p:nvPr/>
        </p:nvSpPr>
        <p:spPr>
          <a:xfrm>
            <a:off x="2443660" y="4474460"/>
            <a:ext cx="338554"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9Slide05 SVNVery Berry" panose="00000500000000000000" pitchFamily="2" charset="0"/>
                <a:ea typeface="+mn-ea"/>
                <a:cs typeface="Times New Roman" panose="02020603050405020304" pitchFamily="18" charset="0"/>
              </a:rPr>
              <a:t> </a:t>
            </a:r>
          </a:p>
        </p:txBody>
      </p:sp>
      <p:pic>
        <p:nvPicPr>
          <p:cNvPr id="7" name="Picture 6">
            <a:extLst>
              <a:ext uri="{FF2B5EF4-FFF2-40B4-BE49-F238E27FC236}">
                <a16:creationId xmlns:a16="http://schemas.microsoft.com/office/drawing/2014/main" id="{C4DA39FF-F359-44FA-A1DF-6A46CA78A64B}"/>
              </a:ext>
            </a:extLst>
          </p:cNvPr>
          <p:cNvPicPr>
            <a:picLocks noChangeAspect="1"/>
          </p:cNvPicPr>
          <p:nvPr/>
        </p:nvPicPr>
        <p:blipFill rotWithShape="1">
          <a:blip r:embed="rId3"/>
          <a:srcRect l="8801" r="25989"/>
          <a:stretch/>
        </p:blipFill>
        <p:spPr>
          <a:xfrm>
            <a:off x="5791202" y="2"/>
            <a:ext cx="6400005" cy="718870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IMG_1582517675295_1582518075254">
            <a:extLst>
              <a:ext uri="{FF2B5EF4-FFF2-40B4-BE49-F238E27FC236}">
                <a16:creationId xmlns:a16="http://schemas.microsoft.com/office/drawing/2014/main" id="{A9B16B6F-E690-442A-8E2F-FE26276F9B1D}"/>
              </a:ext>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406401" y="793097"/>
            <a:ext cx="1806263" cy="184918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A92DF8E4-B97F-4261-9D1E-8E9CA77C8260}"/>
              </a:ext>
            </a:extLst>
          </p:cNvPr>
          <p:cNvSpPr txBox="1">
            <a:spLocks noChangeArrowheads="1"/>
          </p:cNvSpPr>
          <p:nvPr/>
        </p:nvSpPr>
        <p:spPr bwMode="auto">
          <a:xfrm>
            <a:off x="-508000" y="177800"/>
            <a:ext cx="7611960" cy="119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TRƯỜNG TRUNG HỌC CƠ </a:t>
            </a:r>
            <a:r>
              <a:rPr kumimoji="0" lang="en-US" altLang="vi-VN" sz="2399" b="0" i="0" u="none" strike="noStrike" kern="1200" cap="none" spc="0" normalizeH="0" baseline="0" noProof="0" dirty="0" err="1">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SỞ</a:t>
            </a: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 </a:t>
            </a:r>
            <a:r>
              <a:rPr kumimoji="0" lang="en-US" altLang="vi-VN" sz="2399" b="0" i="0" u="none" strike="noStrike" kern="1200" cap="none" spc="0" normalizeH="0" baseline="0" noProof="0" dirty="0" err="1">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NGUYỄN</a:t>
            </a: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 </a:t>
            </a:r>
            <a:r>
              <a:rPr kumimoji="0" lang="en-US" altLang="vi-VN" sz="2399" b="0" i="0" u="none" strike="noStrike" kern="1200" cap="none" spc="0" normalizeH="0" baseline="0" noProof="0" dirty="0" err="1">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CHUYÊN</a:t>
            </a: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 </a:t>
            </a:r>
            <a:r>
              <a:rPr kumimoji="0" lang="en-US" altLang="vi-VN" sz="2399" b="0" i="0" u="none" strike="noStrike" kern="1200" cap="none" spc="0" normalizeH="0" baseline="0" noProof="0" dirty="0" err="1">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MỸ</a:t>
            </a:r>
            <a:endPar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TỔ KHOA HỌC XÃ HỘI</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endParaRPr>
          </a:p>
        </p:txBody>
      </p:sp>
      <p:sp>
        <p:nvSpPr>
          <p:cNvPr id="11" name="WordArt 11">
            <a:extLst>
              <a:ext uri="{FF2B5EF4-FFF2-40B4-BE49-F238E27FC236}">
                <a16:creationId xmlns:a16="http://schemas.microsoft.com/office/drawing/2014/main" id="{C4EE7D82-0F05-4C4B-A3BA-A92743BB6394}"/>
              </a:ext>
            </a:extLst>
          </p:cNvPr>
          <p:cNvSpPr>
            <a:spLocks noChangeArrowheads="1" noChangeShapeType="1" noTextEdit="1"/>
          </p:cNvSpPr>
          <p:nvPr/>
        </p:nvSpPr>
        <p:spPr bwMode="auto">
          <a:xfrm>
            <a:off x="2434210" y="986917"/>
            <a:ext cx="9238781"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12" name="Group 2">
            <a:extLst>
              <a:ext uri="{FF2B5EF4-FFF2-40B4-BE49-F238E27FC236}">
                <a16:creationId xmlns:a16="http://schemas.microsoft.com/office/drawing/2014/main" id="{E446C05A-93C5-4504-B8C4-F48D2DB2F55B}"/>
              </a:ext>
            </a:extLst>
          </p:cNvPr>
          <p:cNvGrpSpPr>
            <a:grpSpLocks noChangeAspect="1"/>
          </p:cNvGrpSpPr>
          <p:nvPr/>
        </p:nvGrpSpPr>
        <p:grpSpPr bwMode="auto">
          <a:xfrm>
            <a:off x="389861" y="3816805"/>
            <a:ext cx="5641660" cy="3371903"/>
            <a:chOff x="0" y="0"/>
            <a:chExt cx="5460" cy="3810"/>
          </a:xfrm>
        </p:grpSpPr>
        <p:sp>
          <p:nvSpPr>
            <p:cNvPr id="13" name="AutoShape 3">
              <a:extLst>
                <a:ext uri="{FF2B5EF4-FFF2-40B4-BE49-F238E27FC236}">
                  <a16:creationId xmlns:a16="http://schemas.microsoft.com/office/drawing/2014/main" id="{58595958-A817-4578-98FB-4B9AEBEE4C32}"/>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9"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Freeform 4">
              <a:extLst>
                <a:ext uri="{FF2B5EF4-FFF2-40B4-BE49-F238E27FC236}">
                  <a16:creationId xmlns:a16="http://schemas.microsoft.com/office/drawing/2014/main" id="{CED42A1E-834B-435A-B2A1-B69876BBF73E}"/>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5">
              <a:extLst>
                <a:ext uri="{FF2B5EF4-FFF2-40B4-BE49-F238E27FC236}">
                  <a16:creationId xmlns:a16="http://schemas.microsoft.com/office/drawing/2014/main" id="{74178012-BD3F-45EA-A396-917C30EC1F82}"/>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6">
              <a:extLst>
                <a:ext uri="{FF2B5EF4-FFF2-40B4-BE49-F238E27FC236}">
                  <a16:creationId xmlns:a16="http://schemas.microsoft.com/office/drawing/2014/main" id="{1E1F6147-B97A-4292-8042-E2EF31BCD765}"/>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7">
              <a:extLst>
                <a:ext uri="{FF2B5EF4-FFF2-40B4-BE49-F238E27FC236}">
                  <a16:creationId xmlns:a16="http://schemas.microsoft.com/office/drawing/2014/main" id="{37E86CAB-C3F5-4428-BC9D-5AA891E6DE91}"/>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8">
              <a:extLst>
                <a:ext uri="{FF2B5EF4-FFF2-40B4-BE49-F238E27FC236}">
                  <a16:creationId xmlns:a16="http://schemas.microsoft.com/office/drawing/2014/main" id="{B137D9FC-FF45-47F7-AC0B-977EF1FAF756}"/>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9">
              <a:extLst>
                <a:ext uri="{FF2B5EF4-FFF2-40B4-BE49-F238E27FC236}">
                  <a16:creationId xmlns:a16="http://schemas.microsoft.com/office/drawing/2014/main" id="{550152DE-3773-43E8-B6A5-8966AB07A4F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0">
              <a:extLst>
                <a:ext uri="{FF2B5EF4-FFF2-40B4-BE49-F238E27FC236}">
                  <a16:creationId xmlns:a16="http://schemas.microsoft.com/office/drawing/2014/main" id="{6B52DFAB-2D6A-46A8-B8DA-158913FFFF4A}"/>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1">
              <a:extLst>
                <a:ext uri="{FF2B5EF4-FFF2-40B4-BE49-F238E27FC236}">
                  <a16:creationId xmlns:a16="http://schemas.microsoft.com/office/drawing/2014/main" id="{DC4C3545-5F3E-4054-BC3E-619B79C72A41}"/>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2">
              <a:extLst>
                <a:ext uri="{FF2B5EF4-FFF2-40B4-BE49-F238E27FC236}">
                  <a16:creationId xmlns:a16="http://schemas.microsoft.com/office/drawing/2014/main" id="{0B7CEF98-07CC-444E-B757-C459751B0431}"/>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3">
              <a:extLst>
                <a:ext uri="{FF2B5EF4-FFF2-40B4-BE49-F238E27FC236}">
                  <a16:creationId xmlns:a16="http://schemas.microsoft.com/office/drawing/2014/main" id="{1676650E-47FB-4133-910A-4BFC227E44CB}"/>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4">
              <a:extLst>
                <a:ext uri="{FF2B5EF4-FFF2-40B4-BE49-F238E27FC236}">
                  <a16:creationId xmlns:a16="http://schemas.microsoft.com/office/drawing/2014/main" id="{20036785-6BFB-48B3-917A-22D8F5C1F68E}"/>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15">
              <a:extLst>
                <a:ext uri="{FF2B5EF4-FFF2-40B4-BE49-F238E27FC236}">
                  <a16:creationId xmlns:a16="http://schemas.microsoft.com/office/drawing/2014/main" id="{22B98058-E227-44F5-9EBD-7598F8488237}"/>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16">
              <a:extLst>
                <a:ext uri="{FF2B5EF4-FFF2-40B4-BE49-F238E27FC236}">
                  <a16:creationId xmlns:a16="http://schemas.microsoft.com/office/drawing/2014/main" id="{5FCE0439-C4F4-499D-A8F2-753A62C5F4B3}"/>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17">
              <a:extLst>
                <a:ext uri="{FF2B5EF4-FFF2-40B4-BE49-F238E27FC236}">
                  <a16:creationId xmlns:a16="http://schemas.microsoft.com/office/drawing/2014/main" id="{D9503E63-695B-42B8-9526-6095ED683285}"/>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8" name="Freeform 18">
              <a:extLst>
                <a:ext uri="{FF2B5EF4-FFF2-40B4-BE49-F238E27FC236}">
                  <a16:creationId xmlns:a16="http://schemas.microsoft.com/office/drawing/2014/main" id="{45AD7FE1-5600-4596-9AB2-38BC6F380F54}"/>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9" name="Freeform 19">
              <a:extLst>
                <a:ext uri="{FF2B5EF4-FFF2-40B4-BE49-F238E27FC236}">
                  <a16:creationId xmlns:a16="http://schemas.microsoft.com/office/drawing/2014/main" id="{FDC9FA02-49FF-4BCA-A8CC-E24929085476}"/>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0" name="Freeform 20">
              <a:extLst>
                <a:ext uri="{FF2B5EF4-FFF2-40B4-BE49-F238E27FC236}">
                  <a16:creationId xmlns:a16="http://schemas.microsoft.com/office/drawing/2014/main" id="{E266ECDC-7EB3-4E83-99B8-47F1E6B2856D}"/>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1" name="Freeform 21">
              <a:extLst>
                <a:ext uri="{FF2B5EF4-FFF2-40B4-BE49-F238E27FC236}">
                  <a16:creationId xmlns:a16="http://schemas.microsoft.com/office/drawing/2014/main" id="{523E4700-29F5-4085-AE76-E773192A2182}"/>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2" name="Freeform 22">
              <a:extLst>
                <a:ext uri="{FF2B5EF4-FFF2-40B4-BE49-F238E27FC236}">
                  <a16:creationId xmlns:a16="http://schemas.microsoft.com/office/drawing/2014/main" id="{4CD2A13F-3660-4118-B6D7-A42A1614753B}"/>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grpSp>
        <p:nvGrpSpPr>
          <p:cNvPr id="33" name="Group 27">
            <a:extLst>
              <a:ext uri="{FF2B5EF4-FFF2-40B4-BE49-F238E27FC236}">
                <a16:creationId xmlns:a16="http://schemas.microsoft.com/office/drawing/2014/main" id="{5EEF5134-E635-4D78-ADCB-5A3E49C81C20}"/>
              </a:ext>
            </a:extLst>
          </p:cNvPr>
          <p:cNvGrpSpPr>
            <a:grpSpLocks/>
          </p:cNvGrpSpPr>
          <p:nvPr/>
        </p:nvGrpSpPr>
        <p:grpSpPr bwMode="auto">
          <a:xfrm rot="-637170">
            <a:off x="1655375" y="4915573"/>
            <a:ext cx="2424727" cy="994443"/>
            <a:chOff x="336" y="2040"/>
            <a:chExt cx="1200" cy="2016"/>
          </a:xfrm>
        </p:grpSpPr>
        <p:pic>
          <p:nvPicPr>
            <p:cNvPr id="34" name="Picture 28" descr="p3012_5">
              <a:extLst>
                <a:ext uri="{FF2B5EF4-FFF2-40B4-BE49-F238E27FC236}">
                  <a16:creationId xmlns:a16="http://schemas.microsoft.com/office/drawing/2014/main" id="{93355437-B49B-4832-BAB8-C6488952CE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3012_8">
              <a:extLst>
                <a:ext uri="{FF2B5EF4-FFF2-40B4-BE49-F238E27FC236}">
                  <a16:creationId xmlns:a16="http://schemas.microsoft.com/office/drawing/2014/main" id="{6EECB147-1525-4A7F-BE4A-9BA45C61CD2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p3012_8">
              <a:extLst>
                <a:ext uri="{FF2B5EF4-FFF2-40B4-BE49-F238E27FC236}">
                  <a16:creationId xmlns:a16="http://schemas.microsoft.com/office/drawing/2014/main" id="{7DDB5F70-4505-48D6-8E5D-F929E1F4687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8691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7" presetClass="entr" presetSubtype="4"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0" fill="hold"/>
                                        <p:tgtEl>
                                          <p:spTgt spid="33"/>
                                        </p:tgtEl>
                                        <p:attrNameLst>
                                          <p:attrName>ppt_x</p:attrName>
                                        </p:attrNameLst>
                                      </p:cBhvr>
                                      <p:tavLst>
                                        <p:tav tm="0">
                                          <p:val>
                                            <p:strVal val="#ppt_x"/>
                                          </p:val>
                                        </p:tav>
                                        <p:tav tm="100000">
                                          <p:val>
                                            <p:strVal val="#ppt_x"/>
                                          </p:val>
                                        </p:tav>
                                      </p:tavLst>
                                    </p:anim>
                                    <p:anim calcmode="lin" valueType="num">
                                      <p:cBhvr additive="base">
                                        <p:cTn id="13" dur="5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299442" y="1005698"/>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299442" y="2651407"/>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192761" y="4590399"/>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tôn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Đức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lập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endPar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381703" y="190986"/>
            <a:ext cx="208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194B397B-E246-49E0-B219-9E0117228C98}"/>
              </a:ext>
            </a:extLst>
          </p:cNvPr>
          <p:cNvSpPr/>
          <p:nvPr/>
        </p:nvSpPr>
        <p:spPr>
          <a:xfrm>
            <a:off x="5458468" y="5537667"/>
            <a:ext cx="5163284"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24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2969870432"/>
              </p:ext>
            </p:extLst>
          </p:nvPr>
        </p:nvGraphicFramePr>
        <p:xfrm>
          <a:off x="3747541" y="134911"/>
          <a:ext cx="7854846" cy="6648380"/>
        </p:xfrm>
        <a:graphic>
          <a:graphicData uri="http://schemas.openxmlformats.org/drawingml/2006/table">
            <a:tbl>
              <a:tblPr firstRow="1" firstCol="1" bandRow="1"/>
              <a:tblGrid>
                <a:gridCol w="3927423">
                  <a:extLst>
                    <a:ext uri="{9D8B030D-6E8A-4147-A177-3AD203B41FA5}">
                      <a16:colId xmlns:a16="http://schemas.microsoft.com/office/drawing/2014/main" val="4238457004"/>
                    </a:ext>
                  </a:extLst>
                </a:gridCol>
                <a:gridCol w="3927423">
                  <a:extLst>
                    <a:ext uri="{9D8B030D-6E8A-4147-A177-3AD203B41FA5}">
                      <a16:colId xmlns:a16="http://schemas.microsoft.com/office/drawing/2014/main" val="2278802506"/>
                    </a:ext>
                  </a:extLst>
                </a:gridCol>
              </a:tblGrid>
              <a:tr h="1451938">
                <a:tc gridSpan="2">
                  <a:txBody>
                    <a:bodyPr/>
                    <a:lstStyle/>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“Hịch tướng sĩ” </a:t>
                      </a: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Trần Hưng Đạo</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a:extLst>
              <a:ext uri="{28A0092B-C50C-407E-A947-70E740481C1C}">
                <a14:useLocalDpi xmlns:a14="http://schemas.microsoft.com/office/drawing/2010/main" val="0"/>
              </a:ext>
            </a:extLst>
          </a:blip>
          <a:srcRect b="8139"/>
          <a:stretch/>
        </p:blipFill>
        <p:spPr>
          <a:xfrm>
            <a:off x="-1522870" y="-451415"/>
            <a:ext cx="6213417" cy="7459885"/>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148299" y="658760"/>
            <a:ext cx="3912804" cy="44744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a:extLst>
              <a:ext uri="{28A0092B-C50C-407E-A947-70E740481C1C}">
                <a14:useLocalDpi xmlns:a14="http://schemas.microsoft.com/office/drawing/2010/main" val="0"/>
              </a:ext>
            </a:extLst>
          </a:blip>
          <a:srcRect t="39362" b="8139"/>
          <a:stretch/>
        </p:blipFill>
        <p:spPr>
          <a:xfrm>
            <a:off x="-1448987" y="2443263"/>
            <a:ext cx="6423949" cy="3919374"/>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5095660" y="245935"/>
            <a:ext cx="4931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3412257" y="692448"/>
            <a:ext cx="849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3568445" y="1734022"/>
            <a:ext cx="81778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Mục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đích</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Giọng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Vua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chúa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lĩnh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itchFamily="18" charset="0"/>
              </a:rPr>
              <a:t>Khích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lệ</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sĩ</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thù</a:t>
            </a:r>
            <a:endPar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xuôi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vần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biền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Hùng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hồn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sảng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đanh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thép</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Chặt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chẽ</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dẫn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chứng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phú</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thuyết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phục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Mở</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đầu</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vấn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2: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truyền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vang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sử</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sách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3: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Nhận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định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phân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phải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trái</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Kết</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thúc</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trương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đấu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tranh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Times New Roman"/>
                <a:cs typeface="Times New Roman"/>
              </a:rPr>
              <a:t>b.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Thể</a:t>
            </a:r>
            <a:r>
              <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loại</a:t>
            </a:r>
            <a:endPar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Hịch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à một </a:t>
            </a:r>
            <a:r>
              <a:rPr kumimoji="0" lang="en-US" sz="2800" b="0" i="0"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a:ea typeface="Arial"/>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43BA95-8540-45D8-BD8D-C331960A9503}"/>
              </a:ext>
            </a:extLst>
          </p:cNvPr>
          <p:cNvSpPr txBox="1"/>
          <p:nvPr/>
        </p:nvSpPr>
        <p:spPr>
          <a:xfrm>
            <a:off x="3337583" y="1434290"/>
            <a:ext cx="8638518" cy="1867178"/>
          </a:xfrm>
          <a:prstGeom prst="rect">
            <a:avLst/>
          </a:prstGeom>
          <a:noFill/>
        </p:spPr>
        <p:txBody>
          <a:bodyPr wrap="square">
            <a:spAutoFit/>
          </a:bodyPr>
          <a:lstStyle/>
          <a:p>
            <a:pPr>
              <a:spcAft>
                <a:spcPts val="800"/>
              </a:spcAft>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PBT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1: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489608" y="2248048"/>
            <a:ext cx="2756700" cy="409763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a:t>
            </a: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3399503" y="2265569"/>
            <a:ext cx="3154467" cy="409763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709079" y="2365955"/>
            <a:ext cx="2651042" cy="39972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Phân tích phải  trái, đúng sai</a:t>
            </a:r>
            <a:r>
              <a:rPr lang="en-US" sz="3600" dirty="0">
                <a:latin typeface="Times New Roman" panose="02020603050405020304" pitchFamily="18" charset="0"/>
                <a:cs typeface="Times New Roman" panose="02020603050405020304" pitchFamily="18" charset="0"/>
              </a:rPr>
              <a:t>.</a:t>
            </a: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5681272" y="1436763"/>
            <a:ext cx="83692" cy="88066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696054" y="1180475"/>
            <a:ext cx="1311171" cy="108509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2">
            <a:extLst>
              <a:ext uri="{FF2B5EF4-FFF2-40B4-BE49-F238E27FC236}">
                <a16:creationId xmlns:a16="http://schemas.microsoft.com/office/drawing/2014/main" id="{9CB720FA-A026-E133-4E8C-B1FED7FC2044}"/>
              </a:ext>
            </a:extLst>
          </p:cNvPr>
          <p:cNvSpPr txBox="1">
            <a:spLocks noChangeArrowheads="1"/>
          </p:cNvSpPr>
          <p:nvPr/>
        </p:nvSpPr>
        <p:spPr bwMode="auto">
          <a:xfrm>
            <a:off x="9529645" y="2387613"/>
            <a:ext cx="2549770" cy="39580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Lời kêu gọi các tướng sĩ.</a:t>
            </a:r>
            <a:endParaRPr lang="en-US" sz="3600" dirty="0">
              <a:latin typeface="Times New Roman" panose="02020603050405020304" pitchFamily="18" charset="0"/>
              <a:cs typeface="Times New Roman" panose="02020603050405020304" pitchFamily="18" charset="0"/>
            </a:endParaRPr>
          </a:p>
        </p:txBody>
      </p:sp>
      <p:sp>
        <p:nvSpPr>
          <p:cNvPr id="5" name="Line 8">
            <a:extLst>
              <a:ext uri="{FF2B5EF4-FFF2-40B4-BE49-F238E27FC236}">
                <a16:creationId xmlns:a16="http://schemas.microsoft.com/office/drawing/2014/main"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423672" y="2987906"/>
            <a:ext cx="10905066" cy="4171189"/>
          </a:xfrm>
          <a:prstGeom prst="rect">
            <a:avLst/>
          </a:prstGeom>
        </p:spPr>
      </p:pic>
      <p:sp>
        <p:nvSpPr>
          <p:cNvPr id="3" name="TextBox 15">
            <a:extLst>
              <a:ext uri="{FF2B5EF4-FFF2-40B4-BE49-F238E27FC236}">
                <a16:creationId xmlns:a16="http://schemas.microsoft.com/office/drawing/2014/main" id="{E5AAEE66-AD2C-34D2-09EF-D5F581B6C29D}"/>
              </a:ext>
            </a:extLst>
          </p:cNvPr>
          <p:cNvSpPr txBox="1"/>
          <p:nvPr/>
        </p:nvSpPr>
        <p:spPr>
          <a:xfrm>
            <a:off x="889508" y="528821"/>
            <a:ext cx="10832800" cy="375103"/>
          </a:xfrm>
          <a:prstGeom prst="rect">
            <a:avLst/>
          </a:prstGeom>
          <a:ln w="28575">
            <a:solidFill>
              <a:schemeClr val="accent1"/>
            </a:solidFill>
          </a:ln>
        </p:spPr>
        <p:txBody>
          <a:bodyPr wrap="square" lIns="0" tIns="0" rIns="0" bIns="0" rtlCol="0" anchor="t">
            <a:spAutoFit/>
          </a:bodyPr>
          <a:lstStyle/>
          <a:p>
            <a:pPr marL="0" marR="0" lvl="0" indent="0" algn="ctr" defTabSz="914400" rtl="0" eaLnBrk="1" fontAlgn="auto" latinLnBrk="0" hangingPunct="1">
              <a:lnSpc>
                <a:spcPts val="2947"/>
              </a:lnSpc>
              <a:spcBef>
                <a:spcPct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TextBox 16">
            <a:extLst>
              <a:ext uri="{FF2B5EF4-FFF2-40B4-BE49-F238E27FC236}">
                <a16:creationId xmlns:a16="http://schemas.microsoft.com/office/drawing/2014/main" id="{64AAAD58-D8F8-C2EF-3E51-AF6F34AB80A3}"/>
              </a:ext>
            </a:extLst>
          </p:cNvPr>
          <p:cNvSpPr txBox="1"/>
          <p:nvPr/>
        </p:nvSpPr>
        <p:spPr>
          <a:xfrm>
            <a:off x="685800" y="1128872"/>
            <a:ext cx="9618210"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7">
            <a:extLst>
              <a:ext uri="{FF2B5EF4-FFF2-40B4-BE49-F238E27FC236}">
                <a16:creationId xmlns:a16="http://schemas.microsoft.com/office/drawing/2014/main" id="{CCF19C3F-5D06-5577-00FB-B19AD3091100}"/>
              </a:ext>
            </a:extLst>
          </p:cNvPr>
          <p:cNvSpPr txBox="1"/>
          <p:nvPr/>
        </p:nvSpPr>
        <p:spPr>
          <a:xfrm>
            <a:off x="685800" y="1729564"/>
            <a:ext cx="2605693"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p>
        </p:txBody>
      </p:sp>
      <p:sp>
        <p:nvSpPr>
          <p:cNvPr id="6" name="TextBox 18">
            <a:extLst>
              <a:ext uri="{FF2B5EF4-FFF2-40B4-BE49-F238E27FC236}">
                <a16:creationId xmlns:a16="http://schemas.microsoft.com/office/drawing/2014/main" id="{465F749B-E080-D1F3-511B-450252296BF7}"/>
              </a:ext>
            </a:extLst>
          </p:cNvPr>
          <p:cNvSpPr txBox="1"/>
          <p:nvPr/>
        </p:nvSpPr>
        <p:spPr>
          <a:xfrm>
            <a:off x="845258" y="2092548"/>
            <a:ext cx="11082528"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Lang…</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9">
            <a:extLst>
              <a:ext uri="{FF2B5EF4-FFF2-40B4-BE49-F238E27FC236}">
                <a16:creationId xmlns:a16="http://schemas.microsoft.com/office/drawing/2014/main" id="{41D17518-79F1-194A-0E79-6296C0383EF1}"/>
              </a:ext>
            </a:extLst>
          </p:cNvPr>
          <p:cNvSpPr txBox="1"/>
          <p:nvPr/>
        </p:nvSpPr>
        <p:spPr>
          <a:xfrm>
            <a:off x="845258" y="3195132"/>
            <a:ext cx="11571877" cy="333425"/>
          </a:xfrm>
          <a:prstGeom prst="rect">
            <a:avLst/>
          </a:prstGeom>
        </p:spPr>
        <p:txBody>
          <a:bodyPr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20">
            <a:extLst>
              <a:ext uri="{FF2B5EF4-FFF2-40B4-BE49-F238E27FC236}">
                <a16:creationId xmlns:a16="http://schemas.microsoft.com/office/drawing/2014/main" id="{B686C7D1-8EB4-0883-4419-0D22DD4506A0}"/>
              </a:ext>
            </a:extLst>
          </p:cNvPr>
          <p:cNvSpPr txBox="1"/>
          <p:nvPr/>
        </p:nvSpPr>
        <p:spPr>
          <a:xfrm>
            <a:off x="2622135" y="3786625"/>
            <a:ext cx="6167201" cy="666849"/>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80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4" name="TextBox 14">
            <a:extLst>
              <a:ext uri="{FF2B5EF4-FFF2-40B4-BE49-F238E27FC236}">
                <a16:creationId xmlns:a16="http://schemas.microsoft.com/office/drawing/2014/main" id="{C2DA1D42-AD94-B055-5F60-479D1CA54FF4}"/>
              </a:ext>
            </a:extLst>
          </p:cNvPr>
          <p:cNvSpPr txBox="1"/>
          <p:nvPr/>
        </p:nvSpPr>
        <p:spPr>
          <a:xfrm>
            <a:off x="2461070" y="960307"/>
            <a:ext cx="5410227"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(LL 1)</a:t>
            </a:r>
          </a:p>
        </p:txBody>
      </p:sp>
      <p:sp>
        <p:nvSpPr>
          <p:cNvPr id="5" name="TextBox 15">
            <a:extLst>
              <a:ext uri="{FF2B5EF4-FFF2-40B4-BE49-F238E27FC236}">
                <a16:creationId xmlns:a16="http://schemas.microsoft.com/office/drawing/2014/main" id="{6A3F5DBF-6E84-EEEA-33E3-8E9C4C55C0C7}"/>
              </a:ext>
            </a:extLst>
          </p:cNvPr>
          <p:cNvSpPr txBox="1"/>
          <p:nvPr/>
        </p:nvSpPr>
        <p:spPr>
          <a:xfrm>
            <a:off x="2887679" y="1608361"/>
            <a:ext cx="6657922"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nghênh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đòi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6">
            <a:extLst>
              <a:ext uri="{FF2B5EF4-FFF2-40B4-BE49-F238E27FC236}">
                <a16:creationId xmlns:a16="http://schemas.microsoft.com/office/drawing/2014/main" id="{9C0AA061-5413-DF9C-F7BA-A12B5A88C1BE}"/>
              </a:ext>
            </a:extLst>
          </p:cNvPr>
          <p:cNvSpPr txBox="1"/>
          <p:nvPr/>
        </p:nvSpPr>
        <p:spPr>
          <a:xfrm>
            <a:off x="2887679" y="4033115"/>
            <a:ext cx="6340017" cy="1667123"/>
          </a:xfrm>
          <a:prstGeom prst="rect">
            <a:avLst/>
          </a:prstGeom>
        </p:spPr>
        <p:txBody>
          <a:bodyPr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ts val="2573"/>
              </a:lnSpc>
              <a:spcBef>
                <a:spcPct val="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thù</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矩形: 圆角 24">
            <a:extLst>
              <a:ext uri="{FF2B5EF4-FFF2-40B4-BE49-F238E27FC236}">
                <a16:creationId xmlns:a16="http://schemas.microsoft.com/office/drawing/2014/main" id="{1225F746-AEEB-8413-52C6-7ADD6A3ED23E}"/>
              </a:ext>
            </a:extLst>
          </p:cNvPr>
          <p:cNvSpPr/>
          <p:nvPr/>
        </p:nvSpPr>
        <p:spPr>
          <a:xfrm>
            <a:off x="127683" y="79696"/>
            <a:ext cx="1207399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2: Tình hình đất nước và nỗi lòng chủ tướng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
            <a:extLst>
              <a:ext uri="{FF2B5EF4-FFF2-40B4-BE49-F238E27FC236}">
                <a16:creationId xmlns:a16="http://schemas.microsoft.com/office/drawing/2014/main" id="{8FEC1F15-7382-2626-9FC3-039881BAB4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678" y="-45311"/>
            <a:ext cx="1232592" cy="1119720"/>
          </a:xfrm>
          <a:prstGeom prst="rect">
            <a:avLst/>
          </a:prstGeom>
        </p:spPr>
      </p:pic>
    </p:spTree>
    <p:extLst>
      <p:ext uri="{BB962C8B-B14F-4D97-AF65-F5344CB8AC3E}">
        <p14:creationId xmlns:p14="http://schemas.microsoft.com/office/powerpoint/2010/main" val="37911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a:ea typeface="Times New Roman"/>
                <a:cs typeface="Times New Roman"/>
              </a:rPr>
              <a:t>Nghệ thuật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Ngôn từ</a:t>
            </a:r>
            <a:endPar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Gợi tả, gây ám ảnh</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uốn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lưỡi</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cú</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diều</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đem</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thân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dê</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chó</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2060"/>
                </a:solidFill>
                <a:effectLst/>
                <a:uLnTx/>
                <a:uFillTx/>
                <a:latin typeface="Times New Roman"/>
                <a:ea typeface="Times New Roman"/>
                <a:cs typeface="Times New Roman"/>
              </a:rPr>
              <a:t>Từ</a:t>
            </a:r>
            <a:r>
              <a:rPr kumimoji="0" lang="en-US" sz="2800" b="1"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giăc</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sự</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khinh</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bỉ</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thay</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vì</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thần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vốn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tỏ</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thái</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độ</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tôn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trọng</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Các cụm động từ</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được đặt liên tiếp nhau trong câu văn biền ngẫu (sóng đôi, đối ứng nhau)</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Arial"/>
                <a:cs typeface="Times New Roman"/>
              </a:rPr>
              <a:t>* Biện pháp nghệ thuật</a:t>
            </a:r>
            <a:r>
              <a:rPr kumimoji="0" lang="pt-BR" sz="2800" b="0" i="0" u="none" strike="noStrike" kern="1200" cap="none" spc="0" normalizeH="0" baseline="0" noProof="0" dirty="0">
                <a:ln>
                  <a:noFill/>
                </a:ln>
                <a:solidFill>
                  <a:srgbClr val="FF0000"/>
                </a:solidFill>
                <a:effectLst/>
                <a:uLnTx/>
                <a:uFillTx/>
                <a:latin typeface="Times New Roman"/>
                <a:ea typeface="Arial"/>
                <a:cs typeface="Times New Roman"/>
              </a:rPr>
              <a:t>:</a:t>
            </a:r>
            <a:r>
              <a:rPr kumimoji="0" lang="vi-VN" sz="2800" b="0" i="0" u="none" strike="noStrike" kern="1200" cap="none" spc="0" normalizeH="0" baseline="0" noProof="0" dirty="0">
                <a:ln>
                  <a:noFill/>
                </a:ln>
                <a:solidFill>
                  <a:srgbClr val="FF0000"/>
                </a:solidFill>
                <a:effectLst/>
                <a:uLnTx/>
                <a:uFillTx/>
                <a:latin typeface="Times New Roman"/>
                <a:ea typeface="Arial"/>
                <a:cs typeface="Times New Roman"/>
              </a:rPr>
              <a:t> </a:t>
            </a:r>
            <a:r>
              <a:rPr kumimoji="0" lang="pt-BR" sz="2800" b="0" i="0" u="none" strike="noStrike" kern="1200" cap="none" spc="0" normalizeH="0" baseline="0" noProof="0" dirty="0">
                <a:ln>
                  <a:noFill/>
                </a:ln>
                <a:solidFill>
                  <a:srgbClr val="002060"/>
                </a:solidFill>
                <a:effectLst/>
                <a:uLnTx/>
                <a:uFillTx/>
                <a:latin typeface="Times New Roman"/>
                <a:ea typeface="Arial"/>
                <a:cs typeface="Times New Roman"/>
              </a:rPr>
              <a:t>Liệt kê, khoa trương, ẩn dụ (</a:t>
            </a:r>
            <a:r>
              <a:rPr kumimoji="0" lang="pt-BR" sz="2800" b="0" i="1"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lưỡi cú diều, thân dê chó</a:t>
            </a:r>
            <a:r>
              <a:rPr kumimoji="0" lang="pt-BR"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 chỉ quân giặc)</a:t>
            </a:r>
            <a:endParaRPr kumimoji="0" lang="vi-VN"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Giọng điệu: </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Mỉa mai pha uất hận </a:t>
            </a:r>
            <a:endParaRPr kumimoji="0" lang="vi-VN"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Nỗi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tướng</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Lối văn</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Biền ngẫu với những câu văn trùng điệp, đăng đối hô ứng nhau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prstClr val="black"/>
                </a:solidFill>
                <a:effectLst/>
                <a:uLnTx/>
                <a:uFillTx/>
                <a:latin typeface="Times New Roman"/>
                <a:ea typeface="Times New Roman"/>
                <a:cs typeface="Times New Roman"/>
              </a:rPr>
              <a:t>Biện pháp nghệ thuật</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Nói quá, liệt kê,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Thống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bi 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Cách</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lập</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Lô</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thuyết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phục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a:ea typeface="Times New Roman"/>
                <a:cs typeface="+mn-cs"/>
              </a:rPr>
              <a:t>Lòng căm thù giặc cùng niềm uất hận đến tột độ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sym typeface="Wingdings" pitchFamily="2" charset="2"/>
              </a:rPr>
              <a:t> </a:t>
            </a: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rPr>
              <a:t>Trần Quốc Tuấn l</a:t>
            </a:r>
            <a:r>
              <a:rPr kumimoji="0" lang="pt-BR" sz="2800" b="1" i="1" u="none" strike="noStrike" kern="1200" cap="none" spc="0" normalizeH="0" baseline="0" noProof="0" dirty="0">
                <a:ln>
                  <a:noFill/>
                </a:ln>
                <a:solidFill>
                  <a:srgbClr val="002060"/>
                </a:solidFill>
                <a:effectLst/>
                <a:uLnTx/>
                <a:uFillTx/>
                <a:latin typeface="Times New Roman"/>
                <a:ea typeface="Times New Roman"/>
                <a:cs typeface="+mn-cs"/>
              </a:rPr>
              <a:t>à một tấm gương sáng</a:t>
            </a:r>
            <a:r>
              <a:rPr kumimoji="0" lang="vi-VN" sz="2800" b="1" i="0" u="none" strike="noStrike" kern="1200" cap="none" spc="0" normalizeH="0" baseline="0" noProof="0" dirty="0">
                <a:ln>
                  <a:noFill/>
                </a:ln>
                <a:solidFill>
                  <a:srgbClr val="002060"/>
                </a:solidFill>
                <a:effectLst/>
                <a:uLnTx/>
                <a:uFillTx/>
                <a:latin typeface="Times New Roman"/>
                <a:ea typeface="Times New Roman"/>
                <a:cs typeface="+mn-cs"/>
              </a:rPr>
              <a:t>.</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mn-cs"/>
              </a:rPr>
              <a:t> </a:t>
            </a:r>
            <a:endParaRPr kumimoji="0" lang="vi-VN" sz="2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3" name="TextBox 8">
            <a:extLst>
              <a:ext uri="{FF2B5EF4-FFF2-40B4-BE49-F238E27FC236}">
                <a16:creationId xmlns:a16="http://schemas.microsoft.com/office/drawing/2014/main" id="{1DD6B167-19B3-5153-B3F1-C4648C71AB6C}"/>
              </a:ext>
            </a:extLst>
          </p:cNvPr>
          <p:cNvSpPr txBox="1"/>
          <p:nvPr/>
        </p:nvSpPr>
        <p:spPr>
          <a:xfrm>
            <a:off x="3692169" y="1764781"/>
            <a:ext cx="7880068" cy="1235916"/>
          </a:xfrm>
          <a:prstGeom prst="rect">
            <a:avLst/>
          </a:prstGeom>
        </p:spPr>
        <p:txBody>
          <a:bodyPr lIns="0" tIns="0" rIns="0" bIns="0" rtlCol="0" anchor="t">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Mông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tràn</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thì</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cựa</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trống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đâm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thủng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áo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giáp</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điếc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tai.</a:t>
            </a:r>
          </a:p>
          <a:p>
            <a:pPr marL="0" marR="0" lvl="0" indent="0" algn="l" defTabSz="914400" rtl="0" eaLnBrk="1" fontAlgn="auto" latinLnBrk="0" hangingPunct="1">
              <a:lnSpc>
                <a:spcPts val="3306"/>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p:txBody>
      </p:sp>
      <p:sp>
        <p:nvSpPr>
          <p:cNvPr id="4" name="TextBox 9">
            <a:extLst>
              <a:ext uri="{FF2B5EF4-FFF2-40B4-BE49-F238E27FC236}">
                <a16:creationId xmlns:a16="http://schemas.microsoft.com/office/drawing/2014/main" id="{6E8D833B-BD33-1EA9-F7D8-EB3132D40F36}"/>
              </a:ext>
            </a:extLst>
          </p:cNvPr>
          <p:cNvSpPr txBox="1"/>
          <p:nvPr/>
        </p:nvSpPr>
        <p:spPr>
          <a:xfrm>
            <a:off x="1128256" y="402888"/>
            <a:ext cx="9935488" cy="981807"/>
          </a:xfrm>
          <a:prstGeom prst="rect">
            <a:avLst/>
          </a:prstGeom>
        </p:spPr>
        <p:txBody>
          <a:bodyPr wrap="square" lIns="0" tIns="0" rIns="0" bIns="0" rtlCol="0" anchor="t">
            <a:spAutoFit/>
          </a:bodyPr>
          <a:lstStyle/>
          <a:p>
            <a:pPr marL="0" marR="0" lvl="0" indent="0" algn="ctr" defTabSz="914400" rtl="0" eaLnBrk="1" fontAlgn="auto" latinLnBrk="0" hangingPunct="1">
              <a:lnSpc>
                <a:spcPts val="3974"/>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KHÔNG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10">
            <a:extLst>
              <a:ext uri="{FF2B5EF4-FFF2-40B4-BE49-F238E27FC236}">
                <a16:creationId xmlns:a16="http://schemas.microsoft.com/office/drawing/2014/main" id="{6F60DC61-FEEC-8D0D-8774-85B063D87E9B}"/>
              </a:ext>
            </a:extLst>
          </p:cNvPr>
          <p:cNvSpPr txBox="1"/>
          <p:nvPr/>
        </p:nvSpPr>
        <p:spPr>
          <a:xfrm>
            <a:off x="2964026" y="3364469"/>
            <a:ext cx="7639127" cy="408766"/>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11">
            <a:extLst>
              <a:ext uri="{FF2B5EF4-FFF2-40B4-BE49-F238E27FC236}">
                <a16:creationId xmlns:a16="http://schemas.microsoft.com/office/drawing/2014/main" id="{4FBCF5C4-B80B-0410-ACB7-B3727D104614}"/>
              </a:ext>
            </a:extLst>
          </p:cNvPr>
          <p:cNvSpPr txBox="1"/>
          <p:nvPr/>
        </p:nvSpPr>
        <p:spPr>
          <a:xfrm>
            <a:off x="1685478" y="4444912"/>
            <a:ext cx="6806706"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12">
            <a:extLst>
              <a:ext uri="{FF2B5EF4-FFF2-40B4-BE49-F238E27FC236}">
                <a16:creationId xmlns:a16="http://schemas.microsoft.com/office/drawing/2014/main" id="{B8A18AB1-6163-D196-BFD2-1957CB935B43}"/>
              </a:ext>
            </a:extLst>
          </p:cNvPr>
          <p:cNvSpPr txBox="1"/>
          <p:nvPr/>
        </p:nvSpPr>
        <p:spPr>
          <a:xfrm>
            <a:off x="758779" y="1942919"/>
            <a:ext cx="2232339" cy="411972"/>
          </a:xfrm>
          <a:prstGeom prst="rect">
            <a:avLst/>
          </a:prstGeom>
        </p:spPr>
        <p:txBody>
          <a:bodyPr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505" b="1" i="0" u="sng"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BẰNG CHỨNG</a:t>
            </a:r>
          </a:p>
        </p:txBody>
      </p:sp>
    </p:spTree>
    <p:extLst>
      <p:ext uri="{BB962C8B-B14F-4D97-AF65-F5344CB8AC3E}">
        <p14:creationId xmlns:p14="http://schemas.microsoft.com/office/powerpoint/2010/main" val="25746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id="{1B7F77EB-60D0-122C-E1E6-91ED48E919C7}"/>
              </a:ext>
            </a:extLst>
          </p:cNvPr>
          <p:cNvSpPr/>
          <p:nvPr/>
        </p:nvSpPr>
        <p:spPr>
          <a:xfrm>
            <a:off x="3822000" y="737805"/>
            <a:ext cx="4314699" cy="1278720"/>
          </a:xfrm>
          <a:custGeom>
            <a:avLst/>
            <a:gdLst/>
            <a:ahLst/>
            <a:cxnLst/>
            <a:rect l="l" t="t" r="r" b="b"/>
            <a:pathLst>
              <a:path w="6472048" h="1918080">
                <a:moveTo>
                  <a:pt x="0" y="0"/>
                </a:moveTo>
                <a:lnTo>
                  <a:pt x="6472048" y="0"/>
                </a:lnTo>
                <a:lnTo>
                  <a:pt x="6472048" y="1918079"/>
                </a:lnTo>
                <a:lnTo>
                  <a:pt x="0" y="19180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8C45A1D3-9544-C65F-8240-37CCC195582F}"/>
              </a:ext>
            </a:extLst>
          </p:cNvPr>
          <p:cNvSpPr txBox="1"/>
          <p:nvPr/>
        </p:nvSpPr>
        <p:spPr>
          <a:xfrm>
            <a:off x="4662161" y="1063228"/>
            <a:ext cx="2634377" cy="564257"/>
          </a:xfrm>
          <a:prstGeom prst="rect">
            <a:avLst/>
          </a:prstGeom>
        </p:spPr>
        <p:txBody>
          <a:bodyPr lIns="0" tIns="0" rIns="0" bIns="0" rtlCol="0" anchor="t">
            <a:spAutoFit/>
          </a:bodyPr>
          <a:lstStyle/>
          <a:p>
            <a:pPr marL="0" marR="0" lvl="0" indent="0" algn="ctr" defTabSz="914400" rtl="0" eaLnBrk="1" fontAlgn="auto" latinLnBrk="0" hangingPunct="1">
              <a:lnSpc>
                <a:spcPts val="4374"/>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6">
            <a:extLst>
              <a:ext uri="{FF2B5EF4-FFF2-40B4-BE49-F238E27FC236}">
                <a16:creationId xmlns:a16="http://schemas.microsoft.com/office/drawing/2014/main" id="{DF64C049-1643-7D22-38EA-BE44AFCF0288}"/>
              </a:ext>
            </a:extLst>
          </p:cNvPr>
          <p:cNvSpPr txBox="1"/>
          <p:nvPr/>
        </p:nvSpPr>
        <p:spPr>
          <a:xfrm>
            <a:off x="1768840" y="2196569"/>
            <a:ext cx="8253216" cy="44935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4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6" name="Google Shape;164;p9">
            <a:extLst>
              <a:ext uri="{FF2B5EF4-FFF2-40B4-BE49-F238E27FC236}">
                <a16:creationId xmlns:a16="http://schemas.microsoft.com/office/drawing/2014/main"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id="{4C98B6A4-7033-8D9E-4AC9-11EC80C07036}"/>
              </a:ext>
            </a:extLst>
          </p:cNvPr>
          <p:cNvSpPr/>
          <p:nvPr/>
        </p:nvSpPr>
        <p:spPr>
          <a:xfrm>
            <a:off x="445542" y="2247370"/>
            <a:ext cx="4970641"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pic>
        <p:nvPicPr>
          <p:cNvPr id="8" name="Picture 7">
            <a:extLst>
              <a:ext uri="{FF2B5EF4-FFF2-40B4-BE49-F238E27FC236}">
                <a16:creationId xmlns:a16="http://schemas.microsoft.com/office/drawing/2014/main" id="{A7CB6C79-0145-DFB1-FCCE-CC3BB7E6BABE}"/>
              </a:ext>
            </a:extLst>
          </p:cNvPr>
          <p:cNvPicPr>
            <a:picLocks noChangeAspect="1"/>
          </p:cNvPicPr>
          <p:nvPr/>
        </p:nvPicPr>
        <p:blipFill>
          <a:blip r:embed="rId4"/>
          <a:stretch>
            <a:fillRect/>
          </a:stretch>
        </p:blipFill>
        <p:spPr>
          <a:xfrm>
            <a:off x="5416183" y="0"/>
            <a:ext cx="6703101" cy="7020732"/>
          </a:xfrm>
          <a:prstGeom prst="rect">
            <a:avLst/>
          </a:prstGeom>
        </p:spPr>
      </p:pic>
    </p:spTree>
    <p:extLst>
      <p:ext uri="{BB962C8B-B14F-4D97-AF65-F5344CB8AC3E}">
        <p14:creationId xmlns:p14="http://schemas.microsoft.com/office/powerpoint/2010/main" val="17601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624086" y="2145047"/>
            <a:ext cx="4520296" cy="2862322"/>
          </a:xfrm>
          <a:prstGeom prst="rect">
            <a:avLst/>
          </a:prstGeom>
          <a:noFill/>
          <a:ln w="9525" algn="ctr">
            <a:noFill/>
            <a:miter lim="800000"/>
            <a:headEnd/>
            <a:tailEnd/>
          </a:ln>
          <a:effectLst/>
        </p:spPr>
        <p:txBody>
          <a:bodyPr wrap="square">
            <a:spAutoFit/>
          </a:bodyPr>
          <a:lstStyle/>
          <a:p>
            <a:pPr marR="0" lvl="0" algn="just" defTabSz="661751" rtl="0" eaLnBrk="1" fontAlgn="base" latinLnBrk="0" hangingPunct="1">
              <a:lnSpc>
                <a:spcPct val="100000"/>
              </a:lnSpc>
              <a:spcBef>
                <a:spcPct val="0"/>
              </a:spcBef>
              <a:spcAft>
                <a:spcPct val="0"/>
              </a:spcAft>
              <a:buClrTx/>
              <a:buSzTx/>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tướng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algn="just" defTabSz="661751"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477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Ô CỬA BÍ MẬT</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2"/>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 y="1124261"/>
            <a:ext cx="12192000" cy="580032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20040" y="1124261"/>
            <a:ext cx="11551920" cy="5127505"/>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447735" y="527421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702669" y="5274218"/>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solidFill>
                  <a:prstClr val="black"/>
                </a:solidFill>
                <a:effectLst/>
                <a:uLnTx/>
                <a:uFillTx/>
                <a:latin typeface="Times New Roman"/>
                <a:ea typeface="Times New Roman"/>
                <a:cs typeface="+mn-cs"/>
              </a:rPr>
              <a:t> </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Tướng sĩ</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 soi lại mình,</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biết trân trọng giữ gìn mối ân tình</a:t>
            </a:r>
          </a:p>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L</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406487" y="3270370"/>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7" name="矩形: 圆角 24">
            <a:extLst>
              <a:ext uri="{FF2B5EF4-FFF2-40B4-BE49-F238E27FC236}">
                <a16:creationId xmlns:a16="http://schemas.microsoft.com/office/drawing/2014/main" id="{E10488E0-C378-FC93-4BAD-7A95BC0891E1}"/>
              </a:ext>
            </a:extLst>
          </p:cNvPr>
          <p:cNvSpPr/>
          <p:nvPr/>
        </p:nvSpPr>
        <p:spPr>
          <a:xfrm>
            <a:off x="1692161" y="199804"/>
            <a:ext cx="9205687"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3: Phân tích phải trái, đúng sai</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2">
            <a:extLst>
              <a:ext uri="{FF2B5EF4-FFF2-40B4-BE49-F238E27FC236}">
                <a16:creationId xmlns:a16="http://schemas.microsoft.com/office/drawing/2014/main" id="{174070E2-D211-858E-4673-C695DB5C25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171" y="44652"/>
            <a:ext cx="1232592" cy="1119720"/>
          </a:xfrm>
          <a:prstGeom prst="rect">
            <a:avLst/>
          </a:prstGeom>
        </p:spPr>
      </p:pic>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549AFC-6141-DEA8-512D-1E19ED6EC199}"/>
              </a:ext>
            </a:extLst>
          </p:cNvPr>
          <p:cNvSpPr txBox="1"/>
          <p:nvPr/>
        </p:nvSpPr>
        <p:spPr>
          <a:xfrm>
            <a:off x="46494" y="264888"/>
            <a:ext cx="4474082" cy="5583126"/>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4">
            <a:extLst>
              <a:ext uri="{FF2B5EF4-FFF2-40B4-BE49-F238E27FC236}">
                <a16:creationId xmlns:a16="http://schemas.microsoft.com/office/drawing/2014/main" id="{F718620A-0A89-72CD-318A-8F295713A921}"/>
              </a:ext>
            </a:extLst>
          </p:cNvPr>
          <p:cNvGraphicFramePr/>
          <p:nvPr>
            <p:extLst>
              <p:ext uri="{D42A27DB-BD31-4B8C-83A1-F6EECF244321}">
                <p14:modId xmlns:p14="http://schemas.microsoft.com/office/powerpoint/2010/main" val="353392306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174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3" name="TextBox 2">
            <a:extLst>
              <a:ext uri="{FF2B5EF4-FFF2-40B4-BE49-F238E27FC236}">
                <a16:creationId xmlns:a16="http://schemas.microsoft.com/office/drawing/2014/main" id="{C2A10576-76B0-6B3A-0DDF-DD1DFE1E9243}"/>
              </a:ext>
            </a:extLst>
          </p:cNvPr>
          <p:cNvSpPr txBox="1"/>
          <p:nvPr/>
        </p:nvSpPr>
        <p:spPr>
          <a:xfrm>
            <a:off x="663939" y="50683"/>
            <a:ext cx="4747510" cy="553998"/>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Những việc nên làm</a:t>
            </a: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878228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4: L</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9188" y="325248"/>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ra 2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Mệnh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lệnh</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Lập</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luận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bén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rõ</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ràng</a:t>
            </a:r>
            <a:endPar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Thái độ d</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Gan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ruột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Khích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lệ</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viên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mức</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cao</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nhất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ý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chiến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đấu</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sĩ</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id="{BF16FFA3-1B17-C8CD-5A66-C8B185CD0A0D}"/>
              </a:ext>
            </a:extLst>
          </p:cNvPr>
          <p:cNvSpPr>
            <a:spLocks noChangeArrowheads="1" noChangeShapeType="1" noTextEdit="1"/>
          </p:cNvSpPr>
          <p:nvPr/>
        </p:nvSpPr>
        <p:spPr bwMode="auto">
          <a:xfrm>
            <a:off x="2905351" y="250645"/>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id="{A55ECD52-CC2D-BCB8-EA94-AD83522AF623}"/>
              </a:ext>
            </a:extLst>
          </p:cNvPr>
          <p:cNvGrpSpPr/>
          <p:nvPr/>
        </p:nvGrpSpPr>
        <p:grpSpPr>
          <a:xfrm rot="198028">
            <a:off x="2429245" y="-106866"/>
            <a:ext cx="8001285" cy="1402334"/>
            <a:chOff x="5855626" y="-119829"/>
            <a:chExt cx="5927300" cy="3556577"/>
          </a:xfrm>
        </p:grpSpPr>
        <p:sp>
          <p:nvSpPr>
            <p:cNvPr id="20" name="Rectangle 19">
              <a:extLst>
                <a:ext uri="{FF2B5EF4-FFF2-40B4-BE49-F238E27FC236}">
                  <a16:creationId xmlns:a16="http://schemas.microsoft.com/office/drawing/2014/main"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id="{E931A9FE-927B-67DB-4A7A-232A4BE6A0F0}"/>
              </a:ext>
            </a:extLst>
          </p:cNvPr>
          <p:cNvSpPr txBox="1"/>
          <p:nvPr/>
        </p:nvSpPr>
        <p:spPr>
          <a:xfrm>
            <a:off x="350144" y="1290380"/>
            <a:ext cx="11612007" cy="2985433"/>
          </a:xfrm>
          <a:prstGeom prst="rect">
            <a:avLst/>
          </a:prstGeom>
          <a:solidFill>
            <a:schemeClr val="accent2">
              <a:lumMod val="20000"/>
              <a:lumOff val="80000"/>
            </a:schemeClr>
          </a:solidFill>
          <a:ln w="28575">
            <a:solidFill>
              <a:srgbClr val="92D050"/>
            </a:solidFill>
          </a:ln>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Em có nhận xét gì về giọng điệu, cách sử dụng ngôn từ của vị chủ tướng Trần Quốc Tuấn trong bài Hịch?</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id="{CA14F6A0-796F-031A-A1B4-2962AC3273BB}"/>
              </a:ext>
            </a:extLst>
          </p:cNvPr>
          <p:cNvGrpSpPr>
            <a:grpSpLocks/>
          </p:cNvGrpSpPr>
          <p:nvPr/>
        </p:nvGrpSpPr>
        <p:grpSpPr bwMode="auto">
          <a:xfrm>
            <a:off x="6096000" y="918229"/>
            <a:ext cx="5766215" cy="5737404"/>
            <a:chOff x="0" y="0"/>
            <a:chExt cx="1666580" cy="1570071"/>
          </a:xfrm>
        </p:grpSpPr>
        <p:sp>
          <p:nvSpPr>
            <p:cNvPr id="8" name="Freeform 93">
              <a:extLst>
                <a:ext uri="{FF2B5EF4-FFF2-40B4-BE49-F238E27FC236}">
                  <a16:creationId xmlns:a16="http://schemas.microsoft.com/office/drawing/2014/main"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TextBox 94">
              <a:extLst>
                <a:ext uri="{FF2B5EF4-FFF2-40B4-BE49-F238E27FC236}">
                  <a16:creationId xmlns:a16="http://schemas.microsoft.com/office/drawing/2014/main"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5">
            <a:extLst>
              <a:ext uri="{FF2B5EF4-FFF2-40B4-BE49-F238E27FC236}">
                <a16:creationId xmlns:a16="http://schemas.microsoft.com/office/drawing/2014/main" id="{8D93D77D-00F7-48D1-1CC9-840DBF260E53}"/>
              </a:ext>
            </a:extLst>
          </p:cNvPr>
          <p:cNvGrpSpPr>
            <a:grpSpLocks/>
          </p:cNvGrpSpPr>
          <p:nvPr/>
        </p:nvGrpSpPr>
        <p:grpSpPr bwMode="auto">
          <a:xfrm>
            <a:off x="329785" y="918229"/>
            <a:ext cx="5560900" cy="5752394"/>
            <a:chOff x="0" y="0"/>
            <a:chExt cx="1666580" cy="1570071"/>
          </a:xfrm>
        </p:grpSpPr>
        <p:sp>
          <p:nvSpPr>
            <p:cNvPr id="11" name="Freeform 96">
              <a:extLst>
                <a:ext uri="{FF2B5EF4-FFF2-40B4-BE49-F238E27FC236}">
                  <a16:creationId xmlns:a16="http://schemas.microsoft.com/office/drawing/2014/main"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97">
              <a:extLst>
                <a:ext uri="{FF2B5EF4-FFF2-40B4-BE49-F238E27FC236}">
                  <a16:creationId xmlns:a16="http://schemas.microsoft.com/office/drawing/2014/main"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35">
            <a:extLst>
              <a:ext uri="{FF2B5EF4-FFF2-40B4-BE49-F238E27FC236}">
                <a16:creationId xmlns:a16="http://schemas.microsoft.com/office/drawing/2014/main"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C46848"/>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6">
            <a:extLst>
              <a:ext uri="{FF2B5EF4-FFF2-40B4-BE49-F238E27FC236}">
                <a16:creationId xmlns:a16="http://schemas.microsoft.com/office/drawing/2014/main"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37">
            <a:extLst>
              <a:ext uri="{FF2B5EF4-FFF2-40B4-BE49-F238E27FC236}">
                <a16:creationId xmlns:a16="http://schemas.microsoft.com/office/drawing/2014/main"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38">
            <a:extLst>
              <a:ext uri="{FF2B5EF4-FFF2-40B4-BE49-F238E27FC236}">
                <a16:creationId xmlns:a16="http://schemas.microsoft.com/office/drawing/2014/main"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39">
            <a:extLst>
              <a:ext uri="{FF2B5EF4-FFF2-40B4-BE49-F238E27FC236}">
                <a16:creationId xmlns:a16="http://schemas.microsoft.com/office/drawing/2014/main"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40">
            <a:extLst>
              <a:ext uri="{FF2B5EF4-FFF2-40B4-BE49-F238E27FC236}">
                <a16:creationId xmlns:a16="http://schemas.microsoft.com/office/drawing/2014/main"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9" name="Freeform 141">
            <a:extLst>
              <a:ext uri="{FF2B5EF4-FFF2-40B4-BE49-F238E27FC236}">
                <a16:creationId xmlns:a16="http://schemas.microsoft.com/office/drawing/2014/main"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65">
            <a:extLst>
              <a:ext uri="{FF2B5EF4-FFF2-40B4-BE49-F238E27FC236}">
                <a16:creationId xmlns:a16="http://schemas.microsoft.com/office/drawing/2014/main" id="{80A8B10C-2795-6B11-C45F-7470E52307DC}"/>
              </a:ext>
            </a:extLst>
          </p:cNvPr>
          <p:cNvSpPr txBox="1">
            <a:spLocks noChangeArrowheads="1"/>
          </p:cNvSpPr>
          <p:nvPr/>
        </p:nvSpPr>
        <p:spPr bwMode="auto">
          <a:xfrm>
            <a:off x="602453" y="1505807"/>
            <a:ext cx="4737509" cy="4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de-DE"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hiện trong bài hịch rất đa 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thì nêu gương, lúc trữ tình, thân mật, </a:t>
            </a:r>
            <a:r>
              <a:rPr kumimoji="0" lang="vi-VN" sz="28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thì suy luận lô gích vẽ ra viễn cảnh tai hoạ, lúc thì thống thiết, căm phẫn, khi thì châm biếm, mỉa mai, lúc lại dứt khoát vẽ ra viễn cảnh thắng lợi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tạo nên một bài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 hình ảnh, nh</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ạc</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166">
            <a:extLst>
              <a:ext uri="{FF2B5EF4-FFF2-40B4-BE49-F238E27FC236}">
                <a16:creationId xmlns:a16="http://schemas.microsoft.com/office/drawing/2014/main" id="{3E4AC635-A0CD-9C57-BDE0-F39730CDB894}"/>
              </a:ext>
            </a:extLst>
          </p:cNvPr>
          <p:cNvSpPr txBox="1">
            <a:spLocks noChangeArrowheads="1"/>
          </p:cNvSpPr>
          <p:nvPr/>
        </p:nvSpPr>
        <p:spPr bwMode="auto">
          <a:xfrm>
            <a:off x="6287053" y="1200730"/>
            <a:ext cx="5302494" cy="57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logic,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biền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39541E4-65CD-E783-D8FA-A059B96E5539}"/>
              </a:ext>
            </a:extLst>
          </p:cNvPr>
          <p:cNvSpPr txBox="1"/>
          <p:nvPr/>
        </p:nvSpPr>
        <p:spPr>
          <a:xfrm>
            <a:off x="2293212" y="238818"/>
            <a:ext cx="6093500" cy="583750"/>
          </a:xfrm>
          <a:prstGeom prst="rect">
            <a:avLst/>
          </a:prstGeom>
          <a:noFill/>
        </p:spPr>
        <p:txBody>
          <a:bodyPr wrap="square">
            <a:spAutoFit/>
          </a:bodyPr>
          <a:lstStyle/>
          <a:p>
            <a:pPr algn="just">
              <a:lnSpc>
                <a:spcPct val="107000"/>
              </a:lnSpc>
              <a:spcBef>
                <a:spcPts val="600"/>
              </a:spcBef>
              <a:spcAft>
                <a:spcPts val="600"/>
              </a:spcAft>
            </a:pPr>
            <a:r>
              <a:rPr lang="de-DE" sz="3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Nghệ thuật nghị luận</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56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0F4C-D8DB-C8C0-92EA-497A0FDE88EA}"/>
              </a:ext>
            </a:extLst>
          </p:cNvPr>
          <p:cNvSpPr txBox="1"/>
          <p:nvPr/>
        </p:nvSpPr>
        <p:spPr>
          <a:xfrm>
            <a:off x="2938263" y="1770218"/>
            <a:ext cx="6093500" cy="2062103"/>
          </a:xfrm>
          <a:prstGeom prst="rect">
            <a:avLst/>
          </a:prstGeom>
          <a:noFill/>
        </p:spPr>
        <p:txBody>
          <a:bodyPr wrap="square">
            <a:spAutoFit/>
          </a:bodyPr>
          <a:lstStyle/>
          <a:p>
            <a:r>
              <a:rPr lang="vi-VN" sz="3200" b="0" i="0" dirty="0">
                <a:solidFill>
                  <a:srgbClr val="FF0000"/>
                </a:solidFill>
                <a:effectLst/>
                <a:latin typeface="Times New Roman" panose="02020603050405020304" pitchFamily="18" charset="0"/>
                <a:cs typeface="Times New Roman" panose="02020603050405020304" pitchFamily="18" charset="0"/>
              </a:rPr>
              <a:t>Từ bài Hịch tướng sĩ của Trần Quốc Tuấn, em học được gì về cách viết bài văn nghị luận nhằm thuyết phục người khác?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Users\A02\AppData\Local\Temp\360zip$Temp\360$0\huan (3).jpg">
            <a:extLst>
              <a:ext uri="{FF2B5EF4-FFF2-40B4-BE49-F238E27FC236}">
                <a16:creationId xmlns:a16="http://schemas.microsoft.com/office/drawing/2014/main" id="{89FED67B-2AEA-B4BF-E178-33B3A2FB0463}"/>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848005" y="266802"/>
            <a:ext cx="7095260" cy="67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p:cNvSpPr/>
          <p:nvPr/>
        </p:nvSpPr>
        <p:spPr>
          <a:xfrm>
            <a:off x="9538517" y="2198029"/>
            <a:ext cx="1994298" cy="97390"/>
          </a:xfrm>
          <a:prstGeom prst="line">
            <a:avLst/>
          </a:prstGeom>
          <a:ln w="28575" cap="flat">
            <a:solidFill>
              <a:srgbClr val="424242"/>
            </a:solidFill>
            <a:prstDash val="sysDash"/>
            <a:headEnd type="none" w="sm" len="sm"/>
            <a:tailEnd type="none" w="sm" len="sm"/>
          </a:ln>
        </p:spPr>
        <p:txBody>
          <a:bodyPr/>
          <a:lstStyle/>
          <a:p>
            <a:endParaRPr lang="en-US"/>
          </a:p>
        </p:txBody>
      </p:sp>
      <p:sp>
        <p:nvSpPr>
          <p:cNvPr id="27" name="AutoShape 12"/>
          <p:cNvSpPr/>
          <p:nvPr/>
        </p:nvSpPr>
        <p:spPr>
          <a:xfrm>
            <a:off x="10153984" y="3559510"/>
            <a:ext cx="1577426" cy="19050"/>
          </a:xfrm>
          <a:prstGeom prst="line">
            <a:avLst/>
          </a:prstGeom>
          <a:ln w="28575" cap="flat">
            <a:solidFill>
              <a:srgbClr val="424242"/>
            </a:solidFill>
            <a:prstDash val="sysDash"/>
            <a:headEnd type="none" w="sm" len="sm"/>
            <a:tailEnd type="none" w="sm" len="sm"/>
          </a:ln>
        </p:spPr>
        <p:txBody>
          <a:bodyPr/>
          <a:lstStyle/>
          <a:p>
            <a:endParaRPr lang="en-US"/>
          </a:p>
        </p:txBody>
      </p:sp>
      <p:sp>
        <p:nvSpPr>
          <p:cNvPr id="28" name="AutoShape 13"/>
          <p:cNvSpPr/>
          <p:nvPr/>
        </p:nvSpPr>
        <p:spPr>
          <a:xfrm>
            <a:off x="9434293" y="4921979"/>
            <a:ext cx="2647957" cy="19050"/>
          </a:xfrm>
          <a:prstGeom prst="line">
            <a:avLst/>
          </a:prstGeom>
          <a:ln w="28575" cap="flat">
            <a:solidFill>
              <a:srgbClr val="424242"/>
            </a:solidFill>
            <a:prstDash val="sysDash"/>
            <a:headEnd type="none" w="sm" len="sm"/>
            <a:tailEnd type="none" w="sm" len="sm"/>
          </a:ln>
        </p:spPr>
        <p:txBody>
          <a:bodyPr/>
          <a:lstStyle/>
          <a:p>
            <a:endParaRPr lang="en-US"/>
          </a:p>
        </p:txBody>
      </p:sp>
      <p:sp>
        <p:nvSpPr>
          <p:cNvPr id="30" name="Freeform 15"/>
          <p:cNvSpPr/>
          <p:nvPr/>
        </p:nvSpPr>
        <p:spPr>
          <a:xfrm>
            <a:off x="9561796" y="226418"/>
            <a:ext cx="1707607" cy="171526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6B9B8"/>
          </a:solidFill>
        </p:spPr>
        <p:txBody>
          <a:bodyPr/>
          <a:lstStyle/>
          <a:p>
            <a:endParaRPr lang="en-US"/>
          </a:p>
        </p:txBody>
      </p:sp>
      <p:sp>
        <p:nvSpPr>
          <p:cNvPr id="33" name="Freeform 18"/>
          <p:cNvSpPr/>
          <p:nvPr/>
        </p:nvSpPr>
        <p:spPr>
          <a:xfrm>
            <a:off x="10415599" y="2241843"/>
            <a:ext cx="1375355" cy="138151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5F4D4"/>
          </a:solidFill>
        </p:spPr>
        <p:txBody>
          <a:bodyPr/>
          <a:lstStyle/>
          <a:p>
            <a:endParaRPr lang="en-US"/>
          </a:p>
        </p:txBody>
      </p:sp>
      <p:sp>
        <p:nvSpPr>
          <p:cNvPr id="34" name="TextBox 19"/>
          <p:cNvSpPr txBox="1"/>
          <p:nvPr/>
        </p:nvSpPr>
        <p:spPr>
          <a:xfrm>
            <a:off x="6893948" y="4076773"/>
            <a:ext cx="1122485" cy="1203433"/>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nvGrpSpPr>
          <p:cNvPr id="35" name="Group 20"/>
          <p:cNvGrpSpPr/>
          <p:nvPr/>
        </p:nvGrpSpPr>
        <p:grpSpPr>
          <a:xfrm>
            <a:off x="10942697" y="3807011"/>
            <a:ext cx="1138814" cy="1138814"/>
            <a:chOff x="0" y="0"/>
            <a:chExt cx="812800" cy="812800"/>
          </a:xfrm>
        </p:grpSpPr>
        <p:sp>
          <p:nvSpPr>
            <p:cNvPr id="36"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379"/>
            </a:solidFill>
            <a:ln>
              <a:solidFill>
                <a:srgbClr val="E6B9B8"/>
              </a:solidFill>
            </a:ln>
          </p:spPr>
          <p:txBody>
            <a:bodyPr/>
            <a:lstStyle/>
            <a:p>
              <a:endParaRPr lang="en-US"/>
            </a:p>
          </p:txBody>
        </p:sp>
        <p:sp>
          <p:nvSpPr>
            <p:cNvPr id="37"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C966816A-63BB-3ABB-F285-1B2A41D1482F}"/>
              </a:ext>
            </a:extLst>
          </p:cNvPr>
          <p:cNvSpPr txBox="1"/>
          <p:nvPr/>
        </p:nvSpPr>
        <p:spPr>
          <a:xfrm>
            <a:off x="401046" y="213352"/>
            <a:ext cx="9367090" cy="6640279"/>
          </a:xfrm>
          <a:prstGeom prst="rect">
            <a:avLst/>
          </a:prstGeom>
          <a:noFill/>
        </p:spPr>
        <p:txBody>
          <a:bodyPr wrap="square">
            <a:spAutoFit/>
          </a:bodyPr>
          <a:lstStyle/>
          <a:p>
            <a:pPr algn="just">
              <a:lnSpc>
                <a:spcPct val="107000"/>
              </a:lnSpc>
              <a:spcBef>
                <a:spcPts val="600"/>
              </a:spcBef>
              <a:spcAft>
                <a:spcPts val="600"/>
              </a:spcAft>
            </a:pP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68603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Nêu</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sử</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(Tội ác của kẻ thù và nỗi lòng vị chủ 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Phê</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đúng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(Lời kêu 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0" y="704986"/>
            <a:ext cx="11708192" cy="1077218"/>
          </a:xfrm>
          <a:prstGeom prst="rect">
            <a:avLst/>
          </a:prstGeom>
          <a:solidFill>
            <a:schemeClr val="bg1"/>
          </a:solid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Ngày nay, loại văn bản nào có mục đích và nội dung tương tự hịch? Theo em, khi nào thì người ta viết loại văn bản như thế?</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id="{0693B01A-EE0B-04BF-B74D-DEF08DDE16F5}"/>
              </a:ext>
            </a:extLst>
          </p:cNvPr>
          <p:cNvSpPr txBox="1"/>
          <p:nvPr/>
        </p:nvSpPr>
        <p:spPr>
          <a:xfrm>
            <a:off x="3580409" y="3821150"/>
            <a:ext cx="81689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hịch kêu gọi các bạn chăm chỉ học hành.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a:extLst>
              <a:ext uri="{FF2B5EF4-FFF2-40B4-BE49-F238E27FC236}">
                <a16:creationId xmlns:a16="http://schemas.microsoft.com/office/drawing/2014/main" id="{EFA4A22E-167F-6FBD-F3F0-59688E8135C9}"/>
              </a:ext>
            </a:extLst>
          </p:cNvPr>
          <p:cNvPicPr>
            <a:picLocks noChangeAspect="1"/>
          </p:cNvPicPr>
          <p:nvPr/>
        </p:nvPicPr>
        <p:blipFill>
          <a:blip r:embed="rId2"/>
          <a:stretch>
            <a:fillRect/>
          </a:stretch>
        </p:blipFill>
        <p:spPr>
          <a:xfrm>
            <a:off x="4061359" y="342404"/>
            <a:ext cx="8090483" cy="2650178"/>
          </a:xfrm>
          <a:prstGeom prst="rect">
            <a:avLst/>
          </a:prstGeom>
        </p:spPr>
      </p:pic>
      <p:sp>
        <p:nvSpPr>
          <p:cNvPr id="3" name="Rounded Rectangle 4">
            <a:extLst>
              <a:ext uri="{FF2B5EF4-FFF2-40B4-BE49-F238E27FC236}">
                <a16:creationId xmlns:a16="http://schemas.microsoft.com/office/drawing/2014/main" id="{1C00E8E3-8BE2-D081-2ADA-93252DA8C546}"/>
              </a:ext>
            </a:extLst>
          </p:cNvPr>
          <p:cNvSpPr/>
          <p:nvPr/>
        </p:nvSpPr>
        <p:spPr>
          <a:xfrm>
            <a:off x="6828309" y="2921331"/>
            <a:ext cx="4534235" cy="819398"/>
          </a:xfrm>
          <a:prstGeom prst="roundRect">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-TRẦN HƯNG ĐẠO-</a:t>
            </a:r>
          </a:p>
        </p:txBody>
      </p:sp>
      <p:sp>
        <p:nvSpPr>
          <p:cNvPr id="4" name="TextBox 3">
            <a:extLst>
              <a:ext uri="{FF2B5EF4-FFF2-40B4-BE49-F238E27FC236}">
                <a16:creationId xmlns:a16="http://schemas.microsoft.com/office/drawing/2014/main" id="{541DD85A-4B75-5770-84A0-C51E1860B3C0}"/>
              </a:ext>
            </a:extLst>
          </p:cNvPr>
          <p:cNvSpPr txBox="1"/>
          <p:nvPr/>
        </p:nvSpPr>
        <p:spPr>
          <a:xfrm>
            <a:off x="5421108" y="1458237"/>
            <a:ext cx="5820689" cy="1104245"/>
          </a:xfrm>
          <a:prstGeom prst="rect">
            <a:avLst/>
          </a:prstGeom>
          <a:noFill/>
        </p:spPr>
        <p:txBody>
          <a:bodyPr wrap="none" rtlCol="0">
            <a:prstTxWarp prst="textArchUp">
              <a:avLst/>
            </a:prstTxWarp>
            <a:spAutoFit/>
          </a:bodyPr>
          <a:lstStyle/>
          <a:p>
            <a:pPr algn="ctr">
              <a:defRPr/>
            </a:pPr>
            <a:r>
              <a:rPr lang="en-US" sz="8800" b="1" dirty="0">
                <a:solidFill>
                  <a:srgbClr val="FF0000"/>
                </a:solidFill>
                <a:latin typeface="Times New Roman" pitchFamily="18" charset="0"/>
                <a:cs typeface="Times New Roman" pitchFamily="18" charset="0"/>
              </a:rPr>
              <a:t>HỊCH TƯỚNG SĨ</a:t>
            </a:r>
          </a:p>
        </p:txBody>
      </p:sp>
      <p:pic>
        <p:nvPicPr>
          <p:cNvPr id="5" name="Picture 4">
            <a:extLst>
              <a:ext uri="{FF2B5EF4-FFF2-40B4-BE49-F238E27FC236}">
                <a16:creationId xmlns:a16="http://schemas.microsoft.com/office/drawing/2014/main" id="{33F678F0-58AF-2B4D-FB6B-D87D29B8D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215441" y="0"/>
            <a:ext cx="8832737" cy="6858000"/>
          </a:xfrm>
          <a:prstGeom prst="rect">
            <a:avLst/>
          </a:prstGeom>
          <a:ln>
            <a:noFill/>
          </a:ln>
          <a:effectLst>
            <a:softEdge rad="112500"/>
          </a:effectLst>
        </p:spPr>
      </p:pic>
    </p:spTree>
    <p:extLst>
      <p:ext uri="{BB962C8B-B14F-4D97-AF65-F5344CB8AC3E}">
        <p14:creationId xmlns:p14="http://schemas.microsoft.com/office/powerpoint/2010/main" val="23653295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4266</TotalTime>
  <Words>3185</Words>
  <Application>Microsoft Office PowerPoint</Application>
  <PresentationFormat>Widescreen</PresentationFormat>
  <Paragraphs>340</Paragraphs>
  <Slides>45</Slides>
  <Notes>15</Notes>
  <HiddenSlides>0</HiddenSlides>
  <MMClips>5</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45</vt:i4>
      </vt:variant>
    </vt:vector>
  </HeadingPairs>
  <TitlesOfParts>
    <vt:vector size="78" baseType="lpstr">
      <vt:lpstr>等线</vt:lpstr>
      <vt:lpstr>等线 Light</vt:lpstr>
      <vt:lpstr>#9Slide03 Aturdida</vt:lpstr>
      <vt:lpstr>#9Slide05 Brannboll Ny</vt:lpstr>
      <vt:lpstr>#9Slide05 SVNCoco FY</vt:lpstr>
      <vt:lpstr>#9Slide05 SVNVery Berry</vt:lpstr>
      <vt:lpstr>#9Slide06 Thillends Small</vt:lpstr>
      <vt:lpstr>#9Slide07 Marbelia Regular</vt:lpstr>
      <vt:lpstr>.VnArial</vt:lpstr>
      <vt:lpstr>Amazone</vt:lpstr>
      <vt:lpstr>Arial</vt:lpstr>
      <vt:lpstr>Bell MT</vt:lpstr>
      <vt:lpstr>Calibri</vt:lpstr>
      <vt:lpstr>Calibri Light</vt:lpstr>
      <vt:lpstr>Lato Light</vt:lpstr>
      <vt:lpstr>SVN-Vanilla Daisy Pro</vt:lpstr>
      <vt:lpstr>Symbol</vt:lpstr>
      <vt:lpstr>Times New Roman</vt:lpstr>
      <vt:lpstr>Trebuchet MS</vt:lpstr>
      <vt:lpstr>Wingdings</vt:lpstr>
      <vt:lpstr>Wingdings 3</vt:lpstr>
      <vt:lpstr>方正静蕾简体</vt:lpstr>
      <vt:lpstr>Office Theme</vt:lpstr>
      <vt:lpstr>1_Office 主题​​</vt:lpstr>
      <vt:lpstr>12_Office Theme</vt:lpstr>
      <vt:lpstr>1_Office Theme</vt:lpstr>
      <vt:lpstr>5_Office Theme</vt:lpstr>
      <vt:lpstr>2_Office Theme</vt:lpstr>
      <vt:lpstr>2_Office 主题​​</vt:lpstr>
      <vt:lpstr>Office 主题​​</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HPC</cp:lastModifiedBy>
  <cp:revision>136</cp:revision>
  <dcterms:created xsi:type="dcterms:W3CDTF">2023-08-01T06:48:57Z</dcterms:created>
  <dcterms:modified xsi:type="dcterms:W3CDTF">2025-01-11T09:44:21Z</dcterms:modified>
</cp:coreProperties>
</file>