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8.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9.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3" r:id="rId2"/>
    <p:sldMasterId id="2147483688" r:id="rId3"/>
    <p:sldMasterId id="2147483700" r:id="rId4"/>
    <p:sldMasterId id="2147483711" r:id="rId5"/>
    <p:sldMasterId id="2147483738" r:id="rId6"/>
    <p:sldMasterId id="2147483750" r:id="rId7"/>
    <p:sldMasterId id="2147483762" r:id="rId8"/>
    <p:sldMasterId id="2147483940" r:id="rId9"/>
    <p:sldMasterId id="2147483952" r:id="rId10"/>
  </p:sldMasterIdLst>
  <p:notesMasterIdLst>
    <p:notesMasterId r:id="rId39"/>
  </p:notesMasterIdLst>
  <p:sldIdLst>
    <p:sldId id="330" r:id="rId11"/>
    <p:sldId id="1005" r:id="rId12"/>
    <p:sldId id="377" r:id="rId13"/>
    <p:sldId id="1113" r:id="rId14"/>
    <p:sldId id="316" r:id="rId15"/>
    <p:sldId id="408" r:id="rId16"/>
    <p:sldId id="271" r:id="rId17"/>
    <p:sldId id="1110" r:id="rId18"/>
    <p:sldId id="322" r:id="rId19"/>
    <p:sldId id="285" r:id="rId20"/>
    <p:sldId id="261" r:id="rId21"/>
    <p:sldId id="1101" r:id="rId22"/>
    <p:sldId id="1102" r:id="rId23"/>
    <p:sldId id="1109" r:id="rId24"/>
    <p:sldId id="428" r:id="rId25"/>
    <p:sldId id="1108" r:id="rId26"/>
    <p:sldId id="1107" r:id="rId27"/>
    <p:sldId id="345" r:id="rId28"/>
    <p:sldId id="350" r:id="rId29"/>
    <p:sldId id="1103" r:id="rId30"/>
    <p:sldId id="1111" r:id="rId31"/>
    <p:sldId id="1105" r:id="rId32"/>
    <p:sldId id="1099" r:id="rId33"/>
    <p:sldId id="1114" r:id="rId34"/>
    <p:sldId id="1080" r:id="rId35"/>
    <p:sldId id="1112" r:id="rId36"/>
    <p:sldId id="1115" r:id="rId37"/>
    <p:sldId id="37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660"/>
  </p:normalViewPr>
  <p:slideViewPr>
    <p:cSldViewPr snapToGrid="0">
      <p:cViewPr varScale="1">
        <p:scale>
          <a:sx n="64" d="100"/>
          <a:sy n="64" d="100"/>
        </p:scale>
        <p:origin x="87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notesMaster" Target="notesMasters/notesMaster1.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tableStyles" Target="tableStyle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9B0FFB-846D-4DC9-BDDD-193E5F5E2301}" type="datetimeFigureOut">
              <a:rPr lang="en-US" smtClean="0"/>
              <a:t>8/7/2023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A3DDAA1-7AA2-4A89-9E94-FB838368DA49}" type="slidenum">
              <a:rPr lang="en-US" smtClean="0"/>
              <a:t>‹#›</a:t>
            </a:fld>
            <a:endParaRPr lang="en-US"/>
          </a:p>
        </p:txBody>
      </p:sp>
    </p:spTree>
    <p:extLst>
      <p:ext uri="{BB962C8B-B14F-4D97-AF65-F5344CB8AC3E}">
        <p14:creationId xmlns:p14="http://schemas.microsoft.com/office/powerpoint/2010/main" val="4123369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Vũ</a:t>
            </a:r>
            <a:r>
              <a:rPr lang="en-US" baseline="0" dirty="0"/>
              <a:t> </a:t>
            </a:r>
            <a:r>
              <a:rPr lang="en-US" baseline="0" dirty="0" err="1"/>
              <a:t>Thị</a:t>
            </a:r>
            <a:r>
              <a:rPr lang="en-US" baseline="0" dirty="0"/>
              <a:t> </a:t>
            </a:r>
            <a:r>
              <a:rPr lang="en-US" baseline="0" dirty="0" err="1"/>
              <a:t>Ánh</a:t>
            </a:r>
            <a:r>
              <a:rPr lang="en-US" baseline="0" dirty="0"/>
              <a:t> </a:t>
            </a:r>
            <a:r>
              <a:rPr lang="en-US" baseline="0" dirty="0" err="1"/>
              <a:t>Tuyết</a:t>
            </a:r>
            <a:r>
              <a:rPr lang="en-US" baseline="0" dirty="0"/>
              <a:t> –THCS </a:t>
            </a:r>
            <a:r>
              <a:rPr lang="en-US" baseline="0" dirty="0" err="1"/>
              <a:t>Tô</a:t>
            </a:r>
            <a:r>
              <a:rPr lang="en-US" baseline="0" dirty="0"/>
              <a:t> </a:t>
            </a:r>
            <a:r>
              <a:rPr lang="en-US" baseline="0" dirty="0" err="1"/>
              <a:t>Hiệu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DF3DBC-1700-499D-954F-B1B28F762C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476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18</a:t>
            </a:fld>
            <a:endParaRPr lang="en-US"/>
          </a:p>
        </p:txBody>
      </p:sp>
    </p:spTree>
    <p:extLst>
      <p:ext uri="{BB962C8B-B14F-4D97-AF65-F5344CB8AC3E}">
        <p14:creationId xmlns:p14="http://schemas.microsoft.com/office/powerpoint/2010/main" val="1004202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595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4CF51B98-1BAE-494E-9B32-32C1577869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60553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43600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40" rtl="0" eaLnBrk="1" fontAlgn="auto" latinLnBrk="0" hangingPunct="1">
              <a:lnSpc>
                <a:spcPct val="100000"/>
              </a:lnSpc>
              <a:spcBef>
                <a:spcPts val="0"/>
              </a:spcBef>
              <a:spcAft>
                <a:spcPts val="0"/>
              </a:spcAft>
              <a:buClrTx/>
              <a:buSzTx/>
              <a:buFontTx/>
              <a:buNone/>
              <a:tabLst/>
              <a:defRPr/>
            </a:pPr>
            <a:fld id="{C3F2D422-0331-4A9A-9AC6-1209F231DEA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04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9868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8130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54801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3</a:t>
            </a:fld>
            <a:endParaRPr lang="en-US"/>
          </a:p>
        </p:txBody>
      </p:sp>
    </p:spTree>
    <p:extLst>
      <p:ext uri="{BB962C8B-B14F-4D97-AF65-F5344CB8AC3E}">
        <p14:creationId xmlns:p14="http://schemas.microsoft.com/office/powerpoint/2010/main" val="1287561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Vũ Thị Ánh Tuyết-THCS </a:t>
            </a:r>
            <a:r>
              <a:rPr lang="en-US" altLang="zh-CN" dirty="0" err="1"/>
              <a:t>Tô</a:t>
            </a:r>
            <a:r>
              <a:rPr lang="en-US" altLang="zh-CN" dirty="0"/>
              <a:t> </a:t>
            </a:r>
            <a:r>
              <a:rPr lang="en-US" altLang="zh-CN" dirty="0" err="1"/>
              <a:t>Hiệu</a:t>
            </a:r>
            <a:r>
              <a:rPr lang="en-US" altLang="zh-CN" dirty="0"/>
              <a:t>-Lê </a:t>
            </a:r>
            <a:r>
              <a:rPr lang="en-US" altLang="zh-CN" dirty="0" err="1"/>
              <a:t>Chân</a:t>
            </a:r>
            <a:r>
              <a:rPr lang="en-US" altLang="zh-CN" dirty="0"/>
              <a:t> –</a:t>
            </a:r>
            <a:r>
              <a:rPr lang="en-US" altLang="zh-CN" dirty="0" err="1"/>
              <a:t>Hải</a:t>
            </a:r>
            <a:r>
              <a:rPr lang="en-US" altLang="zh-CN" dirty="0"/>
              <a:t> </a:t>
            </a:r>
            <a:r>
              <a:rPr lang="en-US" altLang="zh-CN" dirty="0" err="1"/>
              <a:t>Phòng</a:t>
            </a:r>
            <a:endParaRPr lang="zh-CN" altLang="en-US" dirty="0"/>
          </a:p>
        </p:txBody>
      </p:sp>
      <p:sp>
        <p:nvSpPr>
          <p:cNvPr id="4" name="灯片编号占位符 3"/>
          <p:cNvSpPr>
            <a:spLocks noGrp="1"/>
          </p:cNvSpPr>
          <p:nvPr>
            <p:ph type="sldNum" sz="quarter" idx="10"/>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17586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6</a:t>
            </a:fld>
            <a:endParaRPr lang="en-US"/>
          </a:p>
        </p:txBody>
      </p:sp>
    </p:spTree>
    <p:extLst>
      <p:ext uri="{BB962C8B-B14F-4D97-AF65-F5344CB8AC3E}">
        <p14:creationId xmlns:p14="http://schemas.microsoft.com/office/powerpoint/2010/main" val="3613363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7</a:t>
            </a:fld>
            <a:endParaRPr lang="en-US"/>
          </a:p>
        </p:txBody>
      </p:sp>
    </p:spTree>
    <p:extLst>
      <p:ext uri="{BB962C8B-B14F-4D97-AF65-F5344CB8AC3E}">
        <p14:creationId xmlns:p14="http://schemas.microsoft.com/office/powerpoint/2010/main" val="20505691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23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fld id="{8A3DDAA1-7AA2-4A89-9E94-FB838368DA49}" type="slidenum">
              <a:rPr lang="en-US" smtClean="0"/>
              <a:t>15</a:t>
            </a:fld>
            <a:endParaRPr lang="en-US"/>
          </a:p>
        </p:txBody>
      </p:sp>
    </p:spTree>
    <p:extLst>
      <p:ext uri="{BB962C8B-B14F-4D97-AF65-F5344CB8AC3E}">
        <p14:creationId xmlns:p14="http://schemas.microsoft.com/office/powerpoint/2010/main" val="3035660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Vũ Thị Ánh Tuyết-THCS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Tô</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Hiệu</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-Lê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Chân</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Hải</a:t>
            </a:r>
            <a:r>
              <a:rPr kumimoji="0" lang="en-US" altLang="zh-CN"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 </a:t>
            </a:r>
            <a:r>
              <a:rPr kumimoji="0" lang="en-US" altLang="zh-CN" sz="1200" b="0" i="0" u="none" strike="noStrike" kern="1200" cap="none" spc="0" normalizeH="0" baseline="0" noProof="0" dirty="0" err="1">
                <a:ln>
                  <a:noFill/>
                </a:ln>
                <a:solidFill>
                  <a:prstClr val="black"/>
                </a:solidFill>
                <a:effectLst/>
                <a:uLnTx/>
                <a:uFillTx/>
                <a:latin typeface="Calibri" panose="020F0502020204030204"/>
                <a:ea typeface="等线" panose="02010600030101010101" pitchFamily="2" charset="-122"/>
                <a:cs typeface="+mn-cs"/>
              </a:rPr>
              <a:t>Phòng</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3DDAA1-7AA2-4A89-9E94-FB838368DA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43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7F800-0BC1-EDEE-4091-2D3E1D65C3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A906F9-6CA8-9FC0-22F2-EA87ADF929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EF56EB-69D5-A174-121F-95359BD7EB50}"/>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5" name="Footer Placeholder 4">
            <a:extLst>
              <a:ext uri="{FF2B5EF4-FFF2-40B4-BE49-F238E27FC236}">
                <a16:creationId xmlns:a16="http://schemas.microsoft.com/office/drawing/2014/main" id="{4BBFB830-4A11-7520-68B2-69CA892B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08334A-838D-EBB9-1219-B4B790AFF57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357730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2C10F8-B74A-3E05-9A30-3A20DD7030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26326A-3CF9-3E8D-E27E-B48676AB2C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F3943A-576E-9193-1723-25CDC269FD1A}"/>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5" name="Footer Placeholder 4">
            <a:extLst>
              <a:ext uri="{FF2B5EF4-FFF2-40B4-BE49-F238E27FC236}">
                <a16:creationId xmlns:a16="http://schemas.microsoft.com/office/drawing/2014/main" id="{7910D6C6-9EBE-EC12-7906-3781D76283A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C3B13-102D-C88C-3CF5-0C836F9164D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9644791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33816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971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3177070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859212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1776586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1174019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22994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682847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3868447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2DF058-C764-476F-A1F7-E23A4D6ADE73}"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DB22B4B-FB89-4B6E-96FE-9A9C5692A78E}" type="slidenum">
              <a:rPr lang="zh-CN" altLang="en-US"/>
              <a:pPr>
                <a:defRPr/>
              </a:pPr>
              <a:t>‹#›</a:t>
            </a:fld>
            <a:endParaRPr lang="zh-CN" altLang="en-US"/>
          </a:p>
        </p:txBody>
      </p:sp>
    </p:spTree>
    <p:extLst>
      <p:ext uri="{BB962C8B-B14F-4D97-AF65-F5344CB8AC3E}">
        <p14:creationId xmlns:p14="http://schemas.microsoft.com/office/powerpoint/2010/main" val="20744483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FA00A6-D8DD-0657-DACE-0F1E3548CD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E7D946-59A3-8917-EF01-EBF1901227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5C9C5B-B4CD-0BB9-7C5B-8EDE42D81E97}"/>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5" name="Footer Placeholder 4">
            <a:extLst>
              <a:ext uri="{FF2B5EF4-FFF2-40B4-BE49-F238E27FC236}">
                <a16:creationId xmlns:a16="http://schemas.microsoft.com/office/drawing/2014/main" id="{CA291296-9AC2-83CD-FD01-3082C8D3F6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B2A59B-945F-07AB-53BE-44CB0621513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34196173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D9C880-1300-49F6-A2DF-921E3B8EC96D}"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396818E-BAEA-44A8-A5BF-C75B8A424BC5}" type="slidenum">
              <a:rPr lang="zh-CN" altLang="en-US"/>
              <a:pPr>
                <a:defRPr/>
              </a:pPr>
              <a:t>‹#›</a:t>
            </a:fld>
            <a:endParaRPr lang="zh-CN" altLang="en-US"/>
          </a:p>
        </p:txBody>
      </p:sp>
    </p:spTree>
    <p:extLst>
      <p:ext uri="{BB962C8B-B14F-4D97-AF65-F5344CB8AC3E}">
        <p14:creationId xmlns:p14="http://schemas.microsoft.com/office/powerpoint/2010/main" val="16875273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BA4C680-972E-4173-B5E9-2007045D518B}"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7B91E7F-7378-4F5D-8484-9DB68F7648FE}" type="slidenum">
              <a:rPr lang="zh-CN" altLang="en-US"/>
              <a:pPr>
                <a:defRPr/>
              </a:pPr>
              <a:t>‹#›</a:t>
            </a:fld>
            <a:endParaRPr lang="zh-CN" altLang="en-US"/>
          </a:p>
        </p:txBody>
      </p:sp>
    </p:spTree>
    <p:extLst>
      <p:ext uri="{BB962C8B-B14F-4D97-AF65-F5344CB8AC3E}">
        <p14:creationId xmlns:p14="http://schemas.microsoft.com/office/powerpoint/2010/main" val="59015534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6065E43-B123-4E54-B0A4-9A514D91E992}"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C533E0C-6B24-4BEC-83BE-E3A35DC92546}" type="slidenum">
              <a:rPr lang="zh-CN" altLang="en-US"/>
              <a:pPr>
                <a:defRPr/>
              </a:pPr>
              <a:t>‹#›</a:t>
            </a:fld>
            <a:endParaRPr lang="zh-CN" altLang="en-US"/>
          </a:p>
        </p:txBody>
      </p:sp>
    </p:spTree>
    <p:extLst>
      <p:ext uri="{BB962C8B-B14F-4D97-AF65-F5344CB8AC3E}">
        <p14:creationId xmlns:p14="http://schemas.microsoft.com/office/powerpoint/2010/main" val="40765575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6923F4D-ECB0-4513-97F2-37B21F24111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B4EFEB9-39EB-4478-B955-9AA84B0F249A}" type="slidenum">
              <a:rPr lang="zh-CN" altLang="en-US"/>
              <a:pPr>
                <a:defRPr/>
              </a:pPr>
              <a:t>‹#›</a:t>
            </a:fld>
            <a:endParaRPr lang="zh-CN" altLang="en-US"/>
          </a:p>
        </p:txBody>
      </p:sp>
    </p:spTree>
    <p:extLst>
      <p:ext uri="{BB962C8B-B14F-4D97-AF65-F5344CB8AC3E}">
        <p14:creationId xmlns:p14="http://schemas.microsoft.com/office/powerpoint/2010/main" val="14145439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EB11469-8380-42D3-9DCE-4DE26450BB8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794D14A-EBA0-449F-9A55-5FA4C7A21DA6}" type="slidenum">
              <a:rPr lang="zh-CN" altLang="en-US"/>
              <a:pPr>
                <a:defRPr/>
              </a:pPr>
              <a:t>‹#›</a:t>
            </a:fld>
            <a:endParaRPr lang="zh-CN" altLang="en-US"/>
          </a:p>
        </p:txBody>
      </p:sp>
    </p:spTree>
    <p:extLst>
      <p:ext uri="{BB962C8B-B14F-4D97-AF65-F5344CB8AC3E}">
        <p14:creationId xmlns:p14="http://schemas.microsoft.com/office/powerpoint/2010/main" val="32248646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94BC2ED-5611-42A0-BDFD-64D932F985B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2D6F189-95D1-4F0A-AE58-F67B421EDACD}" type="slidenum">
              <a:rPr lang="zh-CN" altLang="en-US"/>
              <a:pPr>
                <a:defRPr/>
              </a:pPr>
              <a:t>‹#›</a:t>
            </a:fld>
            <a:endParaRPr lang="zh-CN" altLang="en-US"/>
          </a:p>
        </p:txBody>
      </p:sp>
    </p:spTree>
    <p:extLst>
      <p:ext uri="{BB962C8B-B14F-4D97-AF65-F5344CB8AC3E}">
        <p14:creationId xmlns:p14="http://schemas.microsoft.com/office/powerpoint/2010/main" val="13435149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02D1718-3781-4C2A-B191-505C118A767E}"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9F72B1C-9FEF-4773-AB7A-E274ECC684BB}" type="slidenum">
              <a:rPr lang="zh-CN" altLang="en-US"/>
              <a:pPr>
                <a:defRPr/>
              </a:pPr>
              <a:t>‹#›</a:t>
            </a:fld>
            <a:endParaRPr lang="zh-CN" altLang="en-US"/>
          </a:p>
        </p:txBody>
      </p:sp>
    </p:spTree>
    <p:extLst>
      <p:ext uri="{BB962C8B-B14F-4D97-AF65-F5344CB8AC3E}">
        <p14:creationId xmlns:p14="http://schemas.microsoft.com/office/powerpoint/2010/main" val="318216164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96C2003-84CA-4F77-AE6E-1D47196D8D9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E5BDE17-1385-4629-8E93-019F47C75BD5}" type="slidenum">
              <a:rPr lang="zh-CN" altLang="en-US"/>
              <a:pPr>
                <a:defRPr/>
              </a:pPr>
              <a:t>‹#›</a:t>
            </a:fld>
            <a:endParaRPr lang="zh-CN" altLang="en-US"/>
          </a:p>
        </p:txBody>
      </p:sp>
    </p:spTree>
    <p:extLst>
      <p:ext uri="{BB962C8B-B14F-4D97-AF65-F5344CB8AC3E}">
        <p14:creationId xmlns:p14="http://schemas.microsoft.com/office/powerpoint/2010/main" val="38775740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6429E5E-734D-4854-B532-D4C82ADBDEF3}"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8256AF6-F24F-4FBE-92D3-8D930DA0743C}" type="slidenum">
              <a:rPr lang="zh-CN" altLang="en-US"/>
              <a:pPr>
                <a:defRPr/>
              </a:pPr>
              <a:t>‹#›</a:t>
            </a:fld>
            <a:endParaRPr lang="zh-CN" altLang="en-US"/>
          </a:p>
        </p:txBody>
      </p:sp>
    </p:spTree>
    <p:extLst>
      <p:ext uri="{BB962C8B-B14F-4D97-AF65-F5344CB8AC3E}">
        <p14:creationId xmlns:p14="http://schemas.microsoft.com/office/powerpoint/2010/main" val="15609411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864799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29796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333459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70107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057259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8C5DD3-AA04-43AA-AC37-B9DF80AF1D4B}"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77C31A8-8C14-4DD3-BBF4-E6CD04F7DFC3}" type="slidenum">
              <a:rPr lang="zh-CN" altLang="en-US"/>
              <a:pPr>
                <a:defRPr/>
              </a:pPr>
              <a:t>‹#›</a:t>
            </a:fld>
            <a:endParaRPr lang="zh-CN" altLang="en-US"/>
          </a:p>
        </p:txBody>
      </p:sp>
    </p:spTree>
    <p:extLst>
      <p:ext uri="{BB962C8B-B14F-4D97-AF65-F5344CB8AC3E}">
        <p14:creationId xmlns:p14="http://schemas.microsoft.com/office/powerpoint/2010/main" val="218852071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2151CD7-A341-4AFA-8AC1-DDA22A705323}"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A77636-1B61-488E-8D67-FB374F2ACF06}" type="slidenum">
              <a:rPr lang="zh-CN" altLang="en-US"/>
              <a:pPr>
                <a:defRPr/>
              </a:pPr>
              <a:t>‹#›</a:t>
            </a:fld>
            <a:endParaRPr lang="zh-CN" altLang="en-US"/>
          </a:p>
        </p:txBody>
      </p:sp>
    </p:spTree>
    <p:extLst>
      <p:ext uri="{BB962C8B-B14F-4D97-AF65-F5344CB8AC3E}">
        <p14:creationId xmlns:p14="http://schemas.microsoft.com/office/powerpoint/2010/main" val="24817318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1741479"/>
      </p:ext>
    </p:extLst>
  </p:cSld>
  <p:clrMapOvr>
    <a:masterClrMapping/>
  </p:clrMapOvr>
  <p:transition spd="slow" advClick="0" advTm="0">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8C975CE-8E38-4331-B1D2-92F0237E027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9302206-33A5-4534-9C79-A95CBA9E1FB9}" type="slidenum">
              <a:rPr lang="zh-CN" altLang="en-US"/>
              <a:pPr>
                <a:defRPr/>
              </a:pPr>
              <a:t>‹#›</a:t>
            </a:fld>
            <a:endParaRPr lang="zh-CN" altLang="en-US"/>
          </a:p>
        </p:txBody>
      </p:sp>
    </p:spTree>
    <p:extLst>
      <p:ext uri="{BB962C8B-B14F-4D97-AF65-F5344CB8AC3E}">
        <p14:creationId xmlns:p14="http://schemas.microsoft.com/office/powerpoint/2010/main" val="29460586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31959951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6585F5D9-0BFD-4709-B568-AA80A9D8B9A6}"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3AC031FD-D54C-478E-8272-8DD6203959F2}" type="slidenum">
              <a:rPr lang="zh-CN" altLang="en-US"/>
              <a:pPr>
                <a:defRPr/>
              </a:pPr>
              <a:t>‹#›</a:t>
            </a:fld>
            <a:endParaRPr lang="zh-CN" altLang="en-US"/>
          </a:p>
        </p:txBody>
      </p:sp>
    </p:spTree>
    <p:extLst>
      <p:ext uri="{BB962C8B-B14F-4D97-AF65-F5344CB8AC3E}">
        <p14:creationId xmlns:p14="http://schemas.microsoft.com/office/powerpoint/2010/main" val="3030354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8857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62862888"/>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37862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126098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10C2CCB-2AC4-4C2B-8150-F2566AB746E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905465B8-D389-4F40-94B4-688FAE302201}" type="slidenum">
              <a:rPr lang="zh-CN" altLang="en-US"/>
              <a:pPr>
                <a:defRPr/>
              </a:pPr>
              <a:t>‹#›</a:t>
            </a:fld>
            <a:endParaRPr lang="zh-CN" altLang="en-US"/>
          </a:p>
        </p:txBody>
      </p:sp>
    </p:spTree>
    <p:extLst>
      <p:ext uri="{BB962C8B-B14F-4D97-AF65-F5344CB8AC3E}">
        <p14:creationId xmlns:p14="http://schemas.microsoft.com/office/powerpoint/2010/main" val="30047760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06F15D4-852B-4249-99D8-A7ECC363B763}"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7750CBF-EA19-458D-B62B-8198417F5A55}" type="slidenum">
              <a:rPr lang="zh-CN" altLang="en-US"/>
              <a:pPr>
                <a:defRPr/>
              </a:pPr>
              <a:t>‹#›</a:t>
            </a:fld>
            <a:endParaRPr lang="zh-CN" altLang="en-US"/>
          </a:p>
        </p:txBody>
      </p:sp>
    </p:spTree>
    <p:extLst>
      <p:ext uri="{BB962C8B-B14F-4D97-AF65-F5344CB8AC3E}">
        <p14:creationId xmlns:p14="http://schemas.microsoft.com/office/powerpoint/2010/main" val="62343119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F0031AE-DD1F-4A24-AD33-AA18E5BD297E}"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8D98511-6C51-45DB-96B4-D1E0906250E0}" type="slidenum">
              <a:rPr lang="zh-CN" altLang="en-US"/>
              <a:pPr>
                <a:defRPr/>
              </a:pPr>
              <a:t>‹#›</a:t>
            </a:fld>
            <a:endParaRPr lang="zh-CN" altLang="en-US"/>
          </a:p>
        </p:txBody>
      </p:sp>
    </p:spTree>
    <p:extLst>
      <p:ext uri="{BB962C8B-B14F-4D97-AF65-F5344CB8AC3E}">
        <p14:creationId xmlns:p14="http://schemas.microsoft.com/office/powerpoint/2010/main" val="275450455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5556D60-55F4-4FE8-A400-B4CF0C4A2EF4}"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649AE48A-09EC-49CD-B7FA-DA333B04E7A9}" type="slidenum">
              <a:rPr lang="zh-CN" altLang="en-US"/>
              <a:pPr>
                <a:defRPr/>
              </a:pPr>
              <a:t>‹#›</a:t>
            </a:fld>
            <a:endParaRPr lang="zh-CN" altLang="en-US"/>
          </a:p>
        </p:txBody>
      </p:sp>
    </p:spTree>
    <p:extLst>
      <p:ext uri="{BB962C8B-B14F-4D97-AF65-F5344CB8AC3E}">
        <p14:creationId xmlns:p14="http://schemas.microsoft.com/office/powerpoint/2010/main" val="129930690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8F698BD-DDBD-48DC-AEB9-A7216085010D}"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3A899B8-56F7-42D4-99F2-ED967AD374D4}" type="slidenum">
              <a:rPr lang="zh-CN" altLang="en-US"/>
              <a:pPr>
                <a:defRPr/>
              </a:pPr>
              <a:t>‹#›</a:t>
            </a:fld>
            <a:endParaRPr lang="zh-CN" altLang="en-US"/>
          </a:p>
        </p:txBody>
      </p:sp>
    </p:spTree>
    <p:extLst>
      <p:ext uri="{BB962C8B-B14F-4D97-AF65-F5344CB8AC3E}">
        <p14:creationId xmlns:p14="http://schemas.microsoft.com/office/powerpoint/2010/main" val="677914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072B4021-5C4D-4051-95B2-F152519675E5}"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419EC1F-16C4-447A-B8FE-B6087C8B7377}" type="slidenum">
              <a:rPr lang="zh-CN" altLang="en-US"/>
              <a:pPr>
                <a:defRPr/>
              </a:pPr>
              <a:t>‹#›</a:t>
            </a:fld>
            <a:endParaRPr lang="zh-CN" altLang="en-US"/>
          </a:p>
        </p:txBody>
      </p:sp>
    </p:spTree>
    <p:extLst>
      <p:ext uri="{BB962C8B-B14F-4D97-AF65-F5344CB8AC3E}">
        <p14:creationId xmlns:p14="http://schemas.microsoft.com/office/powerpoint/2010/main" val="315641264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2150E76-8920-4741-963C-667EF1F979C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0E10919-45DD-4A75-B35C-D6C3BB4E4B93}" type="slidenum">
              <a:rPr lang="zh-CN" altLang="en-US"/>
              <a:pPr>
                <a:defRPr/>
              </a:pPr>
              <a:t>‹#›</a:t>
            </a:fld>
            <a:endParaRPr lang="zh-CN" altLang="en-US"/>
          </a:p>
        </p:txBody>
      </p:sp>
    </p:spTree>
    <p:extLst>
      <p:ext uri="{BB962C8B-B14F-4D97-AF65-F5344CB8AC3E}">
        <p14:creationId xmlns:p14="http://schemas.microsoft.com/office/powerpoint/2010/main" val="235687849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99322A6-368E-444E-94A8-190E7C3D0D2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9F4CE8D-C0BD-41C5-8C0A-A27D46807D34}" type="slidenum">
              <a:rPr lang="zh-CN" altLang="en-US"/>
              <a:pPr>
                <a:defRPr/>
              </a:pPr>
              <a:t>‹#›</a:t>
            </a:fld>
            <a:endParaRPr lang="zh-CN" altLang="en-US"/>
          </a:p>
        </p:txBody>
      </p:sp>
    </p:spTree>
    <p:extLst>
      <p:ext uri="{BB962C8B-B14F-4D97-AF65-F5344CB8AC3E}">
        <p14:creationId xmlns:p14="http://schemas.microsoft.com/office/powerpoint/2010/main" val="1080794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728746633"/>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5B7853B-0588-4AD7-9A13-29A583082D5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29D328D-CE53-40CE-915F-B0805D95B9EB}" type="slidenum">
              <a:rPr lang="zh-CN" altLang="en-US"/>
              <a:pPr>
                <a:defRPr/>
              </a:pPr>
              <a:t>‹#›</a:t>
            </a:fld>
            <a:endParaRPr lang="zh-CN" altLang="en-US"/>
          </a:p>
        </p:txBody>
      </p:sp>
    </p:spTree>
    <p:extLst>
      <p:ext uri="{BB962C8B-B14F-4D97-AF65-F5344CB8AC3E}">
        <p14:creationId xmlns:p14="http://schemas.microsoft.com/office/powerpoint/2010/main" val="245929649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6F082DF-045D-419C-AE13-DFA70D90CDC9}"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7F46F622-5FCE-43EF-8813-614C9FC9CEA2}" type="slidenum">
              <a:rPr lang="zh-CN" altLang="en-US"/>
              <a:pPr>
                <a:defRPr/>
              </a:pPr>
              <a:t>‹#›</a:t>
            </a:fld>
            <a:endParaRPr lang="zh-CN" altLang="en-US"/>
          </a:p>
        </p:txBody>
      </p:sp>
    </p:spTree>
    <p:extLst>
      <p:ext uri="{BB962C8B-B14F-4D97-AF65-F5344CB8AC3E}">
        <p14:creationId xmlns:p14="http://schemas.microsoft.com/office/powerpoint/2010/main" val="18519458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BF517B2E-651F-4209-82CB-5A84C52D2E9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3A9865E-02B7-45B9-925C-337338D3119F}" type="slidenum">
              <a:rPr lang="zh-CN" altLang="en-US"/>
              <a:pPr>
                <a:defRPr/>
              </a:pPr>
              <a:t>‹#›</a:t>
            </a:fld>
            <a:endParaRPr lang="zh-CN" altLang="en-US"/>
          </a:p>
        </p:txBody>
      </p:sp>
    </p:spTree>
    <p:extLst>
      <p:ext uri="{BB962C8B-B14F-4D97-AF65-F5344CB8AC3E}">
        <p14:creationId xmlns:p14="http://schemas.microsoft.com/office/powerpoint/2010/main" val="387924964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11D18512-D1F5-4B65-8CCF-A1DA335B5CAB}"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8F1B6A4-1741-406D-B78F-7758789F09EC}" type="slidenum">
              <a:rPr lang="zh-CN" altLang="en-US"/>
              <a:pPr>
                <a:defRPr/>
              </a:pPr>
              <a:t>‹#›</a:t>
            </a:fld>
            <a:endParaRPr lang="zh-CN" altLang="en-US"/>
          </a:p>
        </p:txBody>
      </p:sp>
    </p:spTree>
    <p:extLst>
      <p:ext uri="{BB962C8B-B14F-4D97-AF65-F5344CB8AC3E}">
        <p14:creationId xmlns:p14="http://schemas.microsoft.com/office/powerpoint/2010/main" val="10383595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4D1BB9D2-D051-4666-BF1B-CFCA5A6F643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15DF19D4-D54D-46F4-AE96-96ED32B852A4}" type="slidenum">
              <a:rPr lang="zh-CN" altLang="en-US"/>
              <a:pPr>
                <a:defRPr/>
              </a:pPr>
              <a:t>‹#›</a:t>
            </a:fld>
            <a:endParaRPr lang="zh-CN" altLang="en-US"/>
          </a:p>
        </p:txBody>
      </p:sp>
    </p:spTree>
    <p:extLst>
      <p:ext uri="{BB962C8B-B14F-4D97-AF65-F5344CB8AC3E}">
        <p14:creationId xmlns:p14="http://schemas.microsoft.com/office/powerpoint/2010/main" val="39342951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35ECA06-3FF0-46C3-95B6-64D0935091C2}"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3B740CD2-6162-4098-813D-4E7134CE6ACA}" type="slidenum">
              <a:rPr lang="zh-CN" altLang="en-US"/>
              <a:pPr>
                <a:defRPr/>
              </a:pPr>
              <a:t>‹#›</a:t>
            </a:fld>
            <a:endParaRPr lang="zh-CN" altLang="en-US"/>
          </a:p>
        </p:txBody>
      </p:sp>
    </p:spTree>
    <p:extLst>
      <p:ext uri="{BB962C8B-B14F-4D97-AF65-F5344CB8AC3E}">
        <p14:creationId xmlns:p14="http://schemas.microsoft.com/office/powerpoint/2010/main" val="36357913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A1519C20-2B12-41A8-BFE0-032E8A12FE84}"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5A3FAD3C-F3A1-4260-A3B3-305C2D392B7F}" type="slidenum">
              <a:rPr lang="zh-CN" altLang="en-US"/>
              <a:pPr>
                <a:defRPr/>
              </a:pPr>
              <a:t>‹#›</a:t>
            </a:fld>
            <a:endParaRPr lang="zh-CN" altLang="en-US"/>
          </a:p>
        </p:txBody>
      </p:sp>
    </p:spTree>
    <p:extLst>
      <p:ext uri="{BB962C8B-B14F-4D97-AF65-F5344CB8AC3E}">
        <p14:creationId xmlns:p14="http://schemas.microsoft.com/office/powerpoint/2010/main" val="80723344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408408271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4ED158C-8F83-4187-8260-B0CD82CC668F}"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E3B7A6A-0946-4C2E-9B57-11352CEF98C2}" type="slidenum">
              <a:rPr lang="zh-CN" altLang="en-US"/>
              <a:pPr>
                <a:defRPr/>
              </a:pPr>
              <a:t>‹#›</a:t>
            </a:fld>
            <a:endParaRPr lang="zh-CN" altLang="en-US"/>
          </a:p>
        </p:txBody>
      </p:sp>
    </p:spTree>
    <p:extLst>
      <p:ext uri="{BB962C8B-B14F-4D97-AF65-F5344CB8AC3E}">
        <p14:creationId xmlns:p14="http://schemas.microsoft.com/office/powerpoint/2010/main" val="18239527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352166-2D65-4C5C-BF70-89CA72778ED5}"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02736E5-0C12-4048-BA5B-0169DE6692B1}" type="slidenum">
              <a:rPr lang="zh-CN" altLang="en-US"/>
              <a:pPr>
                <a:defRPr/>
              </a:pPr>
              <a:t>‹#›</a:t>
            </a:fld>
            <a:endParaRPr lang="zh-CN" altLang="en-US"/>
          </a:p>
        </p:txBody>
      </p:sp>
    </p:spTree>
    <p:extLst>
      <p:ext uri="{BB962C8B-B14F-4D97-AF65-F5344CB8AC3E}">
        <p14:creationId xmlns:p14="http://schemas.microsoft.com/office/powerpoint/2010/main" val="3166275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336062616"/>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D187BC4-4078-4A33-B656-578EB200C620}"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84E3607B-F68F-4093-9AD3-5FE6575FD910}" type="slidenum">
              <a:rPr lang="zh-CN" altLang="en-US"/>
              <a:pPr>
                <a:defRPr/>
              </a:pPr>
              <a:t>‹#›</a:t>
            </a:fld>
            <a:endParaRPr lang="zh-CN" altLang="en-US"/>
          </a:p>
        </p:txBody>
      </p:sp>
    </p:spTree>
    <p:extLst>
      <p:ext uri="{BB962C8B-B14F-4D97-AF65-F5344CB8AC3E}">
        <p14:creationId xmlns:p14="http://schemas.microsoft.com/office/powerpoint/2010/main" val="40706515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24470D6-E349-4E28-B2B6-7A9157E894AD}"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26560C3-8012-4427-BEDB-F19F4ACD9AC8}" type="slidenum">
              <a:rPr lang="zh-CN" altLang="en-US"/>
              <a:pPr>
                <a:defRPr/>
              </a:pPr>
              <a:t>‹#›</a:t>
            </a:fld>
            <a:endParaRPr lang="zh-CN" altLang="en-US"/>
          </a:p>
        </p:txBody>
      </p:sp>
    </p:spTree>
    <p:extLst>
      <p:ext uri="{BB962C8B-B14F-4D97-AF65-F5344CB8AC3E}">
        <p14:creationId xmlns:p14="http://schemas.microsoft.com/office/powerpoint/2010/main" val="30724166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395145802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D4AEAE3-545E-439F-B412-EAB36F0F70DB}"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91CC26-D6BD-422B-AC14-6C364DB17720}" type="slidenum">
              <a:rPr lang="zh-CN" altLang="en-US"/>
              <a:pPr>
                <a:defRPr/>
              </a:pPr>
              <a:t>‹#›</a:t>
            </a:fld>
            <a:endParaRPr lang="zh-CN" altLang="en-US"/>
          </a:p>
        </p:txBody>
      </p:sp>
    </p:spTree>
    <p:extLst>
      <p:ext uri="{BB962C8B-B14F-4D97-AF65-F5344CB8AC3E}">
        <p14:creationId xmlns:p14="http://schemas.microsoft.com/office/powerpoint/2010/main" val="138449600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E047125-3E74-4EE2-9721-81EE6906D1D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3C83D23D-70C3-4681-AE90-2E703DE6009C}" type="slidenum">
              <a:rPr lang="zh-CN" altLang="en-US"/>
              <a:pPr>
                <a:defRPr/>
              </a:pPr>
              <a:t>‹#›</a:t>
            </a:fld>
            <a:endParaRPr lang="zh-CN" altLang="en-US"/>
          </a:p>
        </p:txBody>
      </p:sp>
    </p:spTree>
    <p:extLst>
      <p:ext uri="{BB962C8B-B14F-4D97-AF65-F5344CB8AC3E}">
        <p14:creationId xmlns:p14="http://schemas.microsoft.com/office/powerpoint/2010/main" val="315838185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4F6E2CF-C03F-4ECF-A9AF-36047ECB290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F664D-5EB9-4191-A4F0-3285F2D40437}" type="slidenum">
              <a:rPr lang="zh-CN" altLang="en-US"/>
              <a:pPr>
                <a:defRPr/>
              </a:pPr>
              <a:t>‹#›</a:t>
            </a:fld>
            <a:endParaRPr lang="zh-CN" altLang="en-US"/>
          </a:p>
        </p:txBody>
      </p:sp>
    </p:spTree>
    <p:extLst>
      <p:ext uri="{BB962C8B-B14F-4D97-AF65-F5344CB8AC3E}">
        <p14:creationId xmlns:p14="http://schemas.microsoft.com/office/powerpoint/2010/main" val="127531748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1493FB9-158A-4237-B0C8-5E6D8C844763}"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6DD3325-59A9-4B1E-B18E-459B9B5AF6F7}" type="slidenum">
              <a:rPr lang="zh-CN" altLang="en-US"/>
              <a:pPr>
                <a:defRPr/>
              </a:pPr>
              <a:t>‹#›</a:t>
            </a:fld>
            <a:endParaRPr lang="zh-CN" altLang="en-US"/>
          </a:p>
        </p:txBody>
      </p:sp>
    </p:spTree>
    <p:extLst>
      <p:ext uri="{BB962C8B-B14F-4D97-AF65-F5344CB8AC3E}">
        <p14:creationId xmlns:p14="http://schemas.microsoft.com/office/powerpoint/2010/main" val="189579671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43244E7-2F42-4F2D-8BC3-4CD316896F2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EAEC77-AB62-4EE7-819A-34C8F54D5765}" type="slidenum">
              <a:rPr lang="zh-CN" altLang="en-US"/>
              <a:pPr>
                <a:defRPr/>
              </a:pPr>
              <a:t>‹#›</a:t>
            </a:fld>
            <a:endParaRPr lang="zh-CN" altLang="en-US"/>
          </a:p>
        </p:txBody>
      </p:sp>
    </p:spTree>
    <p:extLst>
      <p:ext uri="{BB962C8B-B14F-4D97-AF65-F5344CB8AC3E}">
        <p14:creationId xmlns:p14="http://schemas.microsoft.com/office/powerpoint/2010/main" val="39049449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8D91A39-D5C4-4E6C-8CCB-352C62A1EC45}"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ADDD241-2A16-4AD2-B9D7-F08EBE03A083}" type="slidenum">
              <a:rPr lang="zh-CN" altLang="en-US"/>
              <a:pPr>
                <a:defRPr/>
              </a:pPr>
              <a:t>‹#›</a:t>
            </a:fld>
            <a:endParaRPr lang="zh-CN" altLang="en-US"/>
          </a:p>
        </p:txBody>
      </p:sp>
    </p:spTree>
    <p:extLst>
      <p:ext uri="{BB962C8B-B14F-4D97-AF65-F5344CB8AC3E}">
        <p14:creationId xmlns:p14="http://schemas.microsoft.com/office/powerpoint/2010/main" val="180386574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A53C917-DFDA-4899-A359-298FAC94E609}"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56AB1D65-A53A-4568-BE8E-230E731B18A7}" type="slidenum">
              <a:rPr lang="zh-CN" altLang="en-US"/>
              <a:pPr>
                <a:defRPr/>
              </a:pPr>
              <a:t>‹#›</a:t>
            </a:fld>
            <a:endParaRPr lang="zh-CN" altLang="en-US"/>
          </a:p>
        </p:txBody>
      </p:sp>
    </p:spTree>
    <p:extLst>
      <p:ext uri="{BB962C8B-B14F-4D97-AF65-F5344CB8AC3E}">
        <p14:creationId xmlns:p14="http://schemas.microsoft.com/office/powerpoint/2010/main" val="16253960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887114374"/>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9E3A98B6-E887-4E42-9B1F-B310B18E63A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74CC6CE-A755-4B87-B052-911A53C204E0}" type="slidenum">
              <a:rPr lang="zh-CN" altLang="en-US"/>
              <a:pPr>
                <a:defRPr/>
              </a:pPr>
              <a:t>‹#›</a:t>
            </a:fld>
            <a:endParaRPr lang="zh-CN" altLang="en-US"/>
          </a:p>
        </p:txBody>
      </p:sp>
    </p:spTree>
    <p:extLst>
      <p:ext uri="{BB962C8B-B14F-4D97-AF65-F5344CB8AC3E}">
        <p14:creationId xmlns:p14="http://schemas.microsoft.com/office/powerpoint/2010/main" val="3604281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20F36DF4-5119-4B4D-B357-198026BC1EE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139FA3C1-5DA0-40EC-9132-6005C3B2B533}" type="slidenum">
              <a:rPr lang="zh-CN" altLang="en-US"/>
              <a:pPr>
                <a:defRPr/>
              </a:pPr>
              <a:t>‹#›</a:t>
            </a:fld>
            <a:endParaRPr lang="zh-CN" altLang="en-US"/>
          </a:p>
        </p:txBody>
      </p:sp>
    </p:spTree>
    <p:extLst>
      <p:ext uri="{BB962C8B-B14F-4D97-AF65-F5344CB8AC3E}">
        <p14:creationId xmlns:p14="http://schemas.microsoft.com/office/powerpoint/2010/main" val="407328067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BF64594-FDE0-4141-9CE1-83FA40D9B940}"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716D2B6-B7D8-4D1E-9E45-FA711CA3483E}" type="slidenum">
              <a:rPr lang="zh-CN" altLang="en-US"/>
              <a:pPr>
                <a:defRPr/>
              </a:pPr>
              <a:t>‹#›</a:t>
            </a:fld>
            <a:endParaRPr lang="zh-CN" altLang="en-US"/>
          </a:p>
        </p:txBody>
      </p:sp>
    </p:spTree>
    <p:extLst>
      <p:ext uri="{BB962C8B-B14F-4D97-AF65-F5344CB8AC3E}">
        <p14:creationId xmlns:p14="http://schemas.microsoft.com/office/powerpoint/2010/main" val="245289253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411803272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417C4E6-EC5E-4ADC-9106-3CAC04AAE92D}"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69AD82C9-4A79-4005-A503-60EC32706C68}" type="slidenum">
              <a:rPr lang="zh-CN" altLang="en-US"/>
              <a:pPr>
                <a:defRPr/>
              </a:pPr>
              <a:t>‹#›</a:t>
            </a:fld>
            <a:endParaRPr lang="zh-CN" altLang="en-US"/>
          </a:p>
        </p:txBody>
      </p:sp>
    </p:spTree>
    <p:extLst>
      <p:ext uri="{BB962C8B-B14F-4D97-AF65-F5344CB8AC3E}">
        <p14:creationId xmlns:p14="http://schemas.microsoft.com/office/powerpoint/2010/main" val="48804553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CC3765C-A009-45FA-A589-886F372DBAEE}"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4D505D95-CC14-4EC0-AE4E-427018A591F9}" type="slidenum">
              <a:rPr lang="zh-CN" altLang="en-US"/>
              <a:pPr>
                <a:defRPr/>
              </a:pPr>
              <a:t>‹#›</a:t>
            </a:fld>
            <a:endParaRPr lang="zh-CN" altLang="en-US"/>
          </a:p>
        </p:txBody>
      </p:sp>
    </p:spTree>
    <p:extLst>
      <p:ext uri="{BB962C8B-B14F-4D97-AF65-F5344CB8AC3E}">
        <p14:creationId xmlns:p14="http://schemas.microsoft.com/office/powerpoint/2010/main" val="34270769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72AA8DE9-CBE1-4E5E-B595-8DDDD7DF2E88}"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0B8EF88D-2013-4A9E-BA96-6E7BE168C67A}" type="slidenum">
              <a:rPr lang="zh-CN" altLang="en-US"/>
              <a:pPr>
                <a:defRPr/>
              </a:pPr>
              <a:t>‹#›</a:t>
            </a:fld>
            <a:endParaRPr lang="zh-CN" altLang="en-US"/>
          </a:p>
        </p:txBody>
      </p:sp>
    </p:spTree>
    <p:extLst>
      <p:ext uri="{BB962C8B-B14F-4D97-AF65-F5344CB8AC3E}">
        <p14:creationId xmlns:p14="http://schemas.microsoft.com/office/powerpoint/2010/main" val="22109094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2023/8/7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68363588"/>
      </p:ext>
    </p:extLst>
  </p:cSld>
  <p:clrMapOvr>
    <a:masterClrMapping/>
  </p:clrMapOvr>
  <p:transition spd="slow" advTm="3000">
    <p:rand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329B466-B004-44B5-83C9-0273791B89F7}" type="datetimeFigureOut">
              <a:rPr lang="zh-CN" altLang="en-US"/>
              <a:pPr>
                <a:defRPr/>
              </a:pPr>
              <a:t>2023/8/7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EB1669C-BD15-4F84-BA3B-0D6F7A5BEA08}" type="slidenum">
              <a:rPr lang="zh-CN" altLang="en-US"/>
              <a:pPr>
                <a:defRPr/>
              </a:pPr>
              <a:t>‹#›</a:t>
            </a:fld>
            <a:endParaRPr lang="zh-CN" altLang="en-US"/>
          </a:p>
        </p:txBody>
      </p:sp>
    </p:spTree>
    <p:extLst>
      <p:ext uri="{BB962C8B-B14F-4D97-AF65-F5344CB8AC3E}">
        <p14:creationId xmlns:p14="http://schemas.microsoft.com/office/powerpoint/2010/main" val="2089018618"/>
      </p:ext>
    </p:extLst>
  </p:cSld>
  <p:clrMapOvr>
    <a:masterClrMapping/>
  </p:clrMapOvr>
  <p:transition spd="slow" advTm="3000">
    <p:rand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301633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259352605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033349"/>
      </p:ext>
    </p:extLst>
  </p:cSld>
  <p:clrMapOvr>
    <a:masterClrMapping/>
  </p:clrMapOvr>
  <p:transition spd="slow" advClick="0" advTm="4000">
    <p:comb/>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7917059"/>
      </p:ext>
    </p:extLst>
  </p:cSld>
  <p:clrMapOvr>
    <a:masterClrMapping/>
  </p:clrMapOvr>
  <p:transition spd="slow"/>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681954441"/>
      </p:ext>
    </p:extLst>
  </p:cSld>
  <p:clrMapOvr>
    <a:masterClrMapping/>
  </p:clrMapOvr>
  <p:transition spd="slow"/>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99309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42380935-F749-439E-9B16-99BD4C13A544}" type="datetimeFigureOut">
              <a:rPr lang="zh-CN" altLang="en-US"/>
              <a:pPr>
                <a:defRPr/>
              </a:pPr>
              <a:t>2023/8/7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B9285552-87F4-44D2-A352-8ECE9D496214}" type="slidenum">
              <a:rPr lang="zh-CN" altLang="en-US"/>
              <a:pPr>
                <a:defRPr/>
              </a:pPr>
              <a:t>‹#›</a:t>
            </a:fld>
            <a:endParaRPr lang="zh-CN" altLang="en-US"/>
          </a:p>
        </p:txBody>
      </p:sp>
    </p:spTree>
    <p:extLst>
      <p:ext uri="{BB962C8B-B14F-4D97-AF65-F5344CB8AC3E}">
        <p14:creationId xmlns:p14="http://schemas.microsoft.com/office/powerpoint/2010/main" val="1711759911"/>
      </p:ext>
    </p:extLst>
  </p:cSld>
  <p:clrMapOvr>
    <a:masterClrMapping/>
  </p:clrMapOvr>
  <p:transition spd="slow" advTm="3000">
    <p:rand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D05E782-81B2-4E09-9194-AF5BC5BF3175}" type="datetimeFigureOut">
              <a:rPr lang="zh-CN" altLang="en-US"/>
              <a:pPr>
                <a:defRPr/>
              </a:pPr>
              <a:t>2023/8/7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7EB80D38-C9FC-43FF-A1C5-A808FB32CA48}" type="slidenum">
              <a:rPr lang="zh-CN" altLang="en-US"/>
              <a:pPr>
                <a:defRPr/>
              </a:pPr>
              <a:t>‹#›</a:t>
            </a:fld>
            <a:endParaRPr lang="zh-CN" altLang="en-US"/>
          </a:p>
        </p:txBody>
      </p:sp>
    </p:spTree>
    <p:extLst>
      <p:ext uri="{BB962C8B-B14F-4D97-AF65-F5344CB8AC3E}">
        <p14:creationId xmlns:p14="http://schemas.microsoft.com/office/powerpoint/2010/main" val="27818684"/>
      </p:ext>
    </p:extLst>
  </p:cSld>
  <p:clrMapOvr>
    <a:masterClrMapping/>
  </p:clrMapOvr>
  <p:transition spd="slow" advTm="3000">
    <p:rand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D0E31E12-4D90-44F3-817F-029EB2C5305F}"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0F36F1F5-5721-4975-BB38-6198D10483F6}" type="slidenum">
              <a:rPr lang="zh-CN" altLang="en-US"/>
              <a:pPr>
                <a:defRPr/>
              </a:pPr>
              <a:t>‹#›</a:t>
            </a:fld>
            <a:endParaRPr lang="zh-CN" altLang="en-US"/>
          </a:p>
        </p:txBody>
      </p:sp>
    </p:spTree>
    <p:extLst>
      <p:ext uri="{BB962C8B-B14F-4D97-AF65-F5344CB8AC3E}">
        <p14:creationId xmlns:p14="http://schemas.microsoft.com/office/powerpoint/2010/main" val="112743059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2886925E-FC36-4D83-A43B-4F084C27355C}" type="datetimeFigureOut">
              <a:rPr lang="zh-CN" altLang="en-US"/>
              <a:pPr>
                <a:defRPr/>
              </a:pPr>
              <a:t>2023/8/7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36032A4D-3B56-427B-9606-99291F376DCB}" type="slidenum">
              <a:rPr lang="zh-CN" altLang="en-US"/>
              <a:pPr>
                <a:defRPr/>
              </a:pPr>
              <a:t>‹#›</a:t>
            </a:fld>
            <a:endParaRPr lang="zh-CN" altLang="en-US"/>
          </a:p>
        </p:txBody>
      </p:sp>
    </p:spTree>
    <p:extLst>
      <p:ext uri="{BB962C8B-B14F-4D97-AF65-F5344CB8AC3E}">
        <p14:creationId xmlns:p14="http://schemas.microsoft.com/office/powerpoint/2010/main" val="95821048"/>
      </p:ext>
    </p:extLst>
  </p:cSld>
  <p:clrMapOvr>
    <a:masterClrMapping/>
  </p:clrMapOvr>
  <p:transition spd="slow" advTm="3000">
    <p:rand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3F36594D-9161-4B7E-83E4-5115E05B0E28}" type="datetimeFigureOut">
              <a:rPr lang="zh-CN" altLang="en-US"/>
              <a:pPr>
                <a:defRPr/>
              </a:pPr>
              <a:t>2023/8/7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07243231-02BA-4847-BDFF-F8BF20153F49}" type="slidenum">
              <a:rPr lang="zh-CN" altLang="en-US"/>
              <a:pPr>
                <a:defRPr/>
              </a:pPr>
              <a:t>‹#›</a:t>
            </a:fld>
            <a:endParaRPr lang="zh-CN" altLang="en-US"/>
          </a:p>
        </p:txBody>
      </p:sp>
    </p:spTree>
    <p:extLst>
      <p:ext uri="{BB962C8B-B14F-4D97-AF65-F5344CB8AC3E}">
        <p14:creationId xmlns:p14="http://schemas.microsoft.com/office/powerpoint/2010/main" val="1800224549"/>
      </p:ext>
    </p:extLst>
  </p:cSld>
  <p:clrMapOvr>
    <a:masterClrMapping/>
  </p:clrMapOvr>
  <p:transition spd="slow" advTm="3000">
    <p:rand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F0E9179B-1862-48B3-BED6-83696E79C925}"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55D8F71C-F482-47F1-9C0D-D002A483135E}" type="slidenum">
              <a:rPr lang="zh-CN" altLang="en-US"/>
              <a:pPr>
                <a:defRPr/>
              </a:pPr>
              <a:t>‹#›</a:t>
            </a:fld>
            <a:endParaRPr lang="zh-CN" altLang="en-US"/>
          </a:p>
        </p:txBody>
      </p:sp>
    </p:spTree>
    <p:extLst>
      <p:ext uri="{BB962C8B-B14F-4D97-AF65-F5344CB8AC3E}">
        <p14:creationId xmlns:p14="http://schemas.microsoft.com/office/powerpoint/2010/main" val="3160199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5079563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B03615-169D-442A-96D4-7ED684C902F9}" type="datetimeFigureOut">
              <a:rPr lang="zh-CN" altLang="en-US"/>
              <a:pPr>
                <a:defRPr/>
              </a:pPr>
              <a:t>2023/8/7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4F4E4247-2D4B-4302-83E8-C3EAE84DB854}" type="slidenum">
              <a:rPr lang="zh-CN" altLang="en-US"/>
              <a:pPr>
                <a:defRPr/>
              </a:pPr>
              <a:t>‹#›</a:t>
            </a:fld>
            <a:endParaRPr lang="zh-CN" altLang="en-US"/>
          </a:p>
        </p:txBody>
      </p:sp>
    </p:spTree>
    <p:extLst>
      <p:ext uri="{BB962C8B-B14F-4D97-AF65-F5344CB8AC3E}">
        <p14:creationId xmlns:p14="http://schemas.microsoft.com/office/powerpoint/2010/main" val="3957196340"/>
      </p:ext>
    </p:extLst>
  </p:cSld>
  <p:clrMapOvr>
    <a:masterClrMapping/>
  </p:clrMapOvr>
  <p:transition spd="slow" advTm="3000">
    <p:rand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7E325612-6C78-440A-A6A4-547E56CBF339}" type="datetimeFigureOut">
              <a:rPr lang="zh-CN" altLang="en-US"/>
              <a:pPr>
                <a:defRPr/>
              </a:pPr>
              <a:t>2023/8/7</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D1522E20-F71E-4856-8C2B-5816B9B6B818}" type="slidenum">
              <a:rPr lang="zh-CN" altLang="en-US"/>
              <a:pPr>
                <a:defRPr/>
              </a:pPr>
              <a:t>‹#›</a:t>
            </a:fld>
            <a:endParaRPr lang="zh-CN" altLang="en-US"/>
          </a:p>
        </p:txBody>
      </p:sp>
    </p:spTree>
    <p:extLst>
      <p:ext uri="{BB962C8B-B14F-4D97-AF65-F5344CB8AC3E}">
        <p14:creationId xmlns:p14="http://schemas.microsoft.com/office/powerpoint/2010/main" val="2282942433"/>
      </p:ext>
    </p:extLst>
  </p:cSld>
  <p:clrMapOvr>
    <a:masterClrMapping/>
  </p:clrMapOvr>
  <p:transition spd="slow" advTm="3000">
    <p:rand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727892B-DAC4-4E01-8B90-5D10477D06A6}"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CA09FAE-D452-42AD-AE32-B89DFB3257CB}" type="slidenum">
              <a:rPr lang="zh-CN" altLang="en-US"/>
              <a:pPr>
                <a:defRPr/>
              </a:pPr>
              <a:t>‹#›</a:t>
            </a:fld>
            <a:endParaRPr lang="zh-CN" altLang="en-US"/>
          </a:p>
        </p:txBody>
      </p:sp>
    </p:spTree>
    <p:extLst>
      <p:ext uri="{BB962C8B-B14F-4D97-AF65-F5344CB8AC3E}">
        <p14:creationId xmlns:p14="http://schemas.microsoft.com/office/powerpoint/2010/main" val="349794919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BF34FF71-9800-4F7E-B6EA-4784AF50463E}"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68C98D01-ACC2-4A54-9272-3D6429132DA0}" type="slidenum">
              <a:rPr lang="zh-CN" altLang="en-US"/>
              <a:pPr>
                <a:defRPr/>
              </a:pPr>
              <a:t>‹#›</a:t>
            </a:fld>
            <a:endParaRPr lang="zh-CN" altLang="en-US"/>
          </a:p>
        </p:txBody>
      </p:sp>
    </p:spTree>
    <p:extLst>
      <p:ext uri="{BB962C8B-B14F-4D97-AF65-F5344CB8AC3E}">
        <p14:creationId xmlns:p14="http://schemas.microsoft.com/office/powerpoint/2010/main" val="92858998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118486367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8A437C7-88AE-4E59-8AFD-01A2DFD12E20}"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B88DAD2-D76F-4EC3-8128-84EE4808DB12}" type="slidenum">
              <a:rPr lang="zh-CN" altLang="en-US"/>
              <a:pPr>
                <a:defRPr/>
              </a:pPr>
              <a:t>‹#›</a:t>
            </a:fld>
            <a:endParaRPr lang="zh-CN" altLang="en-US"/>
          </a:p>
        </p:txBody>
      </p:sp>
    </p:spTree>
    <p:extLst>
      <p:ext uri="{BB962C8B-B14F-4D97-AF65-F5344CB8AC3E}">
        <p14:creationId xmlns:p14="http://schemas.microsoft.com/office/powerpoint/2010/main" val="372960589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E86297C-EF62-4B0A-A91C-CC02FAB7EAFA}"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7CE7723-642D-4C2A-8F88-C39CC271E245}" type="slidenum">
              <a:rPr lang="zh-CN" altLang="en-US"/>
              <a:pPr>
                <a:defRPr/>
              </a:pPr>
              <a:t>‹#›</a:t>
            </a:fld>
            <a:endParaRPr lang="zh-CN" altLang="en-US"/>
          </a:p>
        </p:txBody>
      </p:sp>
    </p:spTree>
    <p:extLst>
      <p:ext uri="{BB962C8B-B14F-4D97-AF65-F5344CB8AC3E}">
        <p14:creationId xmlns:p14="http://schemas.microsoft.com/office/powerpoint/2010/main" val="4314736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3DDC803-CB34-4AC3-BF38-E7814FBEE63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871DCD5-6040-4A80-9FAA-BA40400A7C8A}" type="slidenum">
              <a:rPr lang="zh-CN" altLang="en-US"/>
              <a:pPr>
                <a:defRPr/>
              </a:pPr>
              <a:t>‹#›</a:t>
            </a:fld>
            <a:endParaRPr lang="zh-CN" altLang="en-US"/>
          </a:p>
        </p:txBody>
      </p:sp>
    </p:spTree>
    <p:extLst>
      <p:ext uri="{BB962C8B-B14F-4D97-AF65-F5344CB8AC3E}">
        <p14:creationId xmlns:p14="http://schemas.microsoft.com/office/powerpoint/2010/main" val="38951636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F2A7324-C0DE-43F7-893A-132679DA968B}"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64D15F0-F6A5-4B99-AF3A-DD2D703B13D9}" type="slidenum">
              <a:rPr lang="zh-CN" altLang="en-US"/>
              <a:pPr>
                <a:defRPr/>
              </a:pPr>
              <a:t>‹#›</a:t>
            </a:fld>
            <a:endParaRPr lang="zh-CN" altLang="en-US"/>
          </a:p>
        </p:txBody>
      </p:sp>
    </p:spTree>
    <p:extLst>
      <p:ext uri="{BB962C8B-B14F-4D97-AF65-F5344CB8AC3E}">
        <p14:creationId xmlns:p14="http://schemas.microsoft.com/office/powerpoint/2010/main" val="593476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61F6D0-8110-4194-8ACB-42B71AF17BF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1B2B8DF5-4769-4E6A-959B-201B45D4896C}" type="slidenum">
              <a:rPr lang="zh-CN" altLang="en-US"/>
              <a:pPr>
                <a:defRPr/>
              </a:pPr>
              <a:t>‹#›</a:t>
            </a:fld>
            <a:endParaRPr lang="zh-CN" altLang="en-US"/>
          </a:p>
        </p:txBody>
      </p:sp>
    </p:spTree>
    <p:extLst>
      <p:ext uri="{BB962C8B-B14F-4D97-AF65-F5344CB8AC3E}">
        <p14:creationId xmlns:p14="http://schemas.microsoft.com/office/powerpoint/2010/main" val="20056993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859247247"/>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E4234F7-7072-401F-9116-BD6DAB26D35A}"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CE75BF8-E47E-4D39-ACBA-64F166590D9C}" type="slidenum">
              <a:rPr lang="zh-CN" altLang="en-US"/>
              <a:pPr>
                <a:defRPr/>
              </a:pPr>
              <a:t>‹#›</a:t>
            </a:fld>
            <a:endParaRPr lang="zh-CN" altLang="en-US"/>
          </a:p>
        </p:txBody>
      </p:sp>
    </p:spTree>
    <p:extLst>
      <p:ext uri="{BB962C8B-B14F-4D97-AF65-F5344CB8AC3E}">
        <p14:creationId xmlns:p14="http://schemas.microsoft.com/office/powerpoint/2010/main" val="34375459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9EFEB77-3D84-4ABA-B16B-935DEC25523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C1AE0AD-960D-4BBC-B223-3C91747DD68D}" type="slidenum">
              <a:rPr lang="zh-CN" altLang="en-US"/>
              <a:pPr>
                <a:defRPr/>
              </a:pPr>
              <a:t>‹#›</a:t>
            </a:fld>
            <a:endParaRPr lang="zh-CN" altLang="en-US"/>
          </a:p>
        </p:txBody>
      </p:sp>
    </p:spTree>
    <p:extLst>
      <p:ext uri="{BB962C8B-B14F-4D97-AF65-F5344CB8AC3E}">
        <p14:creationId xmlns:p14="http://schemas.microsoft.com/office/powerpoint/2010/main" val="98397303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71EFFC4-86A1-4567-A769-9C43854D9AE5}"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36D763-E018-4511-B003-98E98AC29ABB}" type="slidenum">
              <a:rPr lang="zh-CN" altLang="en-US"/>
              <a:pPr>
                <a:defRPr/>
              </a:pPr>
              <a:t>‹#›</a:t>
            </a:fld>
            <a:endParaRPr lang="zh-CN" altLang="en-US"/>
          </a:p>
        </p:txBody>
      </p:sp>
    </p:spTree>
    <p:extLst>
      <p:ext uri="{BB962C8B-B14F-4D97-AF65-F5344CB8AC3E}">
        <p14:creationId xmlns:p14="http://schemas.microsoft.com/office/powerpoint/2010/main" val="10141818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08A9FC8-A5C4-4346-A668-5F0979AC2EAA}"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350A7DD-9705-4DD4-AE9E-A956340A53B1}" type="slidenum">
              <a:rPr lang="zh-CN" altLang="en-US"/>
              <a:pPr>
                <a:defRPr/>
              </a:pPr>
              <a:t>‹#›</a:t>
            </a:fld>
            <a:endParaRPr lang="zh-CN" altLang="en-US"/>
          </a:p>
        </p:txBody>
      </p:sp>
    </p:spTree>
    <p:extLst>
      <p:ext uri="{BB962C8B-B14F-4D97-AF65-F5344CB8AC3E}">
        <p14:creationId xmlns:p14="http://schemas.microsoft.com/office/powerpoint/2010/main" val="359986037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ABC943B-4347-497F-BD82-DDD78402DFE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79F7A46-E674-45F0-8525-710930B8AA18}" type="slidenum">
              <a:rPr lang="zh-CN" altLang="en-US"/>
              <a:pPr>
                <a:defRPr/>
              </a:pPr>
              <a:t>‹#›</a:t>
            </a:fld>
            <a:endParaRPr lang="zh-CN" altLang="en-US"/>
          </a:p>
        </p:txBody>
      </p:sp>
    </p:spTree>
    <p:extLst>
      <p:ext uri="{BB962C8B-B14F-4D97-AF65-F5344CB8AC3E}">
        <p14:creationId xmlns:p14="http://schemas.microsoft.com/office/powerpoint/2010/main" val="935631518"/>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CF8FDBAD-EDED-4992-9184-F4C41B5AEBE0}"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D9B52D98-7BF3-4ED4-AA3B-31F4E12FF074}" type="slidenum">
              <a:rPr lang="zh-CN" altLang="en-US"/>
              <a:pPr>
                <a:defRPr/>
              </a:pPr>
              <a:t>‹#›</a:t>
            </a:fld>
            <a:endParaRPr lang="zh-CN" altLang="en-US"/>
          </a:p>
        </p:txBody>
      </p:sp>
    </p:spTree>
    <p:extLst>
      <p:ext uri="{BB962C8B-B14F-4D97-AF65-F5344CB8AC3E}">
        <p14:creationId xmlns:p14="http://schemas.microsoft.com/office/powerpoint/2010/main" val="35813112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DC9BFBC2-2B51-4E2D-A2A9-6FA339892CC8}"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249ABCFA-707A-484B-B7B0-19331F005530}" type="slidenum">
              <a:rPr lang="zh-CN" altLang="en-US"/>
              <a:pPr>
                <a:defRPr/>
              </a:pPr>
              <a:t>‹#›</a:t>
            </a:fld>
            <a:endParaRPr lang="zh-CN" altLang="en-US"/>
          </a:p>
        </p:txBody>
      </p:sp>
    </p:spTree>
    <p:extLst>
      <p:ext uri="{BB962C8B-B14F-4D97-AF65-F5344CB8AC3E}">
        <p14:creationId xmlns:p14="http://schemas.microsoft.com/office/powerpoint/2010/main" val="88183546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8817D16-8558-4CE5-8836-66E7606C8EAD}"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0F9D43D-05C1-4590-8F0E-2FDE7E035F52}" type="slidenum">
              <a:rPr lang="zh-CN" altLang="en-US"/>
              <a:pPr>
                <a:defRPr/>
              </a:pPr>
              <a:t>‹#›</a:t>
            </a:fld>
            <a:endParaRPr lang="zh-CN" altLang="en-US"/>
          </a:p>
        </p:txBody>
      </p:sp>
    </p:spTree>
    <p:extLst>
      <p:ext uri="{BB962C8B-B14F-4D97-AF65-F5344CB8AC3E}">
        <p14:creationId xmlns:p14="http://schemas.microsoft.com/office/powerpoint/2010/main" val="350077637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53B1A55-0916-4570-A4C4-C594FE0AACF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3D1B7C4-32FC-4AB3-97D9-91F739791075}" type="slidenum">
              <a:rPr lang="zh-CN" altLang="en-US"/>
              <a:pPr>
                <a:defRPr/>
              </a:pPr>
              <a:t>‹#›</a:t>
            </a:fld>
            <a:endParaRPr lang="zh-CN" altLang="en-US"/>
          </a:p>
        </p:txBody>
      </p:sp>
    </p:spTree>
    <p:extLst>
      <p:ext uri="{BB962C8B-B14F-4D97-AF65-F5344CB8AC3E}">
        <p14:creationId xmlns:p14="http://schemas.microsoft.com/office/powerpoint/2010/main" val="231779924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4219973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A240C-5172-1721-F1CF-856F2FA06F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E1E742-1254-2B66-2C03-93867686DE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BA6A12-AFD3-B367-97BF-ABA5EF1CB3C0}"/>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5" name="Footer Placeholder 4">
            <a:extLst>
              <a:ext uri="{FF2B5EF4-FFF2-40B4-BE49-F238E27FC236}">
                <a16:creationId xmlns:a16="http://schemas.microsoft.com/office/drawing/2014/main" id="{B53CE737-0590-D1A5-887F-2095DCD0F4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4054C-EB3E-7810-59A2-1D6018AFDE9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10803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92972903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119B26E-0C74-48B3-A8A5-9C5B1E57BB90}"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FDBDC2CA-9A9B-4CB1-AC2B-2CA72B39F3C8}" type="slidenum">
              <a:rPr lang="zh-CN" altLang="en-US"/>
              <a:pPr>
                <a:defRPr/>
              </a:pPr>
              <a:t>‹#›</a:t>
            </a:fld>
            <a:endParaRPr lang="zh-CN" altLang="en-US"/>
          </a:p>
        </p:txBody>
      </p:sp>
    </p:spTree>
    <p:extLst>
      <p:ext uri="{BB962C8B-B14F-4D97-AF65-F5344CB8AC3E}">
        <p14:creationId xmlns:p14="http://schemas.microsoft.com/office/powerpoint/2010/main" val="208657759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9211090-4300-4B02-8EAF-B0C80EA901A5}"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C2944A8-7C4C-47E2-8E7A-3A675320363C}" type="slidenum">
              <a:rPr lang="zh-CN" altLang="en-US"/>
              <a:pPr>
                <a:defRPr/>
              </a:pPr>
              <a:t>‹#›</a:t>
            </a:fld>
            <a:endParaRPr lang="zh-CN" altLang="en-US"/>
          </a:p>
        </p:txBody>
      </p:sp>
    </p:spTree>
    <p:extLst>
      <p:ext uri="{BB962C8B-B14F-4D97-AF65-F5344CB8AC3E}">
        <p14:creationId xmlns:p14="http://schemas.microsoft.com/office/powerpoint/2010/main" val="392359368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B2E9A0D0-1912-4B63-BC63-C49AFE9DC9EA}"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BEFB558-86E2-4C41-AE6B-CB093B994A7C}" type="slidenum">
              <a:rPr lang="zh-CN" altLang="en-US"/>
              <a:pPr>
                <a:defRPr/>
              </a:pPr>
              <a:t>‹#›</a:t>
            </a:fld>
            <a:endParaRPr lang="zh-CN" altLang="en-US"/>
          </a:p>
        </p:txBody>
      </p:sp>
    </p:spTree>
    <p:extLst>
      <p:ext uri="{BB962C8B-B14F-4D97-AF65-F5344CB8AC3E}">
        <p14:creationId xmlns:p14="http://schemas.microsoft.com/office/powerpoint/2010/main" val="200315009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2CBEE8D-EA8A-4C81-8AC3-1E22C3CA7348}"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9BC4DB86-459D-459B-9F60-77A910608C1D}" type="slidenum">
              <a:rPr lang="zh-CN" altLang="en-US"/>
              <a:pPr>
                <a:defRPr/>
              </a:pPr>
              <a:t>‹#›</a:t>
            </a:fld>
            <a:endParaRPr lang="zh-CN" altLang="en-US"/>
          </a:p>
        </p:txBody>
      </p:sp>
    </p:spTree>
    <p:extLst>
      <p:ext uri="{BB962C8B-B14F-4D97-AF65-F5344CB8AC3E}">
        <p14:creationId xmlns:p14="http://schemas.microsoft.com/office/powerpoint/2010/main" val="149989123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9C8B078-C6BC-4E60-A3A7-3B58F65B9830}"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4DE967A-ED93-4AD8-AF5F-27178B5C3C02}" type="slidenum">
              <a:rPr lang="zh-CN" altLang="en-US"/>
              <a:pPr>
                <a:defRPr/>
              </a:pPr>
              <a:t>‹#›</a:t>
            </a:fld>
            <a:endParaRPr lang="zh-CN" altLang="en-US"/>
          </a:p>
        </p:txBody>
      </p:sp>
    </p:spTree>
    <p:extLst>
      <p:ext uri="{BB962C8B-B14F-4D97-AF65-F5344CB8AC3E}">
        <p14:creationId xmlns:p14="http://schemas.microsoft.com/office/powerpoint/2010/main" val="348379510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F32C3C7-61DD-4C62-BD92-5B9C4C974714}"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74EFD081-0DD6-4BBC-A0FC-B1FCC49FE232}" type="slidenum">
              <a:rPr lang="zh-CN" altLang="en-US"/>
              <a:pPr>
                <a:defRPr/>
              </a:pPr>
              <a:t>‹#›</a:t>
            </a:fld>
            <a:endParaRPr lang="zh-CN" altLang="en-US"/>
          </a:p>
        </p:txBody>
      </p:sp>
    </p:spTree>
    <p:extLst>
      <p:ext uri="{BB962C8B-B14F-4D97-AF65-F5344CB8AC3E}">
        <p14:creationId xmlns:p14="http://schemas.microsoft.com/office/powerpoint/2010/main" val="1108999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6ED44A45-4359-412A-B8E7-D7C33963112E}"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479427D6-2132-44B9-AC34-134A09D11799}" type="slidenum">
              <a:rPr lang="zh-CN" altLang="en-US"/>
              <a:pPr>
                <a:defRPr/>
              </a:pPr>
              <a:t>‹#›</a:t>
            </a:fld>
            <a:endParaRPr lang="zh-CN" altLang="en-US"/>
          </a:p>
        </p:txBody>
      </p:sp>
    </p:spTree>
    <p:extLst>
      <p:ext uri="{BB962C8B-B14F-4D97-AF65-F5344CB8AC3E}">
        <p14:creationId xmlns:p14="http://schemas.microsoft.com/office/powerpoint/2010/main" val="10866716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322373E-94DA-4FAD-8445-2DC9FAF8E993}"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EF013778-57A3-42C7-8434-42A77F100B0B}" type="slidenum">
              <a:rPr lang="zh-CN" altLang="en-US"/>
              <a:pPr>
                <a:defRPr/>
              </a:pPr>
              <a:t>‹#›</a:t>
            </a:fld>
            <a:endParaRPr lang="zh-CN" altLang="en-US"/>
          </a:p>
        </p:txBody>
      </p:sp>
    </p:spTree>
    <p:extLst>
      <p:ext uri="{BB962C8B-B14F-4D97-AF65-F5344CB8AC3E}">
        <p14:creationId xmlns:p14="http://schemas.microsoft.com/office/powerpoint/2010/main" val="313971705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F46E60-554B-42EB-BB30-45A391BC32BB}"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BC383BC-B267-4704-A8FA-A15E8FD53514}" type="slidenum">
              <a:rPr lang="zh-CN" altLang="en-US"/>
              <a:pPr>
                <a:defRPr/>
              </a:pPr>
              <a:t>‹#›</a:t>
            </a:fld>
            <a:endParaRPr lang="zh-CN" altLang="en-US"/>
          </a:p>
        </p:txBody>
      </p:sp>
    </p:spTree>
    <p:extLst>
      <p:ext uri="{BB962C8B-B14F-4D97-AF65-F5344CB8AC3E}">
        <p14:creationId xmlns:p14="http://schemas.microsoft.com/office/powerpoint/2010/main" val="22081052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6CE616D-4822-4F34-9036-10F4202CEECE}"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1C9607-C50E-44C5-A590-9539F87731AC}" type="slidenum">
              <a:rPr lang="zh-CN" altLang="en-US"/>
              <a:pPr>
                <a:defRPr/>
              </a:pPr>
              <a:t>‹#›</a:t>
            </a:fld>
            <a:endParaRPr lang="zh-CN" altLang="en-US"/>
          </a:p>
        </p:txBody>
      </p:sp>
    </p:spTree>
    <p:extLst>
      <p:ext uri="{BB962C8B-B14F-4D97-AF65-F5344CB8AC3E}">
        <p14:creationId xmlns:p14="http://schemas.microsoft.com/office/powerpoint/2010/main" val="5454355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830287315"/>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3117A66C-FC79-4CC7-90E0-DFC9C678FE49}"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8F496C39-F30C-4426-91CD-F129EE40DEA7}" type="slidenum">
              <a:rPr lang="zh-CN" altLang="en-US"/>
              <a:pPr>
                <a:defRPr/>
              </a:pPr>
              <a:t>‹#›</a:t>
            </a:fld>
            <a:endParaRPr lang="zh-CN" altLang="en-US"/>
          </a:p>
        </p:txBody>
      </p:sp>
    </p:spTree>
    <p:extLst>
      <p:ext uri="{BB962C8B-B14F-4D97-AF65-F5344CB8AC3E}">
        <p14:creationId xmlns:p14="http://schemas.microsoft.com/office/powerpoint/2010/main" val="101185031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AA561FC5-CA0C-4699-B462-0A5A5E5979A9}"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5EA16809-4D85-4174-BD8D-1A58CED1ABB5}" type="slidenum">
              <a:rPr lang="zh-CN" altLang="en-US"/>
              <a:pPr>
                <a:defRPr/>
              </a:pPr>
              <a:t>‹#›</a:t>
            </a:fld>
            <a:endParaRPr lang="zh-CN" altLang="en-US"/>
          </a:p>
        </p:txBody>
      </p:sp>
    </p:spTree>
    <p:extLst>
      <p:ext uri="{BB962C8B-B14F-4D97-AF65-F5344CB8AC3E}">
        <p14:creationId xmlns:p14="http://schemas.microsoft.com/office/powerpoint/2010/main" val="15350811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5B3DAAB5-7B15-45D5-AD0A-A8E948FDB9C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BC994593-116F-4F1E-9CA6-E38422B329AA}" type="slidenum">
              <a:rPr lang="zh-CN" altLang="en-US"/>
              <a:pPr>
                <a:defRPr/>
              </a:pPr>
              <a:t>‹#›</a:t>
            </a:fld>
            <a:endParaRPr lang="zh-CN" altLang="en-US"/>
          </a:p>
        </p:txBody>
      </p:sp>
    </p:spTree>
    <p:extLst>
      <p:ext uri="{BB962C8B-B14F-4D97-AF65-F5344CB8AC3E}">
        <p14:creationId xmlns:p14="http://schemas.microsoft.com/office/powerpoint/2010/main" val="73054359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CBFE901-A6C8-4AE0-9314-5B60BBAFCE99}"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F5336066-8B7F-4207-846D-6DA0CD97083D}" type="slidenum">
              <a:rPr lang="zh-CN" altLang="en-US"/>
              <a:pPr>
                <a:defRPr/>
              </a:pPr>
              <a:t>‹#›</a:t>
            </a:fld>
            <a:endParaRPr lang="zh-CN" altLang="en-US"/>
          </a:p>
        </p:txBody>
      </p:sp>
    </p:spTree>
    <p:extLst>
      <p:ext uri="{BB962C8B-B14F-4D97-AF65-F5344CB8AC3E}">
        <p14:creationId xmlns:p14="http://schemas.microsoft.com/office/powerpoint/2010/main" val="41221181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C1D04D92-0D63-4D43-91FB-9C1E2C44C130}"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FD083D41-FDB5-4C9D-B086-3427C86D9E2A}" type="slidenum">
              <a:rPr lang="zh-CN" altLang="en-US"/>
              <a:pPr>
                <a:defRPr/>
              </a:pPr>
              <a:t>‹#›</a:t>
            </a:fld>
            <a:endParaRPr lang="zh-CN" altLang="en-US"/>
          </a:p>
        </p:txBody>
      </p:sp>
    </p:spTree>
    <p:extLst>
      <p:ext uri="{BB962C8B-B14F-4D97-AF65-F5344CB8AC3E}">
        <p14:creationId xmlns:p14="http://schemas.microsoft.com/office/powerpoint/2010/main" val="89304757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C03D8E8-EE22-4330-8E6D-C17D5ECA998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0D6AB6F0-0755-4395-93CB-63D068D074C5}" type="slidenum">
              <a:rPr lang="zh-CN" altLang="en-US"/>
              <a:pPr>
                <a:defRPr/>
              </a:pPr>
              <a:t>‹#›</a:t>
            </a:fld>
            <a:endParaRPr lang="zh-CN" altLang="en-US"/>
          </a:p>
        </p:txBody>
      </p:sp>
    </p:spTree>
    <p:extLst>
      <p:ext uri="{BB962C8B-B14F-4D97-AF65-F5344CB8AC3E}">
        <p14:creationId xmlns:p14="http://schemas.microsoft.com/office/powerpoint/2010/main" val="359888561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257725247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007136F-80AE-47C1-B44A-939BBC59FF19}"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1C3C941-8BE1-4209-B5F4-37BF95D4C3D9}" type="slidenum">
              <a:rPr lang="zh-CN" altLang="en-US"/>
              <a:pPr>
                <a:defRPr/>
              </a:pPr>
              <a:t>‹#›</a:t>
            </a:fld>
            <a:endParaRPr lang="zh-CN" altLang="en-US"/>
          </a:p>
        </p:txBody>
      </p:sp>
    </p:spTree>
    <p:extLst>
      <p:ext uri="{BB962C8B-B14F-4D97-AF65-F5344CB8AC3E}">
        <p14:creationId xmlns:p14="http://schemas.microsoft.com/office/powerpoint/2010/main" val="173557424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F4961DB-1D9B-4230-BBFE-6F1F3F78E95A}"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2D2621-AB55-4F63-A3BF-7640BB6980A7}" type="slidenum">
              <a:rPr lang="zh-CN" altLang="en-US"/>
              <a:pPr>
                <a:defRPr/>
              </a:pPr>
              <a:t>‹#›</a:t>
            </a:fld>
            <a:endParaRPr lang="zh-CN" altLang="en-US"/>
          </a:p>
        </p:txBody>
      </p:sp>
    </p:spTree>
    <p:extLst>
      <p:ext uri="{BB962C8B-B14F-4D97-AF65-F5344CB8AC3E}">
        <p14:creationId xmlns:p14="http://schemas.microsoft.com/office/powerpoint/2010/main" val="368598961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5DD1A05C-AA07-4221-8434-D2C4A5F1A127}"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87B4784E-6CE7-4E63-95E0-B8631E5A4D5B}" type="slidenum">
              <a:rPr lang="zh-CN" altLang="en-US"/>
              <a:pPr>
                <a:defRPr/>
              </a:pPr>
              <a:t>‹#›</a:t>
            </a:fld>
            <a:endParaRPr lang="zh-CN" altLang="en-US"/>
          </a:p>
        </p:txBody>
      </p:sp>
    </p:spTree>
    <p:extLst>
      <p:ext uri="{BB962C8B-B14F-4D97-AF65-F5344CB8AC3E}">
        <p14:creationId xmlns:p14="http://schemas.microsoft.com/office/powerpoint/2010/main" val="22249813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B44CCEC7-3A54-47D1-BB25-17A0FDA63797}" type="datetimeFigureOut">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65495661-81B6-46E9-A91E-889569155CC2}" type="slidenum">
              <a:rPr kumimoji="0" lang="zh-CN" altLang="en-US" sz="2400" b="0" i="0" u="none" strike="noStrike" kern="1200" cap="none" spc="0" normalizeH="0" baseline="0" noProof="0" smtClean="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3697105000"/>
      </p:ext>
    </p:extLst>
  </p:cSld>
  <p:clrMapOvr>
    <a:masterClrMapping/>
  </p:clrMapOvr>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F67A7CA9-11EE-4638-A464-8C3770156D4A}" type="datetimeFigureOut">
              <a:rPr lang="zh-CN" altLang="en-US"/>
              <a:pPr>
                <a:defRPr/>
              </a:pPr>
              <a:t>2023/8/7</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A3DA6ADC-6831-4563-9A44-0EC4960D46B7}" type="slidenum">
              <a:rPr lang="zh-CN" altLang="en-US"/>
              <a:pPr>
                <a:defRPr/>
              </a:pPr>
              <a:t>‹#›</a:t>
            </a:fld>
            <a:endParaRPr lang="zh-CN" altLang="en-US"/>
          </a:p>
        </p:txBody>
      </p:sp>
    </p:spTree>
    <p:extLst>
      <p:ext uri="{BB962C8B-B14F-4D97-AF65-F5344CB8AC3E}">
        <p14:creationId xmlns:p14="http://schemas.microsoft.com/office/powerpoint/2010/main" val="91533203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383888053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FABED47A-6B14-4027-A470-41206F676C70}"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964A10E-9449-4C4D-BFAD-DF6CAFCF389E}" type="slidenum">
              <a:rPr lang="zh-CN" altLang="en-US"/>
              <a:pPr>
                <a:defRPr/>
              </a:pPr>
              <a:t>‹#›</a:t>
            </a:fld>
            <a:endParaRPr lang="zh-CN" altLang="en-US"/>
          </a:p>
        </p:txBody>
      </p:sp>
    </p:spTree>
    <p:extLst>
      <p:ext uri="{BB962C8B-B14F-4D97-AF65-F5344CB8AC3E}">
        <p14:creationId xmlns:p14="http://schemas.microsoft.com/office/powerpoint/2010/main" val="161039076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6F81430B-351B-4C2C-8DB2-D09B42D96E9B}"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AFA4A0DB-D1B6-4BCD-A9A5-38E4F44768BF}" type="slidenum">
              <a:rPr lang="zh-CN" altLang="en-US"/>
              <a:pPr>
                <a:defRPr/>
              </a:pPr>
              <a:t>‹#›</a:t>
            </a:fld>
            <a:endParaRPr lang="zh-CN" altLang="en-US"/>
          </a:p>
        </p:txBody>
      </p:sp>
    </p:spTree>
    <p:extLst>
      <p:ext uri="{BB962C8B-B14F-4D97-AF65-F5344CB8AC3E}">
        <p14:creationId xmlns:p14="http://schemas.microsoft.com/office/powerpoint/2010/main" val="38133077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A438110-BA18-4089-AAD4-EF47638B1F70}"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E509B937-B37F-45F3-BC28-0CB261DF841D}" type="slidenum">
              <a:rPr lang="zh-CN" altLang="en-US"/>
              <a:pPr>
                <a:defRPr/>
              </a:pPr>
              <a:t>‹#›</a:t>
            </a:fld>
            <a:endParaRPr lang="zh-CN" altLang="en-US"/>
          </a:p>
        </p:txBody>
      </p:sp>
    </p:spTree>
    <p:extLst>
      <p:ext uri="{BB962C8B-B14F-4D97-AF65-F5344CB8AC3E}">
        <p14:creationId xmlns:p14="http://schemas.microsoft.com/office/powerpoint/2010/main" val="114240282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DD991893-B633-4234-A261-5B9C485F4A9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DD2AFEA-0691-4FB6-9C82-95EA3BE74A7B}" type="slidenum">
              <a:rPr lang="zh-CN" altLang="en-US"/>
              <a:pPr>
                <a:defRPr/>
              </a:pPr>
              <a:t>‹#›</a:t>
            </a:fld>
            <a:endParaRPr lang="zh-CN" altLang="en-US"/>
          </a:p>
        </p:txBody>
      </p:sp>
    </p:spTree>
    <p:extLst>
      <p:ext uri="{BB962C8B-B14F-4D97-AF65-F5344CB8AC3E}">
        <p14:creationId xmlns:p14="http://schemas.microsoft.com/office/powerpoint/2010/main" val="401001687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FD7E473-398A-4DFE-A0E4-B1F0F4F9CA6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451182DC-0E43-49F4-A8C9-40463D44255B}" type="slidenum">
              <a:rPr lang="zh-CN" altLang="en-US"/>
              <a:pPr>
                <a:defRPr/>
              </a:pPr>
              <a:t>‹#›</a:t>
            </a:fld>
            <a:endParaRPr lang="zh-CN" altLang="en-US"/>
          </a:p>
        </p:txBody>
      </p:sp>
    </p:spTree>
    <p:extLst>
      <p:ext uri="{BB962C8B-B14F-4D97-AF65-F5344CB8AC3E}">
        <p14:creationId xmlns:p14="http://schemas.microsoft.com/office/powerpoint/2010/main" val="125562589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B1790CB-61C4-486C-9910-483BEF301E29}"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D293BA14-1832-408A-B0C4-DCAF74A6AE57}" type="slidenum">
              <a:rPr lang="zh-CN" altLang="en-US"/>
              <a:pPr>
                <a:defRPr/>
              </a:pPr>
              <a:t>‹#›</a:t>
            </a:fld>
            <a:endParaRPr lang="zh-CN" altLang="en-US"/>
          </a:p>
        </p:txBody>
      </p:sp>
    </p:spTree>
    <p:extLst>
      <p:ext uri="{BB962C8B-B14F-4D97-AF65-F5344CB8AC3E}">
        <p14:creationId xmlns:p14="http://schemas.microsoft.com/office/powerpoint/2010/main" val="314099551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5444DA1-BC56-437E-BACB-12980E4F64B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DFA290C-F945-48BD-A17E-FDF459AB623A}" type="slidenum">
              <a:rPr lang="zh-CN" altLang="en-US"/>
              <a:pPr>
                <a:defRPr/>
              </a:pPr>
              <a:t>‹#›</a:t>
            </a:fld>
            <a:endParaRPr lang="zh-CN" altLang="en-US"/>
          </a:p>
        </p:txBody>
      </p:sp>
    </p:spTree>
    <p:extLst>
      <p:ext uri="{BB962C8B-B14F-4D97-AF65-F5344CB8AC3E}">
        <p14:creationId xmlns:p14="http://schemas.microsoft.com/office/powerpoint/2010/main" val="13063455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731AE815-1F01-4F2E-848C-2B06DDD06E9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9E2BCA8C-0EA2-45C6-A4DD-9340BBF17EDF}" type="slidenum">
              <a:rPr lang="zh-CN" altLang="en-US"/>
              <a:pPr>
                <a:defRPr/>
              </a:pPr>
              <a:t>‹#›</a:t>
            </a:fld>
            <a:endParaRPr lang="zh-CN" altLang="en-US"/>
          </a:p>
        </p:txBody>
      </p:sp>
    </p:spTree>
    <p:extLst>
      <p:ext uri="{BB962C8B-B14F-4D97-AF65-F5344CB8AC3E}">
        <p14:creationId xmlns:p14="http://schemas.microsoft.com/office/powerpoint/2010/main" val="2980215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66320472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C21A483-6399-4232-A36A-1B63E841D603}"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2ECFD8A-48E1-453B-9691-E2AC56BEAEAC}" type="slidenum">
              <a:rPr lang="zh-CN" altLang="en-US"/>
              <a:pPr>
                <a:defRPr/>
              </a:pPr>
              <a:t>‹#›</a:t>
            </a:fld>
            <a:endParaRPr lang="zh-CN" altLang="en-US"/>
          </a:p>
        </p:txBody>
      </p:sp>
    </p:spTree>
    <p:extLst>
      <p:ext uri="{BB962C8B-B14F-4D97-AF65-F5344CB8AC3E}">
        <p14:creationId xmlns:p14="http://schemas.microsoft.com/office/powerpoint/2010/main" val="25853275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99065DA4-83CF-4C71-B018-ED34FB8DCECD}"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B1729043-A2A2-4240-9B72-34E6247114AC}" type="slidenum">
              <a:rPr lang="zh-CN" altLang="en-US"/>
              <a:pPr>
                <a:defRPr/>
              </a:pPr>
              <a:t>‹#›</a:t>
            </a:fld>
            <a:endParaRPr lang="zh-CN" altLang="en-US"/>
          </a:p>
        </p:txBody>
      </p:sp>
    </p:spTree>
    <p:extLst>
      <p:ext uri="{BB962C8B-B14F-4D97-AF65-F5344CB8AC3E}">
        <p14:creationId xmlns:p14="http://schemas.microsoft.com/office/powerpoint/2010/main" val="25135599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9F17D434-5674-43C8-834B-3D62663D36C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CD97893-1BF7-45CE-8BA4-402F58F5DEE0}" type="slidenum">
              <a:rPr lang="zh-CN" altLang="en-US"/>
              <a:pPr>
                <a:defRPr/>
              </a:pPr>
              <a:t>‹#›</a:t>
            </a:fld>
            <a:endParaRPr lang="zh-CN" altLang="en-US"/>
          </a:p>
        </p:txBody>
      </p:sp>
    </p:spTree>
    <p:extLst>
      <p:ext uri="{BB962C8B-B14F-4D97-AF65-F5344CB8AC3E}">
        <p14:creationId xmlns:p14="http://schemas.microsoft.com/office/powerpoint/2010/main" val="322358009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AD4D2DC2-BD19-4482-BB64-CDD2A8219E04}"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CB1D224E-4F6C-42FE-A61A-E10C820B83AC}" type="slidenum">
              <a:rPr lang="zh-CN" altLang="en-US"/>
              <a:pPr>
                <a:defRPr/>
              </a:pPr>
              <a:t>‹#›</a:t>
            </a:fld>
            <a:endParaRPr lang="zh-CN" altLang="en-US"/>
          </a:p>
        </p:txBody>
      </p:sp>
    </p:spTree>
    <p:extLst>
      <p:ext uri="{BB962C8B-B14F-4D97-AF65-F5344CB8AC3E}">
        <p14:creationId xmlns:p14="http://schemas.microsoft.com/office/powerpoint/2010/main" val="32456409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693481E-FB43-4F8A-9E29-EFF39CF55F28}"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2C0023E5-E67B-42E8-934F-8225EB7A67D1}" type="slidenum">
              <a:rPr lang="zh-CN" altLang="en-US"/>
              <a:pPr>
                <a:defRPr/>
              </a:pPr>
              <a:t>‹#›</a:t>
            </a:fld>
            <a:endParaRPr lang="zh-CN" altLang="en-US"/>
          </a:p>
        </p:txBody>
      </p:sp>
    </p:spTree>
    <p:extLst>
      <p:ext uri="{BB962C8B-B14F-4D97-AF65-F5344CB8AC3E}">
        <p14:creationId xmlns:p14="http://schemas.microsoft.com/office/powerpoint/2010/main" val="303050136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ABA0AC4-8295-4BBD-9065-64C8636E53F8}"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1EA787EF-9FB3-4A56-A5DE-E009B3138C06}" type="slidenum">
              <a:rPr lang="zh-CN" altLang="en-US"/>
              <a:pPr>
                <a:defRPr/>
              </a:pPr>
              <a:t>‹#›</a:t>
            </a:fld>
            <a:endParaRPr lang="zh-CN" altLang="en-US"/>
          </a:p>
        </p:txBody>
      </p:sp>
    </p:spTree>
    <p:extLst>
      <p:ext uri="{BB962C8B-B14F-4D97-AF65-F5344CB8AC3E}">
        <p14:creationId xmlns:p14="http://schemas.microsoft.com/office/powerpoint/2010/main" val="19623561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88469065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E09B93E8-E100-4CB0-91B0-8991A6093A7A}"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7A1005-2331-4CFE-B53D-FFCE8D90C92B}" type="slidenum">
              <a:rPr lang="zh-CN" altLang="en-US"/>
              <a:pPr>
                <a:defRPr/>
              </a:pPr>
              <a:t>‹#›</a:t>
            </a:fld>
            <a:endParaRPr lang="zh-CN" altLang="en-US"/>
          </a:p>
        </p:txBody>
      </p:sp>
    </p:spTree>
    <p:extLst>
      <p:ext uri="{BB962C8B-B14F-4D97-AF65-F5344CB8AC3E}">
        <p14:creationId xmlns:p14="http://schemas.microsoft.com/office/powerpoint/2010/main" val="376284340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CDCCCC1D-8146-48FA-9644-C1195768B246}"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34FB047-2913-4C99-81EB-E2B375081D4E}" type="slidenum">
              <a:rPr lang="zh-CN" altLang="en-US"/>
              <a:pPr>
                <a:defRPr/>
              </a:pPr>
              <a:t>‹#›</a:t>
            </a:fld>
            <a:endParaRPr lang="zh-CN" altLang="en-US"/>
          </a:p>
        </p:txBody>
      </p:sp>
    </p:spTree>
    <p:extLst>
      <p:ext uri="{BB962C8B-B14F-4D97-AF65-F5344CB8AC3E}">
        <p14:creationId xmlns:p14="http://schemas.microsoft.com/office/powerpoint/2010/main" val="201618047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8B7A40-2C4E-4404-B2F9-06F9365FE500}"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573D5B-FA01-45D0-BCE8-5770A61E0BEA}" type="slidenum">
              <a:rPr lang="zh-CN" altLang="en-US"/>
              <a:pPr>
                <a:defRPr/>
              </a:pPr>
              <a:t>‹#›</a:t>
            </a:fld>
            <a:endParaRPr lang="zh-CN" altLang="en-US"/>
          </a:p>
        </p:txBody>
      </p:sp>
    </p:spTree>
    <p:extLst>
      <p:ext uri="{BB962C8B-B14F-4D97-AF65-F5344CB8AC3E}">
        <p14:creationId xmlns:p14="http://schemas.microsoft.com/office/powerpoint/2010/main" val="10916569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125" indent="0" algn="ctr">
              <a:buNone/>
              <a:defRPr sz="2000"/>
            </a:lvl2pPr>
            <a:lvl3pPr marL="914251" indent="0" algn="ctr">
              <a:buNone/>
              <a:defRPr sz="1800"/>
            </a:lvl3pPr>
            <a:lvl4pPr marL="1371376" indent="0" algn="ctr">
              <a:buNone/>
              <a:defRPr sz="1600"/>
            </a:lvl4pPr>
            <a:lvl5pPr marL="1828502" indent="0" algn="ctr">
              <a:buNone/>
              <a:defRPr sz="1600"/>
            </a:lvl5pPr>
            <a:lvl6pPr marL="2285626" indent="0" algn="ctr">
              <a:buNone/>
              <a:defRPr sz="1600"/>
            </a:lvl6pPr>
            <a:lvl7pPr marL="2742752" indent="0" algn="ctr">
              <a:buNone/>
              <a:defRPr sz="1600"/>
            </a:lvl7pPr>
            <a:lvl8pPr marL="3199877" indent="0" algn="ctr">
              <a:buNone/>
              <a:defRPr sz="1600"/>
            </a:lvl8pPr>
            <a:lvl9pPr marL="3657002"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82F288E0-7875-42C4-84C8-98DBBD3BF4D2}" type="datetimeFigureOut">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2023/8/7</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5" name="页脚占位符 4"/>
          <p:cNvSpPr>
            <a:spLocks noGrp="1"/>
          </p:cNvSpPr>
          <p:nvPr>
            <p:ph type="ftr" sz="quarter" idx="11"/>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
        <p:nvSpPr>
          <p:cNvPr id="6" name="灯片编号占位符 5"/>
          <p:cNvSpPr>
            <a:spLocks noGrp="1"/>
          </p:cNvSpPr>
          <p:nvPr>
            <p:ph type="sldNum" sz="quarter" idx="12"/>
          </p:nvPr>
        </p:nvSpPr>
        <p:spPr/>
        <p:txBody>
          <a:bodyPr/>
          <a:lstStyle/>
          <a:p>
            <a:pPr marL="0" marR="0" lvl="0" indent="0" algn="l" defTabSz="1218565" rtl="0" eaLnBrk="1" fontAlgn="auto" latinLnBrk="0" hangingPunct="1">
              <a:lnSpc>
                <a:spcPct val="100000"/>
              </a:lnSpc>
              <a:spcBef>
                <a:spcPts val="0"/>
              </a:spcBef>
              <a:spcAft>
                <a:spcPts val="0"/>
              </a:spcAft>
              <a:buClrTx/>
              <a:buSzTx/>
              <a:buFontTx/>
              <a:buNone/>
              <a:tabLst/>
              <a:defRPr/>
            </a:pPr>
            <a:fld id="{7D9BB5D0-35E4-459D-AEF3-FE4D7C45CC19}" type="slidenum">
              <a:rPr kumimoji="0" lang="zh-CN" altLang="en-US" sz="2400" b="0" i="0" u="none" strike="noStrike" kern="1200" cap="none" spc="0" normalizeH="0" baseline="0" noProof="0" smtClean="0">
                <a:ln>
                  <a:noFill/>
                </a:ln>
                <a:solidFill>
                  <a:prstClr val="black">
                    <a:tint val="75000"/>
                  </a:prstClr>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zh-CN" altLang="en-US" sz="2400" b="0" i="0" u="none" strike="noStrike" kern="1200" cap="none" spc="0" normalizeH="0" baseline="0" noProof="0">
              <a:ln>
                <a:noFill/>
              </a:ln>
              <a:solidFill>
                <a:prstClr val="black">
                  <a:tint val="75000"/>
                </a:prstClr>
              </a:solidFill>
              <a:effectLst/>
              <a:uLnTx/>
              <a:uFillTx/>
              <a:latin typeface="方正静蕾简体"/>
              <a:ea typeface="方正静蕾简体"/>
              <a:cs typeface="+mn-cs"/>
            </a:endParaRPr>
          </a:p>
        </p:txBody>
      </p:sp>
    </p:spTree>
    <p:extLst>
      <p:ext uri="{BB962C8B-B14F-4D97-AF65-F5344CB8AC3E}">
        <p14:creationId xmlns:p14="http://schemas.microsoft.com/office/powerpoint/2010/main" val="191077464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6763400-4961-432D-A081-194D132B4E93}"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3DBB484-8FFE-47FA-A1C2-221BDEBE0451}" type="slidenum">
              <a:rPr lang="zh-CN" altLang="en-US"/>
              <a:pPr>
                <a:defRPr/>
              </a:pPr>
              <a:t>‹#›</a:t>
            </a:fld>
            <a:endParaRPr lang="zh-CN" altLang="en-US"/>
          </a:p>
        </p:txBody>
      </p:sp>
    </p:spTree>
    <p:extLst>
      <p:ext uri="{BB962C8B-B14F-4D97-AF65-F5344CB8AC3E}">
        <p14:creationId xmlns:p14="http://schemas.microsoft.com/office/powerpoint/2010/main" val="156569612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982F42D-18D1-4068-934B-030623976791}"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069400D-0D82-4352-A495-5F489F631325}" type="slidenum">
              <a:rPr lang="zh-CN" altLang="en-US"/>
              <a:pPr>
                <a:defRPr/>
              </a:pPr>
              <a:t>‹#›</a:t>
            </a:fld>
            <a:endParaRPr lang="zh-CN" altLang="en-US"/>
          </a:p>
        </p:txBody>
      </p:sp>
    </p:spTree>
    <p:extLst>
      <p:ext uri="{BB962C8B-B14F-4D97-AF65-F5344CB8AC3E}">
        <p14:creationId xmlns:p14="http://schemas.microsoft.com/office/powerpoint/2010/main" val="97975402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389FA8-DD26-49F2-A173-856C849D47BD}"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E8C5CF9-3BF9-4892-BB48-3A1B1C93DBB4}" type="slidenum">
              <a:rPr lang="zh-CN" altLang="en-US"/>
              <a:pPr>
                <a:defRPr/>
              </a:pPr>
              <a:t>‹#›</a:t>
            </a:fld>
            <a:endParaRPr lang="zh-CN" altLang="en-US"/>
          </a:p>
        </p:txBody>
      </p:sp>
    </p:spTree>
    <p:extLst>
      <p:ext uri="{BB962C8B-B14F-4D97-AF65-F5344CB8AC3E}">
        <p14:creationId xmlns:p14="http://schemas.microsoft.com/office/powerpoint/2010/main" val="10220454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3C4FE68-E9A6-4E59-A4FA-CF309153B54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AEE8DE4-BF1D-4B3B-83F2-4275D6D54378}" type="slidenum">
              <a:rPr lang="zh-CN" altLang="en-US"/>
              <a:pPr>
                <a:defRPr/>
              </a:pPr>
              <a:t>‹#›</a:t>
            </a:fld>
            <a:endParaRPr lang="zh-CN" altLang="en-US"/>
          </a:p>
        </p:txBody>
      </p:sp>
    </p:spTree>
    <p:extLst>
      <p:ext uri="{BB962C8B-B14F-4D97-AF65-F5344CB8AC3E}">
        <p14:creationId xmlns:p14="http://schemas.microsoft.com/office/powerpoint/2010/main" val="279946977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9E92007F-B921-430C-BA9C-A814F138372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D481FBCA-AC42-49D0-9181-ADC8658C42AC}" type="slidenum">
              <a:rPr lang="zh-CN" altLang="en-US"/>
              <a:pPr>
                <a:defRPr/>
              </a:pPr>
              <a:t>‹#›</a:t>
            </a:fld>
            <a:endParaRPr lang="zh-CN" altLang="en-US"/>
          </a:p>
        </p:txBody>
      </p:sp>
    </p:spTree>
    <p:extLst>
      <p:ext uri="{BB962C8B-B14F-4D97-AF65-F5344CB8AC3E}">
        <p14:creationId xmlns:p14="http://schemas.microsoft.com/office/powerpoint/2010/main" val="376672577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D7808C1-58BB-4483-80F4-A32FA783FC3F}"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E2650EB-76D7-4A86-B0CD-287470292978}" type="slidenum">
              <a:rPr lang="zh-CN" altLang="en-US"/>
              <a:pPr>
                <a:defRPr/>
              </a:pPr>
              <a:t>‹#›</a:t>
            </a:fld>
            <a:endParaRPr lang="zh-CN" altLang="en-US"/>
          </a:p>
        </p:txBody>
      </p:sp>
    </p:spTree>
    <p:extLst>
      <p:ext uri="{BB962C8B-B14F-4D97-AF65-F5344CB8AC3E}">
        <p14:creationId xmlns:p14="http://schemas.microsoft.com/office/powerpoint/2010/main" val="1923716335"/>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3297324557"/>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72350850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568D0010-F285-44B2-8C67-3F590BA56BE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F8770C66-7BF2-4BA8-B2FD-251DCD527FE9}" type="slidenum">
              <a:rPr lang="zh-CN" altLang="en-US"/>
              <a:pPr>
                <a:defRPr/>
              </a:pPr>
              <a:t>‹#›</a:t>
            </a:fld>
            <a:endParaRPr lang="zh-CN" altLang="en-US"/>
          </a:p>
        </p:txBody>
      </p:sp>
    </p:spTree>
    <p:extLst>
      <p:ext uri="{BB962C8B-B14F-4D97-AF65-F5344CB8AC3E}">
        <p14:creationId xmlns:p14="http://schemas.microsoft.com/office/powerpoint/2010/main" val="3282935594"/>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116C13EC-8B01-43E9-9AE7-3BA662D7022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BD4C6490-F70A-4E6A-8B12-7DBDACDA9E6F}" type="slidenum">
              <a:rPr lang="zh-CN" altLang="en-US"/>
              <a:pPr>
                <a:defRPr/>
              </a:pPr>
              <a:t>‹#›</a:t>
            </a:fld>
            <a:endParaRPr lang="zh-CN" altLang="en-US"/>
          </a:p>
        </p:txBody>
      </p:sp>
    </p:spTree>
    <p:extLst>
      <p:ext uri="{BB962C8B-B14F-4D97-AF65-F5344CB8AC3E}">
        <p14:creationId xmlns:p14="http://schemas.microsoft.com/office/powerpoint/2010/main" val="10088691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5ED18497-058C-4025-94BB-0C88226DD98F}"/>
              </a:ext>
            </a:extLst>
          </p:cNvPr>
          <p:cNvSpPr>
            <a:spLocks noGrp="1" noChangeArrowheads="1"/>
          </p:cNvSpPr>
          <p:nvPr>
            <p:ph type="dt" sz="half" idx="10"/>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5" name="Rectangle 5">
            <a:extLst>
              <a:ext uri="{FF2B5EF4-FFF2-40B4-BE49-F238E27FC236}">
                <a16:creationId xmlns:a16="http://schemas.microsoft.com/office/drawing/2014/main" id="{9B54DB0B-5B3C-4508-BD15-1805F6EECA0D}"/>
              </a:ext>
            </a:extLst>
          </p:cNvPr>
          <p:cNvSpPr>
            <a:spLocks noGrp="1" noChangeArrowheads="1"/>
          </p:cNvSpPr>
          <p:nvPr>
            <p:ph type="ftr" sz="quarter" idx="11"/>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
        <p:nvSpPr>
          <p:cNvPr id="6" name="Rectangle 6">
            <a:extLst>
              <a:ext uri="{FF2B5EF4-FFF2-40B4-BE49-F238E27FC236}">
                <a16:creationId xmlns:a16="http://schemas.microsoft.com/office/drawing/2014/main" id="{A6842D01-905B-4F7E-88CA-E7C20F350C70}"/>
              </a:ext>
            </a:extLst>
          </p:cNvPr>
          <p:cNvSpPr>
            <a:spLocks noGrp="1" noChangeArrowheads="1"/>
          </p:cNvSpPr>
          <p:nvPr>
            <p:ph type="sldNum" sz="quarter" idx="12"/>
          </p:nvPr>
        </p:nvSpPr>
        <p:spPr>
          <a:ln/>
        </p:spPr>
        <p:txBody>
          <a:bodyPr/>
          <a:lstStyle>
            <a:lvl1pPr>
              <a:defRPr/>
            </a:lvl1pPr>
          </a:lstStyle>
          <a:p>
            <a:pPr marL="0" marR="0" lvl="0" indent="0" algn="l" defTabSz="1218565" rtl="0" eaLnBrk="1" fontAlgn="auto" latinLnBrk="0" hangingPunct="1">
              <a:lnSpc>
                <a:spcPct val="100000"/>
              </a:lnSpc>
              <a:spcBef>
                <a:spcPts val="0"/>
              </a:spcBef>
              <a:spcAft>
                <a:spcPts val="0"/>
              </a:spcAft>
              <a:buClrTx/>
              <a:buSzTx/>
              <a:buFontTx/>
              <a:buNone/>
              <a:tabLst/>
              <a:defRPr/>
            </a:pPr>
            <a:fld id="{74B01FD1-0549-4118-8155-C0BA58BA9135}" type="slidenum">
              <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rPr>
              <a:pPr marL="0" marR="0" lvl="0" indent="0" algn="l" defTabSz="1218565" rtl="0" eaLnBrk="1" fontAlgn="auto" latinLnBrk="0" hangingPunct="1">
                <a:lnSpc>
                  <a:spcPct val="100000"/>
                </a:lnSpc>
                <a:spcBef>
                  <a:spcPts val="0"/>
                </a:spcBef>
                <a:spcAft>
                  <a:spcPts val="0"/>
                </a:spcAft>
                <a:buClrTx/>
                <a:buSzTx/>
                <a:buFontTx/>
                <a:buNone/>
                <a:tabLst/>
                <a:defRPr/>
              </a:pPr>
              <a:t>‹#›</a:t>
            </a:fld>
            <a:endParaRPr kumimoji="0" lang="en-US" altLang="en-US" sz="2400" b="0" i="0" u="none" strike="noStrike" kern="1200" cap="none" spc="0" normalizeH="0" baseline="0" noProof="0">
              <a:ln>
                <a:noFill/>
              </a:ln>
              <a:solidFill>
                <a:prstClr val="black"/>
              </a:solidFill>
              <a:effectLst/>
              <a:uLnTx/>
              <a:uFillTx/>
              <a:latin typeface="方正静蕾简体"/>
              <a:ea typeface="方正静蕾简体"/>
              <a:cs typeface="+mn-cs"/>
            </a:endParaRPr>
          </a:p>
        </p:txBody>
      </p:sp>
    </p:spTree>
    <p:extLst>
      <p:ext uri="{BB962C8B-B14F-4D97-AF65-F5344CB8AC3E}">
        <p14:creationId xmlns:p14="http://schemas.microsoft.com/office/powerpoint/2010/main" val="11479276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375405C2-52D1-4091-A3A8-DC5C3F6C0717}" type="datetimeFigureOut">
              <a:rPr lang="zh-CN" altLang="en-US"/>
              <a:pPr>
                <a:defRPr/>
              </a:pPr>
              <a:t>2023/8/7</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688E050F-540B-4EA7-863C-994AB7163996}" type="slidenum">
              <a:rPr lang="zh-CN" altLang="en-US"/>
              <a:pPr>
                <a:defRPr/>
              </a:pPr>
              <a:t>‹#›</a:t>
            </a:fld>
            <a:endParaRPr lang="zh-CN" altLang="en-US"/>
          </a:p>
        </p:txBody>
      </p:sp>
    </p:spTree>
    <p:extLst>
      <p:ext uri="{BB962C8B-B14F-4D97-AF65-F5344CB8AC3E}">
        <p14:creationId xmlns:p14="http://schemas.microsoft.com/office/powerpoint/2010/main" val="42492609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0284196"/>
      </p:ext>
    </p:extLst>
  </p:cSld>
  <p:clrMapOvr>
    <a:masterClrMapping/>
  </p:clrMapOvr>
  <p:transition spd="slow" advTm="3000"/>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2023/8/7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71322279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A7D049F9-5BA0-467E-BA0D-15FDF2E4B9CE}" type="datetimeFigureOut">
              <a:rPr lang="zh-CN" altLang="en-US"/>
              <a:pPr>
                <a:defRPr/>
              </a:pPr>
              <a:t>2023/8/7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89071F21-E557-45A1-B40C-73079558934B}" type="slidenum">
              <a:rPr lang="zh-CN" altLang="en-US"/>
              <a:pPr>
                <a:defRPr/>
              </a:pPr>
              <a:t>‹#›</a:t>
            </a:fld>
            <a:endParaRPr lang="zh-CN" altLang="en-US"/>
          </a:p>
        </p:txBody>
      </p:sp>
    </p:spTree>
    <p:extLst>
      <p:ext uri="{BB962C8B-B14F-4D97-AF65-F5344CB8AC3E}">
        <p14:creationId xmlns:p14="http://schemas.microsoft.com/office/powerpoint/2010/main" val="322108248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2023/8/7</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2386606084"/>
      </p:ext>
    </p:extLst>
  </p:cSld>
  <p:clrMapOvr>
    <a:masterClrMapping/>
  </p:clrMapOvr>
  <p:transition spd="slow" advTm="3000">
    <p:rand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101C1C30-35F1-4AA1-AFDE-F67E18C08A22}" type="datetimeFigureOut">
              <a:rPr lang="zh-CN" altLang="en-US"/>
              <a:pPr>
                <a:defRPr/>
              </a:pPr>
              <a:t>2023/8/7</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CE46F057-0D15-493B-ADDE-0934BCD4CECC}" type="slidenum">
              <a:rPr lang="zh-CN" altLang="en-US"/>
              <a:pPr>
                <a:defRPr/>
              </a:pPr>
              <a:t>‹#›</a:t>
            </a:fld>
            <a:endParaRPr lang="zh-CN" altLang="en-US"/>
          </a:p>
        </p:txBody>
      </p:sp>
    </p:spTree>
    <p:extLst>
      <p:ext uri="{BB962C8B-B14F-4D97-AF65-F5344CB8AC3E}">
        <p14:creationId xmlns:p14="http://schemas.microsoft.com/office/powerpoint/2010/main" val="287479217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8"/>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grpSp>
        <p:nvGrpSpPr>
          <p:cNvPr id="7" name="组合 6"/>
          <p:cNvGrpSpPr/>
          <p:nvPr userDrawn="1"/>
        </p:nvGrpSpPr>
        <p:grpSpPr>
          <a:xfrm>
            <a:off x="0" y="-1"/>
            <a:ext cx="12190683" cy="6955621"/>
            <a:chOff x="0" y="-1"/>
            <a:chExt cx="12189096" cy="6955621"/>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8" y="-1"/>
              <a:ext cx="12187778" cy="6955621"/>
            </a:xfrm>
            <a:prstGeom prst="rect">
              <a:avLst/>
            </a:prstGeom>
          </p:spPr>
        </p:pic>
        <p:sp>
          <p:nvSpPr>
            <p:cNvPr id="9" name="矩形 8"/>
            <p:cNvSpPr/>
            <p:nvPr/>
          </p:nvSpPr>
          <p:spPr>
            <a:xfrm>
              <a:off x="0" y="-1"/>
              <a:ext cx="12189096" cy="6955621"/>
            </a:xfrm>
            <a:prstGeom prst="rect">
              <a:avLst/>
            </a:prstGeom>
            <a:solidFill>
              <a:schemeClr val="bg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grpSp>
    </p:spTree>
    <p:extLst>
      <p:ext uri="{BB962C8B-B14F-4D97-AF65-F5344CB8AC3E}">
        <p14:creationId xmlns:p14="http://schemas.microsoft.com/office/powerpoint/2010/main" val="17816085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23500617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5"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5"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9432747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2" y="1600201"/>
            <a:ext cx="72114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27484" y="1600201"/>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017729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F66EA9F-D307-41D3-9929-07E6D5842F07}"/>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AE965AEB-6A33-42FE-A44D-AD48692ABA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8435B08F-ACCB-4601-B16C-CBDEE5BC444A}"/>
              </a:ext>
            </a:extLst>
          </p:cNvPr>
          <p:cNvSpPr>
            <a:spLocks noGrp="1"/>
          </p:cNvSpPr>
          <p:nvPr>
            <p:ph type="dt" sz="half" idx="10"/>
          </p:nvPr>
        </p:nvSpPr>
        <p:spPr/>
        <p:txBody>
          <a:bodyPr/>
          <a:lstStyle/>
          <a:p>
            <a:fld id="{B4305D50-FC4D-4771-A146-3E9986A2489A}" type="datetime1">
              <a:rPr lang="en-US" smtClean="0"/>
              <a:t>8/7/2023</a:t>
            </a:fld>
            <a:endParaRPr lang="vi-VN"/>
          </a:p>
        </p:txBody>
      </p:sp>
      <p:sp>
        <p:nvSpPr>
          <p:cNvPr id="5" name="Chỗ dành sẵn cho Chân trang 4">
            <a:extLst>
              <a:ext uri="{FF2B5EF4-FFF2-40B4-BE49-F238E27FC236}">
                <a16:creationId xmlns:a16="http://schemas.microsoft.com/office/drawing/2014/main" id="{FEBC082E-3157-44C4-9950-E42305FFAE42}"/>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id="{E17940FF-CACB-4385-894E-5087F577B9B9}"/>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77014339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0267165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2750095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3624305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417471480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12928730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236764734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5602" y="274640"/>
            <a:ext cx="3655484"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0" y="274640"/>
            <a:ext cx="107696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6B3FE28-CD12-435F-8B1C-DC80822E7864}" type="datetimeFigureOut">
              <a:rPr lang="zh-CN" altLang="en-US" smtClean="0"/>
              <a:pPr/>
              <a:t>2023/8/7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343054768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E7AE9C1-E426-4515-AB24-4780128884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60098" cy="6858000"/>
          </a:xfrm>
          <a:prstGeom prst="rect">
            <a:avLst/>
          </a:prstGeom>
        </p:spPr>
      </p:pic>
    </p:spTree>
    <p:extLst>
      <p:ext uri="{BB962C8B-B14F-4D97-AF65-F5344CB8AC3E}">
        <p14:creationId xmlns:p14="http://schemas.microsoft.com/office/powerpoint/2010/main" val="92812048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FC5EC59-C233-48BB-A371-39B863F36D8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34049" y="0"/>
            <a:ext cx="12698765" cy="6878946"/>
          </a:xfrm>
          <a:prstGeom prst="rect">
            <a:avLst/>
          </a:prstGeom>
        </p:spPr>
      </p:pic>
    </p:spTree>
    <p:extLst>
      <p:ext uri="{BB962C8B-B14F-4D97-AF65-F5344CB8AC3E}">
        <p14:creationId xmlns:p14="http://schemas.microsoft.com/office/powerpoint/2010/main" val="36920545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3707D7B-3285-41C1-9C08-7943CB9D42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4821" y="-455448"/>
            <a:ext cx="14293516" cy="7742826"/>
          </a:xfrm>
          <a:prstGeom prst="rect">
            <a:avLst/>
          </a:prstGeom>
        </p:spPr>
      </p:pic>
    </p:spTree>
    <p:extLst>
      <p:ext uri="{BB962C8B-B14F-4D97-AF65-F5344CB8AC3E}">
        <p14:creationId xmlns:p14="http://schemas.microsoft.com/office/powerpoint/2010/main" val="14121187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A1C32F2-867F-4C45-8D90-FF2A3FAB077F}"/>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0A3557DD-7540-4087-8010-6D7495E2D47B}"/>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22A40AA7-3183-4350-9D73-CBF6D3EE9C03}"/>
              </a:ext>
            </a:extLst>
          </p:cNvPr>
          <p:cNvSpPr>
            <a:spLocks noGrp="1"/>
          </p:cNvSpPr>
          <p:nvPr>
            <p:ph type="dt" sz="half" idx="10"/>
          </p:nvPr>
        </p:nvSpPr>
        <p:spPr/>
        <p:txBody>
          <a:bodyPr/>
          <a:lstStyle/>
          <a:p>
            <a:fld id="{E53A4FD0-6FEB-49A9-906E-4B6C81781E1F}" type="datetime1">
              <a:rPr lang="en-US" smtClean="0"/>
              <a:t>8/7/2023</a:t>
            </a:fld>
            <a:endParaRPr lang="vi-VN"/>
          </a:p>
        </p:txBody>
      </p:sp>
      <p:sp>
        <p:nvSpPr>
          <p:cNvPr id="5" name="Chỗ dành sẵn cho Chân trang 4">
            <a:extLst>
              <a:ext uri="{FF2B5EF4-FFF2-40B4-BE49-F238E27FC236}">
                <a16:creationId xmlns:a16="http://schemas.microsoft.com/office/drawing/2014/main" id="{D0D45893-24BF-4351-86BF-684F74128C89}"/>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id="{8D5CB913-9C88-4812-A253-B9224AD7B27C}"/>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87026953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413188-1719-42DF-AD14-2E2A9E4C034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6B99648-41AA-436A-BFB5-B2C021468C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4D70030-C6EB-4694-B26D-BC2DCBA6C46D}"/>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4AB7F66-67D0-4A19-B608-D66CB757B80B}"/>
              </a:ext>
            </a:extLst>
          </p:cNvPr>
          <p:cNvSpPr>
            <a:spLocks noGrp="1"/>
          </p:cNvSpPr>
          <p:nvPr>
            <p:ph type="dt" sz="half" idx="10"/>
          </p:nvPr>
        </p:nvSpPr>
        <p:spPr/>
        <p:txBody>
          <a:bodyPr/>
          <a:lstStyle/>
          <a:p>
            <a:fld id="{1FB827BC-2C97-4A8F-9081-CB3575DA767D}" type="datetimeFigureOut">
              <a:rPr lang="zh-CN" altLang="en-US" smtClean="0"/>
              <a:pPr/>
              <a:t>2023/8/7</a:t>
            </a:fld>
            <a:endParaRPr lang="zh-CN" altLang="en-US"/>
          </a:p>
        </p:txBody>
      </p:sp>
      <p:sp>
        <p:nvSpPr>
          <p:cNvPr id="6" name="页脚占位符 5">
            <a:extLst>
              <a:ext uri="{FF2B5EF4-FFF2-40B4-BE49-F238E27FC236}">
                <a16:creationId xmlns:a16="http://schemas.microsoft.com/office/drawing/2014/main" id="{BEFDD7A7-FDFC-4824-90D2-A963ACA1508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AF7FCD5-57D9-4E00-85B1-7934F86D4487}"/>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510869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83182C-0ECD-4DDC-A3AE-675E4C2AE2D7}"/>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26E06A-0FB5-4124-BD27-2D384A29B4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69A01BC0-8A03-49C5-8403-33E43FC37A78}"/>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C1B563-86DF-48D3-BF92-FBE2D7C584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F29A8D-413A-4F4F-B6F1-AA5DEA5EA43E}"/>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3841D9E-851E-4DCF-9A30-14A73561C57E}"/>
              </a:ext>
            </a:extLst>
          </p:cNvPr>
          <p:cNvSpPr>
            <a:spLocks noGrp="1"/>
          </p:cNvSpPr>
          <p:nvPr>
            <p:ph type="dt" sz="half" idx="10"/>
          </p:nvPr>
        </p:nvSpPr>
        <p:spPr/>
        <p:txBody>
          <a:bodyPr/>
          <a:lstStyle/>
          <a:p>
            <a:fld id="{1FB827BC-2C97-4A8F-9081-CB3575DA767D}" type="datetimeFigureOut">
              <a:rPr lang="zh-CN" altLang="en-US" smtClean="0"/>
              <a:pPr/>
              <a:t>2023/8/7</a:t>
            </a:fld>
            <a:endParaRPr lang="zh-CN" altLang="en-US"/>
          </a:p>
        </p:txBody>
      </p:sp>
      <p:sp>
        <p:nvSpPr>
          <p:cNvPr id="8" name="页脚占位符 7">
            <a:extLst>
              <a:ext uri="{FF2B5EF4-FFF2-40B4-BE49-F238E27FC236}">
                <a16:creationId xmlns:a16="http://schemas.microsoft.com/office/drawing/2014/main" id="{B9DE0C5B-5BC0-4AE4-9646-059636E745B2}"/>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2D22B47-519E-41F1-89AD-7EA7CC0B30E9}"/>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9726961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929C31-A46F-47B4-BE3E-7AE28E17580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08D98D-EF65-4397-90AB-967CEC093393}"/>
              </a:ext>
            </a:extLst>
          </p:cNvPr>
          <p:cNvSpPr>
            <a:spLocks noGrp="1"/>
          </p:cNvSpPr>
          <p:nvPr>
            <p:ph type="dt" sz="half" idx="10"/>
          </p:nvPr>
        </p:nvSpPr>
        <p:spPr/>
        <p:txBody>
          <a:bodyPr/>
          <a:lstStyle/>
          <a:p>
            <a:fld id="{1FB827BC-2C97-4A8F-9081-CB3575DA767D}" type="datetimeFigureOut">
              <a:rPr lang="zh-CN" altLang="en-US" smtClean="0"/>
              <a:pPr/>
              <a:t>2023/8/7</a:t>
            </a:fld>
            <a:endParaRPr lang="zh-CN" altLang="en-US"/>
          </a:p>
        </p:txBody>
      </p:sp>
      <p:sp>
        <p:nvSpPr>
          <p:cNvPr id="4" name="页脚占位符 3">
            <a:extLst>
              <a:ext uri="{FF2B5EF4-FFF2-40B4-BE49-F238E27FC236}">
                <a16:creationId xmlns:a16="http://schemas.microsoft.com/office/drawing/2014/main" id="{83EADC02-EE24-48F7-A671-03453CF075D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F46B13-F016-40F2-99EB-B529D4504CFE}"/>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5706593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4020BA3-AB62-49B2-874A-CE9A8DCAFB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68775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F4FA32-68BA-442D-9F81-A25649B276B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FD732D9-7EC5-4591-A860-B3C7D7A8BF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D81CF5C-C430-44ED-9BC5-71CDEFE0C2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4B8FA6F9-DFF7-4847-87F6-447A66037504}"/>
              </a:ext>
            </a:extLst>
          </p:cNvPr>
          <p:cNvSpPr>
            <a:spLocks noGrp="1"/>
          </p:cNvSpPr>
          <p:nvPr>
            <p:ph type="dt" sz="half" idx="10"/>
          </p:nvPr>
        </p:nvSpPr>
        <p:spPr/>
        <p:txBody>
          <a:bodyPr/>
          <a:lstStyle/>
          <a:p>
            <a:fld id="{1FB827BC-2C97-4A8F-9081-CB3575DA767D}" type="datetimeFigureOut">
              <a:rPr lang="zh-CN" altLang="en-US" smtClean="0"/>
              <a:pPr/>
              <a:t>2023/8/7</a:t>
            </a:fld>
            <a:endParaRPr lang="zh-CN" altLang="en-US"/>
          </a:p>
        </p:txBody>
      </p:sp>
      <p:sp>
        <p:nvSpPr>
          <p:cNvPr id="6" name="页脚占位符 5">
            <a:extLst>
              <a:ext uri="{FF2B5EF4-FFF2-40B4-BE49-F238E27FC236}">
                <a16:creationId xmlns:a16="http://schemas.microsoft.com/office/drawing/2014/main" id="{72146956-2FE4-41C0-B162-580DC392B9F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C9AC077-54EA-4CD5-AFEC-3860301B902D}"/>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4238395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EC3A6D-A5DD-41FD-AAE8-493CAD49424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FB2E28C-9FB0-4505-B1E7-F9024892D9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C39CF91-1073-407B-8B63-E249B8840D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23E41E-A10D-4AD6-9CE0-F570C167B086}"/>
              </a:ext>
            </a:extLst>
          </p:cNvPr>
          <p:cNvSpPr>
            <a:spLocks noGrp="1"/>
          </p:cNvSpPr>
          <p:nvPr>
            <p:ph type="dt" sz="half" idx="10"/>
          </p:nvPr>
        </p:nvSpPr>
        <p:spPr/>
        <p:txBody>
          <a:bodyPr/>
          <a:lstStyle/>
          <a:p>
            <a:fld id="{1FB827BC-2C97-4A8F-9081-CB3575DA767D}" type="datetimeFigureOut">
              <a:rPr lang="zh-CN" altLang="en-US" smtClean="0"/>
              <a:pPr/>
              <a:t>2023/8/7</a:t>
            </a:fld>
            <a:endParaRPr lang="zh-CN" altLang="en-US"/>
          </a:p>
        </p:txBody>
      </p:sp>
      <p:sp>
        <p:nvSpPr>
          <p:cNvPr id="6" name="页脚占位符 5">
            <a:extLst>
              <a:ext uri="{FF2B5EF4-FFF2-40B4-BE49-F238E27FC236}">
                <a16:creationId xmlns:a16="http://schemas.microsoft.com/office/drawing/2014/main" id="{2129FDC5-9B79-4793-8EF6-37F5A7630B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EAF77D-4E66-4A5F-9283-48DC2B9DF3B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988725488"/>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D03476-808B-4D34-9B50-C12BF1DE71A7}"/>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C49E74A6-6CA1-458F-A009-B84337C1D0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139E772-AEBB-4799-B2FC-3072060F4EA5}"/>
              </a:ext>
            </a:extLst>
          </p:cNvPr>
          <p:cNvSpPr>
            <a:spLocks noGrp="1"/>
          </p:cNvSpPr>
          <p:nvPr>
            <p:ph type="dt" sz="half" idx="10"/>
          </p:nvPr>
        </p:nvSpPr>
        <p:spPr/>
        <p:txBody>
          <a:bodyPr/>
          <a:lstStyle/>
          <a:p>
            <a:fld id="{1FB827BC-2C97-4A8F-9081-CB3575DA767D}" type="datetimeFigureOut">
              <a:rPr lang="zh-CN" altLang="en-US" smtClean="0"/>
              <a:pPr/>
              <a:t>2023/8/7</a:t>
            </a:fld>
            <a:endParaRPr lang="zh-CN" altLang="en-US"/>
          </a:p>
        </p:txBody>
      </p:sp>
      <p:sp>
        <p:nvSpPr>
          <p:cNvPr id="5" name="页脚占位符 4">
            <a:extLst>
              <a:ext uri="{FF2B5EF4-FFF2-40B4-BE49-F238E27FC236}">
                <a16:creationId xmlns:a16="http://schemas.microsoft.com/office/drawing/2014/main" id="{7E0C66F3-297F-4348-BA65-3DA4BFE7E0C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D0C30-BFCE-4315-81DA-A7767E3B9132}"/>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317701016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A1869CA-ADEA-4624-BC6A-4AFA28CBAA7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DA5E494-38B6-4358-8ACD-70E34990018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2EC5785-3682-49A0-AAEF-4B77D38FED2E}"/>
              </a:ext>
            </a:extLst>
          </p:cNvPr>
          <p:cNvSpPr>
            <a:spLocks noGrp="1"/>
          </p:cNvSpPr>
          <p:nvPr>
            <p:ph type="dt" sz="half" idx="10"/>
          </p:nvPr>
        </p:nvSpPr>
        <p:spPr/>
        <p:txBody>
          <a:bodyPr/>
          <a:lstStyle/>
          <a:p>
            <a:fld id="{1FB827BC-2C97-4A8F-9081-CB3575DA767D}" type="datetimeFigureOut">
              <a:rPr lang="zh-CN" altLang="en-US" smtClean="0"/>
              <a:pPr/>
              <a:t>2023/8/7</a:t>
            </a:fld>
            <a:endParaRPr lang="zh-CN" altLang="en-US"/>
          </a:p>
        </p:txBody>
      </p:sp>
      <p:sp>
        <p:nvSpPr>
          <p:cNvPr id="5" name="页脚占位符 4">
            <a:extLst>
              <a:ext uri="{FF2B5EF4-FFF2-40B4-BE49-F238E27FC236}">
                <a16:creationId xmlns:a16="http://schemas.microsoft.com/office/drawing/2014/main" id="{C151136E-5699-4884-AF9B-82B8FBD2E36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B8E965E-8942-4A2E-A5B6-BA3B1FA4F665}"/>
              </a:ext>
            </a:extLst>
          </p:cNvPr>
          <p:cNvSpPr>
            <a:spLocks noGrp="1"/>
          </p:cNvSpPr>
          <p:nvPr>
            <p:ph type="sldNum" sz="quarter" idx="12"/>
          </p:nvPr>
        </p:nvSpPr>
        <p:spPr/>
        <p:txBody>
          <a:body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4004478129"/>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7E68170D-BD54-4E31-93C7-88A0521FBC38}" type="slidenum">
              <a:rPr lang="en-US" altLang="en-US"/>
              <a:pPr/>
              <a:t>‹#›</a:t>
            </a:fld>
            <a:endParaRPr lang="en-US" altLang="en-US"/>
          </a:p>
        </p:txBody>
      </p:sp>
    </p:spTree>
    <p:extLst>
      <p:ext uri="{BB962C8B-B14F-4D97-AF65-F5344CB8AC3E}">
        <p14:creationId xmlns:p14="http://schemas.microsoft.com/office/powerpoint/2010/main" val="2817800161"/>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32E5628C-3655-474E-AA95-DBCEF99AA37E}"/>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311E1E92-3E6D-433C-B8E5-7E46984FFE3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D66C37C3-C25E-4CFF-828B-97E513D65098}"/>
              </a:ext>
            </a:extLst>
          </p:cNvPr>
          <p:cNvSpPr>
            <a:spLocks noGrp="1"/>
          </p:cNvSpPr>
          <p:nvPr>
            <p:ph type="dt" sz="half" idx="10"/>
          </p:nvPr>
        </p:nvSpPr>
        <p:spPr/>
        <p:txBody>
          <a:bodyPr/>
          <a:lstStyle/>
          <a:p>
            <a:fld id="{213F3E83-FC1D-4988-AF81-9DCB421CAE70}" type="datetime1">
              <a:rPr lang="en-US" smtClean="0"/>
              <a:t>8/7/2023</a:t>
            </a:fld>
            <a:endParaRPr lang="vi-VN"/>
          </a:p>
        </p:txBody>
      </p:sp>
      <p:sp>
        <p:nvSpPr>
          <p:cNvPr id="5" name="Chỗ dành sẵn cho Chân trang 4">
            <a:extLst>
              <a:ext uri="{FF2B5EF4-FFF2-40B4-BE49-F238E27FC236}">
                <a16:creationId xmlns:a16="http://schemas.microsoft.com/office/drawing/2014/main" id="{8BA24CAF-2095-4BE3-B124-A33DE1E4D74D}"/>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id="{BDC986EE-1608-4922-95F5-2C311D0510E0}"/>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3159036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F025A79-408E-48CB-B9D5-8AE66636B5B0}"/>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E144BAE-2125-4E6E-AD3F-475FC30C2A26}"/>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833A7D17-3B20-4FF2-978F-0D578047680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A7CA0FDB-56A6-4089-B9EF-969EA9927BD4}"/>
              </a:ext>
            </a:extLst>
          </p:cNvPr>
          <p:cNvSpPr>
            <a:spLocks noGrp="1"/>
          </p:cNvSpPr>
          <p:nvPr>
            <p:ph type="dt" sz="half" idx="10"/>
          </p:nvPr>
        </p:nvSpPr>
        <p:spPr/>
        <p:txBody>
          <a:bodyPr/>
          <a:lstStyle/>
          <a:p>
            <a:fld id="{DB951011-489C-4DFA-83D9-D20E829F033A}" type="datetime1">
              <a:rPr lang="en-US" smtClean="0"/>
              <a:t>8/7/2023</a:t>
            </a:fld>
            <a:endParaRPr lang="vi-VN"/>
          </a:p>
        </p:txBody>
      </p:sp>
      <p:sp>
        <p:nvSpPr>
          <p:cNvPr id="6" name="Chỗ dành sẵn cho Chân trang 5">
            <a:extLst>
              <a:ext uri="{FF2B5EF4-FFF2-40B4-BE49-F238E27FC236}">
                <a16:creationId xmlns:a16="http://schemas.microsoft.com/office/drawing/2014/main" id="{9F20691F-DCA3-4507-8A28-139D8A55F49A}"/>
              </a:ext>
            </a:extLst>
          </p:cNvPr>
          <p:cNvSpPr>
            <a:spLocks noGrp="1"/>
          </p:cNvSpPr>
          <p:nvPr>
            <p:ph type="ftr" sz="quarter" idx="11"/>
          </p:nvPr>
        </p:nvSpPr>
        <p:spPr/>
        <p:txBody>
          <a:bodyPr/>
          <a:lstStyle/>
          <a:p>
            <a:r>
              <a:rPr lang="vi-VN"/>
              <a:t>THIẾT KẾ BÀI GIẢNG PP MÔN NGỮ VĂN</a:t>
            </a:r>
          </a:p>
        </p:txBody>
      </p:sp>
      <p:sp>
        <p:nvSpPr>
          <p:cNvPr id="7" name="Chỗ dành sẵn cho Số hiệu Bản chiếu 6">
            <a:extLst>
              <a:ext uri="{FF2B5EF4-FFF2-40B4-BE49-F238E27FC236}">
                <a16:creationId xmlns:a16="http://schemas.microsoft.com/office/drawing/2014/main" id="{E7E97B62-26D6-4C02-8469-3C73EE6A48DB}"/>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60848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41A5D-B2F8-B112-04BA-2843FA7D9D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B339DC-7F1B-BD5B-0002-0868732BAF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D73FE0-00A6-97B1-C8F8-1253E87573B1}"/>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5" name="Footer Placeholder 4">
            <a:extLst>
              <a:ext uri="{FF2B5EF4-FFF2-40B4-BE49-F238E27FC236}">
                <a16:creationId xmlns:a16="http://schemas.microsoft.com/office/drawing/2014/main" id="{EC1F25DB-274A-9882-17C2-937B34C4CA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F93908-A05C-3D59-F9AE-1B62CA42F0E5}"/>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479608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4A5D120-2C79-4C0F-8FDF-6F643000A0FD}"/>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42B5ACD3-24D2-4EDF-96C0-06131603E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097DD2DC-C076-4103-B96B-624387EA8E6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58A5AA2E-CAA0-44BC-8A73-C29EE0813F7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26026E2-6BD0-4F81-8904-A358E921D123}"/>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FE67B73B-ACC4-4D0C-B225-36F4A365F3B9}"/>
              </a:ext>
            </a:extLst>
          </p:cNvPr>
          <p:cNvSpPr>
            <a:spLocks noGrp="1"/>
          </p:cNvSpPr>
          <p:nvPr>
            <p:ph type="dt" sz="half" idx="10"/>
          </p:nvPr>
        </p:nvSpPr>
        <p:spPr/>
        <p:txBody>
          <a:bodyPr/>
          <a:lstStyle/>
          <a:p>
            <a:fld id="{DD48C012-0241-4540-97E9-0B5740EF99D3}" type="datetime1">
              <a:rPr lang="en-US" smtClean="0"/>
              <a:t>8/7/2023</a:t>
            </a:fld>
            <a:endParaRPr lang="vi-VN"/>
          </a:p>
        </p:txBody>
      </p:sp>
      <p:sp>
        <p:nvSpPr>
          <p:cNvPr id="8" name="Chỗ dành sẵn cho Chân trang 7">
            <a:extLst>
              <a:ext uri="{FF2B5EF4-FFF2-40B4-BE49-F238E27FC236}">
                <a16:creationId xmlns:a16="http://schemas.microsoft.com/office/drawing/2014/main" id="{6BB66AD3-7695-400D-9638-02D86F903C3C}"/>
              </a:ext>
            </a:extLst>
          </p:cNvPr>
          <p:cNvSpPr>
            <a:spLocks noGrp="1"/>
          </p:cNvSpPr>
          <p:nvPr>
            <p:ph type="ftr" sz="quarter" idx="11"/>
          </p:nvPr>
        </p:nvSpPr>
        <p:spPr/>
        <p:txBody>
          <a:bodyPr/>
          <a:lstStyle/>
          <a:p>
            <a:r>
              <a:rPr lang="vi-VN"/>
              <a:t>THIẾT KẾ BÀI GIẢNG PP MÔN NGỮ VĂN</a:t>
            </a:r>
          </a:p>
        </p:txBody>
      </p:sp>
      <p:sp>
        <p:nvSpPr>
          <p:cNvPr id="9" name="Chỗ dành sẵn cho Số hiệu Bản chiếu 8">
            <a:extLst>
              <a:ext uri="{FF2B5EF4-FFF2-40B4-BE49-F238E27FC236}">
                <a16:creationId xmlns:a16="http://schemas.microsoft.com/office/drawing/2014/main" id="{34E58B84-F9E2-4003-92C3-8273919818B6}"/>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4502979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256616F-2C81-42CA-9103-61CF22B88068}"/>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63E8A1E2-D465-4434-9D16-F52DE154CA6F}"/>
              </a:ext>
            </a:extLst>
          </p:cNvPr>
          <p:cNvSpPr>
            <a:spLocks noGrp="1"/>
          </p:cNvSpPr>
          <p:nvPr>
            <p:ph type="dt" sz="half" idx="10"/>
          </p:nvPr>
        </p:nvSpPr>
        <p:spPr/>
        <p:txBody>
          <a:bodyPr/>
          <a:lstStyle/>
          <a:p>
            <a:fld id="{8F7D8A46-9F09-4EC6-8348-033801EAEEA5}" type="datetime1">
              <a:rPr lang="en-US" smtClean="0"/>
              <a:t>8/7/2023</a:t>
            </a:fld>
            <a:endParaRPr lang="vi-VN"/>
          </a:p>
        </p:txBody>
      </p:sp>
      <p:sp>
        <p:nvSpPr>
          <p:cNvPr id="4" name="Chỗ dành sẵn cho Chân trang 3">
            <a:extLst>
              <a:ext uri="{FF2B5EF4-FFF2-40B4-BE49-F238E27FC236}">
                <a16:creationId xmlns:a16="http://schemas.microsoft.com/office/drawing/2014/main" id="{42EAD25C-D41A-40D4-8ECC-B5C15183222D}"/>
              </a:ext>
            </a:extLst>
          </p:cNvPr>
          <p:cNvSpPr>
            <a:spLocks noGrp="1"/>
          </p:cNvSpPr>
          <p:nvPr>
            <p:ph type="ftr" sz="quarter" idx="11"/>
          </p:nvPr>
        </p:nvSpPr>
        <p:spPr/>
        <p:txBody>
          <a:bodyPr/>
          <a:lstStyle/>
          <a:p>
            <a:r>
              <a:rPr lang="vi-VN"/>
              <a:t>THIẾT KẾ BÀI GIẢNG PP MÔN NGỮ VĂN</a:t>
            </a:r>
          </a:p>
        </p:txBody>
      </p:sp>
      <p:sp>
        <p:nvSpPr>
          <p:cNvPr id="5" name="Chỗ dành sẵn cho Số hiệu Bản chiếu 4">
            <a:extLst>
              <a:ext uri="{FF2B5EF4-FFF2-40B4-BE49-F238E27FC236}">
                <a16:creationId xmlns:a16="http://schemas.microsoft.com/office/drawing/2014/main" id="{F6581387-DFCD-4C23-89B3-737D08118A58}"/>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8107021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103C149-721D-4AE0-A265-FEB6DF182DCB}"/>
              </a:ext>
            </a:extLst>
          </p:cNvPr>
          <p:cNvSpPr>
            <a:spLocks noGrp="1"/>
          </p:cNvSpPr>
          <p:nvPr>
            <p:ph type="dt" sz="half" idx="10"/>
          </p:nvPr>
        </p:nvSpPr>
        <p:spPr/>
        <p:txBody>
          <a:bodyPr/>
          <a:lstStyle/>
          <a:p>
            <a:fld id="{6FBDC0FA-37C8-4613-89A6-A56B51E44C0F}" type="datetime1">
              <a:rPr lang="en-US" smtClean="0"/>
              <a:t>8/7/2023</a:t>
            </a:fld>
            <a:endParaRPr lang="vi-VN"/>
          </a:p>
        </p:txBody>
      </p:sp>
      <p:sp>
        <p:nvSpPr>
          <p:cNvPr id="3" name="Chỗ dành sẵn cho Chân trang 2">
            <a:extLst>
              <a:ext uri="{FF2B5EF4-FFF2-40B4-BE49-F238E27FC236}">
                <a16:creationId xmlns:a16="http://schemas.microsoft.com/office/drawing/2014/main" id="{6A4AF113-C76F-41DF-81B4-9617DBA04B57}"/>
              </a:ext>
            </a:extLst>
          </p:cNvPr>
          <p:cNvSpPr>
            <a:spLocks noGrp="1"/>
          </p:cNvSpPr>
          <p:nvPr>
            <p:ph type="ftr" sz="quarter" idx="11"/>
          </p:nvPr>
        </p:nvSpPr>
        <p:spPr/>
        <p:txBody>
          <a:bodyPr/>
          <a:lstStyle/>
          <a:p>
            <a:r>
              <a:rPr lang="vi-VN"/>
              <a:t>THIẾT KẾ BÀI GIẢNG PP MÔN NGỮ VĂN</a:t>
            </a:r>
          </a:p>
        </p:txBody>
      </p:sp>
      <p:sp>
        <p:nvSpPr>
          <p:cNvPr id="4" name="Chỗ dành sẵn cho Số hiệu Bản chiếu 3">
            <a:extLst>
              <a:ext uri="{FF2B5EF4-FFF2-40B4-BE49-F238E27FC236}">
                <a16:creationId xmlns:a16="http://schemas.microsoft.com/office/drawing/2014/main" id="{04716215-089D-457B-BF6D-8DC7225D28C2}"/>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1628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D8284B-23AD-4BCF-8662-76190CEFE75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69DF9CB3-AB94-4DDB-B18A-5313B89F94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AF654E3-D0E4-42B0-B3CA-335675C103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E7DBEA82-B1BF-4330-8DE9-64C424DFC98B}"/>
              </a:ext>
            </a:extLst>
          </p:cNvPr>
          <p:cNvSpPr>
            <a:spLocks noGrp="1"/>
          </p:cNvSpPr>
          <p:nvPr>
            <p:ph type="dt" sz="half" idx="10"/>
          </p:nvPr>
        </p:nvSpPr>
        <p:spPr/>
        <p:txBody>
          <a:bodyPr/>
          <a:lstStyle/>
          <a:p>
            <a:fld id="{3A6C190E-0782-4705-9C98-708C43FBEFA5}" type="datetime1">
              <a:rPr lang="en-US" smtClean="0"/>
              <a:t>8/7/2023</a:t>
            </a:fld>
            <a:endParaRPr lang="vi-VN"/>
          </a:p>
        </p:txBody>
      </p:sp>
      <p:sp>
        <p:nvSpPr>
          <p:cNvPr id="6" name="Chỗ dành sẵn cho Chân trang 5">
            <a:extLst>
              <a:ext uri="{FF2B5EF4-FFF2-40B4-BE49-F238E27FC236}">
                <a16:creationId xmlns:a16="http://schemas.microsoft.com/office/drawing/2014/main" id="{721426C2-BC86-486F-8059-ECF5A20FC9E2}"/>
              </a:ext>
            </a:extLst>
          </p:cNvPr>
          <p:cNvSpPr>
            <a:spLocks noGrp="1"/>
          </p:cNvSpPr>
          <p:nvPr>
            <p:ph type="ftr" sz="quarter" idx="11"/>
          </p:nvPr>
        </p:nvSpPr>
        <p:spPr/>
        <p:txBody>
          <a:bodyPr/>
          <a:lstStyle/>
          <a:p>
            <a:r>
              <a:rPr lang="vi-VN"/>
              <a:t>THIẾT KẾ BÀI GIẢNG PP MÔN NGỮ VĂN</a:t>
            </a:r>
          </a:p>
        </p:txBody>
      </p:sp>
      <p:sp>
        <p:nvSpPr>
          <p:cNvPr id="7" name="Chỗ dành sẵn cho Số hiệu Bản chiếu 6">
            <a:extLst>
              <a:ext uri="{FF2B5EF4-FFF2-40B4-BE49-F238E27FC236}">
                <a16:creationId xmlns:a16="http://schemas.microsoft.com/office/drawing/2014/main" id="{4614A103-29AA-4D68-83B0-A6663BFB912B}"/>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18742412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1535E91-E3B1-4176-AD52-FFCBCE63331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362CFD93-5630-4E57-95F9-66E40BF732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3C8D01E4-EF8D-4A24-A00F-7B49CF3C8A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912D8893-90AA-4F63-BD4C-C51200AF12DD}"/>
              </a:ext>
            </a:extLst>
          </p:cNvPr>
          <p:cNvSpPr>
            <a:spLocks noGrp="1"/>
          </p:cNvSpPr>
          <p:nvPr>
            <p:ph type="dt" sz="half" idx="10"/>
          </p:nvPr>
        </p:nvSpPr>
        <p:spPr/>
        <p:txBody>
          <a:bodyPr/>
          <a:lstStyle/>
          <a:p>
            <a:fld id="{8E8E5510-1EAB-42FE-906A-F316FF13E87C}" type="datetime1">
              <a:rPr lang="en-US" smtClean="0"/>
              <a:t>8/7/2023</a:t>
            </a:fld>
            <a:endParaRPr lang="vi-VN"/>
          </a:p>
        </p:txBody>
      </p:sp>
      <p:sp>
        <p:nvSpPr>
          <p:cNvPr id="6" name="Chỗ dành sẵn cho Chân trang 5">
            <a:extLst>
              <a:ext uri="{FF2B5EF4-FFF2-40B4-BE49-F238E27FC236}">
                <a16:creationId xmlns:a16="http://schemas.microsoft.com/office/drawing/2014/main" id="{30318E3A-7747-4461-B92D-6AACDC4C803A}"/>
              </a:ext>
            </a:extLst>
          </p:cNvPr>
          <p:cNvSpPr>
            <a:spLocks noGrp="1"/>
          </p:cNvSpPr>
          <p:nvPr>
            <p:ph type="ftr" sz="quarter" idx="11"/>
          </p:nvPr>
        </p:nvSpPr>
        <p:spPr/>
        <p:txBody>
          <a:bodyPr/>
          <a:lstStyle/>
          <a:p>
            <a:r>
              <a:rPr lang="vi-VN"/>
              <a:t>THIẾT KẾ BÀI GIẢNG PP MÔN NGỮ VĂN</a:t>
            </a:r>
          </a:p>
        </p:txBody>
      </p:sp>
      <p:sp>
        <p:nvSpPr>
          <p:cNvPr id="7" name="Chỗ dành sẵn cho Số hiệu Bản chiếu 6">
            <a:extLst>
              <a:ext uri="{FF2B5EF4-FFF2-40B4-BE49-F238E27FC236}">
                <a16:creationId xmlns:a16="http://schemas.microsoft.com/office/drawing/2014/main" id="{A3983F52-E88E-4B04-B7B2-2CC8B11711A2}"/>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3560636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B153278-3369-49CC-B6F9-F6D6105A16D7}"/>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9870CEE9-B8EC-4BB2-81DA-8E6F03BE1F7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93E1112-D059-4B86-B4F9-CC18CBF1AE20}"/>
              </a:ext>
            </a:extLst>
          </p:cNvPr>
          <p:cNvSpPr>
            <a:spLocks noGrp="1"/>
          </p:cNvSpPr>
          <p:nvPr>
            <p:ph type="dt" sz="half" idx="10"/>
          </p:nvPr>
        </p:nvSpPr>
        <p:spPr/>
        <p:txBody>
          <a:bodyPr/>
          <a:lstStyle/>
          <a:p>
            <a:fld id="{25F79491-2339-4768-9125-4D006C9C4FD0}" type="datetime1">
              <a:rPr lang="en-US" smtClean="0"/>
              <a:t>8/7/2023</a:t>
            </a:fld>
            <a:endParaRPr lang="vi-VN"/>
          </a:p>
        </p:txBody>
      </p:sp>
      <p:sp>
        <p:nvSpPr>
          <p:cNvPr id="5" name="Chỗ dành sẵn cho Chân trang 4">
            <a:extLst>
              <a:ext uri="{FF2B5EF4-FFF2-40B4-BE49-F238E27FC236}">
                <a16:creationId xmlns:a16="http://schemas.microsoft.com/office/drawing/2014/main" id="{E75C93A9-2DAF-4DC0-B9A6-B987AA7D5B3F}"/>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id="{A14C36BF-B427-452D-84AB-CFB56E2731E4}"/>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3755213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4A20D22D-08C9-403B-998B-B4761A9C0FA8}"/>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D3422656-CB11-4E8D-B62B-B58FA815258A}"/>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5961E334-70E9-4827-9C9B-26ACAC925294}"/>
              </a:ext>
            </a:extLst>
          </p:cNvPr>
          <p:cNvSpPr>
            <a:spLocks noGrp="1"/>
          </p:cNvSpPr>
          <p:nvPr>
            <p:ph type="dt" sz="half" idx="10"/>
          </p:nvPr>
        </p:nvSpPr>
        <p:spPr/>
        <p:txBody>
          <a:bodyPr/>
          <a:lstStyle/>
          <a:p>
            <a:fld id="{AC17081D-3EB9-48A7-A69B-28BD8860E14F}" type="datetime1">
              <a:rPr lang="en-US" smtClean="0"/>
              <a:t>8/7/2023</a:t>
            </a:fld>
            <a:endParaRPr lang="vi-VN"/>
          </a:p>
        </p:txBody>
      </p:sp>
      <p:sp>
        <p:nvSpPr>
          <p:cNvPr id="5" name="Chỗ dành sẵn cho Chân trang 4">
            <a:extLst>
              <a:ext uri="{FF2B5EF4-FFF2-40B4-BE49-F238E27FC236}">
                <a16:creationId xmlns:a16="http://schemas.microsoft.com/office/drawing/2014/main" id="{1694885F-0190-462F-AF97-9310941589DB}"/>
              </a:ext>
            </a:extLst>
          </p:cNvPr>
          <p:cNvSpPr>
            <a:spLocks noGrp="1"/>
          </p:cNvSpPr>
          <p:nvPr>
            <p:ph type="ftr" sz="quarter" idx="11"/>
          </p:nvPr>
        </p:nvSpPr>
        <p:spPr/>
        <p:txBody>
          <a:body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id="{00D75A20-D713-4B4D-84E4-98E852815B33}"/>
              </a:ext>
            </a:extLst>
          </p:cNvPr>
          <p:cNvSpPr>
            <a:spLocks noGrp="1"/>
          </p:cNvSpPr>
          <p:nvPr>
            <p:ph type="sldNum" sz="quarter" idx="12"/>
          </p:nvPr>
        </p:nvSpPr>
        <p:spPr/>
        <p:txBody>
          <a:bodyPr/>
          <a:lstStyle/>
          <a:p>
            <a:fld id="{7B930C39-C999-46B7-A5B0-FAA870CC03AD}" type="slidenum">
              <a:rPr lang="vi-VN" smtClean="0"/>
              <a:t>‹#›</a:t>
            </a:fld>
            <a:endParaRPr lang="vi-VN"/>
          </a:p>
        </p:txBody>
      </p:sp>
    </p:spTree>
    <p:extLst>
      <p:ext uri="{BB962C8B-B14F-4D97-AF65-F5344CB8AC3E}">
        <p14:creationId xmlns:p14="http://schemas.microsoft.com/office/powerpoint/2010/main" val="20417151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21511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05"/>
            <a:fld id="{7FE5A9CD-1CA5-4BB6-ABF6-C3DB2F9C09D1}" type="datetimeFigureOut">
              <a:rPr lang="en-US" sz="2133" smtClean="0">
                <a:solidFill>
                  <a:prstClr val="black"/>
                </a:solidFill>
              </a:rPr>
              <a:pPr defTabSz="1086605"/>
              <a:t>8/7/2023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05"/>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05"/>
            <a:fld id="{E9E3A461-C528-4C33-83FA-271D1850C3B5}"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3261633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05">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05">
              <a:defRPr/>
            </a:pPr>
            <a:fld id="{E979D15E-7C97-46BA-A533-0FCFA23F6052}" type="slidenum">
              <a:rPr lang="en-US" sz="2133" smtClean="0">
                <a:solidFill>
                  <a:prstClr val="black"/>
                </a:solidFill>
              </a:rPr>
              <a:pPr defTabSz="1086605">
                <a:defRPr/>
              </a:pPr>
              <a:t>‹#›</a:t>
            </a:fld>
            <a:endParaRPr lang="en-US" sz="2133">
              <a:solidFill>
                <a:prstClr val="black"/>
              </a:solidFill>
            </a:endParaRPr>
          </a:p>
        </p:txBody>
      </p:sp>
    </p:spTree>
    <p:extLst>
      <p:ext uri="{BB962C8B-B14F-4D97-AF65-F5344CB8AC3E}">
        <p14:creationId xmlns:p14="http://schemas.microsoft.com/office/powerpoint/2010/main" val="2282354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588EA-7F75-E1B9-4D51-BEAEE803C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8A492-C499-9FCE-0BD4-51D95A897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F251BC-9577-BB0C-0243-644CCFE169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043AAF-DEF9-93AE-2B35-2B20C96F0985}"/>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6" name="Footer Placeholder 5">
            <a:extLst>
              <a:ext uri="{FF2B5EF4-FFF2-40B4-BE49-F238E27FC236}">
                <a16:creationId xmlns:a16="http://schemas.microsoft.com/office/drawing/2014/main" id="{7D5A3D5E-A46B-9AE8-4B4D-65C6C3313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F5DC5C-24B2-E3B5-2A2D-6F0545B7B793}"/>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0433929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05">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05"/>
            <a:fld id="{475E0F57-EEA1-4A8B-9311-4AD2064A14C0}" type="slidenum">
              <a:rPr lang="en-US" sz="2133" smtClean="0">
                <a:solidFill>
                  <a:prstClr val="black"/>
                </a:solidFill>
              </a:rPr>
              <a:pPr defTabSz="1086605"/>
              <a:t>‹#›</a:t>
            </a:fld>
            <a:endParaRPr lang="en-US" sz="2133">
              <a:solidFill>
                <a:prstClr val="black"/>
              </a:solidFill>
            </a:endParaRPr>
          </a:p>
        </p:txBody>
      </p:sp>
    </p:spTree>
    <p:extLst>
      <p:ext uri="{BB962C8B-B14F-4D97-AF65-F5344CB8AC3E}">
        <p14:creationId xmlns:p14="http://schemas.microsoft.com/office/powerpoint/2010/main" val="15875690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794441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5" name="Rectangle 5"/>
          <p:cNvSpPr>
            <a:spLocks noGrp="1" noChangeArrowheads="1"/>
          </p:cNvSpPr>
          <p:nvPr>
            <p:ph type="ftr" sz="quarter" idx="11"/>
          </p:nvPr>
        </p:nvSpPr>
        <p:spPr>
          <a:xfrm>
            <a:off x="4165877" y="6245225"/>
            <a:ext cx="3860297" cy="476251"/>
          </a:xfrm>
          <a:prstGeom prst="rect">
            <a:avLst/>
          </a:prstGeom>
        </p:spPr>
        <p:txBody>
          <a:bodyPr lIns="34247" tIns="17120" rIns="34247" bIns="17120"/>
          <a:lstStyle>
            <a:lvl1pPr>
              <a:defRPr/>
            </a:lvl1pPr>
          </a:lstStyle>
          <a:p>
            <a:pPr defTabSz="1086605">
              <a:defRPr/>
            </a:pPr>
            <a:endParaRPr lang="en-US" sz="2133">
              <a:solidFill>
                <a:srgbClr val="000000"/>
              </a:solidFill>
            </a:endParaRPr>
          </a:p>
        </p:txBody>
      </p:sp>
      <p:sp>
        <p:nvSpPr>
          <p:cNvPr id="6" name="Rectangle 6"/>
          <p:cNvSpPr>
            <a:spLocks noGrp="1" noChangeArrowheads="1"/>
          </p:cNvSpPr>
          <p:nvPr>
            <p:ph type="sldNum" sz="quarter" idx="12"/>
          </p:nvPr>
        </p:nvSpPr>
        <p:spPr>
          <a:xfrm>
            <a:off x="8737282" y="6245225"/>
            <a:ext cx="2845223" cy="476251"/>
          </a:xfrm>
          <a:prstGeom prst="rect">
            <a:avLst/>
          </a:prstGeom>
        </p:spPr>
        <p:txBody>
          <a:bodyPr lIns="34247" tIns="17120" rIns="34247" bIns="17120"/>
          <a:lstStyle>
            <a:lvl1pPr>
              <a:defRPr/>
            </a:lvl1pPr>
          </a:lstStyle>
          <a:p>
            <a:pPr defTabSz="1086605">
              <a:defRPr/>
            </a:pPr>
            <a:fld id="{BEF8FD80-C95D-4220-BF8B-01906B7B67AD}" type="slidenum">
              <a:rPr lang="en-US" sz="2133" smtClean="0">
                <a:solidFill>
                  <a:srgbClr val="000000"/>
                </a:solidFill>
              </a:rPr>
              <a:pPr defTabSz="1086605">
                <a:defRPr/>
              </a:pPr>
              <a:t>‹#›</a:t>
            </a:fld>
            <a:endParaRPr lang="en-US" sz="2133">
              <a:solidFill>
                <a:srgbClr val="000000"/>
              </a:solidFill>
            </a:endParaRPr>
          </a:p>
        </p:txBody>
      </p:sp>
    </p:spTree>
    <p:extLst>
      <p:ext uri="{BB962C8B-B14F-4D97-AF65-F5344CB8AC3E}">
        <p14:creationId xmlns:p14="http://schemas.microsoft.com/office/powerpoint/2010/main" val="30112776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6096001" y="1631753"/>
            <a:ext cx="2375115" cy="2555300"/>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8543997" y="3196346"/>
            <a:ext cx="2339611" cy="2534737"/>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75123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BACFE-2542-4767-AF25-990ECB872BD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5C8E58-BFF6-4F54-9D2F-FFE803BD24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3B1497-1233-4593-89C0-F4002A04C9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E23289C-AC0B-43F3-99F6-0EC97BEEF8D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37FACDC-1943-4259-B9AB-4F5C57F0DB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806082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C3912-4B6B-4F5D-8470-12D97BDAFE0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0E48AA-5160-4258-A62B-831B0C2BBF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ABC61B-9D9A-462F-9353-38166F63485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4A4DD15-35CC-402D-A96D-72EA665CA57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E5AC8E4-277E-46A0-9340-537F59B51F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6905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B5DFE-4DAC-42C1-8021-6ED04EDB6DD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49FB71-4A4A-4AB2-898C-7BB9337C0E4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C0A72E-8965-4467-B79D-4F20FD126B7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3B2E618-0E36-418D-8053-9A4B046EA44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997AE2F-0098-4D8A-87F4-201A597E84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5066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B99F4-2F7F-454B-A43B-4408479D9B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B0EBA-2468-4C88-B4AF-7454B0C9D2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109256-69EA-4306-9E21-1C3ED12F2F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BDBB14-7E4C-47BC-A156-C1E8B7C7F5F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65BE4C-695F-4407-9D05-911ABC99FE7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C0E8D1B-30EC-4CF6-A530-DDDD4B6F3AC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2697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79709-67B2-4426-BF4C-F1C195F119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BC28DC-2232-4907-A785-C1F9C98C40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74858C-FA66-457F-84F1-CF23C418B68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C7A4530-1C77-4397-9B65-FF41D1A5EF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7F0899-C17F-4489-89D0-5E42A7C6816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DF4371-4702-4571-AA0E-1EC72EB6663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C77178D9-9C85-4BD9-A9FE-7D6EA520193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18AFFD90-2DC5-48DA-BBC4-491C2F3974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16391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CB276-3E5E-4C6A-B3CB-D5738AFD1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A25212-01FE-4266-AF50-A4C6AA1AA19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2739B99B-C693-468B-B114-3689C82B31B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364BD343-4467-40F5-91E4-408866FA7E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6797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A0C4C-9CF5-DB9D-BE68-E306C5AD0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D86A40-7B49-C6F6-4FB9-E846D0213A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8BD92F-42E4-6E07-2344-19B9785A3B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0D850B-FC7E-9987-00CA-C85292852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5B2956-18ED-E287-57C1-719BAB94B0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92A934-14F9-EBAD-CB10-8535127C9107}"/>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8" name="Footer Placeholder 7">
            <a:extLst>
              <a:ext uri="{FF2B5EF4-FFF2-40B4-BE49-F238E27FC236}">
                <a16:creationId xmlns:a16="http://schemas.microsoft.com/office/drawing/2014/main" id="{386054D3-FFB1-5B31-DA60-5714515AE7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7086DC-F9BE-90EE-68CF-CC64DE17FCC6}"/>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143610098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905093-FC79-4C1D-82BD-19DBB64C25D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1E0DE72F-B905-4020-9EDF-1826534776D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41DD20F1-13E4-4672-AFC5-1B75F13E12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19183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5A23-7759-449A-AE34-777154E914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4481C4-1D12-4077-8FCA-0439AFE2F3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C3DE77-E694-4688-8A1A-B2EA367C3C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9B53E0-D139-4EC6-A3C2-C1A80B9FBD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DD78F33F-BC89-4B36-AC06-85F90C6F15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A94C243-F9E8-4E0D-8ED0-D73430452DB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92468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26372-FCC1-4BCF-93AF-0249C4E88B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BC3772A-B1E3-41F0-9603-C7055441A8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0EB214-E189-4F1E-BC8D-C22BA771A3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4E505F8-E095-4F8C-994F-D6C1005A02F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1F0ACD2C-634C-4D9C-BC05-620A26FFD05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8A0E32B6-3D15-4F07-873E-DEC647E19AA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8002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BF263-54A6-4EA6-B91B-C1773D462DE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098750-76F6-4981-BEA5-7EF95134B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91FC6-0282-4D37-BCC9-AB8C8499694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395FC1E-02BB-4EC1-ADEE-5F0336BCF5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1238637-3B43-47FA-8217-4027B7908FA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0947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09E742-28C0-4006-A3E6-9FF5943F18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0CE3112-14B5-46FF-BE00-71A3BE753E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B555C0-DAA1-47F8-B36D-1EC5A7713CC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D65ACFDC-A2BF-4BB5-9858-79CD5662CE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05B2E1B-20D7-4FBE-9E6C-FAB5911DE96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37558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Abstract placeholder 07">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096001" y="0"/>
            <a:ext cx="6096000" cy="6858000"/>
          </a:xfrm>
          <a:custGeom>
            <a:avLst/>
            <a:gdLst>
              <a:gd name="connsiteX0" fmla="*/ 0 w 1981200"/>
              <a:gd name="connsiteY0" fmla="*/ 0 h 2228850"/>
              <a:gd name="connsiteX1" fmla="*/ 1981200 w 1981200"/>
              <a:gd name="connsiteY1" fmla="*/ 0 h 2228850"/>
              <a:gd name="connsiteX2" fmla="*/ 1981200 w 1981200"/>
              <a:gd name="connsiteY2" fmla="*/ 2228850 h 2228850"/>
              <a:gd name="connsiteX3" fmla="*/ 0 w 1981200"/>
              <a:gd name="connsiteY3" fmla="*/ 2228850 h 2228850"/>
              <a:gd name="connsiteX4" fmla="*/ 509451 w 1981200"/>
              <a:gd name="connsiteY4" fmla="*/ 1116311 h 2228850"/>
              <a:gd name="connsiteX5" fmla="*/ 0 w 1981200"/>
              <a:gd name="connsiteY5" fmla="*/ 0 h 222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1200" h="2228850">
                <a:moveTo>
                  <a:pt x="0" y="0"/>
                </a:moveTo>
                <a:cubicBezTo>
                  <a:pt x="0" y="0"/>
                  <a:pt x="0" y="0"/>
                  <a:pt x="1981200" y="0"/>
                </a:cubicBezTo>
                <a:lnTo>
                  <a:pt x="1981200" y="2228850"/>
                </a:lnTo>
                <a:cubicBezTo>
                  <a:pt x="1981200" y="2228850"/>
                  <a:pt x="1981200" y="2228850"/>
                  <a:pt x="0" y="2228850"/>
                </a:cubicBezTo>
                <a:cubicBezTo>
                  <a:pt x="313218" y="1957315"/>
                  <a:pt x="509451" y="1561327"/>
                  <a:pt x="509451" y="1116311"/>
                </a:cubicBezTo>
                <a:cubicBezTo>
                  <a:pt x="509451" y="671295"/>
                  <a:pt x="313218" y="271535"/>
                  <a:pt x="0" y="0"/>
                </a:cubicBezTo>
                <a:close/>
              </a:path>
            </a:pathLst>
          </a:custGeom>
          <a:solidFill>
            <a:schemeClr val="tx1">
              <a:lumMod val="20000"/>
              <a:lumOff val="80000"/>
            </a:schemeClr>
          </a:solidFill>
        </p:spPr>
        <p:txBody>
          <a:bodyPr wrap="square">
            <a:noAutofit/>
          </a:bodyPr>
          <a:lstStyle/>
          <a:p>
            <a:endParaRPr lang="en-US"/>
          </a:p>
        </p:txBody>
      </p:sp>
    </p:spTree>
    <p:extLst>
      <p:ext uri="{BB962C8B-B14F-4D97-AF65-F5344CB8AC3E}">
        <p14:creationId xmlns:p14="http://schemas.microsoft.com/office/powerpoint/2010/main" val="3489877599"/>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6"/>
            <a:ext cx="10972800" cy="4525963"/>
          </a:xfrm>
          <a:prstGeom prst="rect">
            <a:avLst/>
          </a:prstGeom>
        </p:spPr>
        <p:txBody>
          <a:bodyPr lIns="34217" tIns="17104" rIns="34217" bIns="171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1" y="6356356"/>
            <a:ext cx="2844800" cy="365125"/>
          </a:xfrm>
          <a:prstGeom prst="rect">
            <a:avLst/>
          </a:prstGeom>
        </p:spPr>
        <p:txBody>
          <a:bodyPr lIns="34217" tIns="17104" rIns="34217" bIns="17104"/>
          <a:lstStyle/>
          <a:p>
            <a:pPr defTabSz="1084449"/>
            <a:fld id="{7FE5A9CD-1CA5-4BB6-ABF6-C3DB2F9C09D1}" type="datetimeFigureOut">
              <a:rPr lang="en-US" sz="2133" smtClean="0">
                <a:solidFill>
                  <a:prstClr val="black"/>
                </a:solidFill>
              </a:rPr>
              <a:pPr defTabSz="1084449"/>
              <a:t>8/7/2023</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17" tIns="17104" rIns="34217" bIns="17104"/>
          <a:lstStyle/>
          <a:p>
            <a:pPr defTabSz="1084449"/>
            <a:endParaRPr lang="en-US" sz="2133">
              <a:solidFill>
                <a:prstClr val="black"/>
              </a:solidFill>
            </a:endParaRPr>
          </a:p>
        </p:txBody>
      </p:sp>
      <p:sp>
        <p:nvSpPr>
          <p:cNvPr id="6" name="Slide Number Placeholder 5"/>
          <p:cNvSpPr>
            <a:spLocks noGrp="1"/>
          </p:cNvSpPr>
          <p:nvPr>
            <p:ph type="sldNum" sz="quarter" idx="12"/>
          </p:nvPr>
        </p:nvSpPr>
        <p:spPr>
          <a:xfrm>
            <a:off x="8737601" y="6356356"/>
            <a:ext cx="2844800" cy="365125"/>
          </a:xfrm>
          <a:prstGeom prst="rect">
            <a:avLst/>
          </a:prstGeom>
        </p:spPr>
        <p:txBody>
          <a:bodyPr lIns="34217" tIns="17104" rIns="34217" bIns="17104"/>
          <a:lstStyle/>
          <a:p>
            <a:pPr defTabSz="1084449"/>
            <a:fld id="{E9E3A461-C528-4C33-83FA-271D1850C3B5}" type="slidenum">
              <a:rPr lang="en-US" sz="2133" smtClean="0">
                <a:solidFill>
                  <a:prstClr val="black"/>
                </a:solidFill>
              </a:rPr>
              <a:pPr defTabSz="1084449"/>
              <a:t>‹#›</a:t>
            </a:fld>
            <a:endParaRPr lang="en-US" sz="2133">
              <a:solidFill>
                <a:prstClr val="black"/>
              </a:solidFill>
            </a:endParaRPr>
          </a:p>
        </p:txBody>
      </p:sp>
    </p:spTree>
    <p:extLst>
      <p:ext uri="{BB962C8B-B14F-4D97-AF65-F5344CB8AC3E}">
        <p14:creationId xmlns:p14="http://schemas.microsoft.com/office/powerpoint/2010/main" val="3730650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5A70C1-3E9C-47CF-9AB0-C3A80F12CBA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690210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4673794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5A70C1-3E9C-47CF-9AB0-C3A80F12CBA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489255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6F605-8806-5328-E877-654D041249B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F0EE47E-6253-EF9B-833E-4622B443A1BA}"/>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4" name="Footer Placeholder 3">
            <a:extLst>
              <a:ext uri="{FF2B5EF4-FFF2-40B4-BE49-F238E27FC236}">
                <a16:creationId xmlns:a16="http://schemas.microsoft.com/office/drawing/2014/main" id="{62169392-C2AF-B852-5056-7491E1D2F83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F683A5A-2830-380E-D6A3-23E3C835652B}"/>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2714481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5A70C1-3E9C-47CF-9AB0-C3A80F12CBA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29475838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5A70C1-3E9C-47CF-9AB0-C3A80F12CBA2}" type="datetimeFigureOut">
              <a:rPr lang="en-US" smtClean="0"/>
              <a:t>8/7/2023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87875065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5A70C1-3E9C-47CF-9AB0-C3A80F12CBA2}" type="datetimeFigureOut">
              <a:rPr lang="en-US" smtClean="0"/>
              <a:t>8/7/2023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11177454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5A70C1-3E9C-47CF-9AB0-C3A80F12CBA2}" type="datetimeFigureOut">
              <a:rPr lang="en-US" smtClean="0"/>
              <a:t>8/7/2023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36340993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85316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5A70C1-3E9C-47CF-9AB0-C3A80F12CBA2}" type="datetimeFigureOut">
              <a:rPr lang="en-US" smtClean="0"/>
              <a:t>8/7/2023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5181607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76462622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5A70C1-3E9C-47CF-9AB0-C3A80F12CBA2}" type="datetimeFigureOut">
              <a:rPr lang="en-US" smtClean="0"/>
              <a:t>8/7/2023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4D1CC2-C94D-4E29-98DF-8340AB53F39F}" type="slidenum">
              <a:rPr lang="en-US" smtClean="0"/>
              <a:t>‹#›</a:t>
            </a:fld>
            <a:endParaRPr lang="en-US"/>
          </a:p>
        </p:txBody>
      </p:sp>
    </p:spTree>
    <p:extLst>
      <p:ext uri="{BB962C8B-B14F-4D97-AF65-F5344CB8AC3E}">
        <p14:creationId xmlns:p14="http://schemas.microsoft.com/office/powerpoint/2010/main" val="9358315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EE247C4-D6B7-4A9E-922A-191D3793D16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9291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B2EF28-89B8-4530-8D8F-C034014A052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8502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B5C0583-FE7D-62AE-8797-80D908174D44}"/>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3" name="Footer Placeholder 2">
            <a:extLst>
              <a:ext uri="{FF2B5EF4-FFF2-40B4-BE49-F238E27FC236}">
                <a16:creationId xmlns:a16="http://schemas.microsoft.com/office/drawing/2014/main" id="{5DC8D721-28E2-35CA-4D8A-06A6D87A8D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873FAA-3F7B-A5D7-9ECB-86B954F237E8}"/>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35931595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E333C9-3F6C-4674-8749-AF6617E1C534}"/>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02961476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CD5495-1FFE-4ABD-92F1-D7207B37433D}"/>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93612361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BDBCCED-49EE-42D1-9B59-4AA315A1D33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80526886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1B440E1-0A5A-4D65-BB15-2504A1B03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126360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F3DD58-9276-410C-AF6C-7D5D1EBFD590}"/>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04552095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687432-0049-40BB-8096-0E3F713538DC}"/>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86685491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815652-DFC4-444D-879B-2A6372F464CB}"/>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2694810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485A05-ACA6-4C3B-8A27-82D89B1D5498}"/>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54413620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05FE77-960F-4044-9C6F-685A5B7BCA63}"/>
              </a:ext>
            </a:extLst>
          </p:cNvPr>
          <p:cNvSpPr>
            <a:spLocks noGrp="1"/>
          </p:cNvSpPr>
          <p:nvPr>
            <p:ph type="dt" sz="half" idx="10"/>
          </p:nvPr>
        </p:nvSpPr>
        <p:spPr/>
        <p:txBody>
          <a:body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1958430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567750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1195E-202E-AF1A-9733-C972138931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9C4CB-0AC3-73E8-2752-F3F4A4F01A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9A1FE5-5A29-3C5D-3DA5-75158ED17E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590C7E-EDCB-8182-EF41-467E6462896D}"/>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6" name="Footer Placeholder 5">
            <a:extLst>
              <a:ext uri="{FF2B5EF4-FFF2-40B4-BE49-F238E27FC236}">
                <a16:creationId xmlns:a16="http://schemas.microsoft.com/office/drawing/2014/main" id="{19DD5EFB-87E3-B9EB-472D-D9D9115C3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90D513-651C-D52B-8652-37646DD3B5F0}"/>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2869953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23978064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0436692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34542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51646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417475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9349436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618966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3821531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089232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534587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5087D-5B95-6866-1E33-4D83372B7A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699E18-E823-1F0B-E6F8-1A5E11A4DE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F893A2-6FA3-C81A-7558-90302C3BE7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72F725-8BC8-D0FF-2A5C-62AD42AE10D9}"/>
              </a:ext>
            </a:extLst>
          </p:cNvPr>
          <p:cNvSpPr>
            <a:spLocks noGrp="1"/>
          </p:cNvSpPr>
          <p:nvPr>
            <p:ph type="dt" sz="half" idx="10"/>
          </p:nvPr>
        </p:nvSpPr>
        <p:spPr/>
        <p:txBody>
          <a:bodyPr/>
          <a:lstStyle/>
          <a:p>
            <a:fld id="{38AE23A9-C85D-4C10-87F6-3F6B7BABB480}" type="datetimeFigureOut">
              <a:rPr lang="en-US" smtClean="0"/>
              <a:t>8/7/2023</a:t>
            </a:fld>
            <a:endParaRPr lang="en-US"/>
          </a:p>
        </p:txBody>
      </p:sp>
      <p:sp>
        <p:nvSpPr>
          <p:cNvPr id="6" name="Footer Placeholder 5">
            <a:extLst>
              <a:ext uri="{FF2B5EF4-FFF2-40B4-BE49-F238E27FC236}">
                <a16:creationId xmlns:a16="http://schemas.microsoft.com/office/drawing/2014/main" id="{275F57AD-8AF1-A67A-8DE4-BC1577FBE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DC202-7190-D3E5-4A35-AE54A9F847BD}"/>
              </a:ext>
            </a:extLst>
          </p:cNvPr>
          <p:cNvSpPr>
            <a:spLocks noGrp="1"/>
          </p:cNvSpPr>
          <p:nvPr>
            <p:ph type="sldNum" sz="quarter" idx="12"/>
          </p:nvPr>
        </p:nvSpPr>
        <p:spPr/>
        <p:txBody>
          <a:bodyPr/>
          <a:lstStyle/>
          <a:p>
            <a:fld id="{C582B569-9690-4537-9D1B-B6A58F1B50E0}" type="slidenum">
              <a:rPr lang="en-US" smtClean="0"/>
              <a:t>‹#›</a:t>
            </a:fld>
            <a:endParaRPr lang="en-US"/>
          </a:p>
        </p:txBody>
      </p:sp>
    </p:spTree>
    <p:extLst>
      <p:ext uri="{BB962C8B-B14F-4D97-AF65-F5344CB8AC3E}">
        <p14:creationId xmlns:p14="http://schemas.microsoft.com/office/powerpoint/2010/main" val="46154732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3720778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48705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43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20208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21841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877097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7543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60595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424720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052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theme" Target="../theme/theme10.xml"/><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slideLayout" Target="../slideLayouts/slideLayout278.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5" Type="http://schemas.openxmlformats.org/officeDocument/2006/relationships/slideLayout" Target="../slideLayouts/slideLayout41.xml"/><Relationship Id="rId4" Type="http://schemas.openxmlformats.org/officeDocument/2006/relationships/slideLayout" Target="../slideLayouts/slideLayout40.xml"/><Relationship Id="rId9" Type="http://schemas.openxmlformats.org/officeDocument/2006/relationships/image" Target="../media/image2.e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7" Type="http://schemas.openxmlformats.org/officeDocument/2006/relationships/slideLayout" Target="../slideLayouts/slideLayout195.xml"/><Relationship Id="rId21" Type="http://schemas.openxmlformats.org/officeDocument/2006/relationships/slideLayout" Target="../slideLayouts/slideLayout99.xml"/><Relationship Id="rId42" Type="http://schemas.openxmlformats.org/officeDocument/2006/relationships/slideLayout" Target="../slideLayouts/slideLayout120.xml"/><Relationship Id="rId63" Type="http://schemas.openxmlformats.org/officeDocument/2006/relationships/slideLayout" Target="../slideLayouts/slideLayout141.xml"/><Relationship Id="rId84" Type="http://schemas.openxmlformats.org/officeDocument/2006/relationships/slideLayout" Target="../slideLayouts/slideLayout162.xml"/><Relationship Id="rId138" Type="http://schemas.openxmlformats.org/officeDocument/2006/relationships/slideLayout" Target="../slideLayouts/slideLayout216.xml"/><Relationship Id="rId159" Type="http://schemas.openxmlformats.org/officeDocument/2006/relationships/slideLayout" Target="../slideLayouts/slideLayout237.xml"/><Relationship Id="rId170" Type="http://schemas.openxmlformats.org/officeDocument/2006/relationships/slideLayout" Target="../slideLayouts/slideLayout248.xml"/><Relationship Id="rId107" Type="http://schemas.openxmlformats.org/officeDocument/2006/relationships/slideLayout" Target="../slideLayouts/slideLayout185.xml"/><Relationship Id="rId11" Type="http://schemas.openxmlformats.org/officeDocument/2006/relationships/slideLayout" Target="../slideLayouts/slideLayout89.xml"/><Relationship Id="rId32" Type="http://schemas.openxmlformats.org/officeDocument/2006/relationships/slideLayout" Target="../slideLayouts/slideLayout110.xml"/><Relationship Id="rId53" Type="http://schemas.openxmlformats.org/officeDocument/2006/relationships/slideLayout" Target="../slideLayouts/slideLayout131.xml"/><Relationship Id="rId74" Type="http://schemas.openxmlformats.org/officeDocument/2006/relationships/slideLayout" Target="../slideLayouts/slideLayout152.xml"/><Relationship Id="rId128" Type="http://schemas.openxmlformats.org/officeDocument/2006/relationships/slideLayout" Target="../slideLayouts/slideLayout206.xml"/><Relationship Id="rId149" Type="http://schemas.openxmlformats.org/officeDocument/2006/relationships/slideLayout" Target="../slideLayouts/slideLayout227.xml"/><Relationship Id="rId5" Type="http://schemas.openxmlformats.org/officeDocument/2006/relationships/slideLayout" Target="../slideLayouts/slideLayout83.xml"/><Relationship Id="rId95" Type="http://schemas.openxmlformats.org/officeDocument/2006/relationships/slideLayout" Target="../slideLayouts/slideLayout173.xml"/><Relationship Id="rId160" Type="http://schemas.openxmlformats.org/officeDocument/2006/relationships/slideLayout" Target="../slideLayouts/slideLayout238.xml"/><Relationship Id="rId22" Type="http://schemas.openxmlformats.org/officeDocument/2006/relationships/slideLayout" Target="../slideLayouts/slideLayout100.xml"/><Relationship Id="rId43" Type="http://schemas.openxmlformats.org/officeDocument/2006/relationships/slideLayout" Target="../slideLayouts/slideLayout121.xml"/><Relationship Id="rId64" Type="http://schemas.openxmlformats.org/officeDocument/2006/relationships/slideLayout" Target="../slideLayouts/slideLayout142.xml"/><Relationship Id="rId118" Type="http://schemas.openxmlformats.org/officeDocument/2006/relationships/slideLayout" Target="../slideLayouts/slideLayout196.xml"/><Relationship Id="rId139" Type="http://schemas.openxmlformats.org/officeDocument/2006/relationships/slideLayout" Target="../slideLayouts/slideLayout217.xml"/><Relationship Id="rId85" Type="http://schemas.openxmlformats.org/officeDocument/2006/relationships/slideLayout" Target="../slideLayouts/slideLayout163.xml"/><Relationship Id="rId150" Type="http://schemas.openxmlformats.org/officeDocument/2006/relationships/slideLayout" Target="../slideLayouts/slideLayout228.xml"/><Relationship Id="rId171" Type="http://schemas.openxmlformats.org/officeDocument/2006/relationships/slideLayout" Target="../slideLayouts/slideLayout249.xml"/><Relationship Id="rId12" Type="http://schemas.openxmlformats.org/officeDocument/2006/relationships/slideLayout" Target="../slideLayouts/slideLayout90.xml"/><Relationship Id="rId33" Type="http://schemas.openxmlformats.org/officeDocument/2006/relationships/slideLayout" Target="../slideLayouts/slideLayout111.xml"/><Relationship Id="rId108" Type="http://schemas.openxmlformats.org/officeDocument/2006/relationships/slideLayout" Target="../slideLayouts/slideLayout186.xml"/><Relationship Id="rId129" Type="http://schemas.openxmlformats.org/officeDocument/2006/relationships/slideLayout" Target="../slideLayouts/slideLayout207.xml"/><Relationship Id="rId54" Type="http://schemas.openxmlformats.org/officeDocument/2006/relationships/slideLayout" Target="../slideLayouts/slideLayout132.xml"/><Relationship Id="rId75" Type="http://schemas.openxmlformats.org/officeDocument/2006/relationships/slideLayout" Target="../slideLayouts/slideLayout153.xml"/><Relationship Id="rId96" Type="http://schemas.openxmlformats.org/officeDocument/2006/relationships/slideLayout" Target="../slideLayouts/slideLayout174.xml"/><Relationship Id="rId140" Type="http://schemas.openxmlformats.org/officeDocument/2006/relationships/slideLayout" Target="../slideLayouts/slideLayout218.xml"/><Relationship Id="rId161" Type="http://schemas.openxmlformats.org/officeDocument/2006/relationships/slideLayout" Target="../slideLayouts/slideLayout239.xml"/><Relationship Id="rId6" Type="http://schemas.openxmlformats.org/officeDocument/2006/relationships/slideLayout" Target="../slideLayouts/slideLayout84.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49" Type="http://schemas.openxmlformats.org/officeDocument/2006/relationships/slideLayout" Target="../slideLayouts/slideLayout127.xml"/><Relationship Id="rId114" Type="http://schemas.openxmlformats.org/officeDocument/2006/relationships/slideLayout" Target="../slideLayouts/slideLayout192.xml"/><Relationship Id="rId119" Type="http://schemas.openxmlformats.org/officeDocument/2006/relationships/slideLayout" Target="../slideLayouts/slideLayout197.xml"/><Relationship Id="rId44" Type="http://schemas.openxmlformats.org/officeDocument/2006/relationships/slideLayout" Target="../slideLayouts/slideLayout122.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81" Type="http://schemas.openxmlformats.org/officeDocument/2006/relationships/slideLayout" Target="../slideLayouts/slideLayout159.xml"/><Relationship Id="rId86" Type="http://schemas.openxmlformats.org/officeDocument/2006/relationships/slideLayout" Target="../slideLayouts/slideLayout164.xml"/><Relationship Id="rId130" Type="http://schemas.openxmlformats.org/officeDocument/2006/relationships/slideLayout" Target="../slideLayouts/slideLayout208.xml"/><Relationship Id="rId135" Type="http://schemas.openxmlformats.org/officeDocument/2006/relationships/slideLayout" Target="../slideLayouts/slideLayout213.xml"/><Relationship Id="rId151" Type="http://schemas.openxmlformats.org/officeDocument/2006/relationships/slideLayout" Target="../slideLayouts/slideLayout229.xml"/><Relationship Id="rId156" Type="http://schemas.openxmlformats.org/officeDocument/2006/relationships/slideLayout" Target="../slideLayouts/slideLayout234.xml"/><Relationship Id="rId177" Type="http://schemas.openxmlformats.org/officeDocument/2006/relationships/slideLayout" Target="../slideLayouts/slideLayout255.xml"/><Relationship Id="rId172" Type="http://schemas.openxmlformats.org/officeDocument/2006/relationships/slideLayout" Target="../slideLayouts/slideLayout250.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9" Type="http://schemas.openxmlformats.org/officeDocument/2006/relationships/slideLayout" Target="../slideLayouts/slideLayout117.xml"/><Relationship Id="rId109" Type="http://schemas.openxmlformats.org/officeDocument/2006/relationships/slideLayout" Target="../slideLayouts/slideLayout187.xml"/><Relationship Id="rId34" Type="http://schemas.openxmlformats.org/officeDocument/2006/relationships/slideLayout" Target="../slideLayouts/slideLayout112.xml"/><Relationship Id="rId50" Type="http://schemas.openxmlformats.org/officeDocument/2006/relationships/slideLayout" Target="../slideLayouts/slideLayout128.xml"/><Relationship Id="rId55" Type="http://schemas.openxmlformats.org/officeDocument/2006/relationships/slideLayout" Target="../slideLayouts/slideLayout133.xml"/><Relationship Id="rId76" Type="http://schemas.openxmlformats.org/officeDocument/2006/relationships/slideLayout" Target="../slideLayouts/slideLayout154.xml"/><Relationship Id="rId97" Type="http://schemas.openxmlformats.org/officeDocument/2006/relationships/slideLayout" Target="../slideLayouts/slideLayout175.xml"/><Relationship Id="rId104" Type="http://schemas.openxmlformats.org/officeDocument/2006/relationships/slideLayout" Target="../slideLayouts/slideLayout182.xml"/><Relationship Id="rId120" Type="http://schemas.openxmlformats.org/officeDocument/2006/relationships/slideLayout" Target="../slideLayouts/slideLayout198.xml"/><Relationship Id="rId125" Type="http://schemas.openxmlformats.org/officeDocument/2006/relationships/slideLayout" Target="../slideLayouts/slideLayout203.xml"/><Relationship Id="rId141" Type="http://schemas.openxmlformats.org/officeDocument/2006/relationships/slideLayout" Target="../slideLayouts/slideLayout219.xml"/><Relationship Id="rId146" Type="http://schemas.openxmlformats.org/officeDocument/2006/relationships/slideLayout" Target="../slideLayouts/slideLayout224.xml"/><Relationship Id="rId167" Type="http://schemas.openxmlformats.org/officeDocument/2006/relationships/slideLayout" Target="../slideLayouts/slideLayout245.xml"/><Relationship Id="rId7" Type="http://schemas.openxmlformats.org/officeDocument/2006/relationships/slideLayout" Target="../slideLayouts/slideLayout85.xml"/><Relationship Id="rId71" Type="http://schemas.openxmlformats.org/officeDocument/2006/relationships/slideLayout" Target="../slideLayouts/slideLayout149.xml"/><Relationship Id="rId92" Type="http://schemas.openxmlformats.org/officeDocument/2006/relationships/slideLayout" Target="../slideLayouts/slideLayout170.xml"/><Relationship Id="rId162" Type="http://schemas.openxmlformats.org/officeDocument/2006/relationships/slideLayout" Target="../slideLayouts/slideLayout240.xml"/><Relationship Id="rId2" Type="http://schemas.openxmlformats.org/officeDocument/2006/relationships/slideLayout" Target="../slideLayouts/slideLayout80.xml"/><Relationship Id="rId29" Type="http://schemas.openxmlformats.org/officeDocument/2006/relationships/slideLayout" Target="../slideLayouts/slideLayout107.xml"/><Relationship Id="rId24" Type="http://schemas.openxmlformats.org/officeDocument/2006/relationships/slideLayout" Target="../slideLayouts/slideLayout102.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66" Type="http://schemas.openxmlformats.org/officeDocument/2006/relationships/slideLayout" Target="../slideLayouts/slideLayout144.xml"/><Relationship Id="rId87" Type="http://schemas.openxmlformats.org/officeDocument/2006/relationships/slideLayout" Target="../slideLayouts/slideLayout165.xml"/><Relationship Id="rId110" Type="http://schemas.openxmlformats.org/officeDocument/2006/relationships/slideLayout" Target="../slideLayouts/slideLayout188.xml"/><Relationship Id="rId115" Type="http://schemas.openxmlformats.org/officeDocument/2006/relationships/slideLayout" Target="../slideLayouts/slideLayout193.xml"/><Relationship Id="rId131" Type="http://schemas.openxmlformats.org/officeDocument/2006/relationships/slideLayout" Target="../slideLayouts/slideLayout209.xml"/><Relationship Id="rId136" Type="http://schemas.openxmlformats.org/officeDocument/2006/relationships/slideLayout" Target="../slideLayouts/slideLayout214.xml"/><Relationship Id="rId157" Type="http://schemas.openxmlformats.org/officeDocument/2006/relationships/slideLayout" Target="../slideLayouts/slideLayout235.xml"/><Relationship Id="rId178" Type="http://schemas.openxmlformats.org/officeDocument/2006/relationships/theme" Target="../theme/theme8.xml"/><Relationship Id="rId61" Type="http://schemas.openxmlformats.org/officeDocument/2006/relationships/slideLayout" Target="../slideLayouts/slideLayout139.xml"/><Relationship Id="rId82" Type="http://schemas.openxmlformats.org/officeDocument/2006/relationships/slideLayout" Target="../slideLayouts/slideLayout160.xml"/><Relationship Id="rId152" Type="http://schemas.openxmlformats.org/officeDocument/2006/relationships/slideLayout" Target="../slideLayouts/slideLayout230.xml"/><Relationship Id="rId173" Type="http://schemas.openxmlformats.org/officeDocument/2006/relationships/slideLayout" Target="../slideLayouts/slideLayout251.xml"/><Relationship Id="rId19" Type="http://schemas.openxmlformats.org/officeDocument/2006/relationships/slideLayout" Target="../slideLayouts/slideLayout97.xml"/><Relationship Id="rId14" Type="http://schemas.openxmlformats.org/officeDocument/2006/relationships/slideLayout" Target="../slideLayouts/slideLayout92.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56" Type="http://schemas.openxmlformats.org/officeDocument/2006/relationships/slideLayout" Target="../slideLayouts/slideLayout134.xml"/><Relationship Id="rId77" Type="http://schemas.openxmlformats.org/officeDocument/2006/relationships/slideLayout" Target="../slideLayouts/slideLayout155.xml"/><Relationship Id="rId100" Type="http://schemas.openxmlformats.org/officeDocument/2006/relationships/slideLayout" Target="../slideLayouts/slideLayout178.xml"/><Relationship Id="rId105" Type="http://schemas.openxmlformats.org/officeDocument/2006/relationships/slideLayout" Target="../slideLayouts/slideLayout183.xml"/><Relationship Id="rId126" Type="http://schemas.openxmlformats.org/officeDocument/2006/relationships/slideLayout" Target="../slideLayouts/slideLayout204.xml"/><Relationship Id="rId147" Type="http://schemas.openxmlformats.org/officeDocument/2006/relationships/slideLayout" Target="../slideLayouts/slideLayout225.xml"/><Relationship Id="rId168" Type="http://schemas.openxmlformats.org/officeDocument/2006/relationships/slideLayout" Target="../slideLayouts/slideLayout246.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72" Type="http://schemas.openxmlformats.org/officeDocument/2006/relationships/slideLayout" Target="../slideLayouts/slideLayout150.xml"/><Relationship Id="rId93" Type="http://schemas.openxmlformats.org/officeDocument/2006/relationships/slideLayout" Target="../slideLayouts/slideLayout171.xml"/><Relationship Id="rId98" Type="http://schemas.openxmlformats.org/officeDocument/2006/relationships/slideLayout" Target="../slideLayouts/slideLayout176.xml"/><Relationship Id="rId121" Type="http://schemas.openxmlformats.org/officeDocument/2006/relationships/slideLayout" Target="../slideLayouts/slideLayout199.xml"/><Relationship Id="rId142" Type="http://schemas.openxmlformats.org/officeDocument/2006/relationships/slideLayout" Target="../slideLayouts/slideLayout220.xml"/><Relationship Id="rId163" Type="http://schemas.openxmlformats.org/officeDocument/2006/relationships/slideLayout" Target="../slideLayouts/slideLayout241.xml"/><Relationship Id="rId3" Type="http://schemas.openxmlformats.org/officeDocument/2006/relationships/slideLayout" Target="../slideLayouts/slideLayout81.xml"/><Relationship Id="rId25" Type="http://schemas.openxmlformats.org/officeDocument/2006/relationships/slideLayout" Target="../slideLayouts/slideLayout103.xml"/><Relationship Id="rId46" Type="http://schemas.openxmlformats.org/officeDocument/2006/relationships/slideLayout" Target="../slideLayouts/slideLayout124.xml"/><Relationship Id="rId67" Type="http://schemas.openxmlformats.org/officeDocument/2006/relationships/slideLayout" Target="../slideLayouts/slideLayout145.xml"/><Relationship Id="rId116" Type="http://schemas.openxmlformats.org/officeDocument/2006/relationships/slideLayout" Target="../slideLayouts/slideLayout194.xml"/><Relationship Id="rId137" Type="http://schemas.openxmlformats.org/officeDocument/2006/relationships/slideLayout" Target="../slideLayouts/slideLayout215.xml"/><Relationship Id="rId158" Type="http://schemas.openxmlformats.org/officeDocument/2006/relationships/slideLayout" Target="../slideLayouts/slideLayout236.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62" Type="http://schemas.openxmlformats.org/officeDocument/2006/relationships/slideLayout" Target="../slideLayouts/slideLayout140.xml"/><Relationship Id="rId83" Type="http://schemas.openxmlformats.org/officeDocument/2006/relationships/slideLayout" Target="../slideLayouts/slideLayout161.xml"/><Relationship Id="rId88" Type="http://schemas.openxmlformats.org/officeDocument/2006/relationships/slideLayout" Target="../slideLayouts/slideLayout166.xml"/><Relationship Id="rId111" Type="http://schemas.openxmlformats.org/officeDocument/2006/relationships/slideLayout" Target="../slideLayouts/slideLayout189.xml"/><Relationship Id="rId132" Type="http://schemas.openxmlformats.org/officeDocument/2006/relationships/slideLayout" Target="../slideLayouts/slideLayout210.xml"/><Relationship Id="rId153" Type="http://schemas.openxmlformats.org/officeDocument/2006/relationships/slideLayout" Target="../slideLayouts/slideLayout231.xml"/><Relationship Id="rId174" Type="http://schemas.openxmlformats.org/officeDocument/2006/relationships/slideLayout" Target="../slideLayouts/slideLayout252.xml"/><Relationship Id="rId15" Type="http://schemas.openxmlformats.org/officeDocument/2006/relationships/slideLayout" Target="../slideLayouts/slideLayout93.xml"/><Relationship Id="rId36" Type="http://schemas.openxmlformats.org/officeDocument/2006/relationships/slideLayout" Target="../slideLayouts/slideLayout114.xml"/><Relationship Id="rId57" Type="http://schemas.openxmlformats.org/officeDocument/2006/relationships/slideLayout" Target="../slideLayouts/slideLayout135.xml"/><Relationship Id="rId106" Type="http://schemas.openxmlformats.org/officeDocument/2006/relationships/slideLayout" Target="../slideLayouts/slideLayout184.xml"/><Relationship Id="rId127" Type="http://schemas.openxmlformats.org/officeDocument/2006/relationships/slideLayout" Target="../slideLayouts/slideLayout205.xml"/><Relationship Id="rId10" Type="http://schemas.openxmlformats.org/officeDocument/2006/relationships/slideLayout" Target="../slideLayouts/slideLayout88.xml"/><Relationship Id="rId31" Type="http://schemas.openxmlformats.org/officeDocument/2006/relationships/slideLayout" Target="../slideLayouts/slideLayout109.xml"/><Relationship Id="rId52" Type="http://schemas.openxmlformats.org/officeDocument/2006/relationships/slideLayout" Target="../slideLayouts/slideLayout130.xml"/><Relationship Id="rId73" Type="http://schemas.openxmlformats.org/officeDocument/2006/relationships/slideLayout" Target="../slideLayouts/slideLayout151.xml"/><Relationship Id="rId78" Type="http://schemas.openxmlformats.org/officeDocument/2006/relationships/slideLayout" Target="../slideLayouts/slideLayout156.xml"/><Relationship Id="rId94" Type="http://schemas.openxmlformats.org/officeDocument/2006/relationships/slideLayout" Target="../slideLayouts/slideLayout172.xml"/><Relationship Id="rId99" Type="http://schemas.openxmlformats.org/officeDocument/2006/relationships/slideLayout" Target="../slideLayouts/slideLayout177.xml"/><Relationship Id="rId101" Type="http://schemas.openxmlformats.org/officeDocument/2006/relationships/slideLayout" Target="../slideLayouts/slideLayout179.xml"/><Relationship Id="rId122" Type="http://schemas.openxmlformats.org/officeDocument/2006/relationships/slideLayout" Target="../slideLayouts/slideLayout200.xml"/><Relationship Id="rId143" Type="http://schemas.openxmlformats.org/officeDocument/2006/relationships/slideLayout" Target="../slideLayouts/slideLayout221.xml"/><Relationship Id="rId148" Type="http://schemas.openxmlformats.org/officeDocument/2006/relationships/slideLayout" Target="../slideLayouts/slideLayout226.xml"/><Relationship Id="rId164" Type="http://schemas.openxmlformats.org/officeDocument/2006/relationships/slideLayout" Target="../slideLayouts/slideLayout242.xml"/><Relationship Id="rId169" Type="http://schemas.openxmlformats.org/officeDocument/2006/relationships/slideLayout" Target="../slideLayouts/slideLayout24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26" Type="http://schemas.openxmlformats.org/officeDocument/2006/relationships/slideLayout" Target="../slideLayouts/slideLayout104.xml"/><Relationship Id="rId47" Type="http://schemas.openxmlformats.org/officeDocument/2006/relationships/slideLayout" Target="../slideLayouts/slideLayout125.xml"/><Relationship Id="rId68" Type="http://schemas.openxmlformats.org/officeDocument/2006/relationships/slideLayout" Target="../slideLayouts/slideLayout146.xml"/><Relationship Id="rId89" Type="http://schemas.openxmlformats.org/officeDocument/2006/relationships/slideLayout" Target="../slideLayouts/slideLayout167.xml"/><Relationship Id="rId112" Type="http://schemas.openxmlformats.org/officeDocument/2006/relationships/slideLayout" Target="../slideLayouts/slideLayout190.xml"/><Relationship Id="rId133" Type="http://schemas.openxmlformats.org/officeDocument/2006/relationships/slideLayout" Target="../slideLayouts/slideLayout211.xml"/><Relationship Id="rId154" Type="http://schemas.openxmlformats.org/officeDocument/2006/relationships/slideLayout" Target="../slideLayouts/slideLayout232.xml"/><Relationship Id="rId175" Type="http://schemas.openxmlformats.org/officeDocument/2006/relationships/slideLayout" Target="../slideLayouts/slideLayout253.xml"/><Relationship Id="rId16" Type="http://schemas.openxmlformats.org/officeDocument/2006/relationships/slideLayout" Target="../slideLayouts/slideLayout94.xml"/><Relationship Id="rId37" Type="http://schemas.openxmlformats.org/officeDocument/2006/relationships/slideLayout" Target="../slideLayouts/slideLayout115.xml"/><Relationship Id="rId58" Type="http://schemas.openxmlformats.org/officeDocument/2006/relationships/slideLayout" Target="../slideLayouts/slideLayout136.xml"/><Relationship Id="rId79" Type="http://schemas.openxmlformats.org/officeDocument/2006/relationships/slideLayout" Target="../slideLayouts/slideLayout157.xml"/><Relationship Id="rId102" Type="http://schemas.openxmlformats.org/officeDocument/2006/relationships/slideLayout" Target="../slideLayouts/slideLayout180.xml"/><Relationship Id="rId123" Type="http://schemas.openxmlformats.org/officeDocument/2006/relationships/slideLayout" Target="../slideLayouts/slideLayout201.xml"/><Relationship Id="rId144" Type="http://schemas.openxmlformats.org/officeDocument/2006/relationships/slideLayout" Target="../slideLayouts/slideLayout222.xml"/><Relationship Id="rId90" Type="http://schemas.openxmlformats.org/officeDocument/2006/relationships/slideLayout" Target="../slideLayouts/slideLayout168.xml"/><Relationship Id="rId165" Type="http://schemas.openxmlformats.org/officeDocument/2006/relationships/slideLayout" Target="../slideLayouts/slideLayout243.xml"/><Relationship Id="rId27" Type="http://schemas.openxmlformats.org/officeDocument/2006/relationships/slideLayout" Target="../slideLayouts/slideLayout105.xml"/><Relationship Id="rId48" Type="http://schemas.openxmlformats.org/officeDocument/2006/relationships/slideLayout" Target="../slideLayouts/slideLayout126.xml"/><Relationship Id="rId69" Type="http://schemas.openxmlformats.org/officeDocument/2006/relationships/slideLayout" Target="../slideLayouts/slideLayout147.xml"/><Relationship Id="rId113" Type="http://schemas.openxmlformats.org/officeDocument/2006/relationships/slideLayout" Target="../slideLayouts/slideLayout191.xml"/><Relationship Id="rId134" Type="http://schemas.openxmlformats.org/officeDocument/2006/relationships/slideLayout" Target="../slideLayouts/slideLayout212.xml"/><Relationship Id="rId80" Type="http://schemas.openxmlformats.org/officeDocument/2006/relationships/slideLayout" Target="../slideLayouts/slideLayout158.xml"/><Relationship Id="rId155" Type="http://schemas.openxmlformats.org/officeDocument/2006/relationships/slideLayout" Target="../slideLayouts/slideLayout233.xml"/><Relationship Id="rId176" Type="http://schemas.openxmlformats.org/officeDocument/2006/relationships/slideLayout" Target="../slideLayouts/slideLayout254.xml"/><Relationship Id="rId17" Type="http://schemas.openxmlformats.org/officeDocument/2006/relationships/slideLayout" Target="../slideLayouts/slideLayout95.xml"/><Relationship Id="rId38" Type="http://schemas.openxmlformats.org/officeDocument/2006/relationships/slideLayout" Target="../slideLayouts/slideLayout116.xml"/><Relationship Id="rId59" Type="http://schemas.openxmlformats.org/officeDocument/2006/relationships/slideLayout" Target="../slideLayouts/slideLayout137.xml"/><Relationship Id="rId103" Type="http://schemas.openxmlformats.org/officeDocument/2006/relationships/slideLayout" Target="../slideLayouts/slideLayout181.xml"/><Relationship Id="rId124" Type="http://schemas.openxmlformats.org/officeDocument/2006/relationships/slideLayout" Target="../slideLayouts/slideLayout202.xml"/><Relationship Id="rId70" Type="http://schemas.openxmlformats.org/officeDocument/2006/relationships/slideLayout" Target="../slideLayouts/slideLayout148.xml"/><Relationship Id="rId91" Type="http://schemas.openxmlformats.org/officeDocument/2006/relationships/slideLayout" Target="../slideLayouts/slideLayout169.xml"/><Relationship Id="rId145" Type="http://schemas.openxmlformats.org/officeDocument/2006/relationships/slideLayout" Target="../slideLayouts/slideLayout223.xml"/><Relationship Id="rId166" Type="http://schemas.openxmlformats.org/officeDocument/2006/relationships/slideLayout" Target="../slideLayouts/slideLayout244.xml"/><Relationship Id="rId1" Type="http://schemas.openxmlformats.org/officeDocument/2006/relationships/slideLayout" Target="../slideLayouts/slideLayout7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9.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FF2CAC-C67A-7193-67FA-F889DD630F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FFD122-1092-5AC0-19F1-A28BCB18FE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0DE511-E81A-0341-1AAE-750E53209D8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AE23A9-C85D-4C10-87F6-3F6B7BABB480}" type="datetimeFigureOut">
              <a:rPr lang="en-US" smtClean="0"/>
              <a:t>8/7/2023</a:t>
            </a:fld>
            <a:endParaRPr lang="en-US"/>
          </a:p>
        </p:txBody>
      </p:sp>
      <p:sp>
        <p:nvSpPr>
          <p:cNvPr id="5" name="Footer Placeholder 4">
            <a:extLst>
              <a:ext uri="{FF2B5EF4-FFF2-40B4-BE49-F238E27FC236}">
                <a16:creationId xmlns:a16="http://schemas.microsoft.com/office/drawing/2014/main" id="{D4232775-BC6A-0371-B2F6-57406C07246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718DB1-D74C-A6F8-CA44-CCC2E3B60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82B569-9690-4537-9D1B-B6A58F1B50E0}" type="slidenum">
              <a:rPr lang="en-US" smtClean="0"/>
              <a:t>‹#›</a:t>
            </a:fld>
            <a:endParaRPr lang="en-US"/>
          </a:p>
        </p:txBody>
      </p:sp>
    </p:spTree>
    <p:extLst>
      <p:ext uri="{BB962C8B-B14F-4D97-AF65-F5344CB8AC3E}">
        <p14:creationId xmlns:p14="http://schemas.microsoft.com/office/powerpoint/2010/main" val="2388260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18FDD218-8C39-4D76-8518-12FA9C3E61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75C7352-FAB0-4A93-85D4-8CE496D9C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D89798B-04FD-41DF-9E23-9BAB578945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B827BC-2C97-4A8F-9081-CB3575DA767D}" type="datetimeFigureOut">
              <a:rPr lang="zh-CN" altLang="en-US" smtClean="0"/>
              <a:pPr/>
              <a:t>2023/8/7</a:t>
            </a:fld>
            <a:endParaRPr lang="zh-CN" altLang="en-US"/>
          </a:p>
        </p:txBody>
      </p:sp>
      <p:sp>
        <p:nvSpPr>
          <p:cNvPr id="5" name="页脚占位符 4">
            <a:extLst>
              <a:ext uri="{FF2B5EF4-FFF2-40B4-BE49-F238E27FC236}">
                <a16:creationId xmlns:a16="http://schemas.microsoft.com/office/drawing/2014/main" id="{3414C9DF-17A1-4B4E-B676-FF6F4E7CB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4236AC7-2EF4-43BA-93B6-A7DEEB8A29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484A81-B29A-4684-BA8C-297E9A58E3F9}" type="slidenum">
              <a:rPr lang="zh-CN" altLang="en-US" smtClean="0"/>
              <a:pPr/>
              <a:t>‹#›</a:t>
            </a:fld>
            <a:endParaRPr lang="zh-CN" altLang="en-US"/>
          </a:p>
        </p:txBody>
      </p:sp>
    </p:spTree>
    <p:extLst>
      <p:ext uri="{BB962C8B-B14F-4D97-AF65-F5344CB8AC3E}">
        <p14:creationId xmlns:p14="http://schemas.microsoft.com/office/powerpoint/2010/main" val="1715610572"/>
      </p:ext>
    </p:extLst>
  </p:cSld>
  <p:clrMap bg1="lt1" tx1="dk1" bg2="lt2" tx2="dk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 id="21474839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6"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
        <p:nvSpPr>
          <p:cNvPr id="3" name="矩形 2"/>
          <p:cNvSpPr/>
          <p:nvPr userDrawn="1"/>
        </p:nvSpPr>
        <p:spPr>
          <a:xfrm>
            <a:off x="-349430" y="165435"/>
            <a:ext cx="321568" cy="188640"/>
          </a:xfrm>
          <a:prstGeom prst="rect">
            <a:avLst/>
          </a:prstGeom>
          <a:solidFill>
            <a:srgbClr val="FFA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4" name="矩形 3"/>
          <p:cNvSpPr/>
          <p:nvPr userDrawn="1"/>
        </p:nvSpPr>
        <p:spPr>
          <a:xfrm>
            <a:off x="-349430" y="440738"/>
            <a:ext cx="321568" cy="188640"/>
          </a:xfrm>
          <a:prstGeom prst="rect">
            <a:avLst/>
          </a:prstGeom>
          <a:solidFill>
            <a:srgbClr val="FF46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5" name="矩形 4"/>
          <p:cNvSpPr/>
          <p:nvPr userDrawn="1"/>
        </p:nvSpPr>
        <p:spPr>
          <a:xfrm>
            <a:off x="-349430" y="716041"/>
            <a:ext cx="321568" cy="188640"/>
          </a:xfrm>
          <a:prstGeom prst="rect">
            <a:avLst/>
          </a:prstGeom>
          <a:solidFill>
            <a:srgbClr val="87BD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6" name="矩形 5"/>
          <p:cNvSpPr/>
          <p:nvPr userDrawn="1"/>
        </p:nvSpPr>
        <p:spPr>
          <a:xfrm>
            <a:off x="-349430" y="1020841"/>
            <a:ext cx="321568" cy="188640"/>
          </a:xfrm>
          <a:prstGeom prst="rect">
            <a:avLst/>
          </a:prstGeom>
          <a:solidFill>
            <a:srgbClr val="009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
        <p:nvSpPr>
          <p:cNvPr id="7" name="矩形 6"/>
          <p:cNvSpPr/>
          <p:nvPr userDrawn="1"/>
        </p:nvSpPr>
        <p:spPr>
          <a:xfrm>
            <a:off x="-349430" y="1296144"/>
            <a:ext cx="321568" cy="188640"/>
          </a:xfrm>
          <a:prstGeom prst="rect">
            <a:avLst/>
          </a:prstGeom>
          <a:solidFill>
            <a:srgbClr val="CE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方正静蕾简体"/>
              <a:ea typeface="方正静蕾简体"/>
              <a:cs typeface="+mn-cs"/>
            </a:endParaRPr>
          </a:p>
        </p:txBody>
      </p:sp>
    </p:spTree>
    <p:extLst>
      <p:ext uri="{BB962C8B-B14F-4D97-AF65-F5344CB8AC3E}">
        <p14:creationId xmlns:p14="http://schemas.microsoft.com/office/powerpoint/2010/main" val="45973891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slow" p14:dur="2000" advTm="3000">
        <p:random/>
      </p:transition>
    </mc:Choice>
    <mc:Fallback xmlns="">
      <p:transition spd="slow" advTm="3000">
        <p:random/>
      </p:transition>
    </mc:Fallback>
  </mc:AlternateContent>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B5C5DF9E-B443-4704-ACE8-0BA57F1B4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59717D51-C615-47F9-B3E5-F3F82A70DD3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71DCDC37-0605-4047-B1F9-E3318C129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CF0689-8A1A-42D1-A150-58EDB82C8DCE}" type="datetime1">
              <a:rPr lang="en-US" smtClean="0"/>
              <a:t>8/7/2023</a:t>
            </a:fld>
            <a:endParaRPr lang="vi-VN"/>
          </a:p>
        </p:txBody>
      </p:sp>
      <p:sp>
        <p:nvSpPr>
          <p:cNvPr id="5" name="Chỗ dành sẵn cho Chân trang 4">
            <a:extLst>
              <a:ext uri="{FF2B5EF4-FFF2-40B4-BE49-F238E27FC236}">
                <a16:creationId xmlns:a16="http://schemas.microsoft.com/office/drawing/2014/main" id="{9011143A-9563-40A1-B7A0-CB4E0E3EB5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vi-VN"/>
              <a:t>THIẾT KẾ BÀI GIẢNG PP MÔN NGỮ VĂN</a:t>
            </a:r>
          </a:p>
        </p:txBody>
      </p:sp>
      <p:sp>
        <p:nvSpPr>
          <p:cNvPr id="6" name="Chỗ dành sẵn cho Số hiệu Bản chiếu 5">
            <a:extLst>
              <a:ext uri="{FF2B5EF4-FFF2-40B4-BE49-F238E27FC236}">
                <a16:creationId xmlns:a16="http://schemas.microsoft.com/office/drawing/2014/main" id="{6BB62255-4144-468D-8126-5C15D457D1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30C39-C999-46B7-A5B0-FAA870CC03AD}" type="slidenum">
              <a:rPr lang="vi-VN" smtClean="0"/>
              <a:t>‹#›</a:t>
            </a:fld>
            <a:endParaRPr lang="vi-VN"/>
          </a:p>
        </p:txBody>
      </p:sp>
    </p:spTree>
    <p:extLst>
      <p:ext uri="{BB962C8B-B14F-4D97-AF65-F5344CB8AC3E}">
        <p14:creationId xmlns:p14="http://schemas.microsoft.com/office/powerpoint/2010/main" val="416995483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12457898"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7893807"/>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5" r:id="rId4"/>
    <p:sldLayoutId id="2147483706" r:id="rId5"/>
    <p:sldLayoutId id="2147483709" r:id="rId6"/>
    <p:sldLayoutId id="2147483710" r:id="rId7"/>
  </p:sldLayoutIdLst>
  <p:txStyles>
    <p:titleStyle>
      <a:lvl1pPr algn="ctr" defTabSz="1086605" rtl="0" eaLnBrk="1" latinLnBrk="0" hangingPunct="1">
        <a:spcBef>
          <a:spcPct val="0"/>
        </a:spcBef>
        <a:buNone/>
        <a:defRPr sz="5200" kern="1200">
          <a:solidFill>
            <a:schemeClr val="tx1"/>
          </a:solidFill>
          <a:latin typeface="+mj-lt"/>
          <a:ea typeface="+mj-ea"/>
          <a:cs typeface="+mj-cs"/>
        </a:defRPr>
      </a:lvl1pPr>
    </p:titleStyle>
    <p:bodyStyle>
      <a:lvl1pPr marL="407642" indent="-407642" algn="l" defTabSz="1086605"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13" indent="-339494" algn="l" defTabSz="1086605"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585" indent="-271655" algn="l" defTabSz="1086605"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88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34"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23"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452"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7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051" indent="-271655" algn="l" defTabSz="1086605"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05" rtl="0" eaLnBrk="1" latinLnBrk="0" hangingPunct="1">
        <a:defRPr sz="2133" kern="1200">
          <a:solidFill>
            <a:schemeClr val="tx1"/>
          </a:solidFill>
          <a:latin typeface="+mn-lt"/>
          <a:ea typeface="+mn-ea"/>
          <a:cs typeface="+mn-cs"/>
        </a:defRPr>
      </a:lvl1pPr>
      <a:lvl2pPr marL="543309" algn="l" defTabSz="1086605" rtl="0" eaLnBrk="1" latinLnBrk="0" hangingPunct="1">
        <a:defRPr sz="2133" kern="1200">
          <a:solidFill>
            <a:schemeClr val="tx1"/>
          </a:solidFill>
          <a:latin typeface="+mn-lt"/>
          <a:ea typeface="+mn-ea"/>
          <a:cs typeface="+mn-cs"/>
        </a:defRPr>
      </a:lvl2pPr>
      <a:lvl3pPr marL="1086919" algn="l" defTabSz="1086605" rtl="0" eaLnBrk="1" latinLnBrk="0" hangingPunct="1">
        <a:defRPr sz="2133" kern="1200">
          <a:solidFill>
            <a:schemeClr val="tx1"/>
          </a:solidFill>
          <a:latin typeface="+mn-lt"/>
          <a:ea typeface="+mn-ea"/>
          <a:cs typeface="+mn-cs"/>
        </a:defRPr>
      </a:lvl3pPr>
      <a:lvl4pPr marL="1630249" algn="l" defTabSz="1086605" rtl="0" eaLnBrk="1" latinLnBrk="0" hangingPunct="1">
        <a:defRPr sz="2133" kern="1200">
          <a:solidFill>
            <a:schemeClr val="tx1"/>
          </a:solidFill>
          <a:latin typeface="+mn-lt"/>
          <a:ea typeface="+mn-ea"/>
          <a:cs typeface="+mn-cs"/>
        </a:defRPr>
      </a:lvl4pPr>
      <a:lvl5pPr marL="2173868" algn="l" defTabSz="1086605" rtl="0" eaLnBrk="1" latinLnBrk="0" hangingPunct="1">
        <a:defRPr sz="2133" kern="1200">
          <a:solidFill>
            <a:schemeClr val="tx1"/>
          </a:solidFill>
          <a:latin typeface="+mn-lt"/>
          <a:ea typeface="+mn-ea"/>
          <a:cs typeface="+mn-cs"/>
        </a:defRPr>
      </a:lvl5pPr>
      <a:lvl6pPr marL="2717168" algn="l" defTabSz="1086605" rtl="0" eaLnBrk="1" latinLnBrk="0" hangingPunct="1">
        <a:defRPr sz="2133" kern="1200">
          <a:solidFill>
            <a:schemeClr val="tx1"/>
          </a:solidFill>
          <a:latin typeface="+mn-lt"/>
          <a:ea typeface="+mn-ea"/>
          <a:cs typeface="+mn-cs"/>
        </a:defRPr>
      </a:lvl6pPr>
      <a:lvl7pPr marL="3260477" algn="l" defTabSz="1086605" rtl="0" eaLnBrk="1" latinLnBrk="0" hangingPunct="1">
        <a:defRPr sz="2133" kern="1200">
          <a:solidFill>
            <a:schemeClr val="tx1"/>
          </a:solidFill>
          <a:latin typeface="+mn-lt"/>
          <a:ea typeface="+mn-ea"/>
          <a:cs typeface="+mn-cs"/>
        </a:defRPr>
      </a:lvl7pPr>
      <a:lvl8pPr marL="3804106" algn="l" defTabSz="1086605" rtl="0" eaLnBrk="1" latinLnBrk="0" hangingPunct="1">
        <a:defRPr sz="2133" kern="1200">
          <a:solidFill>
            <a:schemeClr val="tx1"/>
          </a:solidFill>
          <a:latin typeface="+mn-lt"/>
          <a:ea typeface="+mn-ea"/>
          <a:cs typeface="+mn-cs"/>
        </a:defRPr>
      </a:lvl8pPr>
      <a:lvl9pPr marL="4347414" algn="l" defTabSz="1086605" rtl="0" eaLnBrk="1" latinLnBrk="0" hangingPunct="1">
        <a:defRPr sz="2133"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D8C163-861D-40D9-B3F6-E2C6EBFA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DFC99D-CBCF-47EA-B578-6591B2F1CE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ABBF31-EDEF-4F9F-BA29-CE6C648A02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D0A9559-9EF0-4BC6-B918-ED6875C368E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8/7/2023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C441826A-6913-4ACD-820A-C7B113A0A5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BB920C5-2ECC-4F6C-946E-3548AA7AE3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440EA2F-5494-4B47-9A82-20B151CBED9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845871"/>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5A70C1-3E9C-47CF-9AB0-C3A80F12CBA2}" type="datetimeFigureOut">
              <a:rPr lang="en-US" smtClean="0"/>
              <a:t>8/7/2023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4D1CC2-C94D-4E29-98DF-8340AB53F39F}" type="slidenum">
              <a:rPr lang="en-US" smtClean="0"/>
              <a:t>‹#›</a:t>
            </a:fld>
            <a:endParaRPr lang="en-US"/>
          </a:p>
        </p:txBody>
      </p:sp>
    </p:spTree>
    <p:extLst>
      <p:ext uri="{BB962C8B-B14F-4D97-AF65-F5344CB8AC3E}">
        <p14:creationId xmlns:p14="http://schemas.microsoft.com/office/powerpoint/2010/main" val="1012751247"/>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14D2AB-DD58-4746-B875-8D90D23E26D2}" type="datetimeFigureOut">
              <a:rPr lang="en-US" smtClean="0">
                <a:solidFill>
                  <a:prstClr val="black">
                    <a:tint val="75000"/>
                  </a:prstClr>
                </a:solidFill>
              </a:rPr>
              <a:pPr/>
              <a:t>8/7/2023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2713952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982625463"/>
      </p:ext>
    </p:extLst>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 id="2147483861" r:id="rId99"/>
    <p:sldLayoutId id="2147483862" r:id="rId100"/>
    <p:sldLayoutId id="2147483863" r:id="rId101"/>
    <p:sldLayoutId id="2147483864" r:id="rId102"/>
    <p:sldLayoutId id="2147483865" r:id="rId103"/>
    <p:sldLayoutId id="2147483866" r:id="rId104"/>
    <p:sldLayoutId id="2147483867" r:id="rId105"/>
    <p:sldLayoutId id="2147483868" r:id="rId106"/>
    <p:sldLayoutId id="2147483869" r:id="rId107"/>
    <p:sldLayoutId id="2147483870" r:id="rId108"/>
    <p:sldLayoutId id="2147483871" r:id="rId109"/>
    <p:sldLayoutId id="2147483872" r:id="rId110"/>
    <p:sldLayoutId id="2147483873" r:id="rId111"/>
    <p:sldLayoutId id="2147483874" r:id="rId112"/>
    <p:sldLayoutId id="2147483875" r:id="rId113"/>
    <p:sldLayoutId id="2147483876" r:id="rId114"/>
    <p:sldLayoutId id="2147483877" r:id="rId115"/>
    <p:sldLayoutId id="2147483878" r:id="rId116"/>
    <p:sldLayoutId id="2147483879" r:id="rId117"/>
    <p:sldLayoutId id="2147483880" r:id="rId118"/>
    <p:sldLayoutId id="2147483881" r:id="rId119"/>
    <p:sldLayoutId id="2147483882" r:id="rId120"/>
    <p:sldLayoutId id="2147483883" r:id="rId121"/>
    <p:sldLayoutId id="2147483884" r:id="rId122"/>
    <p:sldLayoutId id="2147483885" r:id="rId123"/>
    <p:sldLayoutId id="2147483886" r:id="rId124"/>
    <p:sldLayoutId id="2147483887" r:id="rId125"/>
    <p:sldLayoutId id="2147483888" r:id="rId126"/>
    <p:sldLayoutId id="2147483889" r:id="rId127"/>
    <p:sldLayoutId id="2147483890" r:id="rId128"/>
    <p:sldLayoutId id="2147483891" r:id="rId129"/>
    <p:sldLayoutId id="2147483892" r:id="rId130"/>
    <p:sldLayoutId id="2147483893" r:id="rId131"/>
    <p:sldLayoutId id="2147483894" r:id="rId132"/>
    <p:sldLayoutId id="2147483895" r:id="rId133"/>
    <p:sldLayoutId id="2147483896" r:id="rId134"/>
    <p:sldLayoutId id="2147483897" r:id="rId135"/>
    <p:sldLayoutId id="2147483898" r:id="rId136"/>
    <p:sldLayoutId id="2147483899" r:id="rId137"/>
    <p:sldLayoutId id="2147483900" r:id="rId138"/>
    <p:sldLayoutId id="2147483901" r:id="rId139"/>
    <p:sldLayoutId id="2147483902" r:id="rId140"/>
    <p:sldLayoutId id="2147483903" r:id="rId141"/>
    <p:sldLayoutId id="2147483904" r:id="rId142"/>
    <p:sldLayoutId id="2147483905" r:id="rId143"/>
    <p:sldLayoutId id="2147483906" r:id="rId144"/>
    <p:sldLayoutId id="2147483907" r:id="rId145"/>
    <p:sldLayoutId id="2147483908" r:id="rId146"/>
    <p:sldLayoutId id="2147483909" r:id="rId147"/>
    <p:sldLayoutId id="2147483910" r:id="rId148"/>
    <p:sldLayoutId id="2147483911" r:id="rId149"/>
    <p:sldLayoutId id="2147483912" r:id="rId150"/>
    <p:sldLayoutId id="2147483913" r:id="rId151"/>
    <p:sldLayoutId id="2147483914" r:id="rId152"/>
    <p:sldLayoutId id="2147483915" r:id="rId153"/>
    <p:sldLayoutId id="2147483916" r:id="rId154"/>
    <p:sldLayoutId id="2147483917" r:id="rId155"/>
    <p:sldLayoutId id="2147483918" r:id="rId156"/>
    <p:sldLayoutId id="2147483919" r:id="rId157"/>
    <p:sldLayoutId id="2147483920" r:id="rId158"/>
    <p:sldLayoutId id="2147483921" r:id="rId159"/>
    <p:sldLayoutId id="2147483922" r:id="rId160"/>
    <p:sldLayoutId id="2147483923" r:id="rId161"/>
    <p:sldLayoutId id="2147483924" r:id="rId162"/>
    <p:sldLayoutId id="2147483925" r:id="rId163"/>
    <p:sldLayoutId id="2147483926" r:id="rId164"/>
    <p:sldLayoutId id="2147483927" r:id="rId165"/>
    <p:sldLayoutId id="2147483928" r:id="rId166"/>
    <p:sldLayoutId id="2147483929" r:id="rId167"/>
    <p:sldLayoutId id="2147483930" r:id="rId168"/>
    <p:sldLayoutId id="2147483931" r:id="rId169"/>
    <p:sldLayoutId id="2147483932" r:id="rId170"/>
    <p:sldLayoutId id="2147483933" r:id="rId171"/>
    <p:sldLayoutId id="2147483934" r:id="rId172"/>
    <p:sldLayoutId id="2147483935" r:id="rId173"/>
    <p:sldLayoutId id="2147483936" r:id="rId174"/>
    <p:sldLayoutId id="2147483937" r:id="rId175"/>
    <p:sldLayoutId id="2147483938" r:id="rId176"/>
    <p:sldLayoutId id="2147483939" r:id="rId17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B3FE28-CD12-435F-8B1C-DC80822E7864}" type="datetimeFigureOut">
              <a:rPr lang="zh-CN" altLang="en-US" smtClean="0"/>
              <a:pPr/>
              <a:t>2023/8/7</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1BC343-4D68-416E-976A-23105D1DB276}" type="slidenum">
              <a:rPr lang="zh-CN" altLang="en-US" smtClean="0"/>
              <a:pPr/>
              <a:t>‹#›</a:t>
            </a:fld>
            <a:endParaRPr lang="zh-CN" altLang="en-US"/>
          </a:p>
        </p:txBody>
      </p:sp>
    </p:spTree>
    <p:extLst>
      <p:ext uri="{BB962C8B-B14F-4D97-AF65-F5344CB8AC3E}">
        <p14:creationId xmlns:p14="http://schemas.microsoft.com/office/powerpoint/2010/main" val="1678298341"/>
      </p:ext>
    </p:extLst>
  </p:cSld>
  <p:clrMap bg1="lt1" tx1="dk1" bg2="lt2" tx2="dk2" accent1="accent1" accent2="accent2" accent3="accent3" accent4="accent4" accent5="accent5" accent6="accent6" hlink="hlink" folHlink="folHlink"/>
  <p:sldLayoutIdLst>
    <p:sldLayoutId id="2147483941" r:id="rId1"/>
    <p:sldLayoutId id="2147483942" r:id="rId2"/>
    <p:sldLayoutId id="2147483943" r:id="rId3"/>
    <p:sldLayoutId id="2147483944" r:id="rId4"/>
    <p:sldLayoutId id="2147483945" r:id="rId5"/>
    <p:sldLayoutId id="2147483946" r:id="rId6"/>
    <p:sldLayoutId id="2147483947" r:id="rId7"/>
    <p:sldLayoutId id="2147483948" r:id="rId8"/>
    <p:sldLayoutId id="2147483949" r:id="rId9"/>
    <p:sldLayoutId id="2147483950" r:id="rId10"/>
    <p:sldLayoutId id="2147483951" r:id="rId11"/>
  </p:sldLayoutIdLst>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56.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73.xml"/><Relationship Id="rId4" Type="http://schemas.openxmlformats.org/officeDocument/2006/relationships/image" Target="../media/image3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6.jpeg"/><Relationship Id="rId7" Type="http://schemas.openxmlformats.org/officeDocument/2006/relationships/image" Target="../media/image38.jpeg"/><Relationship Id="rId2" Type="http://schemas.openxmlformats.org/officeDocument/2006/relationships/notesSlide" Target="../notesSlides/notesSlide7.xml"/><Relationship Id="rId1" Type="http://schemas.openxmlformats.org/officeDocument/2006/relationships/slideLayout" Target="../slideLayouts/slideLayout69.xml"/><Relationship Id="rId6" Type="http://schemas.microsoft.com/office/2007/relationships/hdphoto" Target="../media/hdphoto2.wdp"/><Relationship Id="rId5" Type="http://schemas.openxmlformats.org/officeDocument/2006/relationships/image" Target="../media/image37.png"/><Relationship Id="rId4" Type="http://schemas.openxmlformats.org/officeDocument/2006/relationships/image" Target="https://cth.edu.vn/wp-content/uploads/2018/03/phuong-phap-hoc-hop-tac-think-pair-share.jpg" TargetMode="External"/><Relationship Id="rId9"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2.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42.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1.emf"/><Relationship Id="rId2" Type="http://schemas.openxmlformats.org/officeDocument/2006/relationships/notesSlide" Target="../notesSlides/notesSlide11.xml"/><Relationship Id="rId1" Type="http://schemas.openxmlformats.org/officeDocument/2006/relationships/slideLayout" Target="../slideLayouts/slideLayout80.xml"/><Relationship Id="rId6" Type="http://schemas.openxmlformats.org/officeDocument/2006/relationships/image" Target="../media/image47.png"/><Relationship Id="rId5" Type="http://schemas.openxmlformats.org/officeDocument/2006/relationships/image" Target="../media/image43.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8.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80.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56.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5.xml"/><Relationship Id="rId1" Type="http://schemas.openxmlformats.org/officeDocument/2006/relationships/slideLayout" Target="../slideLayouts/slideLayout37.xml"/><Relationship Id="rId4" Type="http://schemas.openxmlformats.org/officeDocument/2006/relationships/hyperlink" Target="https://haylamdo.com/soan-van-lop-8/vi-sao-noi-viec-chieu-doi-do-ra-doi-phan-anh-y-chi-doc-lap-tu-cuong.jsp"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0.emf"/><Relationship Id="rId1" Type="http://schemas.openxmlformats.org/officeDocument/2006/relationships/slideLayout" Target="../slideLayouts/slideLayout273.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7.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73.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8" Type="http://schemas.openxmlformats.org/officeDocument/2006/relationships/hyperlink" Target="https://vi.wikipedia.org/wiki/Nh%C3%A0_Ti%E1%BB%81n_L%C3%AA" TargetMode="External"/><Relationship Id="rId13" Type="http://schemas.openxmlformats.org/officeDocument/2006/relationships/hyperlink" Target="https://vi.wikipedia.org/wiki/Vi%E1%BB%87t_Nam" TargetMode="External"/><Relationship Id="rId3" Type="http://schemas.openxmlformats.org/officeDocument/2006/relationships/hyperlink" Target="https://vi.wikipedia.org/wiki/Nh%C3%A0_Th%C6%B0%C6%A1ng" TargetMode="External"/><Relationship Id="rId7" Type="http://schemas.openxmlformats.org/officeDocument/2006/relationships/hyperlink" Target="https://vi.wikipedia.org/wiki/Nh%C3%A0_%C4%90inh" TargetMode="External"/><Relationship Id="rId12" Type="http://schemas.openxmlformats.org/officeDocument/2006/relationships/hyperlink" Target="https://vi.wikipedia.org/wiki/H%E1%BB%95" TargetMode="External"/><Relationship Id="rId2" Type="http://schemas.openxmlformats.org/officeDocument/2006/relationships/image" Target="../media/image28.png"/><Relationship Id="rId1" Type="http://schemas.openxmlformats.org/officeDocument/2006/relationships/slideLayout" Target="../slideLayouts/slideLayout58.xml"/><Relationship Id="rId6" Type="http://schemas.openxmlformats.org/officeDocument/2006/relationships/hyperlink" Target="https://vi.wikipedia.org/wiki/Chu_Th%C3%A0nh_v%C6%B0%C6%A1ng" TargetMode="External"/><Relationship Id="rId11" Type="http://schemas.openxmlformats.org/officeDocument/2006/relationships/hyperlink" Target="https://vi.wikipedia.org/wiki/R%E1%BB%93ng" TargetMode="External"/><Relationship Id="rId5" Type="http://schemas.openxmlformats.org/officeDocument/2006/relationships/hyperlink" Target="https://vi.wikipedia.org/wiki/Nh%C3%A0_Chu" TargetMode="External"/><Relationship Id="rId10" Type="http://schemas.openxmlformats.org/officeDocument/2006/relationships/hyperlink" Target="https://vi.wikipedia.org/wiki/Cao_Bi%E1%BB%81n" TargetMode="External"/><Relationship Id="rId4" Type="http://schemas.openxmlformats.org/officeDocument/2006/relationships/hyperlink" Target="https://vi.wikipedia.org/wiki/B%C3%A0n_Canh" TargetMode="External"/><Relationship Id="rId9" Type="http://schemas.openxmlformats.org/officeDocument/2006/relationships/hyperlink" Target="https://vi.wikipedia.org/wiki/%C4%90%E1%BA%A1i_La"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272.xml"/><Relationship Id="rId5" Type="http://schemas.openxmlformats.org/officeDocument/2006/relationships/image" Target="../media/image32.emf"/><Relationship Id="rId4" Type="http://schemas.openxmlformats.org/officeDocument/2006/relationships/image" Target="../media/image3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1AA2E76-573B-4D7C-89DB-0BA1CC22E4F0}"/>
              </a:ext>
            </a:extLst>
          </p:cNvPr>
          <p:cNvSpPr txBox="1"/>
          <p:nvPr/>
        </p:nvSpPr>
        <p:spPr>
          <a:xfrm>
            <a:off x="2443660" y="4474460"/>
            <a:ext cx="338554" cy="707886"/>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472C4">
                    <a:lumMod val="75000"/>
                  </a:srgbClr>
                </a:solidFill>
                <a:effectLst>
                  <a:outerShdw blurRad="38100" dist="38100" dir="2700000" algn="tl">
                    <a:srgbClr val="000000">
                      <a:alpha val="43137"/>
                    </a:srgbClr>
                  </a:outerShdw>
                </a:effectLst>
                <a:uLnTx/>
                <a:uFillTx/>
                <a:latin typeface="#9Slide05 SVNVery Berry" panose="00000500000000000000" pitchFamily="2" charset="0"/>
                <a:ea typeface="+mn-ea"/>
                <a:cs typeface="Times New Roman" panose="02020603050405020304" pitchFamily="18" charset="0"/>
              </a:rPr>
              <a:t> </a:t>
            </a:r>
          </a:p>
        </p:txBody>
      </p:sp>
      <p:pic>
        <p:nvPicPr>
          <p:cNvPr id="7" name="Picture 6">
            <a:extLst>
              <a:ext uri="{FF2B5EF4-FFF2-40B4-BE49-F238E27FC236}">
                <a16:creationId xmlns:a16="http://schemas.microsoft.com/office/drawing/2014/main" id="{C4DA39FF-F359-44FA-A1DF-6A46CA78A64B}"/>
              </a:ext>
            </a:extLst>
          </p:cNvPr>
          <p:cNvPicPr>
            <a:picLocks noChangeAspect="1"/>
          </p:cNvPicPr>
          <p:nvPr/>
        </p:nvPicPr>
        <p:blipFill rotWithShape="1">
          <a:blip r:embed="rId3"/>
          <a:srcRect l="8801" r="25989"/>
          <a:stretch/>
        </p:blipFill>
        <p:spPr>
          <a:xfrm>
            <a:off x="5791202" y="2"/>
            <a:ext cx="6400005" cy="7188705"/>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8" name="Picture 7" descr="IMG_1582517675295_1582518075254">
            <a:extLst>
              <a:ext uri="{FF2B5EF4-FFF2-40B4-BE49-F238E27FC236}">
                <a16:creationId xmlns:a16="http://schemas.microsoft.com/office/drawing/2014/main" id="{A9B16B6F-E690-442A-8E2F-FE26276F9B1D}"/>
              </a:ext>
            </a:extLst>
          </p:cNvPr>
          <p:cNvPicPr>
            <a:picLocks noGrp="1" noChangeAspect="1"/>
          </p:cNvPicPr>
          <p:nvPr isPhoto="1"/>
        </p:nvPicPr>
        <p:blipFill>
          <a:blip r:embed="rId4" cstate="print">
            <a:lum bright="-6000"/>
            <a:extLst>
              <a:ext uri="{28A0092B-C50C-407E-A947-70E740481C1C}">
                <a14:useLocalDpi xmlns:a14="http://schemas.microsoft.com/office/drawing/2010/main" val="0"/>
              </a:ext>
            </a:extLst>
          </a:blip>
          <a:stretch>
            <a:fillRect/>
          </a:stretch>
        </p:blipFill>
        <p:spPr>
          <a:xfrm>
            <a:off x="406401" y="793097"/>
            <a:ext cx="1806263" cy="184918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0" name="TextBox 9">
            <a:extLst>
              <a:ext uri="{FF2B5EF4-FFF2-40B4-BE49-F238E27FC236}">
                <a16:creationId xmlns:a16="http://schemas.microsoft.com/office/drawing/2014/main" id="{A92DF8E4-B97F-4261-9D1E-8E9CA77C8260}"/>
              </a:ext>
            </a:extLst>
          </p:cNvPr>
          <p:cNvSpPr txBox="1">
            <a:spLocks noChangeArrowheads="1"/>
          </p:cNvSpPr>
          <p:nvPr/>
        </p:nvSpPr>
        <p:spPr bwMode="auto">
          <a:xfrm>
            <a:off x="-508000" y="177800"/>
            <a:ext cx="7611960" cy="1199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0"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TRƯỜNG TRUNG HỌC CƠ SỞ TÔ HIỆU</a:t>
            </a:r>
          </a:p>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rPr>
              <a:t>TỔ KHOA HỌC XÃ HỘI</a:t>
            </a:r>
          </a:p>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altLang="vi-VN" sz="2399" b="1" i="0" u="none" strike="noStrike" kern="1200" cap="none" spc="0" normalizeH="0" baseline="0" noProof="0" dirty="0">
              <a:ln>
                <a:noFill/>
              </a:ln>
              <a:solidFill>
                <a:srgbClr val="0000FF"/>
              </a:solidFill>
              <a:effectLst/>
              <a:uLnTx/>
              <a:uFillTx/>
              <a:latin typeface="#9Slide05 SVNCoco FY" panose="02000506000000020003" pitchFamily="2" charset="0"/>
              <a:ea typeface="宋体" panose="02010600030101010101" pitchFamily="2" charset="-122"/>
              <a:cs typeface="Times New Roman" panose="02020603050405020304" pitchFamily="18" charset="0"/>
            </a:endParaRPr>
          </a:p>
        </p:txBody>
      </p:sp>
      <p:sp>
        <p:nvSpPr>
          <p:cNvPr id="11" name="WordArt 11">
            <a:extLst>
              <a:ext uri="{FF2B5EF4-FFF2-40B4-BE49-F238E27FC236}">
                <a16:creationId xmlns:a16="http://schemas.microsoft.com/office/drawing/2014/main" id="{C4EE7D82-0F05-4C4B-A3BA-A92743BB6394}"/>
              </a:ext>
            </a:extLst>
          </p:cNvPr>
          <p:cNvSpPr>
            <a:spLocks noChangeArrowheads="1" noChangeShapeType="1" noTextEdit="1"/>
          </p:cNvSpPr>
          <p:nvPr/>
        </p:nvSpPr>
        <p:spPr bwMode="auto">
          <a:xfrm>
            <a:off x="2434210" y="986917"/>
            <a:ext cx="9238781"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597" b="0" i="0" u="none" strike="noStrike" kern="10" cap="none" spc="0" normalizeH="0" baseline="0" noProof="0" dirty="0">
                <a:ln w="9525">
                  <a:round/>
                  <a:headEnd/>
                  <a:tailEnd/>
                </a:ln>
                <a:gradFill rotWithShape="1">
                  <a:gsLst>
                    <a:gs pos="0">
                      <a:srgbClr val="FFFF00"/>
                    </a:gs>
                    <a:gs pos="100000">
                      <a:srgbClr val="FF3300"/>
                    </a:gs>
                  </a:gsLst>
                  <a:path path="rect">
                    <a:fillToRect l="50000" t="50000" r="50000" b="50000"/>
                  </a:path>
                </a:gradFill>
                <a:effectLst/>
                <a:uLnTx/>
                <a:uFillTx/>
                <a:latin typeface="#9Slide03 Aturdida" pitchFamily="2" charset="0"/>
                <a:ea typeface="+mn-ea"/>
                <a:cs typeface="#9Slide03 Arima Madurai Black" panose="00000A00000000000000" pitchFamily="2" charset="0"/>
              </a:rPr>
              <a:t>CHÀO MỪNG CÁC EM ĐẾN VỚI TIẾT HỌC NGÀY HÔM NAY</a:t>
            </a:r>
          </a:p>
        </p:txBody>
      </p:sp>
      <p:grpSp>
        <p:nvGrpSpPr>
          <p:cNvPr id="12" name="Group 2">
            <a:extLst>
              <a:ext uri="{FF2B5EF4-FFF2-40B4-BE49-F238E27FC236}">
                <a16:creationId xmlns:a16="http://schemas.microsoft.com/office/drawing/2014/main" id="{E446C05A-93C5-4504-B8C4-F48D2DB2F55B}"/>
              </a:ext>
            </a:extLst>
          </p:cNvPr>
          <p:cNvGrpSpPr>
            <a:grpSpLocks noChangeAspect="1"/>
          </p:cNvGrpSpPr>
          <p:nvPr/>
        </p:nvGrpSpPr>
        <p:grpSpPr bwMode="auto">
          <a:xfrm>
            <a:off x="389861" y="3816805"/>
            <a:ext cx="5641660" cy="3371903"/>
            <a:chOff x="0" y="0"/>
            <a:chExt cx="5460" cy="3810"/>
          </a:xfrm>
        </p:grpSpPr>
        <p:sp>
          <p:nvSpPr>
            <p:cNvPr id="13" name="AutoShape 3">
              <a:extLst>
                <a:ext uri="{FF2B5EF4-FFF2-40B4-BE49-F238E27FC236}">
                  <a16:creationId xmlns:a16="http://schemas.microsoft.com/office/drawing/2014/main" id="{58595958-A817-4578-98FB-4B9AEBEE4C32}"/>
                </a:ext>
              </a:extLst>
            </p:cNvPr>
            <p:cNvSpPr>
              <a:spLocks noChangeAspect="1" noChangeArrowheads="1"/>
            </p:cNvSpPr>
            <p:nvPr/>
          </p:nvSpPr>
          <p:spPr bwMode="auto">
            <a:xfrm>
              <a:off x="0" y="0"/>
              <a:ext cx="5460" cy="3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Wingdings 3" panose="05040102010807070707" pitchFamily="18" charset="2"/>
                <a:buNone/>
                <a:tabLst/>
                <a:defRPr/>
              </a:pPr>
              <a:endParaRPr kumimoji="0" lang="en-US" altLang="en-US" sz="1799" b="0" i="0" u="none" strike="noStrike" kern="1200" cap="none" spc="0" normalizeH="0" baseline="0" noProof="0">
                <a:ln>
                  <a:noFill/>
                </a:ln>
                <a:solidFill>
                  <a:prstClr val="black"/>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14" name="Freeform 4">
              <a:extLst>
                <a:ext uri="{FF2B5EF4-FFF2-40B4-BE49-F238E27FC236}">
                  <a16:creationId xmlns:a16="http://schemas.microsoft.com/office/drawing/2014/main" id="{CED42A1E-834B-435A-B2A1-B69876BBF73E}"/>
                </a:ext>
              </a:extLst>
            </p:cNvPr>
            <p:cNvSpPr>
              <a:spLocks/>
            </p:cNvSpPr>
            <p:nvPr/>
          </p:nvSpPr>
          <p:spPr bwMode="auto">
            <a:xfrm>
              <a:off x="1120" y="906"/>
              <a:ext cx="3220" cy="1998"/>
            </a:xfrm>
            <a:custGeom>
              <a:avLst/>
              <a:gdLst>
                <a:gd name="T0" fmla="*/ 648 w 3220"/>
                <a:gd name="T1" fmla="*/ 48 h 1998"/>
                <a:gd name="T2" fmla="*/ 807 w 3220"/>
                <a:gd name="T3" fmla="*/ 100 h 1998"/>
                <a:gd name="T4" fmla="*/ 952 w 3220"/>
                <a:gd name="T5" fmla="*/ 104 h 1998"/>
                <a:gd name="T6" fmla="*/ 1091 w 3220"/>
                <a:gd name="T7" fmla="*/ 88 h 1998"/>
                <a:gd name="T8" fmla="*/ 1219 w 3220"/>
                <a:gd name="T9" fmla="*/ 68 h 1998"/>
                <a:gd name="T10" fmla="*/ 1339 w 3220"/>
                <a:gd name="T11" fmla="*/ 64 h 1998"/>
                <a:gd name="T12" fmla="*/ 1452 w 3220"/>
                <a:gd name="T13" fmla="*/ 96 h 1998"/>
                <a:gd name="T14" fmla="*/ 1560 w 3220"/>
                <a:gd name="T15" fmla="*/ 187 h 1998"/>
                <a:gd name="T16" fmla="*/ 1665 w 3220"/>
                <a:gd name="T17" fmla="*/ 195 h 1998"/>
                <a:gd name="T18" fmla="*/ 1759 w 3220"/>
                <a:gd name="T19" fmla="*/ 100 h 1998"/>
                <a:gd name="T20" fmla="*/ 1842 w 3220"/>
                <a:gd name="T21" fmla="*/ 44 h 1998"/>
                <a:gd name="T22" fmla="*/ 1918 w 3220"/>
                <a:gd name="T23" fmla="*/ 20 h 1998"/>
                <a:gd name="T24" fmla="*/ 1984 w 3220"/>
                <a:gd name="T25" fmla="*/ 16 h 1998"/>
                <a:gd name="T26" fmla="*/ 2049 w 3220"/>
                <a:gd name="T27" fmla="*/ 32 h 1998"/>
                <a:gd name="T28" fmla="*/ 2114 w 3220"/>
                <a:gd name="T29" fmla="*/ 52 h 1998"/>
                <a:gd name="T30" fmla="*/ 2188 w 3220"/>
                <a:gd name="T31" fmla="*/ 72 h 1998"/>
                <a:gd name="T32" fmla="*/ 2271 w 3220"/>
                <a:gd name="T33" fmla="*/ 92 h 1998"/>
                <a:gd name="T34" fmla="*/ 2365 w 3220"/>
                <a:gd name="T35" fmla="*/ 96 h 1998"/>
                <a:gd name="T36" fmla="*/ 2475 w 3220"/>
                <a:gd name="T37" fmla="*/ 88 h 1998"/>
                <a:gd name="T38" fmla="*/ 2600 w 3220"/>
                <a:gd name="T39" fmla="*/ 56 h 1998"/>
                <a:gd name="T40" fmla="*/ 2680 w 3220"/>
                <a:gd name="T41" fmla="*/ 68 h 1998"/>
                <a:gd name="T42" fmla="*/ 2714 w 3220"/>
                <a:gd name="T43" fmla="*/ 159 h 1998"/>
                <a:gd name="T44" fmla="*/ 2762 w 3220"/>
                <a:gd name="T45" fmla="*/ 251 h 1998"/>
                <a:gd name="T46" fmla="*/ 2811 w 3220"/>
                <a:gd name="T47" fmla="*/ 315 h 1998"/>
                <a:gd name="T48" fmla="*/ 3220 w 3220"/>
                <a:gd name="T49" fmla="*/ 1903 h 1998"/>
                <a:gd name="T50" fmla="*/ 1819 w 3220"/>
                <a:gd name="T51" fmla="*/ 1907 h 1998"/>
                <a:gd name="T52" fmla="*/ 1842 w 3220"/>
                <a:gd name="T53" fmla="*/ 1934 h 1998"/>
                <a:gd name="T54" fmla="*/ 1862 w 3220"/>
                <a:gd name="T55" fmla="*/ 1966 h 1998"/>
                <a:gd name="T56" fmla="*/ 1850 w 3220"/>
                <a:gd name="T57" fmla="*/ 1994 h 1998"/>
                <a:gd name="T58" fmla="*/ 1776 w 3220"/>
                <a:gd name="T59" fmla="*/ 1998 h 1998"/>
                <a:gd name="T60" fmla="*/ 1643 w 3220"/>
                <a:gd name="T61" fmla="*/ 1998 h 1998"/>
                <a:gd name="T62" fmla="*/ 1501 w 3220"/>
                <a:gd name="T63" fmla="*/ 1998 h 1998"/>
                <a:gd name="T64" fmla="*/ 1404 w 3220"/>
                <a:gd name="T65" fmla="*/ 1998 h 1998"/>
                <a:gd name="T66" fmla="*/ 1356 w 3220"/>
                <a:gd name="T67" fmla="*/ 1994 h 1998"/>
                <a:gd name="T68" fmla="*/ 1336 w 3220"/>
                <a:gd name="T69" fmla="*/ 1966 h 1998"/>
                <a:gd name="T70" fmla="*/ 1353 w 3220"/>
                <a:gd name="T71" fmla="*/ 1934 h 1998"/>
                <a:gd name="T72" fmla="*/ 1376 w 3220"/>
                <a:gd name="T73" fmla="*/ 1907 h 1998"/>
                <a:gd name="T74" fmla="*/ 0 w 3220"/>
                <a:gd name="T75" fmla="*/ 1903 h 1998"/>
                <a:gd name="T76" fmla="*/ 375 w 3220"/>
                <a:gd name="T77" fmla="*/ 299 h 1998"/>
                <a:gd name="T78" fmla="*/ 421 w 3220"/>
                <a:gd name="T79" fmla="*/ 255 h 1998"/>
                <a:gd name="T80" fmla="*/ 463 w 3220"/>
                <a:gd name="T81" fmla="*/ 191 h 1998"/>
                <a:gd name="T82" fmla="*/ 495 w 3220"/>
                <a:gd name="T83" fmla="*/ 116 h 1998"/>
                <a:gd name="T84" fmla="*/ 549 w 3220"/>
                <a:gd name="T85" fmla="*/ 84 h 199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220"/>
                <a:gd name="T130" fmla="*/ 0 h 1998"/>
                <a:gd name="T131" fmla="*/ 3220 w 3220"/>
                <a:gd name="T132" fmla="*/ 1998 h 199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220" h="1998">
                  <a:moveTo>
                    <a:pt x="563" y="0"/>
                  </a:moveTo>
                  <a:lnTo>
                    <a:pt x="648" y="48"/>
                  </a:lnTo>
                  <a:lnTo>
                    <a:pt x="728" y="80"/>
                  </a:lnTo>
                  <a:lnTo>
                    <a:pt x="807" y="100"/>
                  </a:lnTo>
                  <a:lnTo>
                    <a:pt x="881" y="108"/>
                  </a:lnTo>
                  <a:lnTo>
                    <a:pt x="952" y="104"/>
                  </a:lnTo>
                  <a:lnTo>
                    <a:pt x="1023" y="100"/>
                  </a:lnTo>
                  <a:lnTo>
                    <a:pt x="1091" y="88"/>
                  </a:lnTo>
                  <a:lnTo>
                    <a:pt x="1157" y="76"/>
                  </a:lnTo>
                  <a:lnTo>
                    <a:pt x="1219" y="68"/>
                  </a:lnTo>
                  <a:lnTo>
                    <a:pt x="1279" y="64"/>
                  </a:lnTo>
                  <a:lnTo>
                    <a:pt x="1339" y="64"/>
                  </a:lnTo>
                  <a:lnTo>
                    <a:pt x="1395" y="76"/>
                  </a:lnTo>
                  <a:lnTo>
                    <a:pt x="1452" y="96"/>
                  </a:lnTo>
                  <a:lnTo>
                    <a:pt x="1506" y="131"/>
                  </a:lnTo>
                  <a:lnTo>
                    <a:pt x="1560" y="187"/>
                  </a:lnTo>
                  <a:lnTo>
                    <a:pt x="1611" y="259"/>
                  </a:lnTo>
                  <a:lnTo>
                    <a:pt x="1665" y="195"/>
                  </a:lnTo>
                  <a:lnTo>
                    <a:pt x="1714" y="139"/>
                  </a:lnTo>
                  <a:lnTo>
                    <a:pt x="1759" y="100"/>
                  </a:lnTo>
                  <a:lnTo>
                    <a:pt x="1802" y="64"/>
                  </a:lnTo>
                  <a:lnTo>
                    <a:pt x="1842" y="44"/>
                  </a:lnTo>
                  <a:lnTo>
                    <a:pt x="1881" y="28"/>
                  </a:lnTo>
                  <a:lnTo>
                    <a:pt x="1918" y="20"/>
                  </a:lnTo>
                  <a:lnTo>
                    <a:pt x="1952" y="16"/>
                  </a:lnTo>
                  <a:lnTo>
                    <a:pt x="1984" y="16"/>
                  </a:lnTo>
                  <a:lnTo>
                    <a:pt x="2015" y="24"/>
                  </a:lnTo>
                  <a:lnTo>
                    <a:pt x="2049" y="32"/>
                  </a:lnTo>
                  <a:lnTo>
                    <a:pt x="2080" y="40"/>
                  </a:lnTo>
                  <a:lnTo>
                    <a:pt x="2114" y="52"/>
                  </a:lnTo>
                  <a:lnTo>
                    <a:pt x="2151" y="64"/>
                  </a:lnTo>
                  <a:lnTo>
                    <a:pt x="2188" y="72"/>
                  </a:lnTo>
                  <a:lnTo>
                    <a:pt x="2228" y="84"/>
                  </a:lnTo>
                  <a:lnTo>
                    <a:pt x="2271" y="92"/>
                  </a:lnTo>
                  <a:lnTo>
                    <a:pt x="2316" y="96"/>
                  </a:lnTo>
                  <a:lnTo>
                    <a:pt x="2365" y="96"/>
                  </a:lnTo>
                  <a:lnTo>
                    <a:pt x="2419" y="96"/>
                  </a:lnTo>
                  <a:lnTo>
                    <a:pt x="2475" y="88"/>
                  </a:lnTo>
                  <a:lnTo>
                    <a:pt x="2535" y="76"/>
                  </a:lnTo>
                  <a:lnTo>
                    <a:pt x="2600" y="56"/>
                  </a:lnTo>
                  <a:lnTo>
                    <a:pt x="2671" y="32"/>
                  </a:lnTo>
                  <a:lnTo>
                    <a:pt x="2680" y="68"/>
                  </a:lnTo>
                  <a:lnTo>
                    <a:pt x="2697" y="112"/>
                  </a:lnTo>
                  <a:lnTo>
                    <a:pt x="2714" y="159"/>
                  </a:lnTo>
                  <a:lnTo>
                    <a:pt x="2737" y="207"/>
                  </a:lnTo>
                  <a:lnTo>
                    <a:pt x="2762" y="251"/>
                  </a:lnTo>
                  <a:lnTo>
                    <a:pt x="2788" y="291"/>
                  </a:lnTo>
                  <a:lnTo>
                    <a:pt x="2811" y="315"/>
                  </a:lnTo>
                  <a:lnTo>
                    <a:pt x="2836" y="326"/>
                  </a:lnTo>
                  <a:lnTo>
                    <a:pt x="3220" y="1903"/>
                  </a:lnTo>
                  <a:lnTo>
                    <a:pt x="1813" y="1903"/>
                  </a:lnTo>
                  <a:lnTo>
                    <a:pt x="1819" y="1907"/>
                  </a:lnTo>
                  <a:lnTo>
                    <a:pt x="1827" y="1918"/>
                  </a:lnTo>
                  <a:lnTo>
                    <a:pt x="1842" y="1934"/>
                  </a:lnTo>
                  <a:lnTo>
                    <a:pt x="1853" y="1950"/>
                  </a:lnTo>
                  <a:lnTo>
                    <a:pt x="1862" y="1966"/>
                  </a:lnTo>
                  <a:lnTo>
                    <a:pt x="1862" y="1982"/>
                  </a:lnTo>
                  <a:lnTo>
                    <a:pt x="1850" y="1994"/>
                  </a:lnTo>
                  <a:lnTo>
                    <a:pt x="1822" y="1998"/>
                  </a:lnTo>
                  <a:lnTo>
                    <a:pt x="1776" y="1998"/>
                  </a:lnTo>
                  <a:lnTo>
                    <a:pt x="1714" y="1998"/>
                  </a:lnTo>
                  <a:lnTo>
                    <a:pt x="1643" y="1998"/>
                  </a:lnTo>
                  <a:lnTo>
                    <a:pt x="1569" y="1998"/>
                  </a:lnTo>
                  <a:lnTo>
                    <a:pt x="1501" y="1998"/>
                  </a:lnTo>
                  <a:lnTo>
                    <a:pt x="1444" y="1998"/>
                  </a:lnTo>
                  <a:lnTo>
                    <a:pt x="1404" y="1998"/>
                  </a:lnTo>
                  <a:lnTo>
                    <a:pt x="1390" y="1998"/>
                  </a:lnTo>
                  <a:lnTo>
                    <a:pt x="1356" y="1994"/>
                  </a:lnTo>
                  <a:lnTo>
                    <a:pt x="1339" y="1982"/>
                  </a:lnTo>
                  <a:lnTo>
                    <a:pt x="1336" y="1966"/>
                  </a:lnTo>
                  <a:lnTo>
                    <a:pt x="1341" y="1950"/>
                  </a:lnTo>
                  <a:lnTo>
                    <a:pt x="1353" y="1934"/>
                  </a:lnTo>
                  <a:lnTo>
                    <a:pt x="1367" y="1918"/>
                  </a:lnTo>
                  <a:lnTo>
                    <a:pt x="1376" y="1907"/>
                  </a:lnTo>
                  <a:lnTo>
                    <a:pt x="1381" y="1903"/>
                  </a:lnTo>
                  <a:lnTo>
                    <a:pt x="0" y="1903"/>
                  </a:lnTo>
                  <a:lnTo>
                    <a:pt x="355" y="307"/>
                  </a:lnTo>
                  <a:lnTo>
                    <a:pt x="375" y="299"/>
                  </a:lnTo>
                  <a:lnTo>
                    <a:pt x="398" y="283"/>
                  </a:lnTo>
                  <a:lnTo>
                    <a:pt x="421" y="255"/>
                  </a:lnTo>
                  <a:lnTo>
                    <a:pt x="443" y="227"/>
                  </a:lnTo>
                  <a:lnTo>
                    <a:pt x="463" y="191"/>
                  </a:lnTo>
                  <a:lnTo>
                    <a:pt x="480" y="155"/>
                  </a:lnTo>
                  <a:lnTo>
                    <a:pt x="495" y="116"/>
                  </a:lnTo>
                  <a:lnTo>
                    <a:pt x="506" y="80"/>
                  </a:lnTo>
                  <a:lnTo>
                    <a:pt x="549" y="84"/>
                  </a:lnTo>
                  <a:lnTo>
                    <a:pt x="56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5" name="Freeform 5">
              <a:extLst>
                <a:ext uri="{FF2B5EF4-FFF2-40B4-BE49-F238E27FC236}">
                  <a16:creationId xmlns:a16="http://schemas.microsoft.com/office/drawing/2014/main" id="{74178012-BD3F-45EA-A396-917C30EC1F82}"/>
                </a:ext>
              </a:extLst>
            </p:cNvPr>
            <p:cNvSpPr>
              <a:spLocks/>
            </p:cNvSpPr>
            <p:nvPr/>
          </p:nvSpPr>
          <p:spPr bwMode="auto">
            <a:xfrm>
              <a:off x="1190" y="1121"/>
              <a:ext cx="401" cy="1512"/>
            </a:xfrm>
            <a:custGeom>
              <a:avLst/>
              <a:gdLst>
                <a:gd name="T0" fmla="*/ 315 w 401"/>
                <a:gd name="T1" fmla="*/ 111 h 1512"/>
                <a:gd name="T2" fmla="*/ 0 w 401"/>
                <a:gd name="T3" fmla="*/ 1512 h 1512"/>
                <a:gd name="T4" fmla="*/ 20 w 401"/>
                <a:gd name="T5" fmla="*/ 1496 h 1512"/>
                <a:gd name="T6" fmla="*/ 43 w 401"/>
                <a:gd name="T7" fmla="*/ 1473 h 1512"/>
                <a:gd name="T8" fmla="*/ 65 w 401"/>
                <a:gd name="T9" fmla="*/ 1441 h 1512"/>
                <a:gd name="T10" fmla="*/ 91 w 401"/>
                <a:gd name="T11" fmla="*/ 1409 h 1512"/>
                <a:gd name="T12" fmla="*/ 114 w 401"/>
                <a:gd name="T13" fmla="*/ 1373 h 1512"/>
                <a:gd name="T14" fmla="*/ 136 w 401"/>
                <a:gd name="T15" fmla="*/ 1341 h 1512"/>
                <a:gd name="T16" fmla="*/ 156 w 401"/>
                <a:gd name="T17" fmla="*/ 1305 h 1512"/>
                <a:gd name="T18" fmla="*/ 170 w 401"/>
                <a:gd name="T19" fmla="*/ 1274 h 1512"/>
                <a:gd name="T20" fmla="*/ 401 w 401"/>
                <a:gd name="T21" fmla="*/ 0 h 1512"/>
                <a:gd name="T22" fmla="*/ 395 w 401"/>
                <a:gd name="T23" fmla="*/ 12 h 1512"/>
                <a:gd name="T24" fmla="*/ 386 w 401"/>
                <a:gd name="T25" fmla="*/ 28 h 1512"/>
                <a:gd name="T26" fmla="*/ 375 w 401"/>
                <a:gd name="T27" fmla="*/ 44 h 1512"/>
                <a:gd name="T28" fmla="*/ 367 w 401"/>
                <a:gd name="T29" fmla="*/ 60 h 1512"/>
                <a:gd name="T30" fmla="*/ 352 w 401"/>
                <a:gd name="T31" fmla="*/ 76 h 1512"/>
                <a:gd name="T32" fmla="*/ 341 w 401"/>
                <a:gd name="T33" fmla="*/ 87 h 1512"/>
                <a:gd name="T34" fmla="*/ 330 w 401"/>
                <a:gd name="T35" fmla="*/ 99 h 1512"/>
                <a:gd name="T36" fmla="*/ 315 w 401"/>
                <a:gd name="T37" fmla="*/ 111 h 151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1"/>
                <a:gd name="T58" fmla="*/ 0 h 1512"/>
                <a:gd name="T59" fmla="*/ 401 w 401"/>
                <a:gd name="T60" fmla="*/ 1512 h 151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1" h="1512">
                  <a:moveTo>
                    <a:pt x="315" y="111"/>
                  </a:moveTo>
                  <a:lnTo>
                    <a:pt x="0" y="1512"/>
                  </a:lnTo>
                  <a:lnTo>
                    <a:pt x="20" y="1496"/>
                  </a:lnTo>
                  <a:lnTo>
                    <a:pt x="43" y="1473"/>
                  </a:lnTo>
                  <a:lnTo>
                    <a:pt x="65" y="1441"/>
                  </a:lnTo>
                  <a:lnTo>
                    <a:pt x="91" y="1409"/>
                  </a:lnTo>
                  <a:lnTo>
                    <a:pt x="114" y="1373"/>
                  </a:lnTo>
                  <a:lnTo>
                    <a:pt x="136" y="1341"/>
                  </a:lnTo>
                  <a:lnTo>
                    <a:pt x="156" y="1305"/>
                  </a:lnTo>
                  <a:lnTo>
                    <a:pt x="170" y="1274"/>
                  </a:lnTo>
                  <a:lnTo>
                    <a:pt x="401" y="0"/>
                  </a:lnTo>
                  <a:lnTo>
                    <a:pt x="395" y="12"/>
                  </a:lnTo>
                  <a:lnTo>
                    <a:pt x="386" y="28"/>
                  </a:lnTo>
                  <a:lnTo>
                    <a:pt x="375" y="44"/>
                  </a:lnTo>
                  <a:lnTo>
                    <a:pt x="367" y="60"/>
                  </a:lnTo>
                  <a:lnTo>
                    <a:pt x="352" y="76"/>
                  </a:lnTo>
                  <a:lnTo>
                    <a:pt x="341" y="87"/>
                  </a:lnTo>
                  <a:lnTo>
                    <a:pt x="330" y="99"/>
                  </a:lnTo>
                  <a:lnTo>
                    <a:pt x="315" y="111"/>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6" name="Freeform 6">
              <a:extLst>
                <a:ext uri="{FF2B5EF4-FFF2-40B4-BE49-F238E27FC236}">
                  <a16:creationId xmlns:a16="http://schemas.microsoft.com/office/drawing/2014/main" id="{1E1F6147-B97A-4292-8042-E2EF31BCD765}"/>
                </a:ext>
              </a:extLst>
            </p:cNvPr>
            <p:cNvSpPr>
              <a:spLocks/>
            </p:cNvSpPr>
            <p:nvPr/>
          </p:nvSpPr>
          <p:spPr bwMode="auto">
            <a:xfrm>
              <a:off x="1176" y="2527"/>
              <a:ext cx="1481" cy="199"/>
            </a:xfrm>
            <a:custGeom>
              <a:avLst/>
              <a:gdLst>
                <a:gd name="T0" fmla="*/ 11 w 1481"/>
                <a:gd name="T1" fmla="*/ 147 h 199"/>
                <a:gd name="T2" fmla="*/ 43 w 1481"/>
                <a:gd name="T3" fmla="*/ 115 h 199"/>
                <a:gd name="T4" fmla="*/ 77 w 1481"/>
                <a:gd name="T5" fmla="*/ 75 h 199"/>
                <a:gd name="T6" fmla="*/ 108 w 1481"/>
                <a:gd name="T7" fmla="*/ 40 h 199"/>
                <a:gd name="T8" fmla="*/ 273 w 1481"/>
                <a:gd name="T9" fmla="*/ 75 h 199"/>
                <a:gd name="T10" fmla="*/ 529 w 1481"/>
                <a:gd name="T11" fmla="*/ 123 h 199"/>
                <a:gd name="T12" fmla="*/ 728 w 1481"/>
                <a:gd name="T13" fmla="*/ 115 h 199"/>
                <a:gd name="T14" fmla="*/ 881 w 1481"/>
                <a:gd name="T15" fmla="*/ 79 h 199"/>
                <a:gd name="T16" fmla="*/ 1009 w 1481"/>
                <a:gd name="T17" fmla="*/ 36 h 199"/>
                <a:gd name="T18" fmla="*/ 1125 w 1481"/>
                <a:gd name="T19" fmla="*/ 4 h 199"/>
                <a:gd name="T20" fmla="*/ 1250 w 1481"/>
                <a:gd name="T21" fmla="*/ 8 h 199"/>
                <a:gd name="T22" fmla="*/ 1395 w 1481"/>
                <a:gd name="T23" fmla="*/ 67 h 199"/>
                <a:gd name="T24" fmla="*/ 1469 w 1481"/>
                <a:gd name="T25" fmla="*/ 131 h 199"/>
                <a:gd name="T26" fmla="*/ 1441 w 1481"/>
                <a:gd name="T27" fmla="*/ 151 h 199"/>
                <a:gd name="T28" fmla="*/ 1415 w 1481"/>
                <a:gd name="T29" fmla="*/ 175 h 199"/>
                <a:gd name="T30" fmla="*/ 1393 w 1481"/>
                <a:gd name="T31" fmla="*/ 191 h 199"/>
                <a:gd name="T32" fmla="*/ 1367 w 1481"/>
                <a:gd name="T33" fmla="*/ 175 h 199"/>
                <a:gd name="T34" fmla="*/ 1319 w 1481"/>
                <a:gd name="T35" fmla="*/ 139 h 199"/>
                <a:gd name="T36" fmla="*/ 1265 w 1481"/>
                <a:gd name="T37" fmla="*/ 115 h 199"/>
                <a:gd name="T38" fmla="*/ 1208 w 1481"/>
                <a:gd name="T39" fmla="*/ 103 h 199"/>
                <a:gd name="T40" fmla="*/ 1145 w 1481"/>
                <a:gd name="T41" fmla="*/ 99 h 199"/>
                <a:gd name="T42" fmla="*/ 1080 w 1481"/>
                <a:gd name="T43" fmla="*/ 103 h 199"/>
                <a:gd name="T44" fmla="*/ 1017 w 1481"/>
                <a:gd name="T45" fmla="*/ 123 h 199"/>
                <a:gd name="T46" fmla="*/ 955 w 1481"/>
                <a:gd name="T47" fmla="*/ 147 h 199"/>
                <a:gd name="T48" fmla="*/ 890 w 1481"/>
                <a:gd name="T49" fmla="*/ 163 h 199"/>
                <a:gd name="T50" fmla="*/ 782 w 1481"/>
                <a:gd name="T51" fmla="*/ 163 h 199"/>
                <a:gd name="T52" fmla="*/ 645 w 1481"/>
                <a:gd name="T53" fmla="*/ 163 h 199"/>
                <a:gd name="T54" fmla="*/ 495 w 1481"/>
                <a:gd name="T55" fmla="*/ 163 h 199"/>
                <a:gd name="T56" fmla="*/ 341 w 1481"/>
                <a:gd name="T57" fmla="*/ 159 h 199"/>
                <a:gd name="T58" fmla="*/ 202 w 1481"/>
                <a:gd name="T59" fmla="*/ 159 h 199"/>
                <a:gd name="T60" fmla="*/ 88 w 1481"/>
                <a:gd name="T61" fmla="*/ 159 h 199"/>
                <a:gd name="T62" fmla="*/ 17 w 1481"/>
                <a:gd name="T63" fmla="*/ 159 h 19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1"/>
                <a:gd name="T97" fmla="*/ 0 h 199"/>
                <a:gd name="T98" fmla="*/ 1481 w 1481"/>
                <a:gd name="T99" fmla="*/ 199 h 19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1" h="199">
                  <a:moveTo>
                    <a:pt x="0" y="159"/>
                  </a:moveTo>
                  <a:lnTo>
                    <a:pt x="11" y="147"/>
                  </a:lnTo>
                  <a:lnTo>
                    <a:pt x="26" y="135"/>
                  </a:lnTo>
                  <a:lnTo>
                    <a:pt x="43" y="115"/>
                  </a:lnTo>
                  <a:lnTo>
                    <a:pt x="60" y="95"/>
                  </a:lnTo>
                  <a:lnTo>
                    <a:pt x="77" y="75"/>
                  </a:lnTo>
                  <a:lnTo>
                    <a:pt x="94" y="55"/>
                  </a:lnTo>
                  <a:lnTo>
                    <a:pt x="108" y="40"/>
                  </a:lnTo>
                  <a:lnTo>
                    <a:pt x="117" y="28"/>
                  </a:lnTo>
                  <a:lnTo>
                    <a:pt x="273" y="75"/>
                  </a:lnTo>
                  <a:lnTo>
                    <a:pt x="409" y="107"/>
                  </a:lnTo>
                  <a:lnTo>
                    <a:pt x="529" y="123"/>
                  </a:lnTo>
                  <a:lnTo>
                    <a:pt x="634" y="123"/>
                  </a:lnTo>
                  <a:lnTo>
                    <a:pt x="728" y="115"/>
                  </a:lnTo>
                  <a:lnTo>
                    <a:pt x="810" y="99"/>
                  </a:lnTo>
                  <a:lnTo>
                    <a:pt x="881" y="79"/>
                  </a:lnTo>
                  <a:lnTo>
                    <a:pt x="949" y="55"/>
                  </a:lnTo>
                  <a:lnTo>
                    <a:pt x="1009" y="36"/>
                  </a:lnTo>
                  <a:lnTo>
                    <a:pt x="1069" y="16"/>
                  </a:lnTo>
                  <a:lnTo>
                    <a:pt x="1125" y="4"/>
                  </a:lnTo>
                  <a:lnTo>
                    <a:pt x="1185" y="0"/>
                  </a:lnTo>
                  <a:lnTo>
                    <a:pt x="1250" y="8"/>
                  </a:lnTo>
                  <a:lnTo>
                    <a:pt x="1319" y="28"/>
                  </a:lnTo>
                  <a:lnTo>
                    <a:pt x="1395" y="67"/>
                  </a:lnTo>
                  <a:lnTo>
                    <a:pt x="1481" y="123"/>
                  </a:lnTo>
                  <a:lnTo>
                    <a:pt x="1469" y="131"/>
                  </a:lnTo>
                  <a:lnTo>
                    <a:pt x="1455" y="143"/>
                  </a:lnTo>
                  <a:lnTo>
                    <a:pt x="1441" y="151"/>
                  </a:lnTo>
                  <a:lnTo>
                    <a:pt x="1427" y="163"/>
                  </a:lnTo>
                  <a:lnTo>
                    <a:pt x="1415" y="175"/>
                  </a:lnTo>
                  <a:lnTo>
                    <a:pt x="1404" y="183"/>
                  </a:lnTo>
                  <a:lnTo>
                    <a:pt x="1393" y="191"/>
                  </a:lnTo>
                  <a:lnTo>
                    <a:pt x="1387" y="199"/>
                  </a:lnTo>
                  <a:lnTo>
                    <a:pt x="1367" y="175"/>
                  </a:lnTo>
                  <a:lnTo>
                    <a:pt x="1344" y="155"/>
                  </a:lnTo>
                  <a:lnTo>
                    <a:pt x="1319" y="139"/>
                  </a:lnTo>
                  <a:lnTo>
                    <a:pt x="1293" y="127"/>
                  </a:lnTo>
                  <a:lnTo>
                    <a:pt x="1265" y="115"/>
                  </a:lnTo>
                  <a:lnTo>
                    <a:pt x="1236" y="107"/>
                  </a:lnTo>
                  <a:lnTo>
                    <a:pt x="1208" y="103"/>
                  </a:lnTo>
                  <a:lnTo>
                    <a:pt x="1177" y="99"/>
                  </a:lnTo>
                  <a:lnTo>
                    <a:pt x="1145" y="99"/>
                  </a:lnTo>
                  <a:lnTo>
                    <a:pt x="1114" y="99"/>
                  </a:lnTo>
                  <a:lnTo>
                    <a:pt x="1080" y="103"/>
                  </a:lnTo>
                  <a:lnTo>
                    <a:pt x="1049" y="111"/>
                  </a:lnTo>
                  <a:lnTo>
                    <a:pt x="1017" y="123"/>
                  </a:lnTo>
                  <a:lnTo>
                    <a:pt x="986" y="131"/>
                  </a:lnTo>
                  <a:lnTo>
                    <a:pt x="955" y="147"/>
                  </a:lnTo>
                  <a:lnTo>
                    <a:pt x="926" y="163"/>
                  </a:lnTo>
                  <a:lnTo>
                    <a:pt x="890" y="163"/>
                  </a:lnTo>
                  <a:lnTo>
                    <a:pt x="838" y="163"/>
                  </a:lnTo>
                  <a:lnTo>
                    <a:pt x="782" y="163"/>
                  </a:lnTo>
                  <a:lnTo>
                    <a:pt x="716" y="163"/>
                  </a:lnTo>
                  <a:lnTo>
                    <a:pt x="645" y="163"/>
                  </a:lnTo>
                  <a:lnTo>
                    <a:pt x="571" y="163"/>
                  </a:lnTo>
                  <a:lnTo>
                    <a:pt x="495" y="163"/>
                  </a:lnTo>
                  <a:lnTo>
                    <a:pt x="418" y="159"/>
                  </a:lnTo>
                  <a:lnTo>
                    <a:pt x="341" y="159"/>
                  </a:lnTo>
                  <a:lnTo>
                    <a:pt x="267" y="159"/>
                  </a:lnTo>
                  <a:lnTo>
                    <a:pt x="202" y="159"/>
                  </a:lnTo>
                  <a:lnTo>
                    <a:pt x="139" y="159"/>
                  </a:lnTo>
                  <a:lnTo>
                    <a:pt x="88" y="159"/>
                  </a:lnTo>
                  <a:lnTo>
                    <a:pt x="45" y="159"/>
                  </a:lnTo>
                  <a:lnTo>
                    <a:pt x="17" y="159"/>
                  </a:lnTo>
                  <a:lnTo>
                    <a:pt x="0" y="15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7" name="Freeform 7">
              <a:extLst>
                <a:ext uri="{FF2B5EF4-FFF2-40B4-BE49-F238E27FC236}">
                  <a16:creationId xmlns:a16="http://schemas.microsoft.com/office/drawing/2014/main" id="{37E86CAB-C3F5-4428-BC9D-5AA891E6DE91}"/>
                </a:ext>
              </a:extLst>
            </p:cNvPr>
            <p:cNvSpPr>
              <a:spLocks/>
            </p:cNvSpPr>
            <p:nvPr/>
          </p:nvSpPr>
          <p:spPr bwMode="auto">
            <a:xfrm>
              <a:off x="2739" y="2416"/>
              <a:ext cx="1475" cy="307"/>
            </a:xfrm>
            <a:custGeom>
              <a:avLst/>
              <a:gdLst>
                <a:gd name="T0" fmla="*/ 0 w 1475"/>
                <a:gd name="T1" fmla="*/ 227 h 307"/>
                <a:gd name="T2" fmla="*/ 96 w 1475"/>
                <a:gd name="T3" fmla="*/ 140 h 307"/>
                <a:gd name="T4" fmla="*/ 190 w 1475"/>
                <a:gd name="T5" fmla="*/ 76 h 307"/>
                <a:gd name="T6" fmla="*/ 284 w 1475"/>
                <a:gd name="T7" fmla="*/ 32 h 307"/>
                <a:gd name="T8" fmla="*/ 375 w 1475"/>
                <a:gd name="T9" fmla="*/ 8 h 307"/>
                <a:gd name="T10" fmla="*/ 466 w 1475"/>
                <a:gd name="T11" fmla="*/ 0 h 307"/>
                <a:gd name="T12" fmla="*/ 554 w 1475"/>
                <a:gd name="T13" fmla="*/ 4 h 307"/>
                <a:gd name="T14" fmla="*/ 642 w 1475"/>
                <a:gd name="T15" fmla="*/ 16 h 307"/>
                <a:gd name="T16" fmla="*/ 727 w 1475"/>
                <a:gd name="T17" fmla="*/ 36 h 307"/>
                <a:gd name="T18" fmla="*/ 809 w 1475"/>
                <a:gd name="T19" fmla="*/ 60 h 307"/>
                <a:gd name="T20" fmla="*/ 889 w 1475"/>
                <a:gd name="T21" fmla="*/ 84 h 307"/>
                <a:gd name="T22" fmla="*/ 969 w 1475"/>
                <a:gd name="T23" fmla="*/ 108 h 307"/>
                <a:gd name="T24" fmla="*/ 1043 w 1475"/>
                <a:gd name="T25" fmla="*/ 128 h 307"/>
                <a:gd name="T26" fmla="*/ 1116 w 1475"/>
                <a:gd name="T27" fmla="*/ 140 h 307"/>
                <a:gd name="T28" fmla="*/ 1185 w 1475"/>
                <a:gd name="T29" fmla="*/ 140 h 307"/>
                <a:gd name="T30" fmla="*/ 1253 w 1475"/>
                <a:gd name="T31" fmla="*/ 124 h 307"/>
                <a:gd name="T32" fmla="*/ 1315 w 1475"/>
                <a:gd name="T33" fmla="*/ 96 h 307"/>
                <a:gd name="T34" fmla="*/ 1330 w 1475"/>
                <a:gd name="T35" fmla="*/ 112 h 307"/>
                <a:gd name="T36" fmla="*/ 1344 w 1475"/>
                <a:gd name="T37" fmla="*/ 132 h 307"/>
                <a:gd name="T38" fmla="*/ 1361 w 1475"/>
                <a:gd name="T39" fmla="*/ 155 h 307"/>
                <a:gd name="T40" fmla="*/ 1384 w 1475"/>
                <a:gd name="T41" fmla="*/ 183 h 307"/>
                <a:gd name="T42" fmla="*/ 1403 w 1475"/>
                <a:gd name="T43" fmla="*/ 211 h 307"/>
                <a:gd name="T44" fmla="*/ 1426 w 1475"/>
                <a:gd name="T45" fmla="*/ 235 h 307"/>
                <a:gd name="T46" fmla="*/ 1449 w 1475"/>
                <a:gd name="T47" fmla="*/ 259 h 307"/>
                <a:gd name="T48" fmla="*/ 1475 w 1475"/>
                <a:gd name="T49" fmla="*/ 275 h 307"/>
                <a:gd name="T50" fmla="*/ 702 w 1475"/>
                <a:gd name="T51" fmla="*/ 275 h 307"/>
                <a:gd name="T52" fmla="*/ 684 w 1475"/>
                <a:gd name="T53" fmla="*/ 255 h 307"/>
                <a:gd name="T54" fmla="*/ 662 w 1475"/>
                <a:gd name="T55" fmla="*/ 235 h 307"/>
                <a:gd name="T56" fmla="*/ 630 w 1475"/>
                <a:gd name="T57" fmla="*/ 215 h 307"/>
                <a:gd name="T58" fmla="*/ 599 w 1475"/>
                <a:gd name="T59" fmla="*/ 203 h 307"/>
                <a:gd name="T60" fmla="*/ 559 w 1475"/>
                <a:gd name="T61" fmla="*/ 187 h 307"/>
                <a:gd name="T62" fmla="*/ 520 w 1475"/>
                <a:gd name="T63" fmla="*/ 179 h 307"/>
                <a:gd name="T64" fmla="*/ 474 w 1475"/>
                <a:gd name="T65" fmla="*/ 175 h 307"/>
                <a:gd name="T66" fmla="*/ 432 w 1475"/>
                <a:gd name="T67" fmla="*/ 171 h 307"/>
                <a:gd name="T68" fmla="*/ 383 w 1475"/>
                <a:gd name="T69" fmla="*/ 171 h 307"/>
                <a:gd name="T70" fmla="*/ 338 w 1475"/>
                <a:gd name="T71" fmla="*/ 179 h 307"/>
                <a:gd name="T72" fmla="*/ 292 w 1475"/>
                <a:gd name="T73" fmla="*/ 187 h 307"/>
                <a:gd name="T74" fmla="*/ 250 w 1475"/>
                <a:gd name="T75" fmla="*/ 199 h 307"/>
                <a:gd name="T76" fmla="*/ 207 w 1475"/>
                <a:gd name="T77" fmla="*/ 219 h 307"/>
                <a:gd name="T78" fmla="*/ 167 w 1475"/>
                <a:gd name="T79" fmla="*/ 243 h 307"/>
                <a:gd name="T80" fmla="*/ 133 w 1475"/>
                <a:gd name="T81" fmla="*/ 271 h 307"/>
                <a:gd name="T82" fmla="*/ 102 w 1475"/>
                <a:gd name="T83" fmla="*/ 307 h 307"/>
                <a:gd name="T84" fmla="*/ 93 w 1475"/>
                <a:gd name="T85" fmla="*/ 295 h 307"/>
                <a:gd name="T86" fmla="*/ 82 w 1475"/>
                <a:gd name="T87" fmla="*/ 283 h 307"/>
                <a:gd name="T88" fmla="*/ 71 w 1475"/>
                <a:gd name="T89" fmla="*/ 275 h 307"/>
                <a:gd name="T90" fmla="*/ 59 w 1475"/>
                <a:gd name="T91" fmla="*/ 263 h 307"/>
                <a:gd name="T92" fmla="*/ 45 w 1475"/>
                <a:gd name="T93" fmla="*/ 251 h 307"/>
                <a:gd name="T94" fmla="*/ 34 w 1475"/>
                <a:gd name="T95" fmla="*/ 243 h 307"/>
                <a:gd name="T96" fmla="*/ 17 w 1475"/>
                <a:gd name="T97" fmla="*/ 235 h 307"/>
                <a:gd name="T98" fmla="*/ 0 w 1475"/>
                <a:gd name="T99" fmla="*/ 227 h 30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475"/>
                <a:gd name="T151" fmla="*/ 0 h 307"/>
                <a:gd name="T152" fmla="*/ 1475 w 1475"/>
                <a:gd name="T153" fmla="*/ 307 h 30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475" h="307">
                  <a:moveTo>
                    <a:pt x="0" y="227"/>
                  </a:moveTo>
                  <a:lnTo>
                    <a:pt x="96" y="140"/>
                  </a:lnTo>
                  <a:lnTo>
                    <a:pt x="190" y="76"/>
                  </a:lnTo>
                  <a:lnTo>
                    <a:pt x="284" y="32"/>
                  </a:lnTo>
                  <a:lnTo>
                    <a:pt x="375" y="8"/>
                  </a:lnTo>
                  <a:lnTo>
                    <a:pt x="466" y="0"/>
                  </a:lnTo>
                  <a:lnTo>
                    <a:pt x="554" y="4"/>
                  </a:lnTo>
                  <a:lnTo>
                    <a:pt x="642" y="16"/>
                  </a:lnTo>
                  <a:lnTo>
                    <a:pt x="727" y="36"/>
                  </a:lnTo>
                  <a:lnTo>
                    <a:pt x="809" y="60"/>
                  </a:lnTo>
                  <a:lnTo>
                    <a:pt x="889" y="84"/>
                  </a:lnTo>
                  <a:lnTo>
                    <a:pt x="969" y="108"/>
                  </a:lnTo>
                  <a:lnTo>
                    <a:pt x="1043" y="128"/>
                  </a:lnTo>
                  <a:lnTo>
                    <a:pt x="1116" y="140"/>
                  </a:lnTo>
                  <a:lnTo>
                    <a:pt x="1185" y="140"/>
                  </a:lnTo>
                  <a:lnTo>
                    <a:pt x="1253" y="124"/>
                  </a:lnTo>
                  <a:lnTo>
                    <a:pt x="1315" y="96"/>
                  </a:lnTo>
                  <a:lnTo>
                    <a:pt x="1330" y="112"/>
                  </a:lnTo>
                  <a:lnTo>
                    <a:pt x="1344" y="132"/>
                  </a:lnTo>
                  <a:lnTo>
                    <a:pt x="1361" y="155"/>
                  </a:lnTo>
                  <a:lnTo>
                    <a:pt x="1384" y="183"/>
                  </a:lnTo>
                  <a:lnTo>
                    <a:pt x="1403" y="211"/>
                  </a:lnTo>
                  <a:lnTo>
                    <a:pt x="1426" y="235"/>
                  </a:lnTo>
                  <a:lnTo>
                    <a:pt x="1449" y="259"/>
                  </a:lnTo>
                  <a:lnTo>
                    <a:pt x="1475" y="275"/>
                  </a:lnTo>
                  <a:lnTo>
                    <a:pt x="702" y="275"/>
                  </a:lnTo>
                  <a:lnTo>
                    <a:pt x="684" y="255"/>
                  </a:lnTo>
                  <a:lnTo>
                    <a:pt x="662" y="235"/>
                  </a:lnTo>
                  <a:lnTo>
                    <a:pt x="630" y="215"/>
                  </a:lnTo>
                  <a:lnTo>
                    <a:pt x="599" y="203"/>
                  </a:lnTo>
                  <a:lnTo>
                    <a:pt x="559" y="187"/>
                  </a:lnTo>
                  <a:lnTo>
                    <a:pt x="520" y="179"/>
                  </a:lnTo>
                  <a:lnTo>
                    <a:pt x="474" y="175"/>
                  </a:lnTo>
                  <a:lnTo>
                    <a:pt x="432" y="171"/>
                  </a:lnTo>
                  <a:lnTo>
                    <a:pt x="383" y="171"/>
                  </a:lnTo>
                  <a:lnTo>
                    <a:pt x="338" y="179"/>
                  </a:lnTo>
                  <a:lnTo>
                    <a:pt x="292" y="187"/>
                  </a:lnTo>
                  <a:lnTo>
                    <a:pt x="250" y="199"/>
                  </a:lnTo>
                  <a:lnTo>
                    <a:pt x="207" y="219"/>
                  </a:lnTo>
                  <a:lnTo>
                    <a:pt x="167" y="243"/>
                  </a:lnTo>
                  <a:lnTo>
                    <a:pt x="133" y="271"/>
                  </a:lnTo>
                  <a:lnTo>
                    <a:pt x="102" y="307"/>
                  </a:lnTo>
                  <a:lnTo>
                    <a:pt x="93" y="295"/>
                  </a:lnTo>
                  <a:lnTo>
                    <a:pt x="82" y="283"/>
                  </a:lnTo>
                  <a:lnTo>
                    <a:pt x="71" y="275"/>
                  </a:lnTo>
                  <a:lnTo>
                    <a:pt x="59" y="263"/>
                  </a:lnTo>
                  <a:lnTo>
                    <a:pt x="45" y="251"/>
                  </a:lnTo>
                  <a:lnTo>
                    <a:pt x="34" y="243"/>
                  </a:lnTo>
                  <a:lnTo>
                    <a:pt x="17" y="235"/>
                  </a:lnTo>
                  <a:lnTo>
                    <a:pt x="0" y="227"/>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8" name="Freeform 8">
              <a:extLst>
                <a:ext uri="{FF2B5EF4-FFF2-40B4-BE49-F238E27FC236}">
                  <a16:creationId xmlns:a16="http://schemas.microsoft.com/office/drawing/2014/main" id="{B137D9FC-FF45-47F7-AC0B-977EF1FAF756}"/>
                </a:ext>
              </a:extLst>
            </p:cNvPr>
            <p:cNvSpPr>
              <a:spLocks/>
            </p:cNvSpPr>
            <p:nvPr/>
          </p:nvSpPr>
          <p:spPr bwMode="auto">
            <a:xfrm>
              <a:off x="2730" y="2305"/>
              <a:ext cx="1324" cy="334"/>
            </a:xfrm>
            <a:custGeom>
              <a:avLst/>
              <a:gdLst>
                <a:gd name="T0" fmla="*/ 0 w 1324"/>
                <a:gd name="T1" fmla="*/ 235 h 334"/>
                <a:gd name="T2" fmla="*/ 74 w 1324"/>
                <a:gd name="T3" fmla="*/ 143 h 334"/>
                <a:gd name="T4" fmla="*/ 156 w 1324"/>
                <a:gd name="T5" fmla="*/ 76 h 334"/>
                <a:gd name="T6" fmla="*/ 241 w 1324"/>
                <a:gd name="T7" fmla="*/ 32 h 334"/>
                <a:gd name="T8" fmla="*/ 329 w 1324"/>
                <a:gd name="T9" fmla="*/ 8 h 334"/>
                <a:gd name="T10" fmla="*/ 423 w 1324"/>
                <a:gd name="T11" fmla="*/ 0 h 334"/>
                <a:gd name="T12" fmla="*/ 517 w 1324"/>
                <a:gd name="T13" fmla="*/ 4 h 334"/>
                <a:gd name="T14" fmla="*/ 611 w 1324"/>
                <a:gd name="T15" fmla="*/ 20 h 334"/>
                <a:gd name="T16" fmla="*/ 705 w 1324"/>
                <a:gd name="T17" fmla="*/ 40 h 334"/>
                <a:gd name="T18" fmla="*/ 796 w 1324"/>
                <a:gd name="T19" fmla="*/ 68 h 334"/>
                <a:gd name="T20" fmla="*/ 884 w 1324"/>
                <a:gd name="T21" fmla="*/ 99 h 334"/>
                <a:gd name="T22" fmla="*/ 969 w 1324"/>
                <a:gd name="T23" fmla="*/ 127 h 334"/>
                <a:gd name="T24" fmla="*/ 1048 w 1324"/>
                <a:gd name="T25" fmla="*/ 151 h 334"/>
                <a:gd name="T26" fmla="*/ 1122 w 1324"/>
                <a:gd name="T27" fmla="*/ 167 h 334"/>
                <a:gd name="T28" fmla="*/ 1191 w 1324"/>
                <a:gd name="T29" fmla="*/ 175 h 334"/>
                <a:gd name="T30" fmla="*/ 1250 w 1324"/>
                <a:gd name="T31" fmla="*/ 167 h 334"/>
                <a:gd name="T32" fmla="*/ 1299 w 1324"/>
                <a:gd name="T33" fmla="*/ 147 h 334"/>
                <a:gd name="T34" fmla="*/ 1324 w 1324"/>
                <a:gd name="T35" fmla="*/ 199 h 334"/>
                <a:gd name="T36" fmla="*/ 1264 w 1324"/>
                <a:gd name="T37" fmla="*/ 227 h 334"/>
                <a:gd name="T38" fmla="*/ 1202 w 1324"/>
                <a:gd name="T39" fmla="*/ 235 h 334"/>
                <a:gd name="T40" fmla="*/ 1134 w 1324"/>
                <a:gd name="T41" fmla="*/ 231 h 334"/>
                <a:gd name="T42" fmla="*/ 1063 w 1324"/>
                <a:gd name="T43" fmla="*/ 219 h 334"/>
                <a:gd name="T44" fmla="*/ 989 w 1324"/>
                <a:gd name="T45" fmla="*/ 199 h 334"/>
                <a:gd name="T46" fmla="*/ 912 w 1324"/>
                <a:gd name="T47" fmla="*/ 171 h 334"/>
                <a:gd name="T48" fmla="*/ 832 w 1324"/>
                <a:gd name="T49" fmla="*/ 147 h 334"/>
                <a:gd name="T50" fmla="*/ 747 w 1324"/>
                <a:gd name="T51" fmla="*/ 119 h 334"/>
                <a:gd name="T52" fmla="*/ 662 w 1324"/>
                <a:gd name="T53" fmla="*/ 99 h 334"/>
                <a:gd name="T54" fmla="*/ 574 w 1324"/>
                <a:gd name="T55" fmla="*/ 87 h 334"/>
                <a:gd name="T56" fmla="*/ 483 w 1324"/>
                <a:gd name="T57" fmla="*/ 83 h 334"/>
                <a:gd name="T58" fmla="*/ 389 w 1324"/>
                <a:gd name="T59" fmla="*/ 95 h 334"/>
                <a:gd name="T60" fmla="*/ 295 w 1324"/>
                <a:gd name="T61" fmla="*/ 123 h 334"/>
                <a:gd name="T62" fmla="*/ 199 w 1324"/>
                <a:gd name="T63" fmla="*/ 171 h 334"/>
                <a:gd name="T64" fmla="*/ 99 w 1324"/>
                <a:gd name="T65" fmla="*/ 239 h 334"/>
                <a:gd name="T66" fmla="*/ 0 w 1324"/>
                <a:gd name="T67" fmla="*/ 334 h 334"/>
                <a:gd name="T68" fmla="*/ 3 w 1324"/>
                <a:gd name="T69" fmla="*/ 314 h 334"/>
                <a:gd name="T70" fmla="*/ 3 w 1324"/>
                <a:gd name="T71" fmla="*/ 290 h 334"/>
                <a:gd name="T72" fmla="*/ 3 w 1324"/>
                <a:gd name="T73" fmla="*/ 263 h 334"/>
                <a:gd name="T74" fmla="*/ 0 w 1324"/>
                <a:gd name="T75" fmla="*/ 235 h 33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24"/>
                <a:gd name="T115" fmla="*/ 0 h 334"/>
                <a:gd name="T116" fmla="*/ 1324 w 1324"/>
                <a:gd name="T117" fmla="*/ 334 h 33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24" h="334">
                  <a:moveTo>
                    <a:pt x="0" y="235"/>
                  </a:moveTo>
                  <a:lnTo>
                    <a:pt x="74" y="143"/>
                  </a:lnTo>
                  <a:lnTo>
                    <a:pt x="156" y="76"/>
                  </a:lnTo>
                  <a:lnTo>
                    <a:pt x="241" y="32"/>
                  </a:lnTo>
                  <a:lnTo>
                    <a:pt x="329" y="8"/>
                  </a:lnTo>
                  <a:lnTo>
                    <a:pt x="423" y="0"/>
                  </a:lnTo>
                  <a:lnTo>
                    <a:pt x="517" y="4"/>
                  </a:lnTo>
                  <a:lnTo>
                    <a:pt x="611" y="20"/>
                  </a:lnTo>
                  <a:lnTo>
                    <a:pt x="705" y="40"/>
                  </a:lnTo>
                  <a:lnTo>
                    <a:pt x="796" y="68"/>
                  </a:lnTo>
                  <a:lnTo>
                    <a:pt x="884" y="99"/>
                  </a:lnTo>
                  <a:lnTo>
                    <a:pt x="969" y="127"/>
                  </a:lnTo>
                  <a:lnTo>
                    <a:pt x="1048" y="151"/>
                  </a:lnTo>
                  <a:lnTo>
                    <a:pt x="1122" y="167"/>
                  </a:lnTo>
                  <a:lnTo>
                    <a:pt x="1191" y="175"/>
                  </a:lnTo>
                  <a:lnTo>
                    <a:pt x="1250" y="167"/>
                  </a:lnTo>
                  <a:lnTo>
                    <a:pt x="1299" y="147"/>
                  </a:lnTo>
                  <a:lnTo>
                    <a:pt x="1324" y="199"/>
                  </a:lnTo>
                  <a:lnTo>
                    <a:pt x="1264" y="227"/>
                  </a:lnTo>
                  <a:lnTo>
                    <a:pt x="1202" y="235"/>
                  </a:lnTo>
                  <a:lnTo>
                    <a:pt x="1134" y="231"/>
                  </a:lnTo>
                  <a:lnTo>
                    <a:pt x="1063" y="219"/>
                  </a:lnTo>
                  <a:lnTo>
                    <a:pt x="989" y="199"/>
                  </a:lnTo>
                  <a:lnTo>
                    <a:pt x="912" y="171"/>
                  </a:lnTo>
                  <a:lnTo>
                    <a:pt x="832" y="147"/>
                  </a:lnTo>
                  <a:lnTo>
                    <a:pt x="747" y="119"/>
                  </a:lnTo>
                  <a:lnTo>
                    <a:pt x="662" y="99"/>
                  </a:lnTo>
                  <a:lnTo>
                    <a:pt x="574" y="87"/>
                  </a:lnTo>
                  <a:lnTo>
                    <a:pt x="483" y="83"/>
                  </a:lnTo>
                  <a:lnTo>
                    <a:pt x="389" y="95"/>
                  </a:lnTo>
                  <a:lnTo>
                    <a:pt x="295" y="123"/>
                  </a:lnTo>
                  <a:lnTo>
                    <a:pt x="199" y="171"/>
                  </a:lnTo>
                  <a:lnTo>
                    <a:pt x="99" y="239"/>
                  </a:lnTo>
                  <a:lnTo>
                    <a:pt x="0" y="334"/>
                  </a:lnTo>
                  <a:lnTo>
                    <a:pt x="3" y="314"/>
                  </a:lnTo>
                  <a:lnTo>
                    <a:pt x="3" y="290"/>
                  </a:lnTo>
                  <a:lnTo>
                    <a:pt x="3" y="263"/>
                  </a:lnTo>
                  <a:lnTo>
                    <a:pt x="0" y="235"/>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19" name="Freeform 9">
              <a:extLst>
                <a:ext uri="{FF2B5EF4-FFF2-40B4-BE49-F238E27FC236}">
                  <a16:creationId xmlns:a16="http://schemas.microsoft.com/office/drawing/2014/main" id="{550152DE-3773-43E8-B6A5-8966AB07A4F5}"/>
                </a:ext>
              </a:extLst>
            </p:cNvPr>
            <p:cNvSpPr>
              <a:spLocks/>
            </p:cNvSpPr>
            <p:nvPr/>
          </p:nvSpPr>
          <p:spPr bwMode="auto">
            <a:xfrm>
              <a:off x="2922" y="2627"/>
              <a:ext cx="466" cy="68"/>
            </a:xfrm>
            <a:custGeom>
              <a:avLst/>
              <a:gdLst>
                <a:gd name="T0" fmla="*/ 466 w 466"/>
                <a:gd name="T1" fmla="*/ 68 h 68"/>
                <a:gd name="T2" fmla="*/ 0 w 466"/>
                <a:gd name="T3" fmla="*/ 68 h 68"/>
                <a:gd name="T4" fmla="*/ 23 w 466"/>
                <a:gd name="T5" fmla="*/ 52 h 68"/>
                <a:gd name="T6" fmla="*/ 49 w 466"/>
                <a:gd name="T7" fmla="*/ 36 h 68"/>
                <a:gd name="T8" fmla="*/ 77 w 466"/>
                <a:gd name="T9" fmla="*/ 24 h 68"/>
                <a:gd name="T10" fmla="*/ 108 w 466"/>
                <a:gd name="T11" fmla="*/ 16 h 68"/>
                <a:gd name="T12" fmla="*/ 140 w 466"/>
                <a:gd name="T13" fmla="*/ 8 h 68"/>
                <a:gd name="T14" fmla="*/ 171 w 466"/>
                <a:gd name="T15" fmla="*/ 4 h 68"/>
                <a:gd name="T16" fmla="*/ 205 w 466"/>
                <a:gd name="T17" fmla="*/ 0 h 68"/>
                <a:gd name="T18" fmla="*/ 239 w 466"/>
                <a:gd name="T19" fmla="*/ 0 h 68"/>
                <a:gd name="T20" fmla="*/ 273 w 466"/>
                <a:gd name="T21" fmla="*/ 4 h 68"/>
                <a:gd name="T22" fmla="*/ 304 w 466"/>
                <a:gd name="T23" fmla="*/ 8 h 68"/>
                <a:gd name="T24" fmla="*/ 336 w 466"/>
                <a:gd name="T25" fmla="*/ 12 h 68"/>
                <a:gd name="T26" fmla="*/ 367 w 466"/>
                <a:gd name="T27" fmla="*/ 20 h 68"/>
                <a:gd name="T28" fmla="*/ 395 w 466"/>
                <a:gd name="T29" fmla="*/ 28 h 68"/>
                <a:gd name="T30" fmla="*/ 421 w 466"/>
                <a:gd name="T31" fmla="*/ 40 h 68"/>
                <a:gd name="T32" fmla="*/ 446 w 466"/>
                <a:gd name="T33" fmla="*/ 52 h 68"/>
                <a:gd name="T34" fmla="*/ 466 w 466"/>
                <a:gd name="T35" fmla="*/ 68 h 6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466"/>
                <a:gd name="T55" fmla="*/ 0 h 68"/>
                <a:gd name="T56" fmla="*/ 466 w 466"/>
                <a:gd name="T57" fmla="*/ 68 h 6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466" h="68">
                  <a:moveTo>
                    <a:pt x="466" y="68"/>
                  </a:moveTo>
                  <a:lnTo>
                    <a:pt x="0" y="68"/>
                  </a:lnTo>
                  <a:lnTo>
                    <a:pt x="23" y="52"/>
                  </a:lnTo>
                  <a:lnTo>
                    <a:pt x="49" y="36"/>
                  </a:lnTo>
                  <a:lnTo>
                    <a:pt x="77" y="24"/>
                  </a:lnTo>
                  <a:lnTo>
                    <a:pt x="108" y="16"/>
                  </a:lnTo>
                  <a:lnTo>
                    <a:pt x="140" y="8"/>
                  </a:lnTo>
                  <a:lnTo>
                    <a:pt x="171" y="4"/>
                  </a:lnTo>
                  <a:lnTo>
                    <a:pt x="205" y="0"/>
                  </a:lnTo>
                  <a:lnTo>
                    <a:pt x="239" y="0"/>
                  </a:lnTo>
                  <a:lnTo>
                    <a:pt x="273" y="4"/>
                  </a:lnTo>
                  <a:lnTo>
                    <a:pt x="304" y="8"/>
                  </a:lnTo>
                  <a:lnTo>
                    <a:pt x="336" y="12"/>
                  </a:lnTo>
                  <a:lnTo>
                    <a:pt x="367" y="20"/>
                  </a:lnTo>
                  <a:lnTo>
                    <a:pt x="395" y="28"/>
                  </a:lnTo>
                  <a:lnTo>
                    <a:pt x="421" y="40"/>
                  </a:lnTo>
                  <a:lnTo>
                    <a:pt x="446" y="52"/>
                  </a:lnTo>
                  <a:lnTo>
                    <a:pt x="466" y="68"/>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0" name="Freeform 10">
              <a:extLst>
                <a:ext uri="{FF2B5EF4-FFF2-40B4-BE49-F238E27FC236}">
                  <a16:creationId xmlns:a16="http://schemas.microsoft.com/office/drawing/2014/main" id="{6B52DFAB-2D6A-46A8-B8DA-158913FFFF4A}"/>
                </a:ext>
              </a:extLst>
            </p:cNvPr>
            <p:cNvSpPr>
              <a:spLocks/>
            </p:cNvSpPr>
            <p:nvPr/>
          </p:nvSpPr>
          <p:spPr bwMode="auto">
            <a:xfrm>
              <a:off x="2225" y="2656"/>
              <a:ext cx="253" cy="28"/>
            </a:xfrm>
            <a:custGeom>
              <a:avLst/>
              <a:gdLst>
                <a:gd name="T0" fmla="*/ 0 w 253"/>
                <a:gd name="T1" fmla="*/ 24 h 28"/>
                <a:gd name="T2" fmla="*/ 31 w 253"/>
                <a:gd name="T3" fmla="*/ 12 h 28"/>
                <a:gd name="T4" fmla="*/ 65 w 253"/>
                <a:gd name="T5" fmla="*/ 8 h 28"/>
                <a:gd name="T6" fmla="*/ 102 w 253"/>
                <a:gd name="T7" fmla="*/ 4 h 28"/>
                <a:gd name="T8" fmla="*/ 139 w 253"/>
                <a:gd name="T9" fmla="*/ 0 h 28"/>
                <a:gd name="T10" fmla="*/ 173 w 253"/>
                <a:gd name="T11" fmla="*/ 4 h 28"/>
                <a:gd name="T12" fmla="*/ 205 w 253"/>
                <a:gd name="T13" fmla="*/ 8 h 28"/>
                <a:gd name="T14" fmla="*/ 230 w 253"/>
                <a:gd name="T15" fmla="*/ 16 h 28"/>
                <a:gd name="T16" fmla="*/ 253 w 253"/>
                <a:gd name="T17" fmla="*/ 28 h 28"/>
                <a:gd name="T18" fmla="*/ 0 w 253"/>
                <a:gd name="T19" fmla="*/ 24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53"/>
                <a:gd name="T31" fmla="*/ 0 h 28"/>
                <a:gd name="T32" fmla="*/ 253 w 253"/>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53" h="28">
                  <a:moveTo>
                    <a:pt x="0" y="24"/>
                  </a:moveTo>
                  <a:lnTo>
                    <a:pt x="31" y="12"/>
                  </a:lnTo>
                  <a:lnTo>
                    <a:pt x="65" y="8"/>
                  </a:lnTo>
                  <a:lnTo>
                    <a:pt x="102" y="4"/>
                  </a:lnTo>
                  <a:lnTo>
                    <a:pt x="139" y="0"/>
                  </a:lnTo>
                  <a:lnTo>
                    <a:pt x="173" y="4"/>
                  </a:lnTo>
                  <a:lnTo>
                    <a:pt x="205" y="8"/>
                  </a:lnTo>
                  <a:lnTo>
                    <a:pt x="230" y="16"/>
                  </a:lnTo>
                  <a:lnTo>
                    <a:pt x="253" y="28"/>
                  </a:lnTo>
                  <a:lnTo>
                    <a:pt x="0" y="24"/>
                  </a:lnTo>
                  <a:close/>
                </a:path>
              </a:pathLst>
            </a:custGeom>
            <a:solidFill>
              <a:srgbClr val="3F3F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1" name="Freeform 11">
              <a:extLst>
                <a:ext uri="{FF2B5EF4-FFF2-40B4-BE49-F238E27FC236}">
                  <a16:creationId xmlns:a16="http://schemas.microsoft.com/office/drawing/2014/main" id="{DC4C3545-5F3E-4054-BC3E-619B79C72A41}"/>
                </a:ext>
              </a:extLst>
            </p:cNvPr>
            <p:cNvSpPr>
              <a:spLocks/>
            </p:cNvSpPr>
            <p:nvPr/>
          </p:nvSpPr>
          <p:spPr bwMode="auto">
            <a:xfrm>
              <a:off x="3829" y="1087"/>
              <a:ext cx="469" cy="1664"/>
            </a:xfrm>
            <a:custGeom>
              <a:avLst/>
              <a:gdLst>
                <a:gd name="T0" fmla="*/ 0 w 469"/>
                <a:gd name="T1" fmla="*/ 0 h 1664"/>
                <a:gd name="T2" fmla="*/ 242 w 469"/>
                <a:gd name="T3" fmla="*/ 1377 h 1664"/>
                <a:gd name="T4" fmla="*/ 253 w 469"/>
                <a:gd name="T5" fmla="*/ 1397 h 1664"/>
                <a:gd name="T6" fmla="*/ 273 w 469"/>
                <a:gd name="T7" fmla="*/ 1429 h 1664"/>
                <a:gd name="T8" fmla="*/ 299 w 469"/>
                <a:gd name="T9" fmla="*/ 1469 h 1664"/>
                <a:gd name="T10" fmla="*/ 327 w 469"/>
                <a:gd name="T11" fmla="*/ 1509 h 1664"/>
                <a:gd name="T12" fmla="*/ 358 w 469"/>
                <a:gd name="T13" fmla="*/ 1552 h 1664"/>
                <a:gd name="T14" fmla="*/ 395 w 469"/>
                <a:gd name="T15" fmla="*/ 1596 h 1664"/>
                <a:gd name="T16" fmla="*/ 432 w 469"/>
                <a:gd name="T17" fmla="*/ 1632 h 1664"/>
                <a:gd name="T18" fmla="*/ 469 w 469"/>
                <a:gd name="T19" fmla="*/ 1664 h 1664"/>
                <a:gd name="T20" fmla="*/ 111 w 469"/>
                <a:gd name="T21" fmla="*/ 191 h 1664"/>
                <a:gd name="T22" fmla="*/ 100 w 469"/>
                <a:gd name="T23" fmla="*/ 175 h 1664"/>
                <a:gd name="T24" fmla="*/ 85 w 469"/>
                <a:gd name="T25" fmla="*/ 151 h 1664"/>
                <a:gd name="T26" fmla="*/ 68 w 469"/>
                <a:gd name="T27" fmla="*/ 128 h 1664"/>
                <a:gd name="T28" fmla="*/ 51 w 469"/>
                <a:gd name="T29" fmla="*/ 100 h 1664"/>
                <a:gd name="T30" fmla="*/ 37 w 469"/>
                <a:gd name="T31" fmla="*/ 72 h 1664"/>
                <a:gd name="T32" fmla="*/ 23 w 469"/>
                <a:gd name="T33" fmla="*/ 48 h 1664"/>
                <a:gd name="T34" fmla="*/ 9 w 469"/>
                <a:gd name="T35" fmla="*/ 20 h 1664"/>
                <a:gd name="T36" fmla="*/ 0 w 469"/>
                <a:gd name="T37" fmla="*/ 0 h 166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9"/>
                <a:gd name="T58" fmla="*/ 0 h 1664"/>
                <a:gd name="T59" fmla="*/ 469 w 469"/>
                <a:gd name="T60" fmla="*/ 1664 h 166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9" h="1664">
                  <a:moveTo>
                    <a:pt x="0" y="0"/>
                  </a:moveTo>
                  <a:lnTo>
                    <a:pt x="242" y="1377"/>
                  </a:lnTo>
                  <a:lnTo>
                    <a:pt x="253" y="1397"/>
                  </a:lnTo>
                  <a:lnTo>
                    <a:pt x="273" y="1429"/>
                  </a:lnTo>
                  <a:lnTo>
                    <a:pt x="299" y="1469"/>
                  </a:lnTo>
                  <a:lnTo>
                    <a:pt x="327" y="1509"/>
                  </a:lnTo>
                  <a:lnTo>
                    <a:pt x="358" y="1552"/>
                  </a:lnTo>
                  <a:lnTo>
                    <a:pt x="395" y="1596"/>
                  </a:lnTo>
                  <a:lnTo>
                    <a:pt x="432" y="1632"/>
                  </a:lnTo>
                  <a:lnTo>
                    <a:pt x="469" y="1664"/>
                  </a:lnTo>
                  <a:lnTo>
                    <a:pt x="111" y="191"/>
                  </a:lnTo>
                  <a:lnTo>
                    <a:pt x="100" y="175"/>
                  </a:lnTo>
                  <a:lnTo>
                    <a:pt x="85" y="151"/>
                  </a:lnTo>
                  <a:lnTo>
                    <a:pt x="68" y="128"/>
                  </a:lnTo>
                  <a:lnTo>
                    <a:pt x="51" y="100"/>
                  </a:lnTo>
                  <a:lnTo>
                    <a:pt x="37" y="72"/>
                  </a:lnTo>
                  <a:lnTo>
                    <a:pt x="23" y="48"/>
                  </a:lnTo>
                  <a:lnTo>
                    <a:pt x="9" y="20"/>
                  </a:lnTo>
                  <a:lnTo>
                    <a:pt x="0" y="0"/>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2" name="Freeform 12">
              <a:extLst>
                <a:ext uri="{FF2B5EF4-FFF2-40B4-BE49-F238E27FC236}">
                  <a16:creationId xmlns:a16="http://schemas.microsoft.com/office/drawing/2014/main" id="{0B7CEF98-07CC-444E-B757-C459751B0431}"/>
                </a:ext>
              </a:extLst>
            </p:cNvPr>
            <p:cNvSpPr>
              <a:spLocks/>
            </p:cNvSpPr>
            <p:nvPr/>
          </p:nvSpPr>
          <p:spPr bwMode="auto">
            <a:xfrm>
              <a:off x="1400" y="987"/>
              <a:ext cx="974" cy="1472"/>
            </a:xfrm>
            <a:custGeom>
              <a:avLst/>
              <a:gdLst>
                <a:gd name="T0" fmla="*/ 244 w 974"/>
                <a:gd name="T1" fmla="*/ 0 h 1472"/>
                <a:gd name="T2" fmla="*/ 273 w 974"/>
                <a:gd name="T3" fmla="*/ 7 h 1472"/>
                <a:gd name="T4" fmla="*/ 68 w 974"/>
                <a:gd name="T5" fmla="*/ 1162 h 1472"/>
                <a:gd name="T6" fmla="*/ 91 w 974"/>
                <a:gd name="T7" fmla="*/ 1225 h 1472"/>
                <a:gd name="T8" fmla="*/ 122 w 974"/>
                <a:gd name="T9" fmla="*/ 1277 h 1472"/>
                <a:gd name="T10" fmla="*/ 156 w 974"/>
                <a:gd name="T11" fmla="*/ 1321 h 1472"/>
                <a:gd name="T12" fmla="*/ 199 w 974"/>
                <a:gd name="T13" fmla="*/ 1349 h 1472"/>
                <a:gd name="T14" fmla="*/ 244 w 974"/>
                <a:gd name="T15" fmla="*/ 1369 h 1472"/>
                <a:gd name="T16" fmla="*/ 292 w 974"/>
                <a:gd name="T17" fmla="*/ 1381 h 1472"/>
                <a:gd name="T18" fmla="*/ 344 w 974"/>
                <a:gd name="T19" fmla="*/ 1389 h 1472"/>
                <a:gd name="T20" fmla="*/ 398 w 974"/>
                <a:gd name="T21" fmla="*/ 1385 h 1472"/>
                <a:gd name="T22" fmla="*/ 452 w 974"/>
                <a:gd name="T23" fmla="*/ 1377 h 1472"/>
                <a:gd name="T24" fmla="*/ 508 w 974"/>
                <a:gd name="T25" fmla="*/ 1369 h 1472"/>
                <a:gd name="T26" fmla="*/ 562 w 974"/>
                <a:gd name="T27" fmla="*/ 1353 h 1472"/>
                <a:gd name="T28" fmla="*/ 616 w 974"/>
                <a:gd name="T29" fmla="*/ 1337 h 1472"/>
                <a:gd name="T30" fmla="*/ 670 w 974"/>
                <a:gd name="T31" fmla="*/ 1321 h 1472"/>
                <a:gd name="T32" fmla="*/ 719 w 974"/>
                <a:gd name="T33" fmla="*/ 1305 h 1472"/>
                <a:gd name="T34" fmla="*/ 767 w 974"/>
                <a:gd name="T35" fmla="*/ 1289 h 1472"/>
                <a:gd name="T36" fmla="*/ 810 w 974"/>
                <a:gd name="T37" fmla="*/ 1277 h 1472"/>
                <a:gd name="T38" fmla="*/ 830 w 974"/>
                <a:gd name="T39" fmla="*/ 1281 h 1472"/>
                <a:gd name="T40" fmla="*/ 849 w 974"/>
                <a:gd name="T41" fmla="*/ 1285 h 1472"/>
                <a:gd name="T42" fmla="*/ 869 w 974"/>
                <a:gd name="T43" fmla="*/ 1285 h 1472"/>
                <a:gd name="T44" fmla="*/ 889 w 974"/>
                <a:gd name="T45" fmla="*/ 1289 h 1472"/>
                <a:gd name="T46" fmla="*/ 906 w 974"/>
                <a:gd name="T47" fmla="*/ 1297 h 1472"/>
                <a:gd name="T48" fmla="*/ 926 w 974"/>
                <a:gd name="T49" fmla="*/ 1301 h 1472"/>
                <a:gd name="T50" fmla="*/ 949 w 974"/>
                <a:gd name="T51" fmla="*/ 1309 h 1472"/>
                <a:gd name="T52" fmla="*/ 974 w 974"/>
                <a:gd name="T53" fmla="*/ 1317 h 1472"/>
                <a:gd name="T54" fmla="*/ 898 w 974"/>
                <a:gd name="T55" fmla="*/ 1317 h 1472"/>
                <a:gd name="T56" fmla="*/ 824 w 974"/>
                <a:gd name="T57" fmla="*/ 1325 h 1472"/>
                <a:gd name="T58" fmla="*/ 758 w 974"/>
                <a:gd name="T59" fmla="*/ 1337 h 1472"/>
                <a:gd name="T60" fmla="*/ 699 w 974"/>
                <a:gd name="T61" fmla="*/ 1353 h 1472"/>
                <a:gd name="T62" fmla="*/ 642 w 974"/>
                <a:gd name="T63" fmla="*/ 1373 h 1472"/>
                <a:gd name="T64" fmla="*/ 588 w 974"/>
                <a:gd name="T65" fmla="*/ 1393 h 1472"/>
                <a:gd name="T66" fmla="*/ 534 w 974"/>
                <a:gd name="T67" fmla="*/ 1412 h 1472"/>
                <a:gd name="T68" fmla="*/ 483 w 974"/>
                <a:gd name="T69" fmla="*/ 1432 h 1472"/>
                <a:gd name="T70" fmla="*/ 432 w 974"/>
                <a:gd name="T71" fmla="*/ 1448 h 1472"/>
                <a:gd name="T72" fmla="*/ 381 w 974"/>
                <a:gd name="T73" fmla="*/ 1464 h 1472"/>
                <a:gd name="T74" fmla="*/ 327 w 974"/>
                <a:gd name="T75" fmla="*/ 1472 h 1472"/>
                <a:gd name="T76" fmla="*/ 270 w 974"/>
                <a:gd name="T77" fmla="*/ 1472 h 1472"/>
                <a:gd name="T78" fmla="*/ 210 w 974"/>
                <a:gd name="T79" fmla="*/ 1468 h 1472"/>
                <a:gd name="T80" fmla="*/ 145 w 974"/>
                <a:gd name="T81" fmla="*/ 1452 h 1472"/>
                <a:gd name="T82" fmla="*/ 76 w 974"/>
                <a:gd name="T83" fmla="*/ 1424 h 1472"/>
                <a:gd name="T84" fmla="*/ 0 w 974"/>
                <a:gd name="T85" fmla="*/ 1389 h 1472"/>
                <a:gd name="T86" fmla="*/ 244 w 974"/>
                <a:gd name="T87" fmla="*/ 0 h 14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4"/>
                <a:gd name="T133" fmla="*/ 0 h 1472"/>
                <a:gd name="T134" fmla="*/ 974 w 974"/>
                <a:gd name="T135" fmla="*/ 1472 h 14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4" h="1472">
                  <a:moveTo>
                    <a:pt x="244" y="0"/>
                  </a:moveTo>
                  <a:lnTo>
                    <a:pt x="273" y="7"/>
                  </a:lnTo>
                  <a:lnTo>
                    <a:pt x="68" y="1162"/>
                  </a:lnTo>
                  <a:lnTo>
                    <a:pt x="91" y="1225"/>
                  </a:lnTo>
                  <a:lnTo>
                    <a:pt x="122" y="1277"/>
                  </a:lnTo>
                  <a:lnTo>
                    <a:pt x="156" y="1321"/>
                  </a:lnTo>
                  <a:lnTo>
                    <a:pt x="199" y="1349"/>
                  </a:lnTo>
                  <a:lnTo>
                    <a:pt x="244" y="1369"/>
                  </a:lnTo>
                  <a:lnTo>
                    <a:pt x="292" y="1381"/>
                  </a:lnTo>
                  <a:lnTo>
                    <a:pt x="344" y="1389"/>
                  </a:lnTo>
                  <a:lnTo>
                    <a:pt x="398" y="1385"/>
                  </a:lnTo>
                  <a:lnTo>
                    <a:pt x="452" y="1377"/>
                  </a:lnTo>
                  <a:lnTo>
                    <a:pt x="508" y="1369"/>
                  </a:lnTo>
                  <a:lnTo>
                    <a:pt x="562" y="1353"/>
                  </a:lnTo>
                  <a:lnTo>
                    <a:pt x="616" y="1337"/>
                  </a:lnTo>
                  <a:lnTo>
                    <a:pt x="670" y="1321"/>
                  </a:lnTo>
                  <a:lnTo>
                    <a:pt x="719" y="1305"/>
                  </a:lnTo>
                  <a:lnTo>
                    <a:pt x="767" y="1289"/>
                  </a:lnTo>
                  <a:lnTo>
                    <a:pt x="810" y="1277"/>
                  </a:lnTo>
                  <a:lnTo>
                    <a:pt x="830" y="1281"/>
                  </a:lnTo>
                  <a:lnTo>
                    <a:pt x="849" y="1285"/>
                  </a:lnTo>
                  <a:lnTo>
                    <a:pt x="869" y="1285"/>
                  </a:lnTo>
                  <a:lnTo>
                    <a:pt x="889" y="1289"/>
                  </a:lnTo>
                  <a:lnTo>
                    <a:pt x="906" y="1297"/>
                  </a:lnTo>
                  <a:lnTo>
                    <a:pt x="926" y="1301"/>
                  </a:lnTo>
                  <a:lnTo>
                    <a:pt x="949" y="1309"/>
                  </a:lnTo>
                  <a:lnTo>
                    <a:pt x="974" y="1317"/>
                  </a:lnTo>
                  <a:lnTo>
                    <a:pt x="898" y="1317"/>
                  </a:lnTo>
                  <a:lnTo>
                    <a:pt x="824" y="1325"/>
                  </a:lnTo>
                  <a:lnTo>
                    <a:pt x="758" y="1337"/>
                  </a:lnTo>
                  <a:lnTo>
                    <a:pt x="699" y="1353"/>
                  </a:lnTo>
                  <a:lnTo>
                    <a:pt x="642" y="1373"/>
                  </a:lnTo>
                  <a:lnTo>
                    <a:pt x="588" y="1393"/>
                  </a:lnTo>
                  <a:lnTo>
                    <a:pt x="534" y="1412"/>
                  </a:lnTo>
                  <a:lnTo>
                    <a:pt x="483" y="1432"/>
                  </a:lnTo>
                  <a:lnTo>
                    <a:pt x="432" y="1448"/>
                  </a:lnTo>
                  <a:lnTo>
                    <a:pt x="381" y="1464"/>
                  </a:lnTo>
                  <a:lnTo>
                    <a:pt x="327" y="1472"/>
                  </a:lnTo>
                  <a:lnTo>
                    <a:pt x="270" y="1472"/>
                  </a:lnTo>
                  <a:lnTo>
                    <a:pt x="210" y="1468"/>
                  </a:lnTo>
                  <a:lnTo>
                    <a:pt x="145" y="1452"/>
                  </a:lnTo>
                  <a:lnTo>
                    <a:pt x="76" y="1424"/>
                  </a:lnTo>
                  <a:lnTo>
                    <a:pt x="0" y="1389"/>
                  </a:lnTo>
                  <a:lnTo>
                    <a:pt x="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3" name="Freeform 13">
              <a:extLst>
                <a:ext uri="{FF2B5EF4-FFF2-40B4-BE49-F238E27FC236}">
                  <a16:creationId xmlns:a16="http://schemas.microsoft.com/office/drawing/2014/main" id="{1676650E-47FB-4133-910A-4BFC227E44CB}"/>
                </a:ext>
              </a:extLst>
            </p:cNvPr>
            <p:cNvSpPr>
              <a:spLocks/>
            </p:cNvSpPr>
            <p:nvPr/>
          </p:nvSpPr>
          <p:spPr bwMode="auto">
            <a:xfrm>
              <a:off x="1498" y="1413"/>
              <a:ext cx="682" cy="928"/>
            </a:xfrm>
            <a:custGeom>
              <a:avLst/>
              <a:gdLst>
                <a:gd name="T0" fmla="*/ 131 w 682"/>
                <a:gd name="T1" fmla="*/ 0 h 928"/>
                <a:gd name="T2" fmla="*/ 122 w 682"/>
                <a:gd name="T3" fmla="*/ 56 h 928"/>
                <a:gd name="T4" fmla="*/ 105 w 682"/>
                <a:gd name="T5" fmla="*/ 152 h 928"/>
                <a:gd name="T6" fmla="*/ 83 w 682"/>
                <a:gd name="T7" fmla="*/ 271 h 928"/>
                <a:gd name="T8" fmla="*/ 60 w 682"/>
                <a:gd name="T9" fmla="*/ 402 h 928"/>
                <a:gd name="T10" fmla="*/ 37 w 682"/>
                <a:gd name="T11" fmla="*/ 526 h 928"/>
                <a:gd name="T12" fmla="*/ 17 w 682"/>
                <a:gd name="T13" fmla="*/ 633 h 928"/>
                <a:gd name="T14" fmla="*/ 6 w 682"/>
                <a:gd name="T15" fmla="*/ 709 h 928"/>
                <a:gd name="T16" fmla="*/ 0 w 682"/>
                <a:gd name="T17" fmla="*/ 737 h 928"/>
                <a:gd name="T18" fmla="*/ 23 w 682"/>
                <a:gd name="T19" fmla="*/ 796 h 928"/>
                <a:gd name="T20" fmla="*/ 54 w 682"/>
                <a:gd name="T21" fmla="*/ 844 h 928"/>
                <a:gd name="T22" fmla="*/ 91 w 682"/>
                <a:gd name="T23" fmla="*/ 880 h 928"/>
                <a:gd name="T24" fmla="*/ 134 w 682"/>
                <a:gd name="T25" fmla="*/ 904 h 928"/>
                <a:gd name="T26" fmla="*/ 182 w 682"/>
                <a:gd name="T27" fmla="*/ 920 h 928"/>
                <a:gd name="T28" fmla="*/ 233 w 682"/>
                <a:gd name="T29" fmla="*/ 928 h 928"/>
                <a:gd name="T30" fmla="*/ 287 w 682"/>
                <a:gd name="T31" fmla="*/ 928 h 928"/>
                <a:gd name="T32" fmla="*/ 341 w 682"/>
                <a:gd name="T33" fmla="*/ 924 h 928"/>
                <a:gd name="T34" fmla="*/ 398 w 682"/>
                <a:gd name="T35" fmla="*/ 916 h 928"/>
                <a:gd name="T36" fmla="*/ 452 w 682"/>
                <a:gd name="T37" fmla="*/ 904 h 928"/>
                <a:gd name="T38" fmla="*/ 503 w 682"/>
                <a:gd name="T39" fmla="*/ 892 h 928"/>
                <a:gd name="T40" fmla="*/ 549 w 682"/>
                <a:gd name="T41" fmla="*/ 876 h 928"/>
                <a:gd name="T42" fmla="*/ 594 w 682"/>
                <a:gd name="T43" fmla="*/ 864 h 928"/>
                <a:gd name="T44" fmla="*/ 631 w 682"/>
                <a:gd name="T45" fmla="*/ 856 h 928"/>
                <a:gd name="T46" fmla="*/ 659 w 682"/>
                <a:gd name="T47" fmla="*/ 848 h 928"/>
                <a:gd name="T48" fmla="*/ 682 w 682"/>
                <a:gd name="T49" fmla="*/ 844 h 928"/>
                <a:gd name="T50" fmla="*/ 617 w 682"/>
                <a:gd name="T51" fmla="*/ 832 h 928"/>
                <a:gd name="T52" fmla="*/ 554 w 682"/>
                <a:gd name="T53" fmla="*/ 816 h 928"/>
                <a:gd name="T54" fmla="*/ 495 w 682"/>
                <a:gd name="T55" fmla="*/ 796 h 928"/>
                <a:gd name="T56" fmla="*/ 438 w 682"/>
                <a:gd name="T57" fmla="*/ 769 h 928"/>
                <a:gd name="T58" fmla="*/ 387 w 682"/>
                <a:gd name="T59" fmla="*/ 741 h 928"/>
                <a:gd name="T60" fmla="*/ 338 w 682"/>
                <a:gd name="T61" fmla="*/ 705 h 928"/>
                <a:gd name="T62" fmla="*/ 296 w 682"/>
                <a:gd name="T63" fmla="*/ 665 h 928"/>
                <a:gd name="T64" fmla="*/ 259 w 682"/>
                <a:gd name="T65" fmla="*/ 617 h 928"/>
                <a:gd name="T66" fmla="*/ 222 w 682"/>
                <a:gd name="T67" fmla="*/ 566 h 928"/>
                <a:gd name="T68" fmla="*/ 193 w 682"/>
                <a:gd name="T69" fmla="*/ 506 h 928"/>
                <a:gd name="T70" fmla="*/ 171 w 682"/>
                <a:gd name="T71" fmla="*/ 442 h 928"/>
                <a:gd name="T72" fmla="*/ 151 w 682"/>
                <a:gd name="T73" fmla="*/ 367 h 928"/>
                <a:gd name="T74" fmla="*/ 137 w 682"/>
                <a:gd name="T75" fmla="*/ 287 h 928"/>
                <a:gd name="T76" fmla="*/ 128 w 682"/>
                <a:gd name="T77" fmla="*/ 199 h 928"/>
                <a:gd name="T78" fmla="*/ 128 w 682"/>
                <a:gd name="T79" fmla="*/ 104 h 928"/>
                <a:gd name="T80" fmla="*/ 131 w 682"/>
                <a:gd name="T81" fmla="*/ 0 h 92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82"/>
                <a:gd name="T124" fmla="*/ 0 h 928"/>
                <a:gd name="T125" fmla="*/ 682 w 682"/>
                <a:gd name="T126" fmla="*/ 928 h 92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82" h="928">
                  <a:moveTo>
                    <a:pt x="131" y="0"/>
                  </a:moveTo>
                  <a:lnTo>
                    <a:pt x="122" y="56"/>
                  </a:lnTo>
                  <a:lnTo>
                    <a:pt x="105" y="152"/>
                  </a:lnTo>
                  <a:lnTo>
                    <a:pt x="83" y="271"/>
                  </a:lnTo>
                  <a:lnTo>
                    <a:pt x="60" y="402"/>
                  </a:lnTo>
                  <a:lnTo>
                    <a:pt x="37" y="526"/>
                  </a:lnTo>
                  <a:lnTo>
                    <a:pt x="17" y="633"/>
                  </a:lnTo>
                  <a:lnTo>
                    <a:pt x="6" y="709"/>
                  </a:lnTo>
                  <a:lnTo>
                    <a:pt x="0" y="737"/>
                  </a:lnTo>
                  <a:lnTo>
                    <a:pt x="23" y="796"/>
                  </a:lnTo>
                  <a:lnTo>
                    <a:pt x="54" y="844"/>
                  </a:lnTo>
                  <a:lnTo>
                    <a:pt x="91" y="880"/>
                  </a:lnTo>
                  <a:lnTo>
                    <a:pt x="134" y="904"/>
                  </a:lnTo>
                  <a:lnTo>
                    <a:pt x="182" y="920"/>
                  </a:lnTo>
                  <a:lnTo>
                    <a:pt x="233" y="928"/>
                  </a:lnTo>
                  <a:lnTo>
                    <a:pt x="287" y="928"/>
                  </a:lnTo>
                  <a:lnTo>
                    <a:pt x="341" y="924"/>
                  </a:lnTo>
                  <a:lnTo>
                    <a:pt x="398" y="916"/>
                  </a:lnTo>
                  <a:lnTo>
                    <a:pt x="452" y="904"/>
                  </a:lnTo>
                  <a:lnTo>
                    <a:pt x="503" y="892"/>
                  </a:lnTo>
                  <a:lnTo>
                    <a:pt x="549" y="876"/>
                  </a:lnTo>
                  <a:lnTo>
                    <a:pt x="594" y="864"/>
                  </a:lnTo>
                  <a:lnTo>
                    <a:pt x="631" y="856"/>
                  </a:lnTo>
                  <a:lnTo>
                    <a:pt x="659" y="848"/>
                  </a:lnTo>
                  <a:lnTo>
                    <a:pt x="682" y="844"/>
                  </a:lnTo>
                  <a:lnTo>
                    <a:pt x="617" y="832"/>
                  </a:lnTo>
                  <a:lnTo>
                    <a:pt x="554" y="816"/>
                  </a:lnTo>
                  <a:lnTo>
                    <a:pt x="495" y="796"/>
                  </a:lnTo>
                  <a:lnTo>
                    <a:pt x="438" y="769"/>
                  </a:lnTo>
                  <a:lnTo>
                    <a:pt x="387" y="741"/>
                  </a:lnTo>
                  <a:lnTo>
                    <a:pt x="338" y="705"/>
                  </a:lnTo>
                  <a:lnTo>
                    <a:pt x="296" y="665"/>
                  </a:lnTo>
                  <a:lnTo>
                    <a:pt x="259" y="617"/>
                  </a:lnTo>
                  <a:lnTo>
                    <a:pt x="222" y="566"/>
                  </a:lnTo>
                  <a:lnTo>
                    <a:pt x="193" y="506"/>
                  </a:lnTo>
                  <a:lnTo>
                    <a:pt x="171" y="442"/>
                  </a:lnTo>
                  <a:lnTo>
                    <a:pt x="151" y="367"/>
                  </a:lnTo>
                  <a:lnTo>
                    <a:pt x="137" y="287"/>
                  </a:lnTo>
                  <a:lnTo>
                    <a:pt x="128" y="199"/>
                  </a:lnTo>
                  <a:lnTo>
                    <a:pt x="128" y="104"/>
                  </a:lnTo>
                  <a:lnTo>
                    <a:pt x="13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4" name="Freeform 14">
              <a:extLst>
                <a:ext uri="{FF2B5EF4-FFF2-40B4-BE49-F238E27FC236}">
                  <a16:creationId xmlns:a16="http://schemas.microsoft.com/office/drawing/2014/main" id="{20036785-6BFB-48B3-917A-22D8F5C1F68E}"/>
                </a:ext>
              </a:extLst>
            </p:cNvPr>
            <p:cNvSpPr>
              <a:spLocks/>
            </p:cNvSpPr>
            <p:nvPr/>
          </p:nvSpPr>
          <p:spPr bwMode="auto">
            <a:xfrm>
              <a:off x="1652" y="957"/>
              <a:ext cx="1058" cy="1532"/>
            </a:xfrm>
            <a:custGeom>
              <a:avLst/>
              <a:gdLst>
                <a:gd name="T0" fmla="*/ 268 w 1058"/>
                <a:gd name="T1" fmla="*/ 923 h 1532"/>
                <a:gd name="T2" fmla="*/ 140 w 1058"/>
                <a:gd name="T3" fmla="*/ 871 h 1532"/>
                <a:gd name="T4" fmla="*/ 60 w 1058"/>
                <a:gd name="T5" fmla="*/ 780 h 1532"/>
                <a:gd name="T6" fmla="*/ 18 w 1058"/>
                <a:gd name="T7" fmla="*/ 656 h 1532"/>
                <a:gd name="T8" fmla="*/ 0 w 1058"/>
                <a:gd name="T9" fmla="*/ 517 h 1532"/>
                <a:gd name="T10" fmla="*/ 6 w 1058"/>
                <a:gd name="T11" fmla="*/ 370 h 1532"/>
                <a:gd name="T12" fmla="*/ 23 w 1058"/>
                <a:gd name="T13" fmla="*/ 231 h 1532"/>
                <a:gd name="T14" fmla="*/ 43 w 1058"/>
                <a:gd name="T15" fmla="*/ 103 h 1532"/>
                <a:gd name="T16" fmla="*/ 57 w 1058"/>
                <a:gd name="T17" fmla="*/ 0 h 1532"/>
                <a:gd name="T18" fmla="*/ 89 w 1058"/>
                <a:gd name="T19" fmla="*/ 20 h 1532"/>
                <a:gd name="T20" fmla="*/ 117 w 1058"/>
                <a:gd name="T21" fmla="*/ 36 h 1532"/>
                <a:gd name="T22" fmla="*/ 148 w 1058"/>
                <a:gd name="T23" fmla="*/ 52 h 1532"/>
                <a:gd name="T24" fmla="*/ 180 w 1058"/>
                <a:gd name="T25" fmla="*/ 59 h 1532"/>
                <a:gd name="T26" fmla="*/ 211 w 1058"/>
                <a:gd name="T27" fmla="*/ 71 h 1532"/>
                <a:gd name="T28" fmla="*/ 245 w 1058"/>
                <a:gd name="T29" fmla="*/ 79 h 1532"/>
                <a:gd name="T30" fmla="*/ 276 w 1058"/>
                <a:gd name="T31" fmla="*/ 83 h 1532"/>
                <a:gd name="T32" fmla="*/ 307 w 1058"/>
                <a:gd name="T33" fmla="*/ 87 h 1532"/>
                <a:gd name="T34" fmla="*/ 361 w 1058"/>
                <a:gd name="T35" fmla="*/ 87 h 1532"/>
                <a:gd name="T36" fmla="*/ 415 w 1058"/>
                <a:gd name="T37" fmla="*/ 87 h 1532"/>
                <a:gd name="T38" fmla="*/ 469 w 1058"/>
                <a:gd name="T39" fmla="*/ 83 h 1532"/>
                <a:gd name="T40" fmla="*/ 521 w 1058"/>
                <a:gd name="T41" fmla="*/ 75 h 1532"/>
                <a:gd name="T42" fmla="*/ 575 w 1058"/>
                <a:gd name="T43" fmla="*/ 67 h 1532"/>
                <a:gd name="T44" fmla="*/ 626 w 1058"/>
                <a:gd name="T45" fmla="*/ 59 h 1532"/>
                <a:gd name="T46" fmla="*/ 677 w 1058"/>
                <a:gd name="T47" fmla="*/ 55 h 1532"/>
                <a:gd name="T48" fmla="*/ 725 w 1058"/>
                <a:gd name="T49" fmla="*/ 52 h 1532"/>
                <a:gd name="T50" fmla="*/ 773 w 1058"/>
                <a:gd name="T51" fmla="*/ 52 h 1532"/>
                <a:gd name="T52" fmla="*/ 819 w 1058"/>
                <a:gd name="T53" fmla="*/ 59 h 1532"/>
                <a:gd name="T54" fmla="*/ 864 w 1058"/>
                <a:gd name="T55" fmla="*/ 67 h 1532"/>
                <a:gd name="T56" fmla="*/ 907 w 1058"/>
                <a:gd name="T57" fmla="*/ 83 h 1532"/>
                <a:gd name="T58" fmla="*/ 950 w 1058"/>
                <a:gd name="T59" fmla="*/ 111 h 1532"/>
                <a:gd name="T60" fmla="*/ 987 w 1058"/>
                <a:gd name="T61" fmla="*/ 143 h 1532"/>
                <a:gd name="T62" fmla="*/ 1024 w 1058"/>
                <a:gd name="T63" fmla="*/ 187 h 1532"/>
                <a:gd name="T64" fmla="*/ 1058 w 1058"/>
                <a:gd name="T65" fmla="*/ 239 h 1532"/>
                <a:gd name="T66" fmla="*/ 1058 w 1058"/>
                <a:gd name="T67" fmla="*/ 1532 h 1532"/>
                <a:gd name="T68" fmla="*/ 1001 w 1058"/>
                <a:gd name="T69" fmla="*/ 1472 h 1532"/>
                <a:gd name="T70" fmla="*/ 944 w 1058"/>
                <a:gd name="T71" fmla="*/ 1425 h 1532"/>
                <a:gd name="T72" fmla="*/ 887 w 1058"/>
                <a:gd name="T73" fmla="*/ 1389 h 1532"/>
                <a:gd name="T74" fmla="*/ 830 w 1058"/>
                <a:gd name="T75" fmla="*/ 1365 h 1532"/>
                <a:gd name="T76" fmla="*/ 776 w 1058"/>
                <a:gd name="T77" fmla="*/ 1345 h 1532"/>
                <a:gd name="T78" fmla="*/ 725 w 1058"/>
                <a:gd name="T79" fmla="*/ 1333 h 1532"/>
                <a:gd name="T80" fmla="*/ 674 w 1058"/>
                <a:gd name="T81" fmla="*/ 1321 h 1532"/>
                <a:gd name="T82" fmla="*/ 626 w 1058"/>
                <a:gd name="T83" fmla="*/ 1309 h 1532"/>
                <a:gd name="T84" fmla="*/ 583 w 1058"/>
                <a:gd name="T85" fmla="*/ 1293 h 1532"/>
                <a:gd name="T86" fmla="*/ 540 w 1058"/>
                <a:gd name="T87" fmla="*/ 1277 h 1532"/>
                <a:gd name="T88" fmla="*/ 501 w 1058"/>
                <a:gd name="T89" fmla="*/ 1250 h 1532"/>
                <a:gd name="T90" fmla="*/ 467 w 1058"/>
                <a:gd name="T91" fmla="*/ 1214 h 1532"/>
                <a:gd name="T92" fmla="*/ 435 w 1058"/>
                <a:gd name="T93" fmla="*/ 1166 h 1532"/>
                <a:gd name="T94" fmla="*/ 410 w 1058"/>
                <a:gd name="T95" fmla="*/ 1106 h 1532"/>
                <a:gd name="T96" fmla="*/ 390 w 1058"/>
                <a:gd name="T97" fmla="*/ 1027 h 1532"/>
                <a:gd name="T98" fmla="*/ 373 w 1058"/>
                <a:gd name="T99" fmla="*/ 927 h 1532"/>
                <a:gd name="T100" fmla="*/ 359 w 1058"/>
                <a:gd name="T101" fmla="*/ 927 h 1532"/>
                <a:gd name="T102" fmla="*/ 344 w 1058"/>
                <a:gd name="T103" fmla="*/ 927 h 1532"/>
                <a:gd name="T104" fmla="*/ 330 w 1058"/>
                <a:gd name="T105" fmla="*/ 927 h 1532"/>
                <a:gd name="T106" fmla="*/ 316 w 1058"/>
                <a:gd name="T107" fmla="*/ 927 h 1532"/>
                <a:gd name="T108" fmla="*/ 305 w 1058"/>
                <a:gd name="T109" fmla="*/ 927 h 1532"/>
                <a:gd name="T110" fmla="*/ 290 w 1058"/>
                <a:gd name="T111" fmla="*/ 927 h 1532"/>
                <a:gd name="T112" fmla="*/ 279 w 1058"/>
                <a:gd name="T113" fmla="*/ 923 h 1532"/>
                <a:gd name="T114" fmla="*/ 268 w 1058"/>
                <a:gd name="T115" fmla="*/ 923 h 15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58"/>
                <a:gd name="T175" fmla="*/ 0 h 1532"/>
                <a:gd name="T176" fmla="*/ 1058 w 1058"/>
                <a:gd name="T177" fmla="*/ 1532 h 15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58" h="1532">
                  <a:moveTo>
                    <a:pt x="268" y="923"/>
                  </a:moveTo>
                  <a:lnTo>
                    <a:pt x="140" y="871"/>
                  </a:lnTo>
                  <a:lnTo>
                    <a:pt x="60" y="780"/>
                  </a:lnTo>
                  <a:lnTo>
                    <a:pt x="18" y="656"/>
                  </a:lnTo>
                  <a:lnTo>
                    <a:pt x="0" y="517"/>
                  </a:lnTo>
                  <a:lnTo>
                    <a:pt x="6" y="370"/>
                  </a:lnTo>
                  <a:lnTo>
                    <a:pt x="23" y="231"/>
                  </a:lnTo>
                  <a:lnTo>
                    <a:pt x="43" y="103"/>
                  </a:lnTo>
                  <a:lnTo>
                    <a:pt x="57" y="0"/>
                  </a:lnTo>
                  <a:lnTo>
                    <a:pt x="89" y="20"/>
                  </a:lnTo>
                  <a:lnTo>
                    <a:pt x="117" y="36"/>
                  </a:lnTo>
                  <a:lnTo>
                    <a:pt x="148" y="52"/>
                  </a:lnTo>
                  <a:lnTo>
                    <a:pt x="180" y="59"/>
                  </a:lnTo>
                  <a:lnTo>
                    <a:pt x="211" y="71"/>
                  </a:lnTo>
                  <a:lnTo>
                    <a:pt x="245" y="79"/>
                  </a:lnTo>
                  <a:lnTo>
                    <a:pt x="276" y="83"/>
                  </a:lnTo>
                  <a:lnTo>
                    <a:pt x="307" y="87"/>
                  </a:lnTo>
                  <a:lnTo>
                    <a:pt x="361" y="87"/>
                  </a:lnTo>
                  <a:lnTo>
                    <a:pt x="415" y="87"/>
                  </a:lnTo>
                  <a:lnTo>
                    <a:pt x="469" y="83"/>
                  </a:lnTo>
                  <a:lnTo>
                    <a:pt x="521" y="75"/>
                  </a:lnTo>
                  <a:lnTo>
                    <a:pt x="575" y="67"/>
                  </a:lnTo>
                  <a:lnTo>
                    <a:pt x="626" y="59"/>
                  </a:lnTo>
                  <a:lnTo>
                    <a:pt x="677" y="55"/>
                  </a:lnTo>
                  <a:lnTo>
                    <a:pt x="725" y="52"/>
                  </a:lnTo>
                  <a:lnTo>
                    <a:pt x="773" y="52"/>
                  </a:lnTo>
                  <a:lnTo>
                    <a:pt x="819" y="59"/>
                  </a:lnTo>
                  <a:lnTo>
                    <a:pt x="864" y="67"/>
                  </a:lnTo>
                  <a:lnTo>
                    <a:pt x="907" y="83"/>
                  </a:lnTo>
                  <a:lnTo>
                    <a:pt x="950" y="111"/>
                  </a:lnTo>
                  <a:lnTo>
                    <a:pt x="987" y="143"/>
                  </a:lnTo>
                  <a:lnTo>
                    <a:pt x="1024" y="187"/>
                  </a:lnTo>
                  <a:lnTo>
                    <a:pt x="1058" y="239"/>
                  </a:lnTo>
                  <a:lnTo>
                    <a:pt x="1058" y="1532"/>
                  </a:lnTo>
                  <a:lnTo>
                    <a:pt x="1001" y="1472"/>
                  </a:lnTo>
                  <a:lnTo>
                    <a:pt x="944" y="1425"/>
                  </a:lnTo>
                  <a:lnTo>
                    <a:pt x="887" y="1389"/>
                  </a:lnTo>
                  <a:lnTo>
                    <a:pt x="830" y="1365"/>
                  </a:lnTo>
                  <a:lnTo>
                    <a:pt x="776" y="1345"/>
                  </a:lnTo>
                  <a:lnTo>
                    <a:pt x="725" y="1333"/>
                  </a:lnTo>
                  <a:lnTo>
                    <a:pt x="674" y="1321"/>
                  </a:lnTo>
                  <a:lnTo>
                    <a:pt x="626" y="1309"/>
                  </a:lnTo>
                  <a:lnTo>
                    <a:pt x="583" y="1293"/>
                  </a:lnTo>
                  <a:lnTo>
                    <a:pt x="540" y="1277"/>
                  </a:lnTo>
                  <a:lnTo>
                    <a:pt x="501" y="1250"/>
                  </a:lnTo>
                  <a:lnTo>
                    <a:pt x="467" y="1214"/>
                  </a:lnTo>
                  <a:lnTo>
                    <a:pt x="435" y="1166"/>
                  </a:lnTo>
                  <a:lnTo>
                    <a:pt x="410" y="1106"/>
                  </a:lnTo>
                  <a:lnTo>
                    <a:pt x="390" y="1027"/>
                  </a:lnTo>
                  <a:lnTo>
                    <a:pt x="373" y="927"/>
                  </a:lnTo>
                  <a:lnTo>
                    <a:pt x="359" y="927"/>
                  </a:lnTo>
                  <a:lnTo>
                    <a:pt x="344" y="927"/>
                  </a:lnTo>
                  <a:lnTo>
                    <a:pt x="330" y="927"/>
                  </a:lnTo>
                  <a:lnTo>
                    <a:pt x="316" y="927"/>
                  </a:lnTo>
                  <a:lnTo>
                    <a:pt x="305" y="927"/>
                  </a:lnTo>
                  <a:lnTo>
                    <a:pt x="290" y="927"/>
                  </a:lnTo>
                  <a:lnTo>
                    <a:pt x="279" y="923"/>
                  </a:lnTo>
                  <a:lnTo>
                    <a:pt x="268" y="9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5" name="Freeform 15">
              <a:extLst>
                <a:ext uri="{FF2B5EF4-FFF2-40B4-BE49-F238E27FC236}">
                  <a16:creationId xmlns:a16="http://schemas.microsoft.com/office/drawing/2014/main" id="{22B98058-E227-44F5-9EBD-7598F8488237}"/>
                </a:ext>
              </a:extLst>
            </p:cNvPr>
            <p:cNvSpPr>
              <a:spLocks/>
            </p:cNvSpPr>
            <p:nvPr/>
          </p:nvSpPr>
          <p:spPr bwMode="auto">
            <a:xfrm>
              <a:off x="1666" y="1710"/>
              <a:ext cx="457" cy="501"/>
            </a:xfrm>
            <a:custGeom>
              <a:avLst/>
              <a:gdLst>
                <a:gd name="T0" fmla="*/ 0 w 457"/>
                <a:gd name="T1" fmla="*/ 0 h 501"/>
                <a:gd name="T2" fmla="*/ 23 w 457"/>
                <a:gd name="T3" fmla="*/ 44 h 501"/>
                <a:gd name="T4" fmla="*/ 51 w 457"/>
                <a:gd name="T5" fmla="*/ 84 h 501"/>
                <a:gd name="T6" fmla="*/ 85 w 457"/>
                <a:gd name="T7" fmla="*/ 119 h 501"/>
                <a:gd name="T8" fmla="*/ 125 w 457"/>
                <a:gd name="T9" fmla="*/ 147 h 501"/>
                <a:gd name="T10" fmla="*/ 173 w 457"/>
                <a:gd name="T11" fmla="*/ 175 h 501"/>
                <a:gd name="T12" fmla="*/ 222 w 457"/>
                <a:gd name="T13" fmla="*/ 191 h 501"/>
                <a:gd name="T14" fmla="*/ 278 w 457"/>
                <a:gd name="T15" fmla="*/ 203 h 501"/>
                <a:gd name="T16" fmla="*/ 335 w 457"/>
                <a:gd name="T17" fmla="*/ 203 h 501"/>
                <a:gd name="T18" fmla="*/ 338 w 457"/>
                <a:gd name="T19" fmla="*/ 235 h 501"/>
                <a:gd name="T20" fmla="*/ 344 w 457"/>
                <a:gd name="T21" fmla="*/ 275 h 501"/>
                <a:gd name="T22" fmla="*/ 352 w 457"/>
                <a:gd name="T23" fmla="*/ 310 h 501"/>
                <a:gd name="T24" fmla="*/ 364 w 457"/>
                <a:gd name="T25" fmla="*/ 350 h 501"/>
                <a:gd name="T26" fmla="*/ 378 w 457"/>
                <a:gd name="T27" fmla="*/ 394 h 501"/>
                <a:gd name="T28" fmla="*/ 401 w 457"/>
                <a:gd name="T29" fmla="*/ 430 h 501"/>
                <a:gd name="T30" fmla="*/ 426 w 457"/>
                <a:gd name="T31" fmla="*/ 470 h 501"/>
                <a:gd name="T32" fmla="*/ 457 w 457"/>
                <a:gd name="T33" fmla="*/ 501 h 501"/>
                <a:gd name="T34" fmla="*/ 412 w 457"/>
                <a:gd name="T35" fmla="*/ 489 h 501"/>
                <a:gd name="T36" fmla="*/ 369 w 457"/>
                <a:gd name="T37" fmla="*/ 478 h 501"/>
                <a:gd name="T38" fmla="*/ 329 w 457"/>
                <a:gd name="T39" fmla="*/ 462 h 501"/>
                <a:gd name="T40" fmla="*/ 290 w 457"/>
                <a:gd name="T41" fmla="*/ 442 h 501"/>
                <a:gd name="T42" fmla="*/ 250 w 457"/>
                <a:gd name="T43" fmla="*/ 418 h 501"/>
                <a:gd name="T44" fmla="*/ 216 w 457"/>
                <a:gd name="T45" fmla="*/ 394 h 501"/>
                <a:gd name="T46" fmla="*/ 182 w 457"/>
                <a:gd name="T47" fmla="*/ 366 h 501"/>
                <a:gd name="T48" fmla="*/ 150 w 457"/>
                <a:gd name="T49" fmla="*/ 334 h 501"/>
                <a:gd name="T50" fmla="*/ 122 w 457"/>
                <a:gd name="T51" fmla="*/ 302 h 501"/>
                <a:gd name="T52" fmla="*/ 94 w 457"/>
                <a:gd name="T53" fmla="*/ 267 h 501"/>
                <a:gd name="T54" fmla="*/ 71 w 457"/>
                <a:gd name="T55" fmla="*/ 231 h 501"/>
                <a:gd name="T56" fmla="*/ 51 w 457"/>
                <a:gd name="T57" fmla="*/ 187 h 501"/>
                <a:gd name="T58" fmla="*/ 34 w 457"/>
                <a:gd name="T59" fmla="*/ 147 h 501"/>
                <a:gd name="T60" fmla="*/ 20 w 457"/>
                <a:gd name="T61" fmla="*/ 99 h 501"/>
                <a:gd name="T62" fmla="*/ 8 w 457"/>
                <a:gd name="T63" fmla="*/ 52 h 501"/>
                <a:gd name="T64" fmla="*/ 0 w 457"/>
                <a:gd name="T65" fmla="*/ 0 h 50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7"/>
                <a:gd name="T100" fmla="*/ 0 h 501"/>
                <a:gd name="T101" fmla="*/ 457 w 457"/>
                <a:gd name="T102" fmla="*/ 501 h 50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7" h="501">
                  <a:moveTo>
                    <a:pt x="0" y="0"/>
                  </a:moveTo>
                  <a:lnTo>
                    <a:pt x="23" y="44"/>
                  </a:lnTo>
                  <a:lnTo>
                    <a:pt x="51" y="84"/>
                  </a:lnTo>
                  <a:lnTo>
                    <a:pt x="85" y="119"/>
                  </a:lnTo>
                  <a:lnTo>
                    <a:pt x="125" y="147"/>
                  </a:lnTo>
                  <a:lnTo>
                    <a:pt x="173" y="175"/>
                  </a:lnTo>
                  <a:lnTo>
                    <a:pt x="222" y="191"/>
                  </a:lnTo>
                  <a:lnTo>
                    <a:pt x="278" y="203"/>
                  </a:lnTo>
                  <a:lnTo>
                    <a:pt x="335" y="203"/>
                  </a:lnTo>
                  <a:lnTo>
                    <a:pt x="338" y="235"/>
                  </a:lnTo>
                  <a:lnTo>
                    <a:pt x="344" y="275"/>
                  </a:lnTo>
                  <a:lnTo>
                    <a:pt x="352" y="310"/>
                  </a:lnTo>
                  <a:lnTo>
                    <a:pt x="364" y="350"/>
                  </a:lnTo>
                  <a:lnTo>
                    <a:pt x="378" y="394"/>
                  </a:lnTo>
                  <a:lnTo>
                    <a:pt x="401" y="430"/>
                  </a:lnTo>
                  <a:lnTo>
                    <a:pt x="426" y="470"/>
                  </a:lnTo>
                  <a:lnTo>
                    <a:pt x="457" y="501"/>
                  </a:lnTo>
                  <a:lnTo>
                    <a:pt x="412" y="489"/>
                  </a:lnTo>
                  <a:lnTo>
                    <a:pt x="369" y="478"/>
                  </a:lnTo>
                  <a:lnTo>
                    <a:pt x="329" y="462"/>
                  </a:lnTo>
                  <a:lnTo>
                    <a:pt x="290" y="442"/>
                  </a:lnTo>
                  <a:lnTo>
                    <a:pt x="250" y="418"/>
                  </a:lnTo>
                  <a:lnTo>
                    <a:pt x="216" y="394"/>
                  </a:lnTo>
                  <a:lnTo>
                    <a:pt x="182" y="366"/>
                  </a:lnTo>
                  <a:lnTo>
                    <a:pt x="150" y="334"/>
                  </a:lnTo>
                  <a:lnTo>
                    <a:pt x="122" y="302"/>
                  </a:lnTo>
                  <a:lnTo>
                    <a:pt x="94" y="267"/>
                  </a:lnTo>
                  <a:lnTo>
                    <a:pt x="71" y="231"/>
                  </a:lnTo>
                  <a:lnTo>
                    <a:pt x="51" y="187"/>
                  </a:lnTo>
                  <a:lnTo>
                    <a:pt x="34" y="147"/>
                  </a:lnTo>
                  <a:lnTo>
                    <a:pt x="20" y="99"/>
                  </a:lnTo>
                  <a:lnTo>
                    <a:pt x="8" y="52"/>
                  </a:lnTo>
                  <a:lnTo>
                    <a:pt x="0" y="0"/>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6" name="Freeform 16">
              <a:extLst>
                <a:ext uri="{FF2B5EF4-FFF2-40B4-BE49-F238E27FC236}">
                  <a16:creationId xmlns:a16="http://schemas.microsoft.com/office/drawing/2014/main" id="{5FCE0439-C4F4-499D-A8F2-753A62C5F4B3}"/>
                </a:ext>
              </a:extLst>
            </p:cNvPr>
            <p:cNvSpPr>
              <a:spLocks/>
            </p:cNvSpPr>
            <p:nvPr/>
          </p:nvSpPr>
          <p:spPr bwMode="auto">
            <a:xfrm>
              <a:off x="1680" y="958"/>
              <a:ext cx="307" cy="923"/>
            </a:xfrm>
            <a:custGeom>
              <a:avLst/>
              <a:gdLst>
                <a:gd name="T0" fmla="*/ 307 w 307"/>
                <a:gd name="T1" fmla="*/ 87 h 923"/>
                <a:gd name="T2" fmla="*/ 276 w 307"/>
                <a:gd name="T3" fmla="*/ 83 h 923"/>
                <a:gd name="T4" fmla="*/ 245 w 307"/>
                <a:gd name="T5" fmla="*/ 79 h 923"/>
                <a:gd name="T6" fmla="*/ 211 w 307"/>
                <a:gd name="T7" fmla="*/ 71 h 923"/>
                <a:gd name="T8" fmla="*/ 180 w 307"/>
                <a:gd name="T9" fmla="*/ 59 h 923"/>
                <a:gd name="T10" fmla="*/ 148 w 307"/>
                <a:gd name="T11" fmla="*/ 52 h 923"/>
                <a:gd name="T12" fmla="*/ 117 w 307"/>
                <a:gd name="T13" fmla="*/ 36 h 923"/>
                <a:gd name="T14" fmla="*/ 89 w 307"/>
                <a:gd name="T15" fmla="*/ 20 h 923"/>
                <a:gd name="T16" fmla="*/ 57 w 307"/>
                <a:gd name="T17" fmla="*/ 0 h 923"/>
                <a:gd name="T18" fmla="*/ 43 w 307"/>
                <a:gd name="T19" fmla="*/ 103 h 923"/>
                <a:gd name="T20" fmla="*/ 23 w 307"/>
                <a:gd name="T21" fmla="*/ 231 h 923"/>
                <a:gd name="T22" fmla="*/ 6 w 307"/>
                <a:gd name="T23" fmla="*/ 370 h 923"/>
                <a:gd name="T24" fmla="*/ 0 w 307"/>
                <a:gd name="T25" fmla="*/ 517 h 923"/>
                <a:gd name="T26" fmla="*/ 18 w 307"/>
                <a:gd name="T27" fmla="*/ 656 h 923"/>
                <a:gd name="T28" fmla="*/ 60 w 307"/>
                <a:gd name="T29" fmla="*/ 780 h 923"/>
                <a:gd name="T30" fmla="*/ 140 w 307"/>
                <a:gd name="T31" fmla="*/ 871 h 923"/>
                <a:gd name="T32" fmla="*/ 268 w 307"/>
                <a:gd name="T33" fmla="*/ 923 h 923"/>
                <a:gd name="T34" fmla="*/ 307 w 307"/>
                <a:gd name="T35" fmla="*/ 87 h 9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07"/>
                <a:gd name="T55" fmla="*/ 0 h 923"/>
                <a:gd name="T56" fmla="*/ 307 w 307"/>
                <a:gd name="T57" fmla="*/ 923 h 92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07" h="923">
                  <a:moveTo>
                    <a:pt x="307" y="87"/>
                  </a:moveTo>
                  <a:lnTo>
                    <a:pt x="276" y="83"/>
                  </a:lnTo>
                  <a:lnTo>
                    <a:pt x="245" y="79"/>
                  </a:lnTo>
                  <a:lnTo>
                    <a:pt x="211" y="71"/>
                  </a:lnTo>
                  <a:lnTo>
                    <a:pt x="180" y="59"/>
                  </a:lnTo>
                  <a:lnTo>
                    <a:pt x="148" y="52"/>
                  </a:lnTo>
                  <a:lnTo>
                    <a:pt x="117" y="36"/>
                  </a:lnTo>
                  <a:lnTo>
                    <a:pt x="89" y="20"/>
                  </a:lnTo>
                  <a:lnTo>
                    <a:pt x="57" y="0"/>
                  </a:lnTo>
                  <a:lnTo>
                    <a:pt x="43" y="103"/>
                  </a:lnTo>
                  <a:lnTo>
                    <a:pt x="23" y="231"/>
                  </a:lnTo>
                  <a:lnTo>
                    <a:pt x="6" y="370"/>
                  </a:lnTo>
                  <a:lnTo>
                    <a:pt x="0" y="517"/>
                  </a:lnTo>
                  <a:lnTo>
                    <a:pt x="18" y="656"/>
                  </a:lnTo>
                  <a:lnTo>
                    <a:pt x="60" y="780"/>
                  </a:lnTo>
                  <a:lnTo>
                    <a:pt x="140" y="871"/>
                  </a:lnTo>
                  <a:lnTo>
                    <a:pt x="268" y="923"/>
                  </a:lnTo>
                  <a:lnTo>
                    <a:pt x="307" y="87"/>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7" name="Freeform 17">
              <a:extLst>
                <a:ext uri="{FF2B5EF4-FFF2-40B4-BE49-F238E27FC236}">
                  <a16:creationId xmlns:a16="http://schemas.microsoft.com/office/drawing/2014/main" id="{D9503E63-695B-42B8-9526-6095ED683285}"/>
                </a:ext>
              </a:extLst>
            </p:cNvPr>
            <p:cNvSpPr>
              <a:spLocks/>
            </p:cNvSpPr>
            <p:nvPr/>
          </p:nvSpPr>
          <p:spPr bwMode="auto">
            <a:xfrm>
              <a:off x="3082" y="945"/>
              <a:ext cx="964" cy="1500"/>
            </a:xfrm>
            <a:custGeom>
              <a:avLst/>
              <a:gdLst>
                <a:gd name="T0" fmla="*/ 0 w 964"/>
                <a:gd name="T1" fmla="*/ 0 h 1500"/>
                <a:gd name="T2" fmla="*/ 0 w 964"/>
                <a:gd name="T3" fmla="*/ 1333 h 1500"/>
                <a:gd name="T4" fmla="*/ 66 w 964"/>
                <a:gd name="T5" fmla="*/ 1325 h 1500"/>
                <a:gd name="T6" fmla="*/ 131 w 964"/>
                <a:gd name="T7" fmla="*/ 1321 h 1500"/>
                <a:gd name="T8" fmla="*/ 199 w 964"/>
                <a:gd name="T9" fmla="*/ 1329 h 1500"/>
                <a:gd name="T10" fmla="*/ 268 w 964"/>
                <a:gd name="T11" fmla="*/ 1341 h 1500"/>
                <a:gd name="T12" fmla="*/ 336 w 964"/>
                <a:gd name="T13" fmla="*/ 1357 h 1500"/>
                <a:gd name="T14" fmla="*/ 404 w 964"/>
                <a:gd name="T15" fmla="*/ 1377 h 1500"/>
                <a:gd name="T16" fmla="*/ 469 w 964"/>
                <a:gd name="T17" fmla="*/ 1397 h 1500"/>
                <a:gd name="T18" fmla="*/ 535 w 964"/>
                <a:gd name="T19" fmla="*/ 1417 h 1500"/>
                <a:gd name="T20" fmla="*/ 600 w 964"/>
                <a:gd name="T21" fmla="*/ 1441 h 1500"/>
                <a:gd name="T22" fmla="*/ 660 w 964"/>
                <a:gd name="T23" fmla="*/ 1460 h 1500"/>
                <a:gd name="T24" fmla="*/ 719 w 964"/>
                <a:gd name="T25" fmla="*/ 1476 h 1500"/>
                <a:gd name="T26" fmla="*/ 776 w 964"/>
                <a:gd name="T27" fmla="*/ 1492 h 1500"/>
                <a:gd name="T28" fmla="*/ 830 w 964"/>
                <a:gd name="T29" fmla="*/ 1500 h 1500"/>
                <a:gd name="T30" fmla="*/ 879 w 964"/>
                <a:gd name="T31" fmla="*/ 1500 h 1500"/>
                <a:gd name="T32" fmla="*/ 924 w 964"/>
                <a:gd name="T33" fmla="*/ 1496 h 1500"/>
                <a:gd name="T34" fmla="*/ 964 w 964"/>
                <a:gd name="T35" fmla="*/ 1480 h 1500"/>
                <a:gd name="T36" fmla="*/ 708 w 964"/>
                <a:gd name="T37" fmla="*/ 16 h 1500"/>
                <a:gd name="T38" fmla="*/ 651 w 964"/>
                <a:gd name="T39" fmla="*/ 40 h 1500"/>
                <a:gd name="T40" fmla="*/ 594 w 964"/>
                <a:gd name="T41" fmla="*/ 55 h 1500"/>
                <a:gd name="T42" fmla="*/ 540 w 964"/>
                <a:gd name="T43" fmla="*/ 67 h 1500"/>
                <a:gd name="T44" fmla="*/ 484 w 964"/>
                <a:gd name="T45" fmla="*/ 75 h 1500"/>
                <a:gd name="T46" fmla="*/ 432 w 964"/>
                <a:gd name="T47" fmla="*/ 75 h 1500"/>
                <a:gd name="T48" fmla="*/ 378 w 964"/>
                <a:gd name="T49" fmla="*/ 75 h 1500"/>
                <a:gd name="T50" fmla="*/ 330 w 964"/>
                <a:gd name="T51" fmla="*/ 71 h 1500"/>
                <a:gd name="T52" fmla="*/ 282 w 964"/>
                <a:gd name="T53" fmla="*/ 63 h 1500"/>
                <a:gd name="T54" fmla="*/ 236 w 964"/>
                <a:gd name="T55" fmla="*/ 55 h 1500"/>
                <a:gd name="T56" fmla="*/ 194 w 964"/>
                <a:gd name="T57" fmla="*/ 47 h 1500"/>
                <a:gd name="T58" fmla="*/ 151 w 964"/>
                <a:gd name="T59" fmla="*/ 36 h 1500"/>
                <a:gd name="T60" fmla="*/ 114 w 964"/>
                <a:gd name="T61" fmla="*/ 28 h 1500"/>
                <a:gd name="T62" fmla="*/ 80 w 964"/>
                <a:gd name="T63" fmla="*/ 16 h 1500"/>
                <a:gd name="T64" fmla="*/ 52 w 964"/>
                <a:gd name="T65" fmla="*/ 8 h 1500"/>
                <a:gd name="T66" fmla="*/ 23 w 964"/>
                <a:gd name="T67" fmla="*/ 4 h 1500"/>
                <a:gd name="T68" fmla="*/ 0 w 964"/>
                <a:gd name="T69" fmla="*/ 0 h 15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4"/>
                <a:gd name="T106" fmla="*/ 0 h 1500"/>
                <a:gd name="T107" fmla="*/ 964 w 964"/>
                <a:gd name="T108" fmla="*/ 1500 h 15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4" h="1500">
                  <a:moveTo>
                    <a:pt x="0" y="0"/>
                  </a:moveTo>
                  <a:lnTo>
                    <a:pt x="0" y="1333"/>
                  </a:lnTo>
                  <a:lnTo>
                    <a:pt x="66" y="1325"/>
                  </a:lnTo>
                  <a:lnTo>
                    <a:pt x="131" y="1321"/>
                  </a:lnTo>
                  <a:lnTo>
                    <a:pt x="199" y="1329"/>
                  </a:lnTo>
                  <a:lnTo>
                    <a:pt x="268" y="1341"/>
                  </a:lnTo>
                  <a:lnTo>
                    <a:pt x="336" y="1357"/>
                  </a:lnTo>
                  <a:lnTo>
                    <a:pt x="404" y="1377"/>
                  </a:lnTo>
                  <a:lnTo>
                    <a:pt x="469" y="1397"/>
                  </a:lnTo>
                  <a:lnTo>
                    <a:pt x="535" y="1417"/>
                  </a:lnTo>
                  <a:lnTo>
                    <a:pt x="600" y="1441"/>
                  </a:lnTo>
                  <a:lnTo>
                    <a:pt x="660" y="1460"/>
                  </a:lnTo>
                  <a:lnTo>
                    <a:pt x="719" y="1476"/>
                  </a:lnTo>
                  <a:lnTo>
                    <a:pt x="776" y="1492"/>
                  </a:lnTo>
                  <a:lnTo>
                    <a:pt x="830" y="1500"/>
                  </a:lnTo>
                  <a:lnTo>
                    <a:pt x="879" y="1500"/>
                  </a:lnTo>
                  <a:lnTo>
                    <a:pt x="924" y="1496"/>
                  </a:lnTo>
                  <a:lnTo>
                    <a:pt x="964" y="1480"/>
                  </a:lnTo>
                  <a:lnTo>
                    <a:pt x="708" y="16"/>
                  </a:lnTo>
                  <a:lnTo>
                    <a:pt x="651" y="40"/>
                  </a:lnTo>
                  <a:lnTo>
                    <a:pt x="594" y="55"/>
                  </a:lnTo>
                  <a:lnTo>
                    <a:pt x="540" y="67"/>
                  </a:lnTo>
                  <a:lnTo>
                    <a:pt x="484" y="75"/>
                  </a:lnTo>
                  <a:lnTo>
                    <a:pt x="432" y="75"/>
                  </a:lnTo>
                  <a:lnTo>
                    <a:pt x="378" y="75"/>
                  </a:lnTo>
                  <a:lnTo>
                    <a:pt x="330" y="71"/>
                  </a:lnTo>
                  <a:lnTo>
                    <a:pt x="282" y="63"/>
                  </a:lnTo>
                  <a:lnTo>
                    <a:pt x="236" y="55"/>
                  </a:lnTo>
                  <a:lnTo>
                    <a:pt x="194" y="47"/>
                  </a:lnTo>
                  <a:lnTo>
                    <a:pt x="151" y="36"/>
                  </a:lnTo>
                  <a:lnTo>
                    <a:pt x="114" y="28"/>
                  </a:lnTo>
                  <a:lnTo>
                    <a:pt x="80" y="16"/>
                  </a:lnTo>
                  <a:lnTo>
                    <a:pt x="52" y="8"/>
                  </a:lnTo>
                  <a:lnTo>
                    <a:pt x="23" y="4"/>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8" name="Freeform 18">
              <a:extLst>
                <a:ext uri="{FF2B5EF4-FFF2-40B4-BE49-F238E27FC236}">
                  <a16:creationId xmlns:a16="http://schemas.microsoft.com/office/drawing/2014/main" id="{45AD7FE1-5600-4596-9AB2-38BC6F380F54}"/>
                </a:ext>
              </a:extLst>
            </p:cNvPr>
            <p:cNvSpPr>
              <a:spLocks/>
            </p:cNvSpPr>
            <p:nvPr/>
          </p:nvSpPr>
          <p:spPr bwMode="auto">
            <a:xfrm>
              <a:off x="2739" y="949"/>
              <a:ext cx="341" cy="1548"/>
            </a:xfrm>
            <a:custGeom>
              <a:avLst/>
              <a:gdLst>
                <a:gd name="T0" fmla="*/ 0 w 341"/>
                <a:gd name="T1" fmla="*/ 258 h 1548"/>
                <a:gd name="T2" fmla="*/ 54 w 341"/>
                <a:gd name="T3" fmla="*/ 191 h 1548"/>
                <a:gd name="T4" fmla="*/ 103 w 341"/>
                <a:gd name="T5" fmla="*/ 135 h 1548"/>
                <a:gd name="T6" fmla="*/ 148 w 341"/>
                <a:gd name="T7" fmla="*/ 91 h 1548"/>
                <a:gd name="T8" fmla="*/ 191 w 341"/>
                <a:gd name="T9" fmla="*/ 55 h 1548"/>
                <a:gd name="T10" fmla="*/ 231 w 341"/>
                <a:gd name="T11" fmla="*/ 32 h 1548"/>
                <a:gd name="T12" fmla="*/ 270 w 341"/>
                <a:gd name="T13" fmla="*/ 12 h 1548"/>
                <a:gd name="T14" fmla="*/ 307 w 341"/>
                <a:gd name="T15" fmla="*/ 4 h 1548"/>
                <a:gd name="T16" fmla="*/ 341 w 341"/>
                <a:gd name="T17" fmla="*/ 0 h 1548"/>
                <a:gd name="T18" fmla="*/ 341 w 341"/>
                <a:gd name="T19" fmla="*/ 1333 h 1548"/>
                <a:gd name="T20" fmla="*/ 302 w 341"/>
                <a:gd name="T21" fmla="*/ 1341 h 1548"/>
                <a:gd name="T22" fmla="*/ 262 w 341"/>
                <a:gd name="T23" fmla="*/ 1353 h 1548"/>
                <a:gd name="T24" fmla="*/ 219 w 341"/>
                <a:gd name="T25" fmla="*/ 1373 h 1548"/>
                <a:gd name="T26" fmla="*/ 177 w 341"/>
                <a:gd name="T27" fmla="*/ 1393 h 1548"/>
                <a:gd name="T28" fmla="*/ 134 w 341"/>
                <a:gd name="T29" fmla="*/ 1421 h 1548"/>
                <a:gd name="T30" fmla="*/ 89 w 341"/>
                <a:gd name="T31" fmla="*/ 1456 h 1548"/>
                <a:gd name="T32" fmla="*/ 46 w 341"/>
                <a:gd name="T33" fmla="*/ 1500 h 1548"/>
                <a:gd name="T34" fmla="*/ 0 w 341"/>
                <a:gd name="T35" fmla="*/ 1548 h 1548"/>
                <a:gd name="T36" fmla="*/ 0 w 341"/>
                <a:gd name="T37" fmla="*/ 258 h 15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1"/>
                <a:gd name="T58" fmla="*/ 0 h 1548"/>
                <a:gd name="T59" fmla="*/ 341 w 341"/>
                <a:gd name="T60" fmla="*/ 1548 h 15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1" h="1548">
                  <a:moveTo>
                    <a:pt x="0" y="258"/>
                  </a:moveTo>
                  <a:lnTo>
                    <a:pt x="54" y="191"/>
                  </a:lnTo>
                  <a:lnTo>
                    <a:pt x="103" y="135"/>
                  </a:lnTo>
                  <a:lnTo>
                    <a:pt x="148" y="91"/>
                  </a:lnTo>
                  <a:lnTo>
                    <a:pt x="191" y="55"/>
                  </a:lnTo>
                  <a:lnTo>
                    <a:pt x="231" y="32"/>
                  </a:lnTo>
                  <a:lnTo>
                    <a:pt x="270" y="12"/>
                  </a:lnTo>
                  <a:lnTo>
                    <a:pt x="307" y="4"/>
                  </a:lnTo>
                  <a:lnTo>
                    <a:pt x="341" y="0"/>
                  </a:lnTo>
                  <a:lnTo>
                    <a:pt x="341" y="1333"/>
                  </a:lnTo>
                  <a:lnTo>
                    <a:pt x="302" y="1341"/>
                  </a:lnTo>
                  <a:lnTo>
                    <a:pt x="262" y="1353"/>
                  </a:lnTo>
                  <a:lnTo>
                    <a:pt x="219" y="1373"/>
                  </a:lnTo>
                  <a:lnTo>
                    <a:pt x="177" y="1393"/>
                  </a:lnTo>
                  <a:lnTo>
                    <a:pt x="134" y="1421"/>
                  </a:lnTo>
                  <a:lnTo>
                    <a:pt x="89" y="1456"/>
                  </a:lnTo>
                  <a:lnTo>
                    <a:pt x="46" y="1500"/>
                  </a:lnTo>
                  <a:lnTo>
                    <a:pt x="0" y="1548"/>
                  </a:lnTo>
                  <a:lnTo>
                    <a:pt x="0" y="258"/>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29" name="Freeform 19">
              <a:extLst>
                <a:ext uri="{FF2B5EF4-FFF2-40B4-BE49-F238E27FC236}">
                  <a16:creationId xmlns:a16="http://schemas.microsoft.com/office/drawing/2014/main" id="{FDC9FA02-49FF-4BCA-A8CC-E24929085476}"/>
                </a:ext>
              </a:extLst>
            </p:cNvPr>
            <p:cNvSpPr>
              <a:spLocks/>
            </p:cNvSpPr>
            <p:nvPr/>
          </p:nvSpPr>
          <p:spPr bwMode="auto">
            <a:xfrm>
              <a:off x="826" y="0"/>
              <a:ext cx="1694" cy="2082"/>
            </a:xfrm>
            <a:custGeom>
              <a:avLst/>
              <a:gdLst>
                <a:gd name="T0" fmla="*/ 2124 w 1513"/>
                <a:gd name="T1" fmla="*/ 0 h 2076"/>
                <a:gd name="T2" fmla="*/ 1710 w 1513"/>
                <a:gd name="T3" fmla="*/ 106 h 2076"/>
                <a:gd name="T4" fmla="*/ 1310 w 1513"/>
                <a:gd name="T5" fmla="*/ 290 h 2076"/>
                <a:gd name="T6" fmla="*/ 949 w 1513"/>
                <a:gd name="T7" fmla="*/ 537 h 2076"/>
                <a:gd name="T8" fmla="*/ 631 w 1513"/>
                <a:gd name="T9" fmla="*/ 816 h 2076"/>
                <a:gd name="T10" fmla="*/ 368 w 1513"/>
                <a:gd name="T11" fmla="*/ 1131 h 2076"/>
                <a:gd name="T12" fmla="*/ 168 w 1513"/>
                <a:gd name="T13" fmla="*/ 1462 h 2076"/>
                <a:gd name="T14" fmla="*/ 40 w 1513"/>
                <a:gd name="T15" fmla="*/ 1790 h 2076"/>
                <a:gd name="T16" fmla="*/ 0 w 1513"/>
                <a:gd name="T17" fmla="*/ 2094 h 2076"/>
                <a:gd name="T18" fmla="*/ 19 w 1513"/>
                <a:gd name="T19" fmla="*/ 2048 h 2076"/>
                <a:gd name="T20" fmla="*/ 40 w 1513"/>
                <a:gd name="T21" fmla="*/ 1964 h 2076"/>
                <a:gd name="T22" fmla="*/ 62 w 1513"/>
                <a:gd name="T23" fmla="*/ 1936 h 2076"/>
                <a:gd name="T24" fmla="*/ 49 w 1513"/>
                <a:gd name="T25" fmla="*/ 1836 h 2076"/>
                <a:gd name="T26" fmla="*/ 113 w 1513"/>
                <a:gd name="T27" fmla="*/ 1698 h 2076"/>
                <a:gd name="T28" fmla="*/ 301 w 1513"/>
                <a:gd name="T29" fmla="*/ 1595 h 2076"/>
                <a:gd name="T30" fmla="*/ 652 w 1513"/>
                <a:gd name="T31" fmla="*/ 1584 h 2076"/>
                <a:gd name="T32" fmla="*/ 702 w 1513"/>
                <a:gd name="T33" fmla="*/ 1519 h 2076"/>
                <a:gd name="T34" fmla="*/ 890 w 1513"/>
                <a:gd name="T35" fmla="*/ 1302 h 2076"/>
                <a:gd name="T36" fmla="*/ 1127 w 1513"/>
                <a:gd name="T37" fmla="*/ 1066 h 2076"/>
                <a:gd name="T38" fmla="*/ 1338 w 1513"/>
                <a:gd name="T39" fmla="*/ 930 h 2076"/>
                <a:gd name="T40" fmla="*/ 1400 w 1513"/>
                <a:gd name="T41" fmla="*/ 933 h 2076"/>
                <a:gd name="T42" fmla="*/ 1333 w 1513"/>
                <a:gd name="T43" fmla="*/ 892 h 2076"/>
                <a:gd name="T44" fmla="*/ 1246 w 1513"/>
                <a:gd name="T45" fmla="*/ 884 h 2076"/>
                <a:gd name="T46" fmla="*/ 1134 w 1513"/>
                <a:gd name="T47" fmla="*/ 900 h 2076"/>
                <a:gd name="T48" fmla="*/ 1020 w 1513"/>
                <a:gd name="T49" fmla="*/ 947 h 2076"/>
                <a:gd name="T50" fmla="*/ 1056 w 1513"/>
                <a:gd name="T51" fmla="*/ 917 h 2076"/>
                <a:gd name="T52" fmla="*/ 1142 w 1513"/>
                <a:gd name="T53" fmla="*/ 860 h 2076"/>
                <a:gd name="T54" fmla="*/ 1256 w 1513"/>
                <a:gd name="T55" fmla="*/ 811 h 2076"/>
                <a:gd name="T56" fmla="*/ 1375 w 1513"/>
                <a:gd name="T57" fmla="*/ 797 h 2076"/>
                <a:gd name="T58" fmla="*/ 1438 w 1513"/>
                <a:gd name="T59" fmla="*/ 800 h 2076"/>
                <a:gd name="T60" fmla="*/ 1444 w 1513"/>
                <a:gd name="T61" fmla="*/ 697 h 2076"/>
                <a:gd name="T62" fmla="*/ 1518 w 1513"/>
                <a:gd name="T63" fmla="*/ 534 h 2076"/>
                <a:gd name="T64" fmla="*/ 1729 w 1513"/>
                <a:gd name="T65" fmla="*/ 309 h 2076"/>
                <a:gd name="T66" fmla="*/ 2124 w 1513"/>
                <a:gd name="T67" fmla="*/ 0 h 20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13"/>
                <a:gd name="T103" fmla="*/ 0 h 2076"/>
                <a:gd name="T104" fmla="*/ 1513 w 1513"/>
                <a:gd name="T105" fmla="*/ 2076 h 20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13" h="2076">
                  <a:moveTo>
                    <a:pt x="1513" y="0"/>
                  </a:moveTo>
                  <a:lnTo>
                    <a:pt x="1513" y="0"/>
                  </a:ln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path>
              </a:pathLst>
            </a:custGeom>
            <a:noFill/>
            <a:ln w="19050">
              <a:solidFill>
                <a:srgbClr val="000080"/>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0" name="Freeform 20">
              <a:extLst>
                <a:ext uri="{FF2B5EF4-FFF2-40B4-BE49-F238E27FC236}">
                  <a16:creationId xmlns:a16="http://schemas.microsoft.com/office/drawing/2014/main" id="{E266ECDC-7EB3-4E83-99B8-47F1E6B2856D}"/>
                </a:ext>
              </a:extLst>
            </p:cNvPr>
            <p:cNvSpPr>
              <a:spLocks/>
            </p:cNvSpPr>
            <p:nvPr/>
          </p:nvSpPr>
          <p:spPr bwMode="auto">
            <a:xfrm>
              <a:off x="840" y="0"/>
              <a:ext cx="1680" cy="2076"/>
            </a:xfrm>
            <a:custGeom>
              <a:avLst/>
              <a:gdLst>
                <a:gd name="T0" fmla="*/ 2071 w 1513"/>
                <a:gd name="T1" fmla="*/ 0 h 2076"/>
                <a:gd name="T2" fmla="*/ 1863 w 1513"/>
                <a:gd name="T3" fmla="*/ 43 h 2076"/>
                <a:gd name="T4" fmla="*/ 1667 w 1513"/>
                <a:gd name="T5" fmla="*/ 106 h 2076"/>
                <a:gd name="T6" fmla="*/ 1466 w 1513"/>
                <a:gd name="T7" fmla="*/ 192 h 2076"/>
                <a:gd name="T8" fmla="*/ 1277 w 1513"/>
                <a:gd name="T9" fmla="*/ 287 h 2076"/>
                <a:gd name="T10" fmla="*/ 1096 w 1513"/>
                <a:gd name="T11" fmla="*/ 398 h 2076"/>
                <a:gd name="T12" fmla="*/ 926 w 1513"/>
                <a:gd name="T13" fmla="*/ 531 h 2076"/>
                <a:gd name="T14" fmla="*/ 764 w 1513"/>
                <a:gd name="T15" fmla="*/ 667 h 2076"/>
                <a:gd name="T16" fmla="*/ 616 w 1513"/>
                <a:gd name="T17" fmla="*/ 810 h 2076"/>
                <a:gd name="T18" fmla="*/ 480 w 1513"/>
                <a:gd name="T19" fmla="*/ 962 h 2076"/>
                <a:gd name="T20" fmla="*/ 360 w 1513"/>
                <a:gd name="T21" fmla="*/ 1122 h 2076"/>
                <a:gd name="T22" fmla="*/ 250 w 1513"/>
                <a:gd name="T23" fmla="*/ 1284 h 2076"/>
                <a:gd name="T24" fmla="*/ 164 w 1513"/>
                <a:gd name="T25" fmla="*/ 1450 h 2076"/>
                <a:gd name="T26" fmla="*/ 91 w 1513"/>
                <a:gd name="T27" fmla="*/ 1610 h 2076"/>
                <a:gd name="T28" fmla="*/ 40 w 1513"/>
                <a:gd name="T29" fmla="*/ 1775 h 2076"/>
                <a:gd name="T30" fmla="*/ 9 w 1513"/>
                <a:gd name="T31" fmla="*/ 1927 h 2076"/>
                <a:gd name="T32" fmla="*/ 0 w 1513"/>
                <a:gd name="T33" fmla="*/ 2076 h 2076"/>
                <a:gd name="T34" fmla="*/ 18 w 1513"/>
                <a:gd name="T35" fmla="*/ 2030 h 2076"/>
                <a:gd name="T36" fmla="*/ 30 w 1513"/>
                <a:gd name="T37" fmla="*/ 1981 h 2076"/>
                <a:gd name="T38" fmla="*/ 40 w 1513"/>
                <a:gd name="T39" fmla="*/ 1946 h 2076"/>
                <a:gd name="T40" fmla="*/ 60 w 1513"/>
                <a:gd name="T41" fmla="*/ 1918 h 2076"/>
                <a:gd name="T42" fmla="*/ 48 w 1513"/>
                <a:gd name="T43" fmla="*/ 1878 h 2076"/>
                <a:gd name="T44" fmla="*/ 48 w 1513"/>
                <a:gd name="T45" fmla="*/ 1821 h 2076"/>
                <a:gd name="T46" fmla="*/ 67 w 1513"/>
                <a:gd name="T47" fmla="*/ 1756 h 2076"/>
                <a:gd name="T48" fmla="*/ 110 w 1513"/>
                <a:gd name="T49" fmla="*/ 1683 h 2076"/>
                <a:gd name="T50" fmla="*/ 182 w 1513"/>
                <a:gd name="T51" fmla="*/ 1626 h 2076"/>
                <a:gd name="T52" fmla="*/ 293 w 1513"/>
                <a:gd name="T53" fmla="*/ 1580 h 2076"/>
                <a:gd name="T54" fmla="*/ 443 w 1513"/>
                <a:gd name="T55" fmla="*/ 1555 h 2076"/>
                <a:gd name="T56" fmla="*/ 635 w 1513"/>
                <a:gd name="T57" fmla="*/ 1569 h 2076"/>
                <a:gd name="T58" fmla="*/ 684 w 1513"/>
                <a:gd name="T59" fmla="*/ 1507 h 2076"/>
                <a:gd name="T60" fmla="*/ 764 w 1513"/>
                <a:gd name="T61" fmla="*/ 1409 h 2076"/>
                <a:gd name="T62" fmla="*/ 868 w 1513"/>
                <a:gd name="T63" fmla="*/ 1290 h 2076"/>
                <a:gd name="T64" fmla="*/ 983 w 1513"/>
                <a:gd name="T65" fmla="*/ 1165 h 2076"/>
                <a:gd name="T66" fmla="*/ 1099 w 1513"/>
                <a:gd name="T67" fmla="*/ 1057 h 2076"/>
                <a:gd name="T68" fmla="*/ 1216 w 1513"/>
                <a:gd name="T69" fmla="*/ 965 h 2076"/>
                <a:gd name="T70" fmla="*/ 1305 w 1513"/>
                <a:gd name="T71" fmla="*/ 921 h 2076"/>
                <a:gd name="T72" fmla="*/ 1365 w 1513"/>
                <a:gd name="T73" fmla="*/ 924 h 2076"/>
                <a:gd name="T74" fmla="*/ 1338 w 1513"/>
                <a:gd name="T75" fmla="*/ 900 h 2076"/>
                <a:gd name="T76" fmla="*/ 1300 w 1513"/>
                <a:gd name="T77" fmla="*/ 883 h 2076"/>
                <a:gd name="T78" fmla="*/ 1258 w 1513"/>
                <a:gd name="T79" fmla="*/ 875 h 2076"/>
                <a:gd name="T80" fmla="*/ 1216 w 1513"/>
                <a:gd name="T81" fmla="*/ 875 h 2076"/>
                <a:gd name="T82" fmla="*/ 1164 w 1513"/>
                <a:gd name="T83" fmla="*/ 878 h 2076"/>
                <a:gd name="T84" fmla="*/ 1106 w 1513"/>
                <a:gd name="T85" fmla="*/ 891 h 2076"/>
                <a:gd name="T86" fmla="*/ 1050 w 1513"/>
                <a:gd name="T87" fmla="*/ 913 h 2076"/>
                <a:gd name="T88" fmla="*/ 995 w 1513"/>
                <a:gd name="T89" fmla="*/ 938 h 2076"/>
                <a:gd name="T90" fmla="*/ 1029 w 1513"/>
                <a:gd name="T91" fmla="*/ 908 h 2076"/>
                <a:gd name="T92" fmla="*/ 1066 w 1513"/>
                <a:gd name="T93" fmla="*/ 878 h 2076"/>
                <a:gd name="T94" fmla="*/ 1115 w 1513"/>
                <a:gd name="T95" fmla="*/ 854 h 2076"/>
                <a:gd name="T96" fmla="*/ 1166 w 1513"/>
                <a:gd name="T97" fmla="*/ 826 h 2076"/>
                <a:gd name="T98" fmla="*/ 1226 w 1513"/>
                <a:gd name="T99" fmla="*/ 805 h 2076"/>
                <a:gd name="T100" fmla="*/ 1282 w 1513"/>
                <a:gd name="T101" fmla="*/ 794 h 2076"/>
                <a:gd name="T102" fmla="*/ 1341 w 1513"/>
                <a:gd name="T103" fmla="*/ 791 h 2076"/>
                <a:gd name="T104" fmla="*/ 1401 w 1513"/>
                <a:gd name="T105" fmla="*/ 794 h 2076"/>
                <a:gd name="T106" fmla="*/ 1399 w 1513"/>
                <a:gd name="T107" fmla="*/ 748 h 2076"/>
                <a:gd name="T108" fmla="*/ 1409 w 1513"/>
                <a:gd name="T109" fmla="*/ 691 h 2076"/>
                <a:gd name="T110" fmla="*/ 1437 w 1513"/>
                <a:gd name="T111" fmla="*/ 612 h 2076"/>
                <a:gd name="T112" fmla="*/ 1481 w 1513"/>
                <a:gd name="T113" fmla="*/ 528 h 2076"/>
                <a:gd name="T114" fmla="*/ 1563 w 1513"/>
                <a:gd name="T115" fmla="*/ 425 h 2076"/>
                <a:gd name="T116" fmla="*/ 1687 w 1513"/>
                <a:gd name="T117" fmla="*/ 306 h 2076"/>
                <a:gd name="T118" fmla="*/ 1848 w 1513"/>
                <a:gd name="T119" fmla="*/ 163 h 2076"/>
                <a:gd name="T120" fmla="*/ 2071 w 1513"/>
                <a:gd name="T121" fmla="*/ 0 h 207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13"/>
                <a:gd name="T184" fmla="*/ 0 h 2076"/>
                <a:gd name="T185" fmla="*/ 1513 w 1513"/>
                <a:gd name="T186" fmla="*/ 2076 h 207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13" h="2076">
                  <a:moveTo>
                    <a:pt x="1513" y="0"/>
                  </a:moveTo>
                  <a:lnTo>
                    <a:pt x="1361" y="43"/>
                  </a:lnTo>
                  <a:lnTo>
                    <a:pt x="1218" y="106"/>
                  </a:lnTo>
                  <a:lnTo>
                    <a:pt x="1071" y="192"/>
                  </a:lnTo>
                  <a:lnTo>
                    <a:pt x="933" y="287"/>
                  </a:lnTo>
                  <a:lnTo>
                    <a:pt x="801" y="398"/>
                  </a:lnTo>
                  <a:lnTo>
                    <a:pt x="676" y="531"/>
                  </a:lnTo>
                  <a:lnTo>
                    <a:pt x="558" y="667"/>
                  </a:lnTo>
                  <a:lnTo>
                    <a:pt x="450" y="810"/>
                  </a:lnTo>
                  <a:lnTo>
                    <a:pt x="350" y="962"/>
                  </a:lnTo>
                  <a:lnTo>
                    <a:pt x="263" y="1122"/>
                  </a:lnTo>
                  <a:lnTo>
                    <a:pt x="183" y="1284"/>
                  </a:lnTo>
                  <a:lnTo>
                    <a:pt x="120" y="1450"/>
                  </a:lnTo>
                  <a:lnTo>
                    <a:pt x="67" y="1610"/>
                  </a:lnTo>
                  <a:lnTo>
                    <a:pt x="29" y="1775"/>
                  </a:lnTo>
                  <a:lnTo>
                    <a:pt x="6" y="1927"/>
                  </a:lnTo>
                  <a:lnTo>
                    <a:pt x="0" y="2076"/>
                  </a:lnTo>
                  <a:lnTo>
                    <a:pt x="13" y="2030"/>
                  </a:lnTo>
                  <a:lnTo>
                    <a:pt x="22" y="1981"/>
                  </a:lnTo>
                  <a:lnTo>
                    <a:pt x="29" y="1946"/>
                  </a:lnTo>
                  <a:lnTo>
                    <a:pt x="44" y="1918"/>
                  </a:lnTo>
                  <a:lnTo>
                    <a:pt x="35" y="1878"/>
                  </a:lnTo>
                  <a:lnTo>
                    <a:pt x="35" y="1821"/>
                  </a:lnTo>
                  <a:lnTo>
                    <a:pt x="49" y="1756"/>
                  </a:lnTo>
                  <a:lnTo>
                    <a:pt x="80" y="1683"/>
                  </a:lnTo>
                  <a:lnTo>
                    <a:pt x="133" y="1626"/>
                  </a:lnTo>
                  <a:lnTo>
                    <a:pt x="214" y="1580"/>
                  </a:lnTo>
                  <a:lnTo>
                    <a:pt x="323" y="1555"/>
                  </a:lnTo>
                  <a:lnTo>
                    <a:pt x="464" y="1569"/>
                  </a:lnTo>
                  <a:lnTo>
                    <a:pt x="500" y="1507"/>
                  </a:lnTo>
                  <a:lnTo>
                    <a:pt x="558" y="1409"/>
                  </a:lnTo>
                  <a:lnTo>
                    <a:pt x="634" y="1290"/>
                  </a:lnTo>
                  <a:lnTo>
                    <a:pt x="718" y="1165"/>
                  </a:lnTo>
                  <a:lnTo>
                    <a:pt x="803" y="1057"/>
                  </a:lnTo>
                  <a:lnTo>
                    <a:pt x="888" y="965"/>
                  </a:lnTo>
                  <a:lnTo>
                    <a:pt x="953" y="921"/>
                  </a:lnTo>
                  <a:lnTo>
                    <a:pt x="997" y="924"/>
                  </a:lnTo>
                  <a:lnTo>
                    <a:pt x="977" y="900"/>
                  </a:lnTo>
                  <a:lnTo>
                    <a:pt x="950" y="883"/>
                  </a:lnTo>
                  <a:lnTo>
                    <a:pt x="919" y="875"/>
                  </a:lnTo>
                  <a:lnTo>
                    <a:pt x="888" y="875"/>
                  </a:lnTo>
                  <a:lnTo>
                    <a:pt x="850" y="878"/>
                  </a:lnTo>
                  <a:lnTo>
                    <a:pt x="808" y="891"/>
                  </a:lnTo>
                  <a:lnTo>
                    <a:pt x="767" y="913"/>
                  </a:lnTo>
                  <a:lnTo>
                    <a:pt x="727" y="938"/>
                  </a:lnTo>
                  <a:lnTo>
                    <a:pt x="752" y="908"/>
                  </a:lnTo>
                  <a:lnTo>
                    <a:pt x="779" y="878"/>
                  </a:lnTo>
                  <a:lnTo>
                    <a:pt x="814" y="854"/>
                  </a:lnTo>
                  <a:lnTo>
                    <a:pt x="852" y="826"/>
                  </a:lnTo>
                  <a:lnTo>
                    <a:pt x="895" y="805"/>
                  </a:lnTo>
                  <a:lnTo>
                    <a:pt x="937" y="794"/>
                  </a:lnTo>
                  <a:lnTo>
                    <a:pt x="980" y="791"/>
                  </a:lnTo>
                  <a:lnTo>
                    <a:pt x="1024" y="794"/>
                  </a:lnTo>
                  <a:lnTo>
                    <a:pt x="1022" y="748"/>
                  </a:lnTo>
                  <a:lnTo>
                    <a:pt x="1029" y="691"/>
                  </a:lnTo>
                  <a:lnTo>
                    <a:pt x="1049" y="612"/>
                  </a:lnTo>
                  <a:lnTo>
                    <a:pt x="1082" y="528"/>
                  </a:lnTo>
                  <a:lnTo>
                    <a:pt x="1142" y="425"/>
                  </a:lnTo>
                  <a:lnTo>
                    <a:pt x="1232" y="306"/>
                  </a:lnTo>
                  <a:lnTo>
                    <a:pt x="1350" y="163"/>
                  </a:lnTo>
                  <a:lnTo>
                    <a:pt x="1513" y="0"/>
                  </a:lnTo>
                  <a:close/>
                </a:path>
              </a:pathLst>
            </a:custGeom>
            <a:gradFill rotWithShape="1">
              <a:gsLst>
                <a:gs pos="0">
                  <a:srgbClr val="767676"/>
                </a:gs>
                <a:gs pos="50000">
                  <a:srgbClr val="FFFFFF"/>
                </a:gs>
                <a:gs pos="100000">
                  <a:srgbClr val="7676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1" name="Freeform 21">
              <a:extLst>
                <a:ext uri="{FF2B5EF4-FFF2-40B4-BE49-F238E27FC236}">
                  <a16:creationId xmlns:a16="http://schemas.microsoft.com/office/drawing/2014/main" id="{523E4700-29F5-4085-AE76-E773192A2182}"/>
                </a:ext>
              </a:extLst>
            </p:cNvPr>
            <p:cNvSpPr>
              <a:spLocks/>
            </p:cNvSpPr>
            <p:nvPr/>
          </p:nvSpPr>
          <p:spPr bwMode="auto">
            <a:xfrm>
              <a:off x="616" y="1846"/>
              <a:ext cx="476" cy="569"/>
            </a:xfrm>
            <a:custGeom>
              <a:avLst/>
              <a:gdLst>
                <a:gd name="T0" fmla="*/ 622 w 395"/>
                <a:gd name="T1" fmla="*/ 569 h 569"/>
                <a:gd name="T2" fmla="*/ 657 w 395"/>
                <a:gd name="T3" fmla="*/ 566 h 569"/>
                <a:gd name="T4" fmla="*/ 688 w 395"/>
                <a:gd name="T5" fmla="*/ 547 h 569"/>
                <a:gd name="T6" fmla="*/ 692 w 395"/>
                <a:gd name="T7" fmla="*/ 512 h 569"/>
                <a:gd name="T8" fmla="*/ 692 w 395"/>
                <a:gd name="T9" fmla="*/ 466 h 569"/>
                <a:gd name="T10" fmla="*/ 664 w 395"/>
                <a:gd name="T11" fmla="*/ 368 h 569"/>
                <a:gd name="T12" fmla="*/ 640 w 395"/>
                <a:gd name="T13" fmla="*/ 295 h 569"/>
                <a:gd name="T14" fmla="*/ 609 w 395"/>
                <a:gd name="T15" fmla="*/ 241 h 569"/>
                <a:gd name="T16" fmla="*/ 587 w 395"/>
                <a:gd name="T17" fmla="*/ 208 h 569"/>
                <a:gd name="T18" fmla="*/ 558 w 395"/>
                <a:gd name="T19" fmla="*/ 189 h 569"/>
                <a:gd name="T20" fmla="*/ 527 w 395"/>
                <a:gd name="T21" fmla="*/ 179 h 569"/>
                <a:gd name="T22" fmla="*/ 495 w 395"/>
                <a:gd name="T23" fmla="*/ 170 h 569"/>
                <a:gd name="T24" fmla="*/ 469 w 395"/>
                <a:gd name="T25" fmla="*/ 170 h 569"/>
                <a:gd name="T26" fmla="*/ 469 w 395"/>
                <a:gd name="T27" fmla="*/ 168 h 569"/>
                <a:gd name="T28" fmla="*/ 469 w 395"/>
                <a:gd name="T29" fmla="*/ 154 h 569"/>
                <a:gd name="T30" fmla="*/ 469 w 395"/>
                <a:gd name="T31" fmla="*/ 141 h 569"/>
                <a:gd name="T32" fmla="*/ 469 w 395"/>
                <a:gd name="T33" fmla="*/ 119 h 569"/>
                <a:gd name="T34" fmla="*/ 507 w 395"/>
                <a:gd name="T35" fmla="*/ 114 h 569"/>
                <a:gd name="T36" fmla="*/ 539 w 395"/>
                <a:gd name="T37" fmla="*/ 97 h 569"/>
                <a:gd name="T38" fmla="*/ 566 w 395"/>
                <a:gd name="T39" fmla="*/ 73 h 569"/>
                <a:gd name="T40" fmla="*/ 571 w 395"/>
                <a:gd name="T41" fmla="*/ 49 h 569"/>
                <a:gd name="T42" fmla="*/ 566 w 395"/>
                <a:gd name="T43" fmla="*/ 27 h 569"/>
                <a:gd name="T44" fmla="*/ 539 w 395"/>
                <a:gd name="T45" fmla="*/ 8 h 569"/>
                <a:gd name="T46" fmla="*/ 507 w 395"/>
                <a:gd name="T47" fmla="*/ 0 h 569"/>
                <a:gd name="T48" fmla="*/ 469 w 395"/>
                <a:gd name="T49" fmla="*/ 0 h 569"/>
                <a:gd name="T50" fmla="*/ 225 w 395"/>
                <a:gd name="T51" fmla="*/ 0 h 569"/>
                <a:gd name="T52" fmla="*/ 184 w 395"/>
                <a:gd name="T53" fmla="*/ 0 h 569"/>
                <a:gd name="T54" fmla="*/ 155 w 395"/>
                <a:gd name="T55" fmla="*/ 8 h 569"/>
                <a:gd name="T56" fmla="*/ 134 w 395"/>
                <a:gd name="T57" fmla="*/ 27 h 569"/>
                <a:gd name="T58" fmla="*/ 125 w 395"/>
                <a:gd name="T59" fmla="*/ 49 h 569"/>
                <a:gd name="T60" fmla="*/ 134 w 395"/>
                <a:gd name="T61" fmla="*/ 73 h 569"/>
                <a:gd name="T62" fmla="*/ 155 w 395"/>
                <a:gd name="T63" fmla="*/ 97 h 569"/>
                <a:gd name="T64" fmla="*/ 184 w 395"/>
                <a:gd name="T65" fmla="*/ 114 h 569"/>
                <a:gd name="T66" fmla="*/ 225 w 395"/>
                <a:gd name="T67" fmla="*/ 119 h 569"/>
                <a:gd name="T68" fmla="*/ 225 w 395"/>
                <a:gd name="T69" fmla="*/ 141 h 569"/>
                <a:gd name="T70" fmla="*/ 225 w 395"/>
                <a:gd name="T71" fmla="*/ 154 h 569"/>
                <a:gd name="T72" fmla="*/ 225 w 395"/>
                <a:gd name="T73" fmla="*/ 168 h 569"/>
                <a:gd name="T74" fmla="*/ 225 w 395"/>
                <a:gd name="T75" fmla="*/ 170 h 569"/>
                <a:gd name="T76" fmla="*/ 194 w 395"/>
                <a:gd name="T77" fmla="*/ 170 h 569"/>
                <a:gd name="T78" fmla="*/ 169 w 395"/>
                <a:gd name="T79" fmla="*/ 179 h 569"/>
                <a:gd name="T80" fmla="*/ 136 w 395"/>
                <a:gd name="T81" fmla="*/ 189 h 569"/>
                <a:gd name="T82" fmla="*/ 108 w 395"/>
                <a:gd name="T83" fmla="*/ 208 h 569"/>
                <a:gd name="T84" fmla="*/ 86 w 395"/>
                <a:gd name="T85" fmla="*/ 241 h 569"/>
                <a:gd name="T86" fmla="*/ 54 w 395"/>
                <a:gd name="T87" fmla="*/ 295 h 569"/>
                <a:gd name="T88" fmla="*/ 33 w 395"/>
                <a:gd name="T89" fmla="*/ 368 h 569"/>
                <a:gd name="T90" fmla="*/ 0 w 395"/>
                <a:gd name="T91" fmla="*/ 466 h 569"/>
                <a:gd name="T92" fmla="*/ 0 w 395"/>
                <a:gd name="T93" fmla="*/ 512 h 569"/>
                <a:gd name="T94" fmla="*/ 16 w 395"/>
                <a:gd name="T95" fmla="*/ 547 h 569"/>
                <a:gd name="T96" fmla="*/ 35 w 395"/>
                <a:gd name="T97" fmla="*/ 566 h 569"/>
                <a:gd name="T98" fmla="*/ 74 w 395"/>
                <a:gd name="T99" fmla="*/ 569 h 569"/>
                <a:gd name="T100" fmla="*/ 622 w 395"/>
                <a:gd name="T101" fmla="*/ 569 h 56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95"/>
                <a:gd name="T154" fmla="*/ 0 h 569"/>
                <a:gd name="T155" fmla="*/ 395 w 395"/>
                <a:gd name="T156" fmla="*/ 569 h 56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95" h="569">
                  <a:moveTo>
                    <a:pt x="355" y="569"/>
                  </a:moveTo>
                  <a:lnTo>
                    <a:pt x="375" y="566"/>
                  </a:lnTo>
                  <a:lnTo>
                    <a:pt x="393" y="547"/>
                  </a:lnTo>
                  <a:lnTo>
                    <a:pt x="395" y="512"/>
                  </a:lnTo>
                  <a:lnTo>
                    <a:pt x="395" y="466"/>
                  </a:lnTo>
                  <a:lnTo>
                    <a:pt x="379" y="368"/>
                  </a:lnTo>
                  <a:lnTo>
                    <a:pt x="366" y="295"/>
                  </a:lnTo>
                  <a:lnTo>
                    <a:pt x="348" y="241"/>
                  </a:lnTo>
                  <a:lnTo>
                    <a:pt x="335" y="208"/>
                  </a:lnTo>
                  <a:lnTo>
                    <a:pt x="319" y="189"/>
                  </a:lnTo>
                  <a:lnTo>
                    <a:pt x="301" y="179"/>
                  </a:lnTo>
                  <a:lnTo>
                    <a:pt x="283" y="170"/>
                  </a:lnTo>
                  <a:lnTo>
                    <a:pt x="268" y="170"/>
                  </a:lnTo>
                  <a:lnTo>
                    <a:pt x="268" y="168"/>
                  </a:lnTo>
                  <a:lnTo>
                    <a:pt x="268" y="154"/>
                  </a:lnTo>
                  <a:lnTo>
                    <a:pt x="268" y="141"/>
                  </a:lnTo>
                  <a:lnTo>
                    <a:pt x="268" y="119"/>
                  </a:lnTo>
                  <a:lnTo>
                    <a:pt x="290" y="114"/>
                  </a:lnTo>
                  <a:lnTo>
                    <a:pt x="308" y="97"/>
                  </a:lnTo>
                  <a:lnTo>
                    <a:pt x="324" y="73"/>
                  </a:lnTo>
                  <a:lnTo>
                    <a:pt x="326" y="49"/>
                  </a:lnTo>
                  <a:lnTo>
                    <a:pt x="324" y="27"/>
                  </a:lnTo>
                  <a:lnTo>
                    <a:pt x="308" y="8"/>
                  </a:lnTo>
                  <a:lnTo>
                    <a:pt x="290" y="0"/>
                  </a:lnTo>
                  <a:lnTo>
                    <a:pt x="268" y="0"/>
                  </a:lnTo>
                  <a:lnTo>
                    <a:pt x="129" y="0"/>
                  </a:lnTo>
                  <a:lnTo>
                    <a:pt x="105" y="0"/>
                  </a:lnTo>
                  <a:lnTo>
                    <a:pt x="89" y="8"/>
                  </a:lnTo>
                  <a:lnTo>
                    <a:pt x="76" y="27"/>
                  </a:lnTo>
                  <a:lnTo>
                    <a:pt x="71" y="49"/>
                  </a:lnTo>
                  <a:lnTo>
                    <a:pt x="76" y="73"/>
                  </a:lnTo>
                  <a:lnTo>
                    <a:pt x="89" y="97"/>
                  </a:lnTo>
                  <a:lnTo>
                    <a:pt x="105" y="114"/>
                  </a:lnTo>
                  <a:lnTo>
                    <a:pt x="129" y="119"/>
                  </a:lnTo>
                  <a:lnTo>
                    <a:pt x="129" y="141"/>
                  </a:lnTo>
                  <a:lnTo>
                    <a:pt x="129" y="154"/>
                  </a:lnTo>
                  <a:lnTo>
                    <a:pt x="129" y="168"/>
                  </a:lnTo>
                  <a:lnTo>
                    <a:pt x="129" y="170"/>
                  </a:lnTo>
                  <a:lnTo>
                    <a:pt x="111" y="170"/>
                  </a:lnTo>
                  <a:lnTo>
                    <a:pt x="96" y="179"/>
                  </a:lnTo>
                  <a:lnTo>
                    <a:pt x="78" y="189"/>
                  </a:lnTo>
                  <a:lnTo>
                    <a:pt x="62" y="208"/>
                  </a:lnTo>
                  <a:lnTo>
                    <a:pt x="49" y="241"/>
                  </a:lnTo>
                  <a:lnTo>
                    <a:pt x="31" y="295"/>
                  </a:lnTo>
                  <a:lnTo>
                    <a:pt x="18" y="368"/>
                  </a:lnTo>
                  <a:lnTo>
                    <a:pt x="0" y="466"/>
                  </a:lnTo>
                  <a:lnTo>
                    <a:pt x="0" y="512"/>
                  </a:lnTo>
                  <a:lnTo>
                    <a:pt x="9" y="547"/>
                  </a:lnTo>
                  <a:lnTo>
                    <a:pt x="20" y="566"/>
                  </a:lnTo>
                  <a:lnTo>
                    <a:pt x="42" y="569"/>
                  </a:lnTo>
                  <a:lnTo>
                    <a:pt x="355" y="5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sp>
          <p:nvSpPr>
            <p:cNvPr id="32" name="Freeform 22">
              <a:extLst>
                <a:ext uri="{FF2B5EF4-FFF2-40B4-BE49-F238E27FC236}">
                  <a16:creationId xmlns:a16="http://schemas.microsoft.com/office/drawing/2014/main" id="{4CD2A13F-3660-4118-B6D7-A42A1614753B}"/>
                </a:ext>
              </a:extLst>
            </p:cNvPr>
            <p:cNvSpPr>
              <a:spLocks/>
            </p:cNvSpPr>
            <p:nvPr/>
          </p:nvSpPr>
          <p:spPr bwMode="auto">
            <a:xfrm>
              <a:off x="1302" y="2335"/>
              <a:ext cx="1404" cy="318"/>
            </a:xfrm>
            <a:custGeom>
              <a:avLst/>
              <a:gdLst>
                <a:gd name="T0" fmla="*/ 120 w 1404"/>
                <a:gd name="T1" fmla="*/ 99 h 318"/>
                <a:gd name="T2" fmla="*/ 205 w 1404"/>
                <a:gd name="T3" fmla="*/ 131 h 318"/>
                <a:gd name="T4" fmla="*/ 282 w 1404"/>
                <a:gd name="T5" fmla="*/ 151 h 318"/>
                <a:gd name="T6" fmla="*/ 350 w 1404"/>
                <a:gd name="T7" fmla="*/ 163 h 318"/>
                <a:gd name="T8" fmla="*/ 415 w 1404"/>
                <a:gd name="T9" fmla="*/ 163 h 318"/>
                <a:gd name="T10" fmla="*/ 481 w 1404"/>
                <a:gd name="T11" fmla="*/ 151 h 318"/>
                <a:gd name="T12" fmla="*/ 546 w 1404"/>
                <a:gd name="T13" fmla="*/ 131 h 318"/>
                <a:gd name="T14" fmla="*/ 617 w 1404"/>
                <a:gd name="T15" fmla="*/ 103 h 318"/>
                <a:gd name="T16" fmla="*/ 694 w 1404"/>
                <a:gd name="T17" fmla="*/ 67 h 318"/>
                <a:gd name="T18" fmla="*/ 793 w 1404"/>
                <a:gd name="T19" fmla="*/ 36 h 318"/>
                <a:gd name="T20" fmla="*/ 910 w 1404"/>
                <a:gd name="T21" fmla="*/ 12 h 318"/>
                <a:gd name="T22" fmla="*/ 1029 w 1404"/>
                <a:gd name="T23" fmla="*/ 0 h 318"/>
                <a:gd name="T24" fmla="*/ 1149 w 1404"/>
                <a:gd name="T25" fmla="*/ 12 h 318"/>
                <a:gd name="T26" fmla="*/ 1254 w 1404"/>
                <a:gd name="T27" fmla="*/ 51 h 318"/>
                <a:gd name="T28" fmla="*/ 1339 w 1404"/>
                <a:gd name="T29" fmla="*/ 123 h 318"/>
                <a:gd name="T30" fmla="*/ 1393 w 1404"/>
                <a:gd name="T31" fmla="*/ 235 h 318"/>
                <a:gd name="T32" fmla="*/ 1396 w 1404"/>
                <a:gd name="T33" fmla="*/ 310 h 318"/>
                <a:gd name="T34" fmla="*/ 1379 w 1404"/>
                <a:gd name="T35" fmla="*/ 314 h 318"/>
                <a:gd name="T36" fmla="*/ 1345 w 1404"/>
                <a:gd name="T37" fmla="*/ 290 h 318"/>
                <a:gd name="T38" fmla="*/ 1294 w 1404"/>
                <a:gd name="T39" fmla="*/ 243 h 318"/>
                <a:gd name="T40" fmla="*/ 1234 w 1404"/>
                <a:gd name="T41" fmla="*/ 203 h 318"/>
                <a:gd name="T42" fmla="*/ 1168 w 1404"/>
                <a:gd name="T43" fmla="*/ 175 h 318"/>
                <a:gd name="T44" fmla="*/ 1092 w 1404"/>
                <a:gd name="T45" fmla="*/ 159 h 318"/>
                <a:gd name="T46" fmla="*/ 1006 w 1404"/>
                <a:gd name="T47" fmla="*/ 159 h 318"/>
                <a:gd name="T48" fmla="*/ 910 w 1404"/>
                <a:gd name="T49" fmla="*/ 179 h 318"/>
                <a:gd name="T50" fmla="*/ 799 w 1404"/>
                <a:gd name="T51" fmla="*/ 215 h 318"/>
                <a:gd name="T52" fmla="*/ 694 w 1404"/>
                <a:gd name="T53" fmla="*/ 262 h 318"/>
                <a:gd name="T54" fmla="*/ 592 w 1404"/>
                <a:gd name="T55" fmla="*/ 282 h 318"/>
                <a:gd name="T56" fmla="*/ 481 w 1404"/>
                <a:gd name="T57" fmla="*/ 286 h 318"/>
                <a:gd name="T58" fmla="*/ 370 w 1404"/>
                <a:gd name="T59" fmla="*/ 282 h 318"/>
                <a:gd name="T60" fmla="*/ 262 w 1404"/>
                <a:gd name="T61" fmla="*/ 266 h 318"/>
                <a:gd name="T62" fmla="*/ 165 w 1404"/>
                <a:gd name="T63" fmla="*/ 247 h 318"/>
                <a:gd name="T64" fmla="*/ 83 w 1404"/>
                <a:gd name="T65" fmla="*/ 227 h 318"/>
                <a:gd name="T66" fmla="*/ 20 w 1404"/>
                <a:gd name="T67" fmla="*/ 211 h 318"/>
                <a:gd name="T68" fmla="*/ 17 w 1404"/>
                <a:gd name="T69" fmla="*/ 175 h 318"/>
                <a:gd name="T70" fmla="*/ 60 w 1404"/>
                <a:gd name="T71" fmla="*/ 103 h 3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404"/>
                <a:gd name="T109" fmla="*/ 0 h 318"/>
                <a:gd name="T110" fmla="*/ 1404 w 1404"/>
                <a:gd name="T111" fmla="*/ 318 h 318"/>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404" h="318">
                  <a:moveTo>
                    <a:pt x="74" y="79"/>
                  </a:moveTo>
                  <a:lnTo>
                    <a:pt x="120" y="99"/>
                  </a:lnTo>
                  <a:lnTo>
                    <a:pt x="165" y="115"/>
                  </a:lnTo>
                  <a:lnTo>
                    <a:pt x="205" y="131"/>
                  </a:lnTo>
                  <a:lnTo>
                    <a:pt x="245" y="143"/>
                  </a:lnTo>
                  <a:lnTo>
                    <a:pt x="282" y="151"/>
                  </a:lnTo>
                  <a:lnTo>
                    <a:pt x="316" y="159"/>
                  </a:lnTo>
                  <a:lnTo>
                    <a:pt x="350" y="163"/>
                  </a:lnTo>
                  <a:lnTo>
                    <a:pt x="384" y="163"/>
                  </a:lnTo>
                  <a:lnTo>
                    <a:pt x="415" y="163"/>
                  </a:lnTo>
                  <a:lnTo>
                    <a:pt x="447" y="159"/>
                  </a:lnTo>
                  <a:lnTo>
                    <a:pt x="481" y="151"/>
                  </a:lnTo>
                  <a:lnTo>
                    <a:pt x="512" y="143"/>
                  </a:lnTo>
                  <a:lnTo>
                    <a:pt x="546" y="131"/>
                  </a:lnTo>
                  <a:lnTo>
                    <a:pt x="580" y="119"/>
                  </a:lnTo>
                  <a:lnTo>
                    <a:pt x="617" y="103"/>
                  </a:lnTo>
                  <a:lnTo>
                    <a:pt x="654" y="87"/>
                  </a:lnTo>
                  <a:lnTo>
                    <a:pt x="694" y="67"/>
                  </a:lnTo>
                  <a:lnTo>
                    <a:pt x="742" y="51"/>
                  </a:lnTo>
                  <a:lnTo>
                    <a:pt x="793" y="36"/>
                  </a:lnTo>
                  <a:lnTo>
                    <a:pt x="850" y="24"/>
                  </a:lnTo>
                  <a:lnTo>
                    <a:pt x="910" y="12"/>
                  </a:lnTo>
                  <a:lnTo>
                    <a:pt x="970" y="4"/>
                  </a:lnTo>
                  <a:lnTo>
                    <a:pt x="1029" y="0"/>
                  </a:lnTo>
                  <a:lnTo>
                    <a:pt x="1089" y="4"/>
                  </a:lnTo>
                  <a:lnTo>
                    <a:pt x="1149" y="12"/>
                  </a:lnTo>
                  <a:lnTo>
                    <a:pt x="1203" y="28"/>
                  </a:lnTo>
                  <a:lnTo>
                    <a:pt x="1254" y="51"/>
                  </a:lnTo>
                  <a:lnTo>
                    <a:pt x="1299" y="83"/>
                  </a:lnTo>
                  <a:lnTo>
                    <a:pt x="1339" y="123"/>
                  </a:lnTo>
                  <a:lnTo>
                    <a:pt x="1370" y="175"/>
                  </a:lnTo>
                  <a:lnTo>
                    <a:pt x="1393" y="235"/>
                  </a:lnTo>
                  <a:lnTo>
                    <a:pt x="1404" y="310"/>
                  </a:lnTo>
                  <a:lnTo>
                    <a:pt x="1396" y="310"/>
                  </a:lnTo>
                  <a:lnTo>
                    <a:pt x="1387" y="314"/>
                  </a:lnTo>
                  <a:lnTo>
                    <a:pt x="1379" y="314"/>
                  </a:lnTo>
                  <a:lnTo>
                    <a:pt x="1370" y="318"/>
                  </a:lnTo>
                  <a:lnTo>
                    <a:pt x="1345" y="290"/>
                  </a:lnTo>
                  <a:lnTo>
                    <a:pt x="1319" y="266"/>
                  </a:lnTo>
                  <a:lnTo>
                    <a:pt x="1294" y="243"/>
                  </a:lnTo>
                  <a:lnTo>
                    <a:pt x="1265" y="223"/>
                  </a:lnTo>
                  <a:lnTo>
                    <a:pt x="1234" y="203"/>
                  </a:lnTo>
                  <a:lnTo>
                    <a:pt x="1203" y="187"/>
                  </a:lnTo>
                  <a:lnTo>
                    <a:pt x="1168" y="175"/>
                  </a:lnTo>
                  <a:lnTo>
                    <a:pt x="1132" y="167"/>
                  </a:lnTo>
                  <a:lnTo>
                    <a:pt x="1092" y="159"/>
                  </a:lnTo>
                  <a:lnTo>
                    <a:pt x="1052" y="159"/>
                  </a:lnTo>
                  <a:lnTo>
                    <a:pt x="1006" y="159"/>
                  </a:lnTo>
                  <a:lnTo>
                    <a:pt x="961" y="167"/>
                  </a:lnTo>
                  <a:lnTo>
                    <a:pt x="910" y="179"/>
                  </a:lnTo>
                  <a:lnTo>
                    <a:pt x="856" y="195"/>
                  </a:lnTo>
                  <a:lnTo>
                    <a:pt x="799" y="215"/>
                  </a:lnTo>
                  <a:lnTo>
                    <a:pt x="739" y="243"/>
                  </a:lnTo>
                  <a:lnTo>
                    <a:pt x="694" y="262"/>
                  </a:lnTo>
                  <a:lnTo>
                    <a:pt x="643" y="274"/>
                  </a:lnTo>
                  <a:lnTo>
                    <a:pt x="592" y="282"/>
                  </a:lnTo>
                  <a:lnTo>
                    <a:pt x="538" y="286"/>
                  </a:lnTo>
                  <a:lnTo>
                    <a:pt x="481" y="286"/>
                  </a:lnTo>
                  <a:lnTo>
                    <a:pt x="427" y="286"/>
                  </a:lnTo>
                  <a:lnTo>
                    <a:pt x="370" y="282"/>
                  </a:lnTo>
                  <a:lnTo>
                    <a:pt x="316" y="274"/>
                  </a:lnTo>
                  <a:lnTo>
                    <a:pt x="262" y="266"/>
                  </a:lnTo>
                  <a:lnTo>
                    <a:pt x="211" y="258"/>
                  </a:lnTo>
                  <a:lnTo>
                    <a:pt x="165" y="247"/>
                  </a:lnTo>
                  <a:lnTo>
                    <a:pt x="120" y="235"/>
                  </a:lnTo>
                  <a:lnTo>
                    <a:pt x="83" y="227"/>
                  </a:lnTo>
                  <a:lnTo>
                    <a:pt x="49" y="219"/>
                  </a:lnTo>
                  <a:lnTo>
                    <a:pt x="20" y="211"/>
                  </a:lnTo>
                  <a:lnTo>
                    <a:pt x="0" y="203"/>
                  </a:lnTo>
                  <a:lnTo>
                    <a:pt x="17" y="175"/>
                  </a:lnTo>
                  <a:lnTo>
                    <a:pt x="40" y="139"/>
                  </a:lnTo>
                  <a:lnTo>
                    <a:pt x="60" y="103"/>
                  </a:lnTo>
                  <a:lnTo>
                    <a:pt x="74" y="79"/>
                  </a:lnTo>
                  <a:close/>
                </a:path>
              </a:pathLst>
            </a:custGeom>
            <a:solidFill>
              <a:srgbClr val="3366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black"/>
                </a:solidFill>
                <a:effectLst/>
                <a:uLnTx/>
                <a:uFillTx/>
                <a:latin typeface="Trebuchet MS" panose="020B0603020202020204"/>
                <a:ea typeface="宋体" panose="02010600030101010101" pitchFamily="2" charset="-122"/>
                <a:cs typeface="Arial" panose="020B0604020202020204" pitchFamily="34" charset="0"/>
              </a:endParaRPr>
            </a:p>
          </p:txBody>
        </p:sp>
      </p:grpSp>
      <p:grpSp>
        <p:nvGrpSpPr>
          <p:cNvPr id="33" name="Group 27">
            <a:extLst>
              <a:ext uri="{FF2B5EF4-FFF2-40B4-BE49-F238E27FC236}">
                <a16:creationId xmlns:a16="http://schemas.microsoft.com/office/drawing/2014/main" id="{5EEF5134-E635-4D78-ADCB-5A3E49C81C20}"/>
              </a:ext>
            </a:extLst>
          </p:cNvPr>
          <p:cNvGrpSpPr>
            <a:grpSpLocks/>
          </p:cNvGrpSpPr>
          <p:nvPr/>
        </p:nvGrpSpPr>
        <p:grpSpPr bwMode="auto">
          <a:xfrm rot="-637170">
            <a:off x="1655375" y="4915573"/>
            <a:ext cx="2424727" cy="994443"/>
            <a:chOff x="336" y="2040"/>
            <a:chExt cx="1200" cy="2016"/>
          </a:xfrm>
        </p:grpSpPr>
        <p:pic>
          <p:nvPicPr>
            <p:cNvPr id="34" name="Picture 28" descr="p3012_5">
              <a:extLst>
                <a:ext uri="{FF2B5EF4-FFF2-40B4-BE49-F238E27FC236}">
                  <a16:creationId xmlns:a16="http://schemas.microsoft.com/office/drawing/2014/main" id="{93355437-B49B-4832-BAB8-C6488952CE4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25410">
              <a:off x="636" y="2328"/>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29" descr="p3012_8">
              <a:extLst>
                <a:ext uri="{FF2B5EF4-FFF2-40B4-BE49-F238E27FC236}">
                  <a16:creationId xmlns:a16="http://schemas.microsoft.com/office/drawing/2014/main" id="{6EECB147-1525-4A7F-BE4A-9BA45C61CD2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553848">
              <a:off x="480" y="2040"/>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0" descr="p3012_8">
              <a:extLst>
                <a:ext uri="{FF2B5EF4-FFF2-40B4-BE49-F238E27FC236}">
                  <a16:creationId xmlns:a16="http://schemas.microsoft.com/office/drawing/2014/main" id="{7DDB5F70-4505-48D6-8E5D-F929E1F4687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407644">
              <a:off x="336" y="2544"/>
              <a:ext cx="900" cy="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86917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7" presetClass="entr" presetSubtype="4"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0" fill="hold"/>
                                        <p:tgtEl>
                                          <p:spTgt spid="33"/>
                                        </p:tgtEl>
                                        <p:attrNameLst>
                                          <p:attrName>ppt_x</p:attrName>
                                        </p:attrNameLst>
                                      </p:cBhvr>
                                      <p:tavLst>
                                        <p:tav tm="0">
                                          <p:val>
                                            <p:strVal val="#ppt_x"/>
                                          </p:val>
                                        </p:tav>
                                        <p:tav tm="100000">
                                          <p:val>
                                            <p:strVal val="#ppt_x"/>
                                          </p:val>
                                        </p:tav>
                                      </p:tavLst>
                                    </p:anim>
                                    <p:anim calcmode="lin" valueType="num">
                                      <p:cBhvr additive="base">
                                        <p:cTn id="13" dur="5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lythaito 1"/>
          <p:cNvPicPr>
            <a:picLocks noChangeAspect="1" noChangeArrowheads="1"/>
          </p:cNvPicPr>
          <p:nvPr/>
        </p:nvPicPr>
        <p:blipFill>
          <a:blip r:embed="rId2"/>
          <a:srcRect/>
          <a:stretch>
            <a:fillRect/>
          </a:stretch>
        </p:blipFill>
        <p:spPr bwMode="auto">
          <a:xfrm>
            <a:off x="285009" y="4275120"/>
            <a:ext cx="4104278" cy="2505688"/>
          </a:xfrm>
          <a:prstGeom prst="rect">
            <a:avLst/>
          </a:prstGeom>
          <a:ln>
            <a:noFill/>
          </a:ln>
          <a:effectLst>
            <a:softEdge rad="112500"/>
          </a:effectLst>
        </p:spPr>
      </p:pic>
      <p:pic>
        <p:nvPicPr>
          <p:cNvPr id="68610" name="Picture 2" descr="Kết quả hình ảnh cho lý công uẩn"/>
          <p:cNvPicPr>
            <a:picLocks noChangeAspect="1" noChangeArrowheads="1"/>
          </p:cNvPicPr>
          <p:nvPr/>
        </p:nvPicPr>
        <p:blipFill>
          <a:blip r:embed="rId3"/>
          <a:srcRect/>
          <a:stretch>
            <a:fillRect/>
          </a:stretch>
        </p:blipFill>
        <p:spPr bwMode="auto">
          <a:xfrm>
            <a:off x="321827" y="186520"/>
            <a:ext cx="4067175" cy="4067176"/>
          </a:xfrm>
          <a:prstGeom prst="rect">
            <a:avLst/>
          </a:prstGeom>
          <a:ln>
            <a:noFill/>
          </a:ln>
          <a:effectLst>
            <a:softEdge rad="112500"/>
          </a:effectLst>
        </p:spPr>
      </p:pic>
      <p:pic>
        <p:nvPicPr>
          <p:cNvPr id="4" name="Picture 4" descr="Tượng_Lý_Thái_Tổ_2"/>
          <p:cNvPicPr>
            <a:picLocks noChangeAspect="1" noChangeArrowheads="1"/>
          </p:cNvPicPr>
          <p:nvPr/>
        </p:nvPicPr>
        <p:blipFill>
          <a:blip r:embed="rId4"/>
          <a:srcRect l="24178" r="27544"/>
          <a:stretch>
            <a:fillRect/>
          </a:stretch>
        </p:blipFill>
        <p:spPr bwMode="auto">
          <a:xfrm>
            <a:off x="4631372" y="201881"/>
            <a:ext cx="5391397" cy="6525494"/>
          </a:xfrm>
          <a:prstGeom prst="rect">
            <a:avLst/>
          </a:prstGeom>
          <a:ln>
            <a:noFill/>
          </a:ln>
          <a:effectLst>
            <a:softEdge rad="112500"/>
          </a:effectLst>
        </p:spPr>
      </p:pic>
      <p:sp>
        <p:nvSpPr>
          <p:cNvPr id="5" name="TextBox 4"/>
          <p:cNvSpPr txBox="1"/>
          <p:nvPr/>
        </p:nvSpPr>
        <p:spPr>
          <a:xfrm>
            <a:off x="9939648" y="1531898"/>
            <a:ext cx="2216727"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7030A0"/>
                </a:solidFill>
                <a:effectLst/>
                <a:uLnTx/>
                <a:uFillTx/>
                <a:latin typeface="Amazone" pitchFamily="66" charset="0"/>
                <a:ea typeface="+mn-ea"/>
                <a:cs typeface="+mn-cs"/>
              </a:rPr>
              <a:t>Lý</a:t>
            </a:r>
            <a:r>
              <a:rPr kumimoji="0" lang="en-US" sz="7200" b="1" i="0" u="none" strike="noStrike" kern="1200" cap="none" spc="0" normalizeH="0" baseline="0" noProof="0" dirty="0">
                <a:ln>
                  <a:noFill/>
                </a:ln>
                <a:solidFill>
                  <a:srgbClr val="7030A0"/>
                </a:solidFill>
                <a:effectLst/>
                <a:uLnTx/>
                <a:uFillTx/>
                <a:latin typeface="Amazone" pitchFamily="66" charset="0"/>
                <a:ea typeface="+mn-ea"/>
                <a:cs typeface="+mn-cs"/>
              </a:rPr>
              <a:t> </a:t>
            </a:r>
            <a:r>
              <a:rPr kumimoji="0" lang="en-US" sz="7200" b="1" i="0" u="none" strike="noStrike" kern="1200" cap="none" spc="0" normalizeH="0" baseline="0" noProof="0" dirty="0" err="1">
                <a:ln>
                  <a:noFill/>
                </a:ln>
                <a:solidFill>
                  <a:srgbClr val="7030A0"/>
                </a:solidFill>
                <a:effectLst/>
                <a:uLnTx/>
                <a:uFillTx/>
                <a:latin typeface="Amazone" pitchFamily="66" charset="0"/>
                <a:ea typeface="+mn-ea"/>
                <a:cs typeface="+mn-cs"/>
              </a:rPr>
              <a:t>Công</a:t>
            </a:r>
            <a:r>
              <a:rPr kumimoji="0" lang="en-US" sz="7200" b="1" i="0" u="none" strike="noStrike" kern="1200" cap="none" spc="0" normalizeH="0" baseline="0" noProof="0" dirty="0">
                <a:ln>
                  <a:noFill/>
                </a:ln>
                <a:solidFill>
                  <a:srgbClr val="7030A0"/>
                </a:solidFill>
                <a:effectLst/>
                <a:uLnTx/>
                <a:uFillTx/>
                <a:latin typeface="Amazone" pitchFamily="66" charset="0"/>
                <a:ea typeface="+mn-ea"/>
                <a:cs typeface="+mn-cs"/>
              </a:rPr>
              <a:t> </a:t>
            </a:r>
            <a:r>
              <a:rPr kumimoji="0" lang="en-US" sz="7200" b="1" i="0" u="none" strike="noStrike" kern="1200" cap="none" spc="0" normalizeH="0" baseline="0" noProof="0" dirty="0" err="1">
                <a:ln>
                  <a:noFill/>
                </a:ln>
                <a:solidFill>
                  <a:srgbClr val="7030A0"/>
                </a:solidFill>
                <a:effectLst/>
                <a:uLnTx/>
                <a:uFillTx/>
                <a:latin typeface="Amazone" pitchFamily="66" charset="0"/>
                <a:ea typeface="+mn-ea"/>
                <a:cs typeface="+mn-cs"/>
              </a:rPr>
              <a:t>Uẩn</a:t>
            </a:r>
            <a:endParaRPr kumimoji="0" lang="en-US" sz="7200" b="1" i="0" u="none" strike="noStrike" kern="1200" cap="none" spc="0" normalizeH="0" baseline="0" noProof="0" dirty="0">
              <a:ln>
                <a:noFill/>
              </a:ln>
              <a:solidFill>
                <a:srgbClr val="7030A0"/>
              </a:solidFill>
              <a:effectLst/>
              <a:uLnTx/>
              <a:uFillTx/>
              <a:latin typeface="Amazone" pitchFamily="66"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4" fill="hold" nodeType="clickEffect">
                                  <p:stCondLst>
                                    <p:cond delay="0"/>
                                  </p:stCondLst>
                                  <p:childTnLst>
                                    <p:set>
                                      <p:cBhvr>
                                        <p:cTn id="16" dur="1" fill="hold">
                                          <p:stCondLst>
                                            <p:cond delay="0"/>
                                          </p:stCondLst>
                                        </p:cTn>
                                        <p:tgtEl>
                                          <p:spTgt spid="68610"/>
                                        </p:tgtEl>
                                        <p:attrNameLst>
                                          <p:attrName>style.visibility</p:attrName>
                                        </p:attrNameLst>
                                      </p:cBhvr>
                                      <p:to>
                                        <p:strVal val="visible"/>
                                      </p:to>
                                    </p:set>
                                    <p:animEffect transition="in" filter="wheel(4)">
                                      <p:cBhvr>
                                        <p:cTn id="17" dur="2000"/>
                                        <p:tgtEl>
                                          <p:spTgt spid="68610"/>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heel(4)">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rot="19693278">
            <a:off x="-2673752" y="805307"/>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2" name="Table 1">
            <a:extLst>
              <a:ext uri="{FF2B5EF4-FFF2-40B4-BE49-F238E27FC236}">
                <a16:creationId xmlns:a16="http://schemas.microsoft.com/office/drawing/2014/main" id="{F24F2085-22AE-E1A6-7E01-C3F0D64178E9}"/>
              </a:ext>
            </a:extLst>
          </p:cNvPr>
          <p:cNvGraphicFramePr>
            <a:graphicFrameLocks noGrp="1"/>
          </p:cNvGraphicFramePr>
          <p:nvPr>
            <p:extLst>
              <p:ext uri="{D42A27DB-BD31-4B8C-83A1-F6EECF244321}">
                <p14:modId xmlns:p14="http://schemas.microsoft.com/office/powerpoint/2010/main" val="1260089967"/>
              </p:ext>
            </p:extLst>
          </p:nvPr>
        </p:nvGraphicFramePr>
        <p:xfrm>
          <a:off x="3747541" y="134911"/>
          <a:ext cx="7854846" cy="6648634"/>
        </p:xfrm>
        <a:graphic>
          <a:graphicData uri="http://schemas.openxmlformats.org/drawingml/2006/table">
            <a:tbl>
              <a:tblPr firstRow="1" firstCol="1" bandRow="1"/>
              <a:tblGrid>
                <a:gridCol w="3927423">
                  <a:extLst>
                    <a:ext uri="{9D8B030D-6E8A-4147-A177-3AD203B41FA5}">
                      <a16:colId xmlns:a16="http://schemas.microsoft.com/office/drawing/2014/main" val="4238457004"/>
                    </a:ext>
                  </a:extLst>
                </a:gridCol>
                <a:gridCol w="3927423">
                  <a:extLst>
                    <a:ext uri="{9D8B030D-6E8A-4147-A177-3AD203B41FA5}">
                      <a16:colId xmlns:a16="http://schemas.microsoft.com/office/drawing/2014/main" val="2278802506"/>
                    </a:ext>
                  </a:extLst>
                </a:gridCol>
              </a:tblGrid>
              <a:tr h="1451938">
                <a:tc gridSpan="2">
                  <a:txBody>
                    <a:bodyPr/>
                    <a:lstStyle/>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SỐ 1</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Bef>
                          <a:spcPts val="600"/>
                        </a:spcBef>
                        <a:spcAft>
                          <a:spcPts val="600"/>
                        </a:spcAft>
                      </a:pPr>
                      <a:r>
                        <a:rPr lang="pt-BR" sz="28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Tìm hiểu chung về văn bản “Chiếu dời đô” – Lý Công Uẩn</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hMerge="1">
                  <a:txBody>
                    <a:bodyPr/>
                    <a:lstStyle/>
                    <a:p>
                      <a:endParaRPr lang="en-US"/>
                    </a:p>
                  </a:txBody>
                  <a:tcPr/>
                </a:tc>
                <a:extLst>
                  <a:ext uri="{0D108BD9-81ED-4DB2-BD59-A6C34878D82A}">
                    <a16:rowId xmlns:a16="http://schemas.microsoft.com/office/drawing/2014/main" val="4283510474"/>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Cho biết hoàn cảnh ra đời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816907285"/>
                  </a:ext>
                </a:extLst>
              </a:tr>
              <a:tr h="745054">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 Văn bản được viết theo thể loại nào?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03519593"/>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 Văn bản được viết ra nhằm mục đích gì?</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2252158"/>
                  </a:ext>
                </a:extLst>
              </a:tr>
              <a:tr h="998766">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 Đối tượng thuyết phục của văn bản là ai?</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1092970578"/>
                  </a:ext>
                </a:extLst>
              </a:tr>
              <a:tr h="1252480">
                <a:tc>
                  <a:txBody>
                    <a:bodyPr/>
                    <a:lstStyle/>
                    <a:p>
                      <a:pPr algn="just">
                        <a:lnSpc>
                          <a:spcPct val="115000"/>
                        </a:lnSpc>
                        <a:spcBef>
                          <a:spcPts val="600"/>
                        </a:spcBef>
                        <a:spcAft>
                          <a:spcPts val="600"/>
                        </a:spcAft>
                      </a:pPr>
                      <a:r>
                        <a:rPr lang="pt-BR"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 Xác định bố cục và nội dung từng phần của văn bản.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40000"/>
                        <a:lumOff val="60000"/>
                      </a:schemeClr>
                    </a:solidFill>
                  </a:tcPr>
                </a:tc>
                <a:tc>
                  <a:txBody>
                    <a:bodyPr/>
                    <a:lstStyle/>
                    <a:p>
                      <a:pPr algn="just">
                        <a:lnSpc>
                          <a:spcPct val="115000"/>
                        </a:lnSpc>
                        <a:spcBef>
                          <a:spcPts val="600"/>
                        </a:spcBef>
                        <a:spcAft>
                          <a:spcPts val="600"/>
                        </a:spcAft>
                      </a:pPr>
                      <a:r>
                        <a:rPr lang="pt-BR"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txBody>
                  <a:tcPr marL="50172" marR="501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F2F2"/>
                    </a:solidFill>
                  </a:tcPr>
                </a:tc>
                <a:extLst>
                  <a:ext uri="{0D108BD9-81ED-4DB2-BD59-A6C34878D82A}">
                    <a16:rowId xmlns:a16="http://schemas.microsoft.com/office/drawing/2014/main" val="3919764543"/>
                  </a:ext>
                </a:extLst>
              </a:tr>
            </a:tbl>
          </a:graphicData>
        </a:graphic>
      </p:graphicFrame>
    </p:spTree>
    <p:extLst>
      <p:ext uri="{BB962C8B-B14F-4D97-AF65-F5344CB8AC3E}">
        <p14:creationId xmlns:p14="http://schemas.microsoft.com/office/powerpoint/2010/main" val="269691970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A839BB6-8B7E-4FC7-AABC-959320C07F65}"/>
              </a:ext>
            </a:extLst>
          </p:cNvPr>
          <p:cNvSpPr/>
          <p:nvPr/>
        </p:nvSpPr>
        <p:spPr>
          <a:xfrm rot="19693278">
            <a:off x="-2823653" y="639408"/>
            <a:ext cx="8244840" cy="802209"/>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3.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phẩm</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7" name="Freeform: Shape 6">
            <a:extLst>
              <a:ext uri="{FF2B5EF4-FFF2-40B4-BE49-F238E27FC236}">
                <a16:creationId xmlns:a16="http://schemas.microsoft.com/office/drawing/2014/main" id="{BCC039DC-AF02-4B9A-BED5-30ACB671864F}"/>
              </a:ext>
            </a:extLst>
          </p:cNvPr>
          <p:cNvSpPr/>
          <p:nvPr/>
        </p:nvSpPr>
        <p:spPr>
          <a:xfrm>
            <a:off x="2248524" y="665965"/>
            <a:ext cx="2252577" cy="1179835"/>
          </a:xfrm>
          <a:custGeom>
            <a:avLst/>
            <a:gdLst>
              <a:gd name="connsiteX0" fmla="*/ 0 w 8126134"/>
              <a:gd name="connsiteY0" fmla="*/ 170921 h 1709208"/>
              <a:gd name="connsiteX1" fmla="*/ 170921 w 8126134"/>
              <a:gd name="connsiteY1" fmla="*/ 0 h 1709208"/>
              <a:gd name="connsiteX2" fmla="*/ 7955213 w 8126134"/>
              <a:gd name="connsiteY2" fmla="*/ 0 h 1709208"/>
              <a:gd name="connsiteX3" fmla="*/ 8126134 w 8126134"/>
              <a:gd name="connsiteY3" fmla="*/ 170921 h 1709208"/>
              <a:gd name="connsiteX4" fmla="*/ 8126134 w 8126134"/>
              <a:gd name="connsiteY4" fmla="*/ 1538287 h 1709208"/>
              <a:gd name="connsiteX5" fmla="*/ 7955213 w 8126134"/>
              <a:gd name="connsiteY5" fmla="*/ 1709208 h 1709208"/>
              <a:gd name="connsiteX6" fmla="*/ 170921 w 8126134"/>
              <a:gd name="connsiteY6" fmla="*/ 1709208 h 1709208"/>
              <a:gd name="connsiteX7" fmla="*/ 0 w 8126134"/>
              <a:gd name="connsiteY7" fmla="*/ 1538287 h 1709208"/>
              <a:gd name="connsiteX8" fmla="*/ 0 w 8126134"/>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26134" h="1709208">
                <a:moveTo>
                  <a:pt x="0" y="170921"/>
                </a:moveTo>
                <a:cubicBezTo>
                  <a:pt x="0" y="76524"/>
                  <a:pt x="76524" y="0"/>
                  <a:pt x="170921" y="0"/>
                </a:cubicBezTo>
                <a:lnTo>
                  <a:pt x="7955213" y="0"/>
                </a:lnTo>
                <a:cubicBezTo>
                  <a:pt x="8049610" y="0"/>
                  <a:pt x="8126134" y="76524"/>
                  <a:pt x="8126134" y="170921"/>
                </a:cubicBezTo>
                <a:lnTo>
                  <a:pt x="8126134" y="1538287"/>
                </a:lnTo>
                <a:cubicBezTo>
                  <a:pt x="8126134" y="1632684"/>
                  <a:pt x="8049610" y="1709208"/>
                  <a:pt x="7955213" y="1709208"/>
                </a:cubicBezTo>
                <a:lnTo>
                  <a:pt x="170921" y="1709208"/>
                </a:lnTo>
                <a:cubicBezTo>
                  <a:pt x="76524" y="1709208"/>
                  <a:pt x="0" y="1632684"/>
                  <a:pt x="0" y="1538287"/>
                </a:cubicBezTo>
                <a:lnTo>
                  <a:pt x="0" y="170921"/>
                </a:lnTo>
                <a:close/>
              </a:path>
            </a:pathLst>
          </a:custGeom>
          <a:solidFill>
            <a:schemeClr val="accent2">
              <a:lumMod val="75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Hoàn</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cảnh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sáng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tác</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1" name="Freeform: Shape 10">
            <a:extLst>
              <a:ext uri="{FF2B5EF4-FFF2-40B4-BE49-F238E27FC236}">
                <a16:creationId xmlns:a16="http://schemas.microsoft.com/office/drawing/2014/main" id="{AF34708F-6DC5-47DF-82B0-59863F1D75BA}"/>
              </a:ext>
            </a:extLst>
          </p:cNvPr>
          <p:cNvSpPr/>
          <p:nvPr/>
        </p:nvSpPr>
        <p:spPr>
          <a:xfrm>
            <a:off x="948758" y="2240668"/>
            <a:ext cx="2599531" cy="916982"/>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a:solidFill>
            <a:schemeClr val="accent6">
              <a:lumMod val="75000"/>
            </a:schemeClr>
          </a:solidFill>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Thể</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loại</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2" name="Freeform: Shape 11">
            <a:extLst>
              <a:ext uri="{FF2B5EF4-FFF2-40B4-BE49-F238E27FC236}">
                <a16:creationId xmlns:a16="http://schemas.microsoft.com/office/drawing/2014/main" id="{67601D44-19FA-401A-B9AE-6B5BD6D1FD42}"/>
              </a:ext>
            </a:extLst>
          </p:cNvPr>
          <p:cNvSpPr/>
          <p:nvPr/>
        </p:nvSpPr>
        <p:spPr>
          <a:xfrm>
            <a:off x="272801" y="4481810"/>
            <a:ext cx="1950119" cy="1492543"/>
          </a:xfrm>
          <a:custGeom>
            <a:avLst/>
            <a:gdLst>
              <a:gd name="connsiteX0" fmla="*/ 0 w 2599531"/>
              <a:gd name="connsiteY0" fmla="*/ 170921 h 1709208"/>
              <a:gd name="connsiteX1" fmla="*/ 170921 w 2599531"/>
              <a:gd name="connsiteY1" fmla="*/ 0 h 1709208"/>
              <a:gd name="connsiteX2" fmla="*/ 2428610 w 2599531"/>
              <a:gd name="connsiteY2" fmla="*/ 0 h 1709208"/>
              <a:gd name="connsiteX3" fmla="*/ 2599531 w 2599531"/>
              <a:gd name="connsiteY3" fmla="*/ 170921 h 1709208"/>
              <a:gd name="connsiteX4" fmla="*/ 2599531 w 2599531"/>
              <a:gd name="connsiteY4" fmla="*/ 1538287 h 1709208"/>
              <a:gd name="connsiteX5" fmla="*/ 2428610 w 2599531"/>
              <a:gd name="connsiteY5" fmla="*/ 1709208 h 1709208"/>
              <a:gd name="connsiteX6" fmla="*/ 170921 w 2599531"/>
              <a:gd name="connsiteY6" fmla="*/ 1709208 h 1709208"/>
              <a:gd name="connsiteX7" fmla="*/ 0 w 2599531"/>
              <a:gd name="connsiteY7" fmla="*/ 1538287 h 1709208"/>
              <a:gd name="connsiteX8" fmla="*/ 0 w 2599531"/>
              <a:gd name="connsiteY8" fmla="*/ 170921 h 1709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9531" h="1709208">
                <a:moveTo>
                  <a:pt x="0" y="170921"/>
                </a:moveTo>
                <a:cubicBezTo>
                  <a:pt x="0" y="76524"/>
                  <a:pt x="76524" y="0"/>
                  <a:pt x="170921" y="0"/>
                </a:cubicBezTo>
                <a:lnTo>
                  <a:pt x="2428610" y="0"/>
                </a:lnTo>
                <a:cubicBezTo>
                  <a:pt x="2523007" y="0"/>
                  <a:pt x="2599531" y="76524"/>
                  <a:pt x="2599531" y="170921"/>
                </a:cubicBezTo>
                <a:lnTo>
                  <a:pt x="2599531" y="1538287"/>
                </a:lnTo>
                <a:cubicBezTo>
                  <a:pt x="2599531" y="1632684"/>
                  <a:pt x="2523007" y="1709208"/>
                  <a:pt x="2428610" y="1709208"/>
                </a:cubicBezTo>
                <a:lnTo>
                  <a:pt x="170921" y="1709208"/>
                </a:lnTo>
                <a:cubicBezTo>
                  <a:pt x="76524" y="1709208"/>
                  <a:pt x="0" y="1632684"/>
                  <a:pt x="0" y="1538287"/>
                </a:cubicBezTo>
                <a:lnTo>
                  <a:pt x="0" y="170921"/>
                </a:lnTo>
                <a:close/>
              </a:path>
            </a:pathLst>
          </a:custGeom>
          <a:solidFill>
            <a:schemeClr val="accent3">
              <a:lumMod val="60000"/>
              <a:lumOff val="40000"/>
            </a:schemeClr>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17701" tIns="217701" rIns="217701" bIns="217701" numCol="1" spcCol="1270" anchor="ctr" anchorCtr="0">
            <a:noAutofit/>
          </a:bodyPr>
          <a:lstStyle/>
          <a:p>
            <a:pPr marL="0" marR="0" lvl="0" indent="0" algn="ctr" defTabSz="1955800" rtl="0" eaLnBrk="1" fontAlgn="auto" latinLnBrk="0" hangingPunct="1">
              <a:lnSpc>
                <a:spcPct val="90000"/>
              </a:lnSpc>
              <a:spcBef>
                <a:spcPct val="0"/>
              </a:spcBef>
              <a:spcAft>
                <a:spcPct val="3500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584CC698-CDB5-82D4-97F6-B917B3643AE9}"/>
              </a:ext>
            </a:extLst>
          </p:cNvPr>
          <p:cNvSpPr txBox="1"/>
          <p:nvPr/>
        </p:nvSpPr>
        <p:spPr>
          <a:xfrm>
            <a:off x="4462274" y="79043"/>
            <a:ext cx="7431320" cy="1339662"/>
          </a:xfrm>
          <a:prstGeom prst="rect">
            <a:avLst/>
          </a:prstGeom>
          <a:solidFill>
            <a:schemeClr val="accent4"/>
          </a:solidFill>
          <a:ln w="28575">
            <a:solidFill>
              <a:schemeClr val="accent1"/>
            </a:solidFill>
          </a:ln>
        </p:spPr>
        <p:txBody>
          <a:bodyPr wrap="square">
            <a:spAutoFit/>
          </a:bodyPr>
          <a:lstStyle/>
          <a:p>
            <a:pPr algn="just">
              <a:lnSpc>
                <a:spcPct val="115000"/>
              </a:lnSpc>
              <a:spcAft>
                <a:spcPts val="800"/>
              </a:spcAft>
            </a:pP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1010,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Uẩn</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Hoa</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Lư</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dịp</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này</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rộng</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rãi</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err="1">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b="1"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DB613985-D4D8-E813-A54B-533DB85674DD}"/>
              </a:ext>
            </a:extLst>
          </p:cNvPr>
          <p:cNvSpPr txBox="1"/>
          <p:nvPr/>
        </p:nvSpPr>
        <p:spPr>
          <a:xfrm>
            <a:off x="3785044" y="1874678"/>
            <a:ext cx="8108550" cy="2189125"/>
          </a:xfrm>
          <a:prstGeom prst="rect">
            <a:avLst/>
          </a:prstGeom>
          <a:solidFill>
            <a:schemeClr val="accent6">
              <a:lumMod val="60000"/>
              <a:lumOff val="40000"/>
            </a:schemeClr>
          </a:solidFill>
          <a:ln w="28575">
            <a:solidFill>
              <a:schemeClr val="accent2">
                <a:lumMod val="60000"/>
                <a:lumOff val="40000"/>
              </a:schemeClr>
            </a:solidFill>
          </a:ln>
        </p:spPr>
        <p:txBody>
          <a:bodyPr wrap="square">
            <a:spAutoFit/>
          </a:bodyPr>
          <a:lstStyle/>
          <a:p>
            <a:pPr algn="just">
              <a:lnSpc>
                <a:spcPct val="115000"/>
              </a:lnSpc>
              <a:spcAft>
                <a:spcPts val="800"/>
              </a:spcAft>
            </a:pPr>
            <a:r>
              <a:rPr lang="en-US" sz="24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kern="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là</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cổ</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chức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năng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thường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dùng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bởi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bậc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vua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chúa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việc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ban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bố</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cáo</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lệnh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xuống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cho</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Ở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đây</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uẩn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đã</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sử</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này</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để</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tôn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trọng</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mình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người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vấn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đề</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liên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quan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vận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mệnh</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tộc</a:t>
            </a:r>
            <a:r>
              <a:rPr lang="en-US" sz="24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CB91DF75-9E7A-52D9-578D-CECC6ACA1DB4}"/>
              </a:ext>
            </a:extLst>
          </p:cNvPr>
          <p:cNvSpPr txBox="1"/>
          <p:nvPr/>
        </p:nvSpPr>
        <p:spPr>
          <a:xfrm>
            <a:off x="2274129" y="4171853"/>
            <a:ext cx="9645070" cy="2554545"/>
          </a:xfrm>
          <a:prstGeom prst="rect">
            <a:avLst/>
          </a:prstGeom>
          <a:solidFill>
            <a:schemeClr val="accent4">
              <a:lumMod val="40000"/>
              <a:lumOff val="60000"/>
            </a:schemeClr>
          </a:solidFill>
          <a:ln w="28575">
            <a:solidFill>
              <a:schemeClr val="tx1"/>
            </a:solidFill>
          </a:ln>
        </p:spPr>
        <p:txBody>
          <a:bodyPr wrap="square">
            <a:spAutoFit/>
          </a:bodyPr>
          <a:lstStyle/>
          <a:p>
            <a:pPr algn="just">
              <a:spcAft>
                <a:spcPts val="800"/>
              </a:spcAft>
            </a:pP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 3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pP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Tiếp</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vương</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3: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dời</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kern="1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6128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36671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 ĐỌC – HIỂU VĂN BẢN</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61841403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hink, Pair, Share – phương pháp học tốt cho nhóm trẻ - CTH EDU"/>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1510" y="0"/>
            <a:ext cx="3324357" cy="2202178"/>
          </a:xfrm>
          <a:prstGeom prst="rect">
            <a:avLst/>
          </a:prstGeom>
          <a:noFill/>
          <a:ln>
            <a:noFill/>
          </a:ln>
        </p:spPr>
      </p:pic>
      <p:sp>
        <p:nvSpPr>
          <p:cNvPr id="13" name="WordArt 5"/>
          <p:cNvSpPr>
            <a:spLocks noChangeArrowheads="1" noChangeShapeType="1" noTextEdit="1"/>
          </p:cNvSpPr>
          <p:nvPr/>
        </p:nvSpPr>
        <p:spPr bwMode="auto">
          <a:xfrm>
            <a:off x="3603429" y="31235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5" name="Group 14"/>
          <p:cNvGrpSpPr/>
          <p:nvPr/>
        </p:nvGrpSpPr>
        <p:grpSpPr>
          <a:xfrm rot="198028">
            <a:off x="3129280" y="-151836"/>
            <a:ext cx="8001285" cy="1402334"/>
            <a:chOff x="5855626" y="-119829"/>
            <a:chExt cx="5927300" cy="3556577"/>
          </a:xfrm>
        </p:grpSpPr>
        <p:sp>
          <p:nvSpPr>
            <p:cNvPr id="16" name="Rectangle 15"/>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pic>
        <p:nvPicPr>
          <p:cNvPr id="20" name="Picture 12"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b="67768"/>
          <a:stretch/>
        </p:blipFill>
        <p:spPr bwMode="auto">
          <a:xfrm>
            <a:off x="393446" y="2780676"/>
            <a:ext cx="2208127" cy="83820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35388" b="29105"/>
          <a:stretch/>
        </p:blipFill>
        <p:spPr bwMode="auto">
          <a:xfrm>
            <a:off x="393446" y="4069932"/>
            <a:ext cx="2208127" cy="85981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nk, Think, Pair Share - Welcome!"/>
          <p:cNvPicPr>
            <a:picLocks noChangeAspect="1" noChangeArrowheads="1"/>
          </p:cNvPicPr>
          <p:nvPr/>
        </p:nvPicPr>
        <p:blipFill rotWithShape="1">
          <a:blip r:embed="rId7">
            <a:extLst>
              <a:ext uri="{28A0092B-C50C-407E-A947-70E740481C1C}">
                <a14:useLocalDpi xmlns:a14="http://schemas.microsoft.com/office/drawing/2010/main" val="0"/>
              </a:ext>
            </a:extLst>
          </a:blip>
          <a:srcRect t="69639"/>
          <a:stretch/>
        </p:blipFill>
        <p:spPr bwMode="auto">
          <a:xfrm>
            <a:off x="393446" y="5038379"/>
            <a:ext cx="2084491" cy="1374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IMG_1582517675295_1582518075254">
            <a:extLst>
              <a:ext uri="{FF2B5EF4-FFF2-40B4-BE49-F238E27FC236}">
                <a16:creationId xmlns:a16="http://schemas.microsoft.com/office/drawing/2014/main" id="{274CE9D6-85AB-47A9-9E62-874FE9FCFD85}"/>
              </a:ext>
            </a:extLst>
          </p:cNvPr>
          <p:cNvPicPr>
            <a:picLocks noGrp="1" noChangeAspect="1"/>
          </p:cNvPicPr>
          <p:nvPr isPhoto="1"/>
        </p:nvPicPr>
        <p:blipFill>
          <a:blip r:embed="rId8" cstate="print">
            <a:lum bright="-6000"/>
            <a:extLst>
              <a:ext uri="{28A0092B-C50C-407E-A947-70E740481C1C}">
                <a14:useLocalDpi xmlns:a14="http://schemas.microsoft.com/office/drawing/2010/main" val="0"/>
              </a:ext>
            </a:extLst>
          </a:blip>
          <a:stretch>
            <a:fillRect/>
          </a:stretch>
        </p:blipFill>
        <p:spPr>
          <a:xfrm>
            <a:off x="10551813" y="87302"/>
            <a:ext cx="1411587" cy="1135105"/>
          </a:xfrm>
          <a:prstGeom prst="roundRect">
            <a:avLst>
              <a:gd name="adj" fmla="val 49675"/>
            </a:avLst>
          </a:prstGeom>
          <a:solidFill>
            <a:sysClr val="window" lastClr="FFFFFF">
              <a:lumMod val="95000"/>
            </a:sysClr>
          </a:solidFill>
          <a:ln>
            <a:noFill/>
          </a:ln>
          <a:effectLst>
            <a:outerShdw blurRad="50800" dist="38100" dir="5400000" algn="t" rotWithShape="0">
              <a:prstClr val="black">
                <a:alpha val="40000"/>
              </a:prstClr>
            </a:outerShdw>
          </a:effectLst>
        </p:spPr>
      </p:pic>
      <p:sp>
        <p:nvSpPr>
          <p:cNvPr id="14" name="TextBox 13">
            <a:extLst>
              <a:ext uri="{FF2B5EF4-FFF2-40B4-BE49-F238E27FC236}">
                <a16:creationId xmlns:a16="http://schemas.microsoft.com/office/drawing/2014/main" id="{B443BA95-8540-45D8-BD8D-C331960A9503}"/>
              </a:ext>
            </a:extLst>
          </p:cNvPr>
          <p:cNvSpPr txBox="1"/>
          <p:nvPr/>
        </p:nvSpPr>
        <p:spPr>
          <a:xfrm>
            <a:off x="3337583" y="1434290"/>
            <a:ext cx="8088899" cy="133369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80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Times New Roman" panose="02020603050405020304" pitchFamily="18" charset="0"/>
                <a:ea typeface="DengXian"/>
                <a:cs typeface="Times New Roman" panose="02020603050405020304" pitchFamily="18" charset="0"/>
              </a:rPr>
              <a:t>Bài tập 1: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Tìm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lí</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chứng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Lý</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Uẩn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ra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để</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thuyết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phục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quan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nhân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dân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dời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đô</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E29625D8-7445-A503-F605-077DB6F63401}"/>
              </a:ext>
            </a:extLst>
          </p:cNvPr>
          <p:cNvPicPr>
            <a:picLocks noChangeAspect="1"/>
          </p:cNvPicPr>
          <p:nvPr/>
        </p:nvPicPr>
        <p:blipFill>
          <a:blip r:embed="rId9"/>
          <a:stretch>
            <a:fillRect/>
          </a:stretch>
        </p:blipFill>
        <p:spPr>
          <a:xfrm>
            <a:off x="215898" y="2670479"/>
            <a:ext cx="11760203" cy="3962743"/>
          </a:xfrm>
          <a:prstGeom prst="rect">
            <a:avLst/>
          </a:prstGeom>
        </p:spPr>
      </p:pic>
    </p:spTree>
    <p:extLst>
      <p:ext uri="{BB962C8B-B14F-4D97-AF65-F5344CB8AC3E}">
        <p14:creationId xmlns:p14="http://schemas.microsoft.com/office/powerpoint/2010/main" val="623291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barn(inVertical)">
                                      <p:cBhvr>
                                        <p:cTn id="31" dur="500"/>
                                        <p:tgtEl>
                                          <p:spTgt spid="22"/>
                                        </p:tgtEl>
                                      </p:cBhvr>
                                    </p:animEffect>
                                  </p:childTnLst>
                                </p:cTn>
                              </p:par>
                              <p:par>
                                <p:cTn id="32" presetID="16" presetClass="entr" presetSubtype="21" fill="hold"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barn(inVertical)">
                                      <p:cBhvr>
                                        <p:cTn id="34" dur="500"/>
                                        <p:tgtEl>
                                          <p:spTgt spid="21"/>
                                        </p:tgtEl>
                                      </p:cBhvr>
                                    </p:animEffect>
                                  </p:childTnLst>
                                </p:cTn>
                              </p:par>
                              <p:par>
                                <p:cTn id="35" presetID="16" presetClass="entr" presetSubtype="21"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ea typeface="+mn-ea"/>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72616" y="2255023"/>
            <a:ext cx="2756700" cy="4276517"/>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200" dirty="0">
                <a:latin typeface="Times New Roman" panose="02020603050405020304" pitchFamily="18" charset="0"/>
                <a:cs typeface="Times New Roman" panose="02020603050405020304" pitchFamily="18" charset="0"/>
              </a:rPr>
              <a:t> </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Dời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đô</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là</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việc</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thường</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xuyên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xảy</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ra</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trong</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lịch</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sử</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và</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đem</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lại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lợi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ích</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lâu</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dài</a:t>
            </a:r>
            <a:endParaRPr lang="en-US" sz="2800" kern="100" dirty="0">
              <a:latin typeface="Times New Roman" panose="02020603050405020304" pitchFamily="18" charset="0"/>
              <a:cs typeface="Times New Roman" panose="02020603050405020304" pitchFamily="18" charset="0"/>
            </a:endParaRPr>
          </a:p>
          <a:p>
            <a:pPr>
              <a:buNone/>
            </a:pPr>
            <a:r>
              <a:rPr lang="en-US" sz="2800" kern="100" dirty="0">
                <a:latin typeface="Times New Roman" panose="02020603050405020304" pitchFamily="18" charset="0"/>
                <a:cs typeface="Times New Roman" panose="02020603050405020304" pitchFamily="18" charset="0"/>
              </a:rPr>
              <a:t>  + </a:t>
            </a:r>
            <a:r>
              <a:rPr lang="en-US" sz="2800" kern="100" dirty="0" err="1">
                <a:latin typeface="Times New Roman" panose="02020603050405020304" pitchFamily="18" charset="0"/>
                <a:cs typeface="Times New Roman" panose="02020603050405020304" pitchFamily="18" charset="0"/>
              </a:rPr>
              <a:t>Nhà</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Thương</a:t>
            </a:r>
            <a:r>
              <a:rPr lang="en-US" sz="2800" kern="100" dirty="0">
                <a:latin typeface="Times New Roman" panose="02020603050405020304" pitchFamily="18" charset="0"/>
                <a:cs typeface="Times New Roman" panose="02020603050405020304" pitchFamily="18" charset="0"/>
              </a:rPr>
              <a:t>: 5 </a:t>
            </a:r>
            <a:r>
              <a:rPr lang="en-US" sz="2800" kern="100" dirty="0" err="1">
                <a:latin typeface="Times New Roman" panose="02020603050405020304" pitchFamily="18" charset="0"/>
                <a:cs typeface="Times New Roman" panose="02020603050405020304" pitchFamily="18" charset="0"/>
              </a:rPr>
              <a:t>lần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dời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đô</a:t>
            </a:r>
            <a:endParaRPr lang="en-US" sz="2800" kern="100" dirty="0">
              <a:latin typeface="Times New Roman" panose="02020603050405020304" pitchFamily="18" charset="0"/>
              <a:cs typeface="Times New Roman" panose="02020603050405020304" pitchFamily="18" charset="0"/>
            </a:endParaRPr>
          </a:p>
          <a:p>
            <a:r>
              <a:rPr lang="en-US" sz="2800" kern="100" dirty="0">
                <a:latin typeface="Times New Roman" panose="02020603050405020304" pitchFamily="18" charset="0"/>
                <a:cs typeface="Times New Roman" panose="02020603050405020304" pitchFamily="18" charset="0"/>
              </a:rPr>
              <a:t>   + </a:t>
            </a:r>
            <a:r>
              <a:rPr lang="en-US" sz="2800" kern="100" dirty="0" err="1">
                <a:latin typeface="Times New Roman" panose="02020603050405020304" pitchFamily="18" charset="0"/>
                <a:cs typeface="Times New Roman" panose="02020603050405020304" pitchFamily="18" charset="0"/>
              </a:rPr>
              <a:t>Nhà</a:t>
            </a:r>
            <a:r>
              <a:rPr lang="en-US" sz="2800" kern="100" dirty="0">
                <a:latin typeface="Times New Roman" panose="02020603050405020304" pitchFamily="18" charset="0"/>
                <a:cs typeface="Times New Roman" panose="02020603050405020304" pitchFamily="18" charset="0"/>
              </a:rPr>
              <a:t> Chu: 3 </a:t>
            </a:r>
            <a:r>
              <a:rPr lang="en-US" sz="2800" kern="100" dirty="0" err="1">
                <a:latin typeface="Times New Roman" panose="02020603050405020304" pitchFamily="18" charset="0"/>
                <a:cs typeface="Times New Roman" panose="02020603050405020304" pitchFamily="18" charset="0"/>
              </a:rPr>
              <a:t>lần</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dời</a:t>
            </a:r>
            <a:r>
              <a:rPr lang="en-US" sz="2800" kern="100" dirty="0">
                <a:latin typeface="Times New Roman" panose="02020603050405020304" pitchFamily="18" charset="0"/>
                <a:cs typeface="Times New Roman" panose="02020603050405020304" pitchFamily="18" charset="0"/>
              </a:rPr>
              <a:t> </a:t>
            </a:r>
            <a:r>
              <a:rPr lang="en-US" sz="2800" kern="100" dirty="0" err="1">
                <a:latin typeface="Times New Roman" panose="02020603050405020304" pitchFamily="18" charset="0"/>
                <a:cs typeface="Times New Roman" panose="02020603050405020304" pitchFamily="18" charset="0"/>
              </a:rPr>
              <a:t>đô</a:t>
            </a:r>
            <a:endParaRPr lang="en-US" sz="2800" kern="100" dirty="0">
              <a:latin typeface="Times New Roman" panose="02020603050405020304" pitchFamily="18" charset="0"/>
              <a:cs typeface="Times New Roman" panose="02020603050405020304" pitchFamily="18" charset="0"/>
            </a:endParaRPr>
          </a:p>
          <a:p>
            <a:pPr>
              <a:buNone/>
            </a:pPr>
            <a:endParaRPr lang="en-US" sz="3200" dirty="0">
              <a:latin typeface="Times New Roman" panose="02020603050405020304" pitchFamily="18" charset="0"/>
              <a:cs typeface="Times New Roman" panose="02020603050405020304" pitchFamily="18" charset="0"/>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2927946" y="1992840"/>
            <a:ext cx="3947497" cy="468154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3200" dirty="0">
                <a:latin typeface="Times New Roman" panose="02020603050405020304" pitchFamily="18" charset="0"/>
                <a:cs typeface="Times New Roman" panose="02020603050405020304" pitchFamily="18" charset="0"/>
              </a:rPr>
              <a:t> </a:t>
            </a:r>
            <a:r>
              <a:rPr lang="en-US" sz="2800" dirty="0"/>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a:t>
            </a:r>
          </a:p>
          <a:p>
            <a:pPr>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thủy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endParaRPr lang="en-US" sz="2800" dirty="0">
              <a:latin typeface="Times New Roman" panose="02020603050405020304" pitchFamily="18" charset="0"/>
              <a:cs typeface="Times New Roman" panose="02020603050405020304" pitchFamily="18" charset="0"/>
            </a:endParaRPr>
          </a:p>
          <a:p>
            <a:pPr>
              <a:buNone/>
            </a:pP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Thuận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nghiệp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mưu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endParaRPr lang="en-US" sz="2800" dirty="0">
              <a:latin typeface="Times New Roman" panose="02020603050405020304" pitchFamily="18" charset="0"/>
              <a:cs typeface="Times New Roman" panose="02020603050405020304" pitchFamily="18" charset="0"/>
            </a:endParaRPr>
          </a:p>
          <a:p>
            <a:pPr>
              <a:buNone/>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hợp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tồn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muôn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con </a:t>
            </a:r>
            <a:r>
              <a:rPr lang="en-US" sz="2800" dirty="0" err="1">
                <a:latin typeface="Times New Roman" panose="02020603050405020304" pitchFamily="18" charset="0"/>
                <a:cs typeface="Times New Roman" panose="02020603050405020304" pitchFamily="18" charset="0"/>
              </a:rPr>
              <a:t>cháu</a:t>
            </a:r>
            <a:endParaRPr lang="en-US" sz="2800" dirty="0">
              <a:latin typeface="Times New Roman" panose="02020603050405020304" pitchFamily="18" charset="0"/>
              <a:cs typeface="Times New Roman" panose="02020603050405020304" pitchFamily="18" charset="0"/>
            </a:endParaRPr>
          </a:p>
          <a:p>
            <a:pPr>
              <a:buNone/>
            </a:pPr>
            <a:endParaRPr lang="en-US" sz="3200" dirty="0">
              <a:latin typeface="Times New Roman" panose="02020603050405020304" pitchFamily="18" charset="0"/>
              <a:cs typeface="Times New Roman" panose="02020603050405020304" pitchFamily="18" charset="0"/>
            </a:endParaRPr>
          </a:p>
        </p:txBody>
      </p:sp>
      <p:sp>
        <p:nvSpPr>
          <p:cNvPr id="63501" name="Text Box 13">
            <a:extLst>
              <a:ext uri="{FF2B5EF4-FFF2-40B4-BE49-F238E27FC236}">
                <a16:creationId xmlns:a16="http://schemas.microsoft.com/office/drawing/2014/main" id="{B133F944-CC70-4FE5-8731-3DB970AE3618}"/>
              </a:ext>
            </a:extLst>
          </p:cNvPr>
          <p:cNvSpPr txBox="1">
            <a:spLocks noChangeArrowheads="1"/>
          </p:cNvSpPr>
          <p:nvPr/>
        </p:nvSpPr>
        <p:spPr bwMode="auto">
          <a:xfrm>
            <a:off x="9171256" y="1992840"/>
            <a:ext cx="2893744" cy="4808548"/>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Đinh</a:t>
            </a:r>
            <a:r>
              <a:rPr lang="en-US" sz="2400" dirty="0">
                <a:latin typeface="Times New Roman" panose="02020603050405020304" pitchFamily="18" charset="0"/>
                <a:cs typeface="Times New Roman" panose="02020603050405020304" pitchFamily="18" charset="0"/>
              </a:rPr>
              <a:t>- Lê </a:t>
            </a:r>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a:t>
            </a:r>
          </a:p>
          <a:p>
            <a:pPr>
              <a:buNone/>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dễ</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vong</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Trăm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t>
            </a:r>
            <a:r>
              <a:rPr lang="en-US" sz="2400" dirty="0">
                <a:latin typeface="Times New Roman" panose="02020603050405020304" pitchFamily="18" charset="0"/>
                <a:cs typeface="Times New Roman" panose="02020603050405020304" pitchFamily="18" charset="0"/>
              </a:rPr>
              <a:t> hao </a:t>
            </a:r>
            <a:r>
              <a:rPr lang="en-US" sz="2400" dirty="0" err="1">
                <a:latin typeface="Times New Roman" panose="02020603050405020304" pitchFamily="18" charset="0"/>
                <a:cs typeface="Times New Roman" panose="02020603050405020304" pitchFamily="18" charset="0"/>
              </a:rPr>
              <a:t>tổn</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ngủi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tại</a:t>
            </a:r>
            <a:endParaRPr lang="en-US" sz="2400" dirty="0">
              <a:latin typeface="Times New Roman" panose="02020603050405020304" pitchFamily="18" charset="0"/>
              <a:cs typeface="Times New Roman" panose="02020603050405020304" pitchFamily="18" charset="0"/>
            </a:endParaRPr>
          </a:p>
          <a:p>
            <a:pPr>
              <a:buNone/>
            </a:pP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a:t>
            </a:r>
            <a:endParaRPr lang="en-US" sz="2400" dirty="0">
              <a:latin typeface="Times New Roman" panose="02020603050405020304" pitchFamily="18" charset="0"/>
              <a:cs typeface="Times New Roman" panose="02020603050405020304" pitchFamily="18" charset="0"/>
            </a:endParaRP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6974073" y="1992840"/>
            <a:ext cx="2098553" cy="4611159"/>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lgn="just">
              <a:spcAft>
                <a:spcPts val="800"/>
              </a:spcAft>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mệnh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lâu</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dài</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800"/>
              </a:spcAft>
              <a:buNone/>
            </a:pP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tục</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quán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lối</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phồn</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cs typeface="Times New Roman" panose="02020603050405020304" pitchFamily="18" charset="0"/>
              </a:rPr>
              <a:t>thịnh</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3537678" y="1693385"/>
            <a:ext cx="648164" cy="63496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233076" y="1419867"/>
            <a:ext cx="1781275" cy="58481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Line 8">
            <a:extLst>
              <a:ext uri="{FF2B5EF4-FFF2-40B4-BE49-F238E27FC236}">
                <a16:creationId xmlns:a16="http://schemas.microsoft.com/office/drawing/2014/main" id="{98EF8F6B-AEAB-4552-9222-3A6E6053BFC7}"/>
              </a:ext>
            </a:extLst>
          </p:cNvPr>
          <p:cNvSpPr>
            <a:spLocks noChangeShapeType="1"/>
          </p:cNvSpPr>
          <p:nvPr/>
        </p:nvSpPr>
        <p:spPr bwMode="auto">
          <a:xfrm>
            <a:off x="7933718" y="1507341"/>
            <a:ext cx="3254269" cy="504946"/>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547443" y="810591"/>
            <a:ext cx="10717968" cy="812405"/>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4000" dirty="0" err="1">
                <a:latin typeface="Times New Roman" panose="02020603050405020304" pitchFamily="18" charset="0"/>
                <a:cs typeface="Times New Roman" panose="02020603050405020304" pitchFamily="18" charset="0"/>
              </a:rPr>
              <a:t>Luận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1: </a:t>
            </a:r>
            <a:r>
              <a:rPr lang="en-US" sz="4000" dirty="0" err="1">
                <a:latin typeface="Times New Roman" panose="02020603050405020304" pitchFamily="18" charset="0"/>
                <a:cs typeface="Times New Roman" panose="02020603050405020304" pitchFamily="18" charset="0"/>
              </a:rPr>
              <a:t>Lí</a:t>
            </a:r>
            <a:r>
              <a:rPr lang="en-US" sz="4000" dirty="0">
                <a:latin typeface="Times New Roman" panose="02020603050405020304" pitchFamily="18" charset="0"/>
                <a:cs typeface="Times New Roman" panose="02020603050405020304" pitchFamily="18" charset="0"/>
              </a:rPr>
              <a:t> do </a:t>
            </a:r>
            <a:r>
              <a:rPr lang="en-US" sz="4000" dirty="0" err="1">
                <a:latin typeface="Times New Roman" panose="02020603050405020304" pitchFamily="18" charset="0"/>
                <a:cs typeface="Times New Roman" panose="02020603050405020304" pitchFamily="18" charset="0"/>
              </a:rPr>
              <a:t>dời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đô</a:t>
            </a:r>
            <a:endParaRPr lang="en-US" sz="4000" dirty="0">
              <a:latin typeface="Times New Roman" panose="02020603050405020304" pitchFamily="18" charset="0"/>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3501"/>
                                        </p:tgtEl>
                                        <p:attrNameLst>
                                          <p:attrName>style.visibility</p:attrName>
                                        </p:attrNameLst>
                                      </p:cBhvr>
                                      <p:to>
                                        <p:strVal val="visible"/>
                                      </p:to>
                                    </p:set>
                                    <p:animEffect transition="in" filter="wipe(down)">
                                      <p:cBhvr>
                                        <p:cTn id="42" dur="500"/>
                                        <p:tgtEl>
                                          <p:spTgt spid="6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1" grpId="0" animBg="1"/>
      <p:bldP spid="63502" grpId="0" animBg="1"/>
      <p:bldP spid="25" grpId="0" animBg="1"/>
      <p:bldP spid="26" grpId="0" animBg="1"/>
      <p:bldP spid="28" grpId="0" animBg="1"/>
      <p:bldP spid="29" grpId="0" animBg="1"/>
      <p:bldP spid="6349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descr="Bài giảng bình ngô đại cáo - Nguyễn Trãi | Vhoc.net">
            <a:extLst>
              <a:ext uri="{FF2B5EF4-FFF2-40B4-BE49-F238E27FC236}">
                <a16:creationId xmlns:a16="http://schemas.microsoft.com/office/drawing/2014/main" id="{4E543D29-A9F8-4AEF-9A97-E3D739BD642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29577"/>
          <a:stretch/>
        </p:blipFill>
        <p:spPr bwMode="auto">
          <a:xfrm>
            <a:off x="9072626" y="-214067"/>
            <a:ext cx="3254269" cy="46863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2804985-C843-4CA7-9620-BD67A80F161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16472" y="-242843"/>
            <a:ext cx="2756700" cy="4629150"/>
          </a:xfrm>
          <a:prstGeom prst="rect">
            <a:avLst/>
          </a:prstGeom>
          <a:ln>
            <a:noFill/>
          </a:ln>
          <a:effectLst>
            <a:softEdge rad="635000"/>
          </a:effectLst>
        </p:spPr>
      </p:pic>
      <p:sp>
        <p:nvSpPr>
          <p:cNvPr id="41" name="Rectangle 22">
            <a:extLst>
              <a:ext uri="{FF2B5EF4-FFF2-40B4-BE49-F238E27FC236}">
                <a16:creationId xmlns:a16="http://schemas.microsoft.com/office/drawing/2014/main" id="{FBAFDCF5-9321-4286-9885-7B7889C2A0FA}"/>
              </a:ext>
            </a:extLst>
          </p:cNvPr>
          <p:cNvSpPr>
            <a:spLocks noChangeArrowheads="1"/>
          </p:cNvSpPr>
          <p:nvPr/>
        </p:nvSpPr>
        <p:spPr bwMode="auto">
          <a:xfrm>
            <a:off x="84906" y="119395"/>
            <a:ext cx="184731" cy="605230"/>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nchor="ctr">
            <a:spAutoFit/>
          </a:bodyPr>
          <a:lstStyle/>
          <a:p>
            <a:pPr marL="0" marR="0" lvl="0" indent="0" algn="ctr" defTabSz="761970" rtl="0" eaLnBrk="1" fontAlgn="base" latinLnBrk="0" hangingPunct="1">
              <a:lnSpc>
                <a:spcPct val="100000"/>
              </a:lnSpc>
              <a:spcBef>
                <a:spcPct val="0"/>
              </a:spcBef>
              <a:spcAft>
                <a:spcPct val="0"/>
              </a:spcAft>
              <a:buClrTx/>
              <a:buSzTx/>
              <a:buFontTx/>
              <a:buNone/>
              <a:tabLst/>
              <a:defRPr/>
            </a:pPr>
            <a:endParaRPr kumimoji="0" lang="en-US" sz="3333"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3" name="AutoShape 21">
            <a:extLst>
              <a:ext uri="{FF2B5EF4-FFF2-40B4-BE49-F238E27FC236}">
                <a16:creationId xmlns:a16="http://schemas.microsoft.com/office/drawing/2014/main" id="{C306AAF7-C978-44B8-A284-358D0D7C9AC4}"/>
              </a:ext>
            </a:extLst>
          </p:cNvPr>
          <p:cNvSpPr>
            <a:spLocks noChangeAspect="1" noChangeArrowheads="1" noTextEdit="1"/>
          </p:cNvSpPr>
          <p:nvPr/>
        </p:nvSpPr>
        <p:spPr bwMode="auto">
          <a:xfrm>
            <a:off x="100542" y="127000"/>
            <a:ext cx="1196445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4" name="Text Box 20">
            <a:extLst>
              <a:ext uri="{FF2B5EF4-FFF2-40B4-BE49-F238E27FC236}">
                <a16:creationId xmlns:a16="http://schemas.microsoft.com/office/drawing/2014/main" id="{1A8C2E40-89A6-40E5-8E70-E67C6979D8DA}"/>
              </a:ext>
            </a:extLst>
          </p:cNvPr>
          <p:cNvSpPr txBox="1">
            <a:spLocks noChangeArrowheads="1"/>
          </p:cNvSpPr>
          <p:nvPr/>
        </p:nvSpPr>
        <p:spPr bwMode="auto">
          <a:xfrm>
            <a:off x="2444814" y="56612"/>
            <a:ext cx="6997571" cy="664308"/>
          </a:xfrm>
          <a:prstGeom prst="rect">
            <a:avLst/>
          </a:prstGeom>
          <a:solidFill>
            <a:schemeClr val="accent6">
              <a:lumMod val="40000"/>
              <a:lumOff val="60000"/>
            </a:schemeClr>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ctr" defTabSz="761970" rtl="0" eaLnBrk="0" fontAlgn="base" latinLnBrk="0" hangingPunct="0">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Hệ</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thống</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luận</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điểm</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lí</a:t>
            </a:r>
            <a:r>
              <a:rPr kumimoji="0" lang="en-US" alt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lẽ</a:t>
            </a:r>
            <a:endParaRPr kumimoji="0" lang="en-US" alt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63498" name="Text Box 16">
            <a:extLst>
              <a:ext uri="{FF2B5EF4-FFF2-40B4-BE49-F238E27FC236}">
                <a16:creationId xmlns:a16="http://schemas.microsoft.com/office/drawing/2014/main" id="{95CE739C-8000-4D11-84EC-E4BB7ED46E86}"/>
              </a:ext>
            </a:extLst>
          </p:cNvPr>
          <p:cNvSpPr txBox="1">
            <a:spLocks noChangeArrowheads="1"/>
          </p:cNvSpPr>
          <p:nvPr/>
        </p:nvSpPr>
        <p:spPr bwMode="auto">
          <a:xfrm>
            <a:off x="72616" y="2255023"/>
            <a:ext cx="2534104" cy="2587053"/>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dirty="0"/>
              <a:t>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lịch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Cao </a:t>
            </a:r>
            <a:r>
              <a:rPr lang="en-US" sz="2800" dirty="0" err="1">
                <a:latin typeface="Times New Roman" panose="02020603050405020304" pitchFamily="18" charset="0"/>
                <a:cs typeface="Times New Roman" panose="02020603050405020304" pitchFamily="18" charset="0"/>
              </a:rPr>
              <a:t>Vương</a:t>
            </a:r>
            <a:endParaRPr lang="en-US" sz="2800" dirty="0">
              <a:latin typeface="Times New Roman" panose="02020603050405020304" pitchFamily="18" charset="0"/>
              <a:cs typeface="Times New Roman" panose="02020603050405020304" pitchFamily="18" charset="0"/>
            </a:endParaRPr>
          </a:p>
          <a:p>
            <a:pPr>
              <a:buNone/>
            </a:pPr>
            <a:r>
              <a:rPr lang="en-US" dirty="0"/>
              <a:t>  </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499" name="Text Box 15">
            <a:extLst>
              <a:ext uri="{FF2B5EF4-FFF2-40B4-BE49-F238E27FC236}">
                <a16:creationId xmlns:a16="http://schemas.microsoft.com/office/drawing/2014/main" id="{2DE2CA90-BC49-4503-91FA-6B4723317C4C}"/>
              </a:ext>
            </a:extLst>
          </p:cNvPr>
          <p:cNvSpPr txBox="1">
            <a:spLocks noChangeArrowheads="1"/>
          </p:cNvSpPr>
          <p:nvPr/>
        </p:nvSpPr>
        <p:spPr bwMode="auto">
          <a:xfrm>
            <a:off x="2746367" y="2007957"/>
            <a:ext cx="3327762" cy="2819003"/>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dirty="0"/>
              <a:t>   </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đẹp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endParaRPr lang="en-US" sz="28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2000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3501" name="Text Box 13">
            <a:extLst>
              <a:ext uri="{FF2B5EF4-FFF2-40B4-BE49-F238E27FC236}">
                <a16:creationId xmlns:a16="http://schemas.microsoft.com/office/drawing/2014/main" id="{B133F944-CC70-4FE5-8731-3DB970AE3618}"/>
              </a:ext>
            </a:extLst>
          </p:cNvPr>
          <p:cNvSpPr txBox="1">
            <a:spLocks noChangeArrowheads="1"/>
          </p:cNvSpPr>
          <p:nvPr/>
        </p:nvSpPr>
        <p:spPr bwMode="auto">
          <a:xfrm>
            <a:off x="9575346" y="1992841"/>
            <a:ext cx="2489653" cy="2849236"/>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Về</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chính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trị</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Chốn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yếu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bậc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a:t>
            </a:r>
          </a:p>
        </p:txBody>
      </p:sp>
      <p:sp>
        <p:nvSpPr>
          <p:cNvPr id="63502" name="Text Box 12">
            <a:extLst>
              <a:ext uri="{FF2B5EF4-FFF2-40B4-BE49-F238E27FC236}">
                <a16:creationId xmlns:a16="http://schemas.microsoft.com/office/drawing/2014/main" id="{38A213FE-EED0-4BD1-8213-61F4436FC4DD}"/>
              </a:ext>
            </a:extLst>
          </p:cNvPr>
          <p:cNvSpPr txBox="1">
            <a:spLocks noChangeArrowheads="1"/>
          </p:cNvSpPr>
          <p:nvPr/>
        </p:nvSpPr>
        <p:spPr bwMode="auto">
          <a:xfrm>
            <a:off x="6267540" y="1992840"/>
            <a:ext cx="3069662" cy="2849236"/>
          </a:xfrm>
          <a:prstGeom prst="rect">
            <a:avLst/>
          </a:prstGeom>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a:buNone/>
            </a:pPr>
            <a:r>
              <a:rPr lang="en-US" sz="2800" b="1" dirty="0">
                <a:latin typeface="Times New Roman" panose="02020603050405020304" pitchFamily="18" charset="0"/>
                <a:cs typeface="Times New Roman" panose="02020603050405020304" pitchFamily="18" charset="0"/>
              </a:rPr>
              <a:t>+</a:t>
            </a:r>
            <a:r>
              <a:rPr lang="en-US" sz="2800" b="1" dirty="0" err="1">
                <a:latin typeface="Times New Roman" panose="02020603050405020304" pitchFamily="18" charset="0"/>
                <a:cs typeface="Times New Roman" panose="02020603050405020304" pitchFamily="18" charset="0"/>
              </a:rPr>
              <a:t>Đời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r>
              <a:rPr lang="en-US" sz="2800" b="1" dirty="0">
                <a:latin typeface="Times New Roman" panose="02020603050405020304" pitchFamily="18" charset="0"/>
                <a:cs typeface="Times New Roman" panose="02020603050405020304" pitchFamily="18" charset="0"/>
              </a:rPr>
              <a: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chịu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phú</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mảnh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vượng</a:t>
            </a:r>
            <a:r>
              <a:rPr lang="en-US" sz="2800" dirty="0">
                <a:latin typeface="Times New Roman" panose="02020603050405020304" pitchFamily="18" charset="0"/>
                <a:cs typeface="Times New Roman" panose="02020603050405020304" pitchFamily="18" charset="0"/>
              </a:rPr>
              <a:t> </a:t>
            </a:r>
          </a:p>
        </p:txBody>
      </p:sp>
      <p:sp>
        <p:nvSpPr>
          <p:cNvPr id="25" name="Line 8">
            <a:extLst>
              <a:ext uri="{FF2B5EF4-FFF2-40B4-BE49-F238E27FC236}">
                <a16:creationId xmlns:a16="http://schemas.microsoft.com/office/drawing/2014/main" id="{4241A330-CCA6-45C0-9B58-E392B1B8B215}"/>
              </a:ext>
            </a:extLst>
          </p:cNvPr>
          <p:cNvSpPr>
            <a:spLocks noChangeShapeType="1"/>
          </p:cNvSpPr>
          <p:nvPr/>
        </p:nvSpPr>
        <p:spPr bwMode="auto">
          <a:xfrm flipH="1">
            <a:off x="1546156" y="1377294"/>
            <a:ext cx="3570644" cy="88067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6" name="Line 8">
            <a:extLst>
              <a:ext uri="{FF2B5EF4-FFF2-40B4-BE49-F238E27FC236}">
                <a16:creationId xmlns:a16="http://schemas.microsoft.com/office/drawing/2014/main" id="{26287BE4-AEA0-42A0-B2EB-2FC5110F31B4}"/>
              </a:ext>
            </a:extLst>
          </p:cNvPr>
          <p:cNvSpPr>
            <a:spLocks noChangeShapeType="1"/>
          </p:cNvSpPr>
          <p:nvPr/>
        </p:nvSpPr>
        <p:spPr bwMode="auto">
          <a:xfrm flipH="1">
            <a:off x="3537678" y="1693385"/>
            <a:ext cx="648164" cy="634968"/>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8" name="Line 8">
            <a:extLst>
              <a:ext uri="{FF2B5EF4-FFF2-40B4-BE49-F238E27FC236}">
                <a16:creationId xmlns:a16="http://schemas.microsoft.com/office/drawing/2014/main" id="{46F3E8DC-F101-4C6E-B16A-54C373C0F570}"/>
              </a:ext>
            </a:extLst>
          </p:cNvPr>
          <p:cNvSpPr>
            <a:spLocks noChangeShapeType="1"/>
          </p:cNvSpPr>
          <p:nvPr/>
        </p:nvSpPr>
        <p:spPr bwMode="auto">
          <a:xfrm>
            <a:off x="6233076" y="1419867"/>
            <a:ext cx="1781275" cy="584814"/>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29" name="Line 8">
            <a:extLst>
              <a:ext uri="{FF2B5EF4-FFF2-40B4-BE49-F238E27FC236}">
                <a16:creationId xmlns:a16="http://schemas.microsoft.com/office/drawing/2014/main" id="{98EF8F6B-AEAB-4552-9222-3A6E6053BFC7}"/>
              </a:ext>
            </a:extLst>
          </p:cNvPr>
          <p:cNvSpPr>
            <a:spLocks noChangeShapeType="1"/>
          </p:cNvSpPr>
          <p:nvPr/>
        </p:nvSpPr>
        <p:spPr bwMode="auto">
          <a:xfrm>
            <a:off x="7933718" y="1507341"/>
            <a:ext cx="3254269" cy="504946"/>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761970" rtl="0" eaLnBrk="0" fontAlgn="base" latinLnBrk="0" hangingPunct="0">
              <a:lnSpc>
                <a:spcPct val="100000"/>
              </a:lnSpc>
              <a:spcBef>
                <a:spcPct val="0"/>
              </a:spcBef>
              <a:spcAft>
                <a:spcPct val="0"/>
              </a:spcAft>
              <a:buClrTx/>
              <a:buSzTx/>
              <a:buFontTx/>
              <a:buNone/>
              <a:tabLst/>
              <a:defRPr/>
            </a:pPr>
            <a:endParaRPr kumimoji="0" lang="en-US"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497" name="Text Box 17">
            <a:extLst>
              <a:ext uri="{FF2B5EF4-FFF2-40B4-BE49-F238E27FC236}">
                <a16:creationId xmlns:a16="http://schemas.microsoft.com/office/drawing/2014/main" id="{B8E3B49B-AF0F-43F4-A7C6-B180FC5F687C}"/>
              </a:ext>
            </a:extLst>
          </p:cNvPr>
          <p:cNvSpPr txBox="1">
            <a:spLocks noChangeArrowheads="1"/>
          </p:cNvSpPr>
          <p:nvPr/>
        </p:nvSpPr>
        <p:spPr bwMode="auto">
          <a:xfrm>
            <a:off x="547443" y="810591"/>
            <a:ext cx="10717968" cy="812405"/>
          </a:xfrm>
          <a:prstGeom prst="rect">
            <a:avLst/>
          </a:prstGeom>
          <a:solidFill>
            <a:srgbClr val="FFC000"/>
          </a:solidFill>
          <a:ln w="9525">
            <a:solidFill>
              <a:schemeClr val="bg1"/>
            </a:solidFill>
            <a:miter lim="800000"/>
            <a:headEnd/>
            <a:tailEnd/>
          </a:ln>
        </p:spPr>
        <p:txBody>
          <a:bodyPr/>
          <a:lstStyle>
            <a:lvl1pPr>
              <a:spcBef>
                <a:spcPct val="20000"/>
              </a:spcBef>
              <a:buChar char="•"/>
              <a:defRPr sz="4300">
                <a:solidFill>
                  <a:schemeClr val="tx1"/>
                </a:solidFill>
                <a:latin typeface="Arial" panose="020B0604020202020204" pitchFamily="34" charset="0"/>
              </a:defRPr>
            </a:lvl1pPr>
            <a:lvl2pPr marL="742950" indent="-285750">
              <a:spcBef>
                <a:spcPct val="20000"/>
              </a:spcBef>
              <a:buChar char="–"/>
              <a:defRPr sz="3800">
                <a:solidFill>
                  <a:schemeClr val="tx1"/>
                </a:solidFill>
                <a:latin typeface="Arial" panose="020B0604020202020204" pitchFamily="34" charset="0"/>
              </a:defRPr>
            </a:lvl2pPr>
            <a:lvl3pPr marL="1143000" indent="-228600">
              <a:spcBef>
                <a:spcPct val="20000"/>
              </a:spcBef>
              <a:buChar char="•"/>
              <a:defRPr sz="3200">
                <a:solidFill>
                  <a:schemeClr val="tx1"/>
                </a:solidFill>
                <a:latin typeface="Arial" panose="020B0604020202020204" pitchFamily="34" charset="0"/>
              </a:defRPr>
            </a:lvl3pPr>
            <a:lvl4pPr marL="1600200" indent="-228600">
              <a:spcBef>
                <a:spcPct val="20000"/>
              </a:spcBef>
              <a:buChar char="–"/>
              <a:defRPr sz="2700">
                <a:solidFill>
                  <a:schemeClr val="tx1"/>
                </a:solidFill>
                <a:latin typeface="Arial" panose="020B0604020202020204" pitchFamily="34" charset="0"/>
              </a:defRPr>
            </a:lvl4pPr>
            <a:lvl5pPr marL="2057400" indent="-228600">
              <a:spcBef>
                <a:spcPct val="20000"/>
              </a:spcBef>
              <a:buChar char="»"/>
              <a:defRPr sz="27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7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7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7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7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Nguyên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chọn</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kinh</a:t>
            </a:r>
            <a:r>
              <a:rPr kumimoji="0" lang="en-US" sz="40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AutoShape 2" descr="Bình Ngô đại cáo của Nguyễn Trãi là một “thiên cổ hùng văn”.">
            <a:extLst>
              <a:ext uri="{FF2B5EF4-FFF2-40B4-BE49-F238E27FC236}">
                <a16:creationId xmlns:a16="http://schemas.microsoft.com/office/drawing/2014/main" id="{EB0AFF85-3FFC-4E21-A480-8DE51046DFB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CDA6EEB-745A-7C20-6BD7-EC2D66E9093E}"/>
              </a:ext>
            </a:extLst>
          </p:cNvPr>
          <p:cNvSpPr txBox="1"/>
          <p:nvPr/>
        </p:nvSpPr>
        <p:spPr>
          <a:xfrm>
            <a:off x="269637" y="5064456"/>
            <a:ext cx="11437681" cy="1641731"/>
          </a:xfrm>
          <a:prstGeom prst="rect">
            <a:avLst/>
          </a:prstGeom>
          <a:solidFill>
            <a:schemeClr val="accent2">
              <a:lumMod val="20000"/>
              <a:lumOff val="80000"/>
            </a:schemeClr>
          </a:solidFill>
          <a:ln w="38100">
            <a:solidFill>
              <a:schemeClr val="tx1"/>
            </a:solidFill>
          </a:ln>
        </p:spPr>
        <p:txBody>
          <a:bodyPr wrap="square">
            <a:spAutoFit/>
          </a:bodyPr>
          <a:lstStyle/>
          <a:p>
            <a:pPr algn="just">
              <a:lnSpc>
                <a:spcPct val="115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cứ</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mặt</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800"/>
              </a:spcAft>
            </a:pP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lựa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đắn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xứng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đô</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bậc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vướng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muôn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26891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wipe(down)">
                                      <p:cBhvr>
                                        <p:cTn id="7" dur="500"/>
                                        <p:tgtEl>
                                          <p:spTgt spid="6349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3497"/>
                                        </p:tgtEl>
                                        <p:attrNameLst>
                                          <p:attrName>style.visibility</p:attrName>
                                        </p:attrNameLst>
                                      </p:cBhvr>
                                      <p:to>
                                        <p:strVal val="visible"/>
                                      </p:to>
                                    </p:set>
                                    <p:animEffect transition="in" filter="wipe(down)">
                                      <p:cBhvr>
                                        <p:cTn id="10" dur="500"/>
                                        <p:tgtEl>
                                          <p:spTgt spid="6349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5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63498"/>
                                        </p:tgtEl>
                                        <p:attrNameLst>
                                          <p:attrName>style.visibility</p:attrName>
                                        </p:attrNameLst>
                                      </p:cBhvr>
                                      <p:to>
                                        <p:strVal val="visible"/>
                                      </p:to>
                                    </p:set>
                                    <p:animEffect transition="in" filter="wipe(down)">
                                      <p:cBhvr>
                                        <p:cTn id="18" dur="500"/>
                                        <p:tgtEl>
                                          <p:spTgt spid="6349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63499"/>
                                        </p:tgtEl>
                                        <p:attrNameLst>
                                          <p:attrName>style.visibility</p:attrName>
                                        </p:attrNameLst>
                                      </p:cBhvr>
                                      <p:to>
                                        <p:strVal val="visible"/>
                                      </p:to>
                                    </p:set>
                                    <p:animEffect transition="in" filter="wipe(down)">
                                      <p:cBhvr>
                                        <p:cTn id="23" dur="500"/>
                                        <p:tgtEl>
                                          <p:spTgt spid="6349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63502"/>
                                        </p:tgtEl>
                                        <p:attrNameLst>
                                          <p:attrName>style.visibility</p:attrName>
                                        </p:attrNameLst>
                                      </p:cBhvr>
                                      <p:to>
                                        <p:strVal val="visible"/>
                                      </p:to>
                                    </p:set>
                                    <p:animEffect transition="in" filter="wipe(down)">
                                      <p:cBhvr>
                                        <p:cTn id="34" dur="500"/>
                                        <p:tgtEl>
                                          <p:spTgt spid="6350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wipe(down)">
                                      <p:cBhvr>
                                        <p:cTn id="39" dur="500"/>
                                        <p:tgtEl>
                                          <p:spTgt spid="29"/>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3501"/>
                                        </p:tgtEl>
                                        <p:attrNameLst>
                                          <p:attrName>style.visibility</p:attrName>
                                        </p:attrNameLst>
                                      </p:cBhvr>
                                      <p:to>
                                        <p:strVal val="visible"/>
                                      </p:to>
                                    </p:set>
                                    <p:animEffect transition="in" filter="wipe(down)">
                                      <p:cBhvr>
                                        <p:cTn id="42" dur="500"/>
                                        <p:tgtEl>
                                          <p:spTgt spid="63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4" grpId="0" animBg="1"/>
      <p:bldP spid="63498" grpId="0" animBg="1"/>
      <p:bldP spid="63499" grpId="0" animBg="1"/>
      <p:bldP spid="63501" grpId="0" animBg="1"/>
      <p:bldP spid="63502" grpId="0" animBg="1"/>
      <p:bldP spid="25" grpId="0" animBg="1"/>
      <p:bldP spid="26" grpId="0" animBg="1"/>
      <p:bldP spid="28" grpId="0" animBg="1"/>
      <p:bldP spid="29" grpId="0" animBg="1"/>
      <p:bldP spid="6349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66">
            <a:extLst>
              <a:ext uri="{FF2B5EF4-FFF2-40B4-BE49-F238E27FC236}">
                <a16:creationId xmlns:a16="http://schemas.microsoft.com/office/drawing/2014/main" id="{9E7EDDDA-D299-B057-FFA3-0B790913FC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7">
            <a:extLst>
              <a:ext uri="{FF2B5EF4-FFF2-40B4-BE49-F238E27FC236}">
                <a16:creationId xmlns:a16="http://schemas.microsoft.com/office/drawing/2014/main" id="{95E62752-1C99-DCE5-D6A5-821FF7962D70}"/>
              </a:ext>
            </a:extLst>
          </p:cNvPr>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defRPr/>
            </a:pPr>
            <a:r>
              <a:rPr lang="en-US" altLang="en-US" sz="2800" b="1" dirty="0">
                <a:solidFill>
                  <a:srgbClr val="0070C0"/>
                </a:solidFill>
                <a:latin typeface="Times New Roman" panose="02020603050405020304" pitchFamily="18" charset="0"/>
                <a:cs typeface="Times New Roman" panose="02020603050405020304" pitchFamily="18" charset="0"/>
              </a:rPr>
              <a:t>KHĂN TRẢI BÀN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pic>
        <p:nvPicPr>
          <p:cNvPr id="6" name="Google Shape;164;p9">
            <a:extLst>
              <a:ext uri="{FF2B5EF4-FFF2-40B4-BE49-F238E27FC236}">
                <a16:creationId xmlns:a16="http://schemas.microsoft.com/office/drawing/2014/main" id="{E548E1EA-7EA4-867D-36F5-2FC58B1DECC6}"/>
              </a:ext>
            </a:extLst>
          </p:cNvPr>
          <p:cNvPicPr preferRelativeResize="0"/>
          <p:nvPr/>
        </p:nvPicPr>
        <p:blipFill rotWithShape="1">
          <a:blip r:embed="rId3">
            <a:alphaModFix/>
          </a:blip>
          <a:srcRect l="15285" t="10430" r="46645" b="11190"/>
          <a:stretch/>
        </p:blipFill>
        <p:spPr>
          <a:xfrm>
            <a:off x="-652943" y="1483568"/>
            <a:ext cx="6703100" cy="5012035"/>
          </a:xfrm>
          <a:prstGeom prst="rect">
            <a:avLst/>
          </a:prstGeom>
          <a:noFill/>
          <a:ln>
            <a:noFill/>
          </a:ln>
        </p:spPr>
      </p:pic>
      <p:sp>
        <p:nvSpPr>
          <p:cNvPr id="7" name="Rectangle 6">
            <a:extLst>
              <a:ext uri="{FF2B5EF4-FFF2-40B4-BE49-F238E27FC236}">
                <a16:creationId xmlns:a16="http://schemas.microsoft.com/office/drawing/2014/main" id="{4C98B6A4-7033-8D9E-4AC9-11EC80C07036}"/>
              </a:ext>
            </a:extLst>
          </p:cNvPr>
          <p:cNvSpPr/>
          <p:nvPr/>
        </p:nvSpPr>
        <p:spPr>
          <a:xfrm>
            <a:off x="445542" y="2247370"/>
            <a:ext cx="4970641" cy="2554545"/>
          </a:xfrm>
          <a:prstGeom prst="rect">
            <a:avLst/>
          </a:prstGeom>
        </p:spPr>
        <p:txBody>
          <a:bodyPr wrap="square">
            <a:spAutoFit/>
          </a:bodyPr>
          <a:lstStyle/>
          <a:p>
            <a:pPr algn="just"/>
            <a:r>
              <a:rPr lang="en-US" sz="3200" dirty="0">
                <a:solidFill>
                  <a:srgbClr val="000000"/>
                </a:solidFill>
                <a:latin typeface="Times New Roman" panose="02020603050405020304" pitchFamily="18" charset="0"/>
                <a:ea typeface="Courier New" panose="02070309020205020404" pitchFamily="49" charset="0"/>
                <a:cs typeface="Times New Roman" panose="02020603050405020304" pitchFamily="18" charset="0"/>
              </a:rPr>
              <a:t> </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bàn</a:t>
            </a:r>
            <a:endPar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3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phút</a:t>
            </a:r>
            <a:endPar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Đại</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diện</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defRPr/>
            </a:pPr>
            <a:endParaRPr lang="en-US" sz="3200" dirty="0">
              <a:solidFill>
                <a:srgbClr val="000000"/>
              </a:solidFill>
              <a:latin typeface="#9Slide06 Thillends Small" pitchFamily="2" charset="0"/>
            </a:endParaRPr>
          </a:p>
        </p:txBody>
      </p:sp>
      <p:pic>
        <p:nvPicPr>
          <p:cNvPr id="8" name="Picture 7">
            <a:extLst>
              <a:ext uri="{FF2B5EF4-FFF2-40B4-BE49-F238E27FC236}">
                <a16:creationId xmlns:a16="http://schemas.microsoft.com/office/drawing/2014/main" id="{AA430276-0192-40C7-AC3C-AAA2E9813AE4}"/>
              </a:ext>
            </a:extLst>
          </p:cNvPr>
          <p:cNvPicPr>
            <a:picLocks noChangeAspect="1"/>
          </p:cNvPicPr>
          <p:nvPr/>
        </p:nvPicPr>
        <p:blipFill>
          <a:blip r:embed="rId4"/>
          <a:stretch>
            <a:fillRect/>
          </a:stretch>
        </p:blipFill>
        <p:spPr>
          <a:xfrm>
            <a:off x="5611546" y="0"/>
            <a:ext cx="6580454" cy="6858000"/>
          </a:xfrm>
          <a:prstGeom prst="rect">
            <a:avLst/>
          </a:prstGeom>
        </p:spPr>
      </p:pic>
    </p:spTree>
    <p:extLst>
      <p:ext uri="{BB962C8B-B14F-4D97-AF65-F5344CB8AC3E}">
        <p14:creationId xmlns:p14="http://schemas.microsoft.com/office/powerpoint/2010/main" val="397483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0" y="-1"/>
            <a:ext cx="12191999"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5" name="AutoShape 3"/>
          <p:cNvSpPr>
            <a:spLocks noChangeArrowheads="1"/>
          </p:cNvSpPr>
          <p:nvPr/>
        </p:nvSpPr>
        <p:spPr bwMode="auto">
          <a:xfrm rot="10800000">
            <a:off x="-75606" y="5007369"/>
            <a:ext cx="12423233"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6" name="AutoShape 4"/>
          <p:cNvSpPr>
            <a:spLocks noChangeArrowheads="1"/>
          </p:cNvSpPr>
          <p:nvPr/>
        </p:nvSpPr>
        <p:spPr bwMode="auto">
          <a:xfrm rot="5400000">
            <a:off x="6769673" y="1448354"/>
            <a:ext cx="6858000" cy="3986653"/>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7" name="AutoShape 5"/>
          <p:cNvSpPr>
            <a:spLocks noChangeArrowheads="1"/>
          </p:cNvSpPr>
          <p:nvPr/>
        </p:nvSpPr>
        <p:spPr bwMode="auto">
          <a:xfrm rot="-5400000">
            <a:off x="-1600200" y="1600200"/>
            <a:ext cx="6858000" cy="3657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8" name="Text Box 6"/>
          <p:cNvSpPr txBox="1">
            <a:spLocks noChangeArrowheads="1"/>
          </p:cNvSpPr>
          <p:nvPr/>
        </p:nvSpPr>
        <p:spPr bwMode="auto">
          <a:xfrm>
            <a:off x="2791691" y="148728"/>
            <a:ext cx="6781800" cy="954107"/>
          </a:xfrm>
          <a:prstGeom prst="rect">
            <a:avLst/>
          </a:prstGeom>
          <a:noFill/>
          <a:ln w="9525">
            <a:noFill/>
            <a:miter lim="800000"/>
            <a:headEnd/>
            <a:tailEnd/>
          </a:ln>
          <a:effectLst/>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Bạn</a:t>
            </a:r>
            <a:r>
              <a:rPr kumimoji="0" lang="en-US" sz="2800" b="0"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1:</a:t>
            </a:r>
            <a:r>
              <a:rPr kumimoji="0" lang="en-US" sz="2800" b="0"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5 Brannboll Ny" panose="02000000000000000000"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rPr>
              <a:t>………………………………………………………………………………………………………………………</a:t>
            </a:r>
            <a:endParaRPr kumimoji="0" lang="en-US" altLang="en-US" sz="2800" b="0" i="0" u="none" strike="noStrike" kern="1200" cap="none" spc="0" normalizeH="0" baseline="0" noProof="0" dirty="0">
              <a:ln>
                <a:noFill/>
              </a:ln>
              <a:solidFill>
                <a:srgbClr val="000000"/>
              </a:solidFill>
              <a:effectLst/>
              <a:uLnTx/>
              <a:uFillTx/>
              <a:latin typeface="#9Slide05 Brannboll Ny" panose="02000000000000000000" pitchFamily="2" charset="0"/>
              <a:ea typeface="+mn-ea"/>
              <a:cs typeface="+mn-cs"/>
            </a:endParaRP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Bạn</a:t>
            </a:r>
            <a:r>
              <a:rPr kumimoji="0" lang="en-US" sz="2800" b="1" i="0" u="sng"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3</a:t>
            </a:r>
            <a:r>
              <a:rPr kumimoji="0" lang="en-US" sz="2800" b="1" i="0" u="none" strike="noStrike" kern="1200" cap="none" spc="0" normalizeH="0" baseline="0" noProof="0" dirty="0">
                <a:ln>
                  <a:noFill/>
                </a:ln>
                <a:solidFill>
                  <a:srgbClr val="CC00CC"/>
                </a:solidFill>
                <a:effectLst>
                  <a:outerShdw blurRad="38100" dist="38100" dir="2700000" algn="tl">
                    <a:srgbClr val="C0C0C0"/>
                  </a:outerShdw>
                </a:effectLst>
                <a:uLnTx/>
                <a:uFillTx/>
                <a:latin typeface="#9Slide06 Thillends Small" pitchFamily="2" charset="0"/>
                <a:ea typeface="+mn-ea"/>
                <a:cs typeface="+mn-cs"/>
              </a:rPr>
              <a:t>: </a:t>
            </a:r>
            <a:r>
              <a:rPr kumimoji="0" lang="en-US" sz="28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p:txBody>
      </p:sp>
      <p:sp>
        <p:nvSpPr>
          <p:cNvPr id="11" name="Text Box 9"/>
          <p:cNvSpPr txBox="1">
            <a:spLocks noChangeArrowheads="1"/>
          </p:cNvSpPr>
          <p:nvPr/>
        </p:nvSpPr>
        <p:spPr bwMode="auto">
          <a:xfrm>
            <a:off x="8977338" y="1809954"/>
            <a:ext cx="2816555" cy="3108543"/>
          </a:xfrm>
          <a:prstGeom prst="rect">
            <a:avLst/>
          </a:prstGeom>
          <a:noFill/>
          <a:ln w="9525">
            <a:noFill/>
            <a:miter lim="800000"/>
            <a:headEnd/>
            <a:tailEnd/>
          </a:ln>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Bạn</a:t>
            </a:r>
            <a:r>
              <a:rPr kumimoji="0" lang="en-US" sz="28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4</a:t>
            </a:r>
            <a:r>
              <a:rPr kumimoji="0" lang="en-US" sz="28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SVN-Vanilla Daisy Pro" panose="00000500000000000000" pitchFamily="2" charset="0"/>
                <a:ea typeface="+mn-ea"/>
                <a:cs typeface="+mn-cs"/>
              </a:rPr>
              <a:t>: </a:t>
            </a:r>
            <a:r>
              <a:rPr kumimoji="0" lang="en-US" altLang="en-US" sz="2800" b="1" i="0" u="none" strike="noStrike" kern="1200" cap="none" spc="0" normalizeH="0" baseline="0" noProof="0" dirty="0">
                <a:ln>
                  <a:noFill/>
                </a:ln>
                <a:solidFill>
                  <a:srgbClr val="000000"/>
                </a:solidFill>
                <a:effectLst/>
                <a:uLnTx/>
                <a:uFillTx/>
                <a:latin typeface="SVN-Vanilla Daisy Pro" panose="00000500000000000000" pitchFamily="2" charset="0"/>
                <a:ea typeface="+mn-ea"/>
                <a:cs typeface="+mn-cs"/>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err="1">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Bạn</a:t>
            </a:r>
            <a:r>
              <a:rPr kumimoji="0" lang="en-US" sz="3200" b="1" i="0" u="sng"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2</a:t>
            </a:r>
            <a:r>
              <a:rPr kumimoji="0" lang="en-US" sz="3200" b="1" i="0" u="none" strike="noStrike" kern="1200" cap="none" spc="0" normalizeH="0" baseline="0" noProof="0" dirty="0">
                <a:ln>
                  <a:noFill/>
                </a:ln>
                <a:solidFill>
                  <a:srgbClr val="0000FF"/>
                </a:solidFill>
                <a:effectLst>
                  <a:outerShdw blurRad="38100" dist="38100" dir="2700000" algn="tl">
                    <a:srgbClr val="C0C0C0"/>
                  </a:outerShdw>
                </a:effectLst>
                <a:uLnTx/>
                <a:uFillTx/>
                <a:latin typeface="#9Slide06 Thillends Small" pitchFamily="2" charset="0"/>
                <a:ea typeface="+mn-ea"/>
                <a:cs typeface="+mn-cs"/>
              </a:rPr>
              <a:t>: </a:t>
            </a:r>
            <a:r>
              <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srgbClr val="2B05CB"/>
              </a:solidFill>
              <a:effectLst/>
              <a:uLnTx/>
              <a:uFillTx/>
              <a:latin typeface="Times New Roman" panose="02020603050405020304" pitchFamily="18" charset="0"/>
              <a:ea typeface="+mn-ea"/>
              <a:cs typeface="+mn-cs"/>
            </a:endParaRPr>
          </a:p>
        </p:txBody>
      </p:sp>
      <p:sp>
        <p:nvSpPr>
          <p:cNvPr id="13" name="Rectangle 12"/>
          <p:cNvSpPr/>
          <p:nvPr/>
        </p:nvSpPr>
        <p:spPr>
          <a:xfrm>
            <a:off x="7695516" y="4458151"/>
            <a:ext cx="759666" cy="664387"/>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743328" y="1739374"/>
            <a:ext cx="4306390" cy="3416320"/>
          </a:xfrm>
          <a:prstGeom prst="rect">
            <a:avLst/>
          </a:prstGeom>
          <a:noFill/>
          <a:ln w="9525" algn="ctr">
            <a:noFill/>
            <a:miter lim="800000"/>
            <a:headEnd/>
            <a:tailEnd/>
          </a:ln>
          <a:effectLst/>
        </p:spPr>
        <p:txBody>
          <a:bodyPr wrap="square">
            <a:spAutoFit/>
          </a:bodyPr>
          <a:lstStyle/>
          <a:p>
            <a:r>
              <a:rPr lang="de-DE" sz="2400" b="1" i="1" dirty="0">
                <a:latin typeface="Times New Roman" panose="02020603050405020304" pitchFamily="18" charset="0"/>
                <a:cs typeface="Times New Roman" panose="02020603050405020304" pitchFamily="18" charset="0"/>
              </a:rPr>
              <a:t>1. Em có nhận xét gì về nghệ thuật đặc sắc trong bài chiếu?</a:t>
            </a:r>
            <a:endParaRPr lang="en-US" sz="2400" b="1" dirty="0">
              <a:latin typeface="Times New Roman" panose="02020603050405020304" pitchFamily="18" charset="0"/>
              <a:cs typeface="Times New Roman" panose="02020603050405020304" pitchFamily="18" charset="0"/>
            </a:endParaRPr>
          </a:p>
          <a:p>
            <a:r>
              <a:rPr lang="de-DE" sz="2400" b="1" i="1" dirty="0">
                <a:latin typeface="Times New Roman" panose="02020603050405020304" pitchFamily="18" charset="0"/>
                <a:cs typeface="Times New Roman" panose="02020603050405020304" pitchFamily="18" charset="0"/>
              </a:rPr>
              <a:t>2. Nhận xét về hệ thống luận đề, luận điểm, lí lẽ, bằng chứng được triển khai trong văn bản.</a:t>
            </a:r>
            <a:endParaRPr lang="en-US" sz="2400" b="1" dirty="0">
              <a:latin typeface="Times New Roman" panose="02020603050405020304" pitchFamily="18" charset="0"/>
              <a:cs typeface="Times New Roman" panose="02020603050405020304" pitchFamily="18" charset="0"/>
            </a:endParaRPr>
          </a:p>
          <a:p>
            <a:r>
              <a:rPr lang="de-DE" sz="2400" b="1" i="1" dirty="0">
                <a:latin typeface="Times New Roman" panose="02020603050405020304" pitchFamily="18" charset="0"/>
                <a:cs typeface="Times New Roman" panose="02020603050405020304" pitchFamily="18" charset="0"/>
              </a:rPr>
              <a:t>3. Điểm độc đáo của nghệ thuật viết văn nghị luận trung đại được thể hiện như thế nào trong văn bản </a:t>
            </a:r>
            <a:r>
              <a:rPr lang="en-US" sz="2400" b="1" i="1" dirty="0">
                <a:latin typeface="Times New Roman" panose="02020603050405020304" pitchFamily="18" charset="0"/>
                <a:cs typeface="Times New Roman" panose="02020603050405020304" pitchFamily="18" charset="0"/>
              </a:rPr>
              <a:t>“</a:t>
            </a:r>
            <a:r>
              <a:rPr lang="en-US" sz="2400" b="1" i="1" dirty="0" err="1">
                <a:latin typeface="Times New Roman" panose="02020603050405020304" pitchFamily="18" charset="0"/>
                <a:cs typeface="Times New Roman" panose="02020603050405020304" pitchFamily="18" charset="0"/>
              </a:rPr>
              <a:t>Chiếu</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đô</a:t>
            </a:r>
            <a:r>
              <a:rPr lang="en-US" sz="2400" b="1" i="1" dirty="0">
                <a:latin typeface="Times New Roman" panose="02020603050405020304" pitchFamily="18" charset="0"/>
                <a:cs typeface="Times New Roman" panose="02020603050405020304" pitchFamily="18" charset="0"/>
              </a:rPr>
              <a:t>”</a:t>
            </a:r>
            <a:r>
              <a:rPr lang="de-DE" sz="2400" b="1" i="1" dirty="0">
                <a:latin typeface="Times New Roman" panose="02020603050405020304" pitchFamily="18" charset="0"/>
                <a:cs typeface="Times New Roman" panose="02020603050405020304" pitchFamily="18" charset="0"/>
              </a:rPr>
              <a:t>?</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6096000" y="-857251"/>
            <a:ext cx="6506227" cy="8247402"/>
            <a:chOff x="6023596" y="-722078"/>
            <a:chExt cx="6506227" cy="6966656"/>
          </a:xfrm>
        </p:grpSpPr>
        <p:pic>
          <p:nvPicPr>
            <p:cNvPr id="154" name="Google Shape;154;p8"/>
            <p:cNvPicPr preferRelativeResize="0"/>
            <p:nvPr/>
          </p:nvPicPr>
          <p:blipFill rotWithShape="1">
            <a:blip r:embed="rId3">
              <a:alphaModFix/>
            </a:blip>
            <a:srcRect l="16992" t="-937" r="50159" b="17086"/>
            <a:stretch/>
          </p:blipFill>
          <p:spPr>
            <a:xfrm>
              <a:off x="6023596" y="-722078"/>
              <a:ext cx="6506227" cy="6966656"/>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712818" y="871564"/>
            <a:ext cx="7154158" cy="5624039"/>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sp>
        <p:nvSpPr>
          <p:cNvPr id="8" name="Rectangle 7"/>
          <p:cNvSpPr/>
          <p:nvPr/>
        </p:nvSpPr>
        <p:spPr>
          <a:xfrm>
            <a:off x="451515" y="1665347"/>
            <a:ext cx="5305120" cy="4638193"/>
          </a:xfrm>
          <a:prstGeom prst="rect">
            <a:avLst/>
          </a:prstGeom>
        </p:spPr>
        <p:txBody>
          <a:bodyPr wrap="square">
            <a:spAutoFit/>
          </a:bodyPr>
          <a:lstStyle/>
          <a:p>
            <a:pPr algn="just">
              <a:lnSpc>
                <a:spcPct val="115000"/>
              </a:lnSpc>
              <a:spcBef>
                <a:spcPts val="600"/>
              </a:spcBef>
              <a:spcAft>
                <a:spcPts val="600"/>
              </a:spcAft>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Courier New" panose="02070309020205020404" pitchFamily="49" charset="0"/>
                <a:cs typeface="Times New Roman" panose="02020603050405020304" pitchFamily="18" charset="0"/>
              </a:rPr>
              <a:t>   </a:t>
            </a:r>
            <a:r>
              <a:rPr lang="de-DE"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 là </a:t>
            </a:r>
            <a:r>
              <a:rPr lang="en-US" sz="2400" kern="1200" dirty="0" err="1">
                <a:solidFill>
                  <a:srgbClr val="000000"/>
                </a:solidFill>
                <a:effectLst/>
                <a:latin typeface="Times New Roman" panose="02020603050405020304" pitchFamily="18" charset="0"/>
                <a:cs typeface="Times New Roman" panose="02020603050405020304" pitchFamily="18" charset="0"/>
              </a:rPr>
              <a:t>áng</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văn</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chính</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luận</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đặc</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sắc</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viết</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theo</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lỗi</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biền</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ngẫu</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các</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vế</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đối</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nhau</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cân</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xứng</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nhịp</a:t>
            </a:r>
            <a:r>
              <a:rPr lang="en-US" sz="2400" kern="1200" dirty="0">
                <a:solidFill>
                  <a:srgbClr val="000000"/>
                </a:solidFill>
                <a:effectLst/>
                <a:latin typeface="Times New Roman" panose="02020603050405020304" pitchFamily="18" charset="0"/>
                <a:cs typeface="Times New Roman" panose="02020603050405020304" pitchFamily="18" charset="0"/>
              </a:rPr>
              <a:t> </a:t>
            </a:r>
            <a:r>
              <a:rPr lang="en-US" sz="2400" kern="1200" dirty="0" err="1">
                <a:solidFill>
                  <a:srgbClr val="000000"/>
                </a:solidFill>
                <a:effectLst/>
                <a:latin typeface="Times New Roman" panose="02020603050405020304" pitchFamily="18" charset="0"/>
                <a:cs typeface="Times New Roman" panose="02020603050405020304" pitchFamily="18" charset="0"/>
              </a:rPr>
              <a:t>nhàng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Bef>
                <a:spcPts val="600"/>
              </a:spcBef>
              <a:spcAft>
                <a:spcPts val="600"/>
              </a:spcAft>
            </a:pP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khai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logic,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theo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trình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phú</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thuyết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phục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gắn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bó</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mật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thiết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tỏ</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9Slide06 Thillends Small" pitchFamily="2" charset="0"/>
              <a:ea typeface="+mn-ea"/>
              <a:cs typeface="+mn-cs"/>
            </a:endParaRPr>
          </a:p>
        </p:txBody>
      </p:sp>
      <p:sp>
        <p:nvSpPr>
          <p:cNvPr id="9" name="Rectangle 8"/>
          <p:cNvSpPr/>
          <p:nvPr/>
        </p:nvSpPr>
        <p:spPr>
          <a:xfrm>
            <a:off x="6780705" y="1460955"/>
            <a:ext cx="4973856" cy="4445256"/>
          </a:xfrm>
          <a:prstGeom prst="rect">
            <a:avLst/>
          </a:prstGeom>
        </p:spPr>
        <p:txBody>
          <a:bodyPr wrap="square">
            <a:spAutoFit/>
          </a:bodyPr>
          <a:lstStyle/>
          <a:p>
            <a:pPr algn="just">
              <a:lnSpc>
                <a:spcPct val="115000"/>
              </a:lnSpc>
              <a:spcBef>
                <a:spcPts val="600"/>
              </a:spcBef>
              <a:spcAft>
                <a:spcPts val="600"/>
              </a:spcAft>
            </a:pP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đáo</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đại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cấu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sùng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cổ</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tấm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gương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lối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văn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biền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ngẫu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trang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uyên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giàu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ước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tượng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trưng</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hài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giữa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lập</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kern="1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kern="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190500" marR="0" lvl="0" indent="-190500" algn="just" defTabSz="914400" rtl="0" eaLnBrk="1" fontAlgn="auto" latinLnBrk="0" hangingPunct="1">
              <a:lnSpc>
                <a:spcPct val="115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Arial"/>
              <a:ea typeface="Arial" panose="020B0604020202020204" pitchFamily="34" charset="0"/>
              <a:cs typeface="+mn-cs"/>
            </a:endParaRPr>
          </a:p>
        </p:txBody>
      </p:sp>
      <p:pic>
        <p:nvPicPr>
          <p:cNvPr id="12" name="图片 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34661" y="362397"/>
            <a:ext cx="3222742" cy="66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rPr>
              <a:t>KHĂN TRẢI BÀN</a:t>
            </a:r>
            <a:endParaRPr kumimoji="0" lang="en-US" altLang="en-US" sz="2000" b="0" i="0" u="none" strike="noStrike" kern="1200" cap="none" spc="0" normalizeH="0" baseline="0" noProof="0" dirty="0">
              <a:ln>
                <a:noFill/>
              </a:ln>
              <a:solidFill>
                <a:srgbClr val="5F5F5F"/>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KHỞI ĐỘNG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30377153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WordArt 5">
            <a:extLst>
              <a:ext uri="{FF2B5EF4-FFF2-40B4-BE49-F238E27FC236}">
                <a16:creationId xmlns:a16="http://schemas.microsoft.com/office/drawing/2014/main" id="{BF16FFA3-1B17-C8CD-5A66-C8B185CD0A0D}"/>
              </a:ext>
            </a:extLst>
          </p:cNvPr>
          <p:cNvSpPr>
            <a:spLocks noChangeArrowheads="1" noChangeShapeType="1" noTextEdit="1"/>
          </p:cNvSpPr>
          <p:nvPr/>
        </p:nvSpPr>
        <p:spPr bwMode="auto">
          <a:xfrm>
            <a:off x="507882" y="357327"/>
            <a:ext cx="6381297" cy="936199"/>
          </a:xfrm>
          <a:prstGeom prst="rect">
            <a:avLst/>
          </a:prstGeom>
        </p:spPr>
        <p:txBody>
          <a:bodyPr wrap="none" fromWordArt="1">
            <a:prstTxWarp prst="textPlain">
              <a:avLst>
                <a:gd name="adj" fmla="val 4970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Thảo</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F00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luận</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nhóm</a:t>
            </a:r>
            <a:r>
              <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 </a:t>
            </a:r>
            <a:r>
              <a:rPr kumimoji="0" lang="en-US" sz="3600" b="1" i="0" u="none" strike="noStrike" kern="10" cap="none" spc="0" normalizeH="0" baseline="0" noProof="0" dirty="0" err="1">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rPr>
              <a:t>đôi</a:t>
            </a:r>
            <a:endParaRPr kumimoji="0" lang="en-US" sz="3600" b="1" i="0" u="none" strike="noStrike" kern="10" cap="none" spc="0" normalizeH="0" baseline="0" noProof="0" dirty="0">
              <a:ln w="9525">
                <a:solidFill>
                  <a:srgbClr val="000000"/>
                </a:solidFill>
                <a:round/>
                <a:headEnd/>
                <a:tailEnd/>
              </a:ln>
              <a:solidFill>
                <a:srgbClr val="F9DD00"/>
              </a:solidFill>
              <a:effectLst>
                <a:outerShdw dist="107763" dir="13500000" algn="ctr" rotWithShape="0">
                  <a:srgbClr val="808080">
                    <a:alpha val="50000"/>
                  </a:srgbClr>
                </a:outerShdw>
              </a:effectLst>
              <a:uLnTx/>
              <a:uFillTx/>
              <a:latin typeface="#9Slide07 Marbelia Regular" panose="02000500000000000000" pitchFamily="2" charset="0"/>
              <a:ea typeface="Verdana" panose="020B0604030504040204" pitchFamily="34" charset="0"/>
              <a:cs typeface="+mn-cs"/>
            </a:endParaRPr>
          </a:p>
        </p:txBody>
      </p:sp>
      <p:grpSp>
        <p:nvGrpSpPr>
          <p:cNvPr id="19" name="Group 18">
            <a:extLst>
              <a:ext uri="{FF2B5EF4-FFF2-40B4-BE49-F238E27FC236}">
                <a16:creationId xmlns:a16="http://schemas.microsoft.com/office/drawing/2014/main" id="{A55ECD52-CC2D-BCB8-EA94-AD83522AF623}"/>
              </a:ext>
            </a:extLst>
          </p:cNvPr>
          <p:cNvGrpSpPr/>
          <p:nvPr/>
        </p:nvGrpSpPr>
        <p:grpSpPr>
          <a:xfrm rot="198028">
            <a:off x="33733" y="-106866"/>
            <a:ext cx="8001285" cy="1402334"/>
            <a:chOff x="5855626" y="-119829"/>
            <a:chExt cx="5927300" cy="3556577"/>
          </a:xfrm>
        </p:grpSpPr>
        <p:sp>
          <p:nvSpPr>
            <p:cNvPr id="20" name="Rectangle 19">
              <a:extLst>
                <a:ext uri="{FF2B5EF4-FFF2-40B4-BE49-F238E27FC236}">
                  <a16:creationId xmlns:a16="http://schemas.microsoft.com/office/drawing/2014/main" id="{AF9D779F-2DB9-5CF5-64F2-D99FD44E982B}"/>
                </a:ext>
              </a:extLst>
            </p:cNvPr>
            <p:cNvSpPr/>
            <p:nvPr/>
          </p:nvSpPr>
          <p:spPr>
            <a:xfrm rot="21415615">
              <a:off x="6017340" y="626201"/>
              <a:ext cx="5027723" cy="2810547"/>
            </a:xfrm>
            <a:prstGeom prst="rect">
              <a:avLst/>
            </a:prstGeom>
            <a:noFill/>
            <a:ln w="57150" cap="flat" cmpd="sng" algn="ctr">
              <a:solidFill>
                <a:srgbClr val="AFC98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21" name="Picture 20">
              <a:extLst>
                <a:ext uri="{FF2B5EF4-FFF2-40B4-BE49-F238E27FC236}">
                  <a16:creationId xmlns:a16="http://schemas.microsoft.com/office/drawing/2014/main" id="{36AE7E2B-D144-8967-CC0F-85FD695C9FA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12800" l="46286" r="100000">
                          <a14:foregroundMark x1="4429" y1="30800" x2="4429" y2="30800"/>
                          <a14:foregroundMark x1="5714" y1="52000" x2="5714" y2="52400"/>
                          <a14:foregroundMark x1="6857" y1="64800" x2="6857" y2="64800"/>
                          <a14:foregroundMark x1="5714" y1="79400" x2="5714" y2="79400"/>
                          <a14:foregroundMark x1="16143" y1="79400" x2="16143" y2="79400"/>
                          <a14:foregroundMark x1="9143" y1="62000" x2="9143" y2="62000"/>
                          <a14:foregroundMark x1="9286" y1="62600" x2="5000" y2="65200"/>
                          <a14:foregroundMark x1="5857" y1="41400" x2="5857" y2="41400"/>
                          <a14:foregroundMark x1="3857" y1="19200" x2="3857" y2="19200"/>
                          <a14:foregroundMark x1="2571" y1="12600" x2="2571" y2="12600"/>
                          <a14:foregroundMark x1="5714" y1="71200" x2="5714" y2="71200"/>
                          <a14:foregroundMark x1="50143" y1="61000" x2="50143" y2="61000"/>
                          <a14:foregroundMark x1="41857" y1="78200" x2="41857" y2="78200"/>
                          <a14:foregroundMark x1="40143" y1="96400" x2="40143" y2="96400"/>
                          <a14:foregroundMark x1="51000" y1="62000" x2="51000" y2="62000"/>
                          <a14:foregroundMark x1="58857" y1="55200" x2="58857" y2="55200"/>
                          <a14:foregroundMark x1="70143" y1="57000" x2="70143" y2="57000"/>
                          <a14:foregroundMark x1="78714" y1="66400" x2="78714" y2="66400"/>
                          <a14:foregroundMark x1="84714" y1="78400" x2="84714" y2="78400"/>
                          <a14:foregroundMark x1="84429" y1="96200" x2="84429" y2="96200"/>
                          <a14:foregroundMark x1="43571" y1="71200" x2="43571" y2="71200"/>
                          <a14:foregroundMark x1="42571" y1="74200" x2="45000" y2="69800"/>
                          <a14:foregroundMark x1="45429" y1="64000" x2="45429" y2="64000"/>
                          <a14:foregroundMark x1="46571" y1="58600" x2="46571" y2="58600"/>
                          <a14:foregroundMark x1="44286" y1="55600" x2="44286" y2="55600"/>
                          <a14:foregroundMark x1="79429" y1="65400" x2="79429" y2="65400"/>
                          <a14:foregroundMark x1="75571" y1="61200" x2="75571" y2="61200"/>
                          <a14:foregroundMark x1="74714" y1="60400" x2="74714" y2="60400"/>
                          <a14:foregroundMark x1="76286" y1="62600" x2="76286" y2="62600"/>
                          <a14:foregroundMark x1="71000" y1="59200" x2="71000" y2="59200"/>
                          <a14:foregroundMark x1="73571" y1="60200" x2="73571" y2="60200"/>
                          <a14:foregroundMark x1="49286" y1="6800" x2="49286" y2="6800"/>
                          <a14:foregroundMark x1="54714" y1="7800" x2="54714" y2="7800"/>
                          <a14:foregroundMark x1="49286" y1="8600" x2="49286" y2="8600"/>
                          <a14:foregroundMark x1="59143" y1="6400" x2="59143" y2="6400"/>
                          <a14:foregroundMark x1="60286" y1="6200" x2="60286" y2="6200"/>
                          <a14:foregroundMark x1="65714" y1="6600" x2="65714" y2="6600"/>
                          <a14:foregroundMark x1="56714" y1="6200" x2="56714" y2="6200"/>
                          <a14:foregroundMark x1="53000" y1="6600" x2="53000" y2="6600"/>
                          <a14:foregroundMark x1="48714" y1="13000" x2="48714" y2="13000"/>
                          <a14:foregroundMark x1="48714" y1="14600" x2="48714" y2="14600"/>
                          <a14:foregroundMark x1="48857" y1="16800" x2="48857" y2="16800"/>
                          <a14:foregroundMark x1="48857" y1="19800" x2="48857" y2="19800"/>
                          <a14:foregroundMark x1="49000" y1="22200" x2="49000" y2="22200"/>
                          <a14:foregroundMark x1="49000" y1="24600" x2="49000" y2="24600"/>
                          <a14:foregroundMark x1="49143" y1="26400" x2="49143" y2="26400"/>
                          <a14:foregroundMark x1="49286" y1="29400" x2="49286" y2="29400"/>
                          <a14:foregroundMark x1="49143" y1="31800" x2="49143" y2="31800"/>
                          <a14:foregroundMark x1="49143" y1="34600" x2="49143" y2="35200"/>
                          <a14:foregroundMark x1="49143" y1="38200" x2="49143" y2="38600"/>
                          <a14:foregroundMark x1="49286" y1="40200" x2="49286" y2="40200"/>
                          <a14:foregroundMark x1="49571" y1="43200" x2="49571" y2="43200"/>
                          <a14:foregroundMark x1="49714" y1="45600" x2="49714" y2="45600"/>
                          <a14:foregroundMark x1="48571" y1="19000" x2="48429" y2="18600"/>
                          <a14:foregroundMark x1="48429" y1="14000" x2="48429" y2="14000"/>
                          <a14:foregroundMark x1="48429" y1="12600" x2="48429" y2="12600"/>
                          <a14:foregroundMark x1="48143" y1="10400" x2="48143" y2="10400"/>
                          <a14:foregroundMark x1="49000" y1="36600" x2="49000" y2="37200"/>
                          <a14:foregroundMark x1="49429" y1="40000" x2="49429" y2="40600"/>
                          <a14:foregroundMark x1="49714" y1="47200" x2="49714" y2="47200"/>
                          <a14:foregroundMark x1="49857" y1="49600" x2="49857" y2="49600"/>
                          <a14:foregroundMark x1="49857" y1="55600" x2="49857" y2="55600"/>
                          <a14:foregroundMark x1="80000" y1="65600" x2="80000" y2="65600"/>
                          <a14:foregroundMark x1="82714" y1="73800" x2="82714" y2="73800"/>
                          <a14:foregroundMark x1="83571" y1="79200" x2="83571" y2="79200"/>
                          <a14:foregroundMark x1="81571" y1="72000" x2="81571" y2="72000"/>
                          <a14:foregroundMark x1="81000" y1="69600" x2="81000" y2="69600"/>
                          <a14:foregroundMark x1="84429" y1="84800" x2="84429" y2="84800"/>
                          <a14:foregroundMark x1="84571" y1="90000" x2="84571" y2="90000"/>
                          <a14:foregroundMark x1="81429" y1="5200" x2="81429" y2="5200"/>
                          <a14:foregroundMark x1="88571" y1="4600" x2="88571" y2="4600"/>
                          <a14:foregroundMark x1="93429" y1="3400" x2="93429" y2="3400"/>
                          <a14:foregroundMark x1="94714" y1="4400" x2="94714" y2="4400"/>
                          <a14:foregroundMark x1="77286" y1="4800" x2="77286" y2="4800"/>
                          <a14:foregroundMark x1="76000" y1="5400" x2="76000" y2="5400"/>
                          <a14:foregroundMark x1="72429" y1="5800" x2="72429" y2="5800"/>
                          <a14:foregroundMark x1="68286" y1="5600" x2="68286" y2="5600"/>
                          <a14:foregroundMark x1="79286" y1="4800" x2="79286" y2="4800"/>
                          <a14:foregroundMark x1="89571" y1="4400" x2="89571" y2="4400"/>
                          <a14:foregroundMark x1="94143" y1="8200" x2="94143" y2="8200"/>
                          <a14:foregroundMark x1="51571" y1="60000" x2="51571" y2="60000"/>
                          <a14:foregroundMark x1="8429" y1="76200" x2="8429" y2="76200"/>
                          <a14:foregroundMark x1="3571" y1="65000" x2="3571" y2="65000"/>
                          <a14:foregroundMark x1="8571" y1="69200" x2="8571" y2="69200"/>
                          <a14:foregroundMark x1="8143" y1="70600" x2="8143" y2="70600"/>
                          <a14:foregroundMark x1="3000" y1="69400" x2="3000" y2="69400"/>
                          <a14:foregroundMark x1="4714" y1="76000" x2="4714" y2="76000"/>
                          <a14:foregroundMark x1="7571" y1="81800" x2="7571" y2="81800"/>
                          <a14:foregroundMark x1="7429" y1="83600" x2="7429" y2="83600"/>
                          <a14:foregroundMark x1="2714" y1="79600" x2="2714" y2="79600"/>
                          <a14:foregroundMark x1="3429" y1="83000" x2="3429" y2="83000"/>
                          <a14:foregroundMark x1="10571" y1="84000" x2="10571" y2="84000"/>
                          <a14:foregroundMark x1="11286" y1="78600" x2="11286" y2="78600"/>
                          <a14:foregroundMark x1="10857" y1="74800" x2="10857" y2="74800"/>
                          <a14:foregroundMark x1="6143" y1="55800" x2="6143" y2="55800"/>
                          <a14:foregroundMark x1="5429" y1="46800" x2="5429" y2="46800"/>
                          <a14:foregroundMark x1="5571" y1="56600" x2="5571" y2="56600"/>
                          <a14:foregroundMark x1="16714" y1="80000" x2="16714" y2="80000"/>
                          <a14:foregroundMark x1="40714" y1="85600" x2="40714" y2="85600"/>
                          <a14:foregroundMark x1="40571" y1="90000" x2="40571" y2="90000"/>
                          <a14:foregroundMark x1="41000" y1="82600" x2="41000" y2="82600"/>
                          <a14:foregroundMark x1="40571" y1="86600" x2="40571" y2="86600"/>
                          <a14:foregroundMark x1="40714" y1="89600" x2="40714" y2="89600"/>
                          <a14:foregroundMark x1="40714" y1="83600" x2="40714" y2="83600"/>
                          <a14:foregroundMark x1="17714" y1="77200" x2="17714" y2="77200"/>
                          <a14:foregroundMark x1="87429" y1="4000" x2="87429" y2="4000"/>
                          <a14:foregroundMark x1="86429" y1="4600" x2="86429" y2="4600"/>
                          <a14:foregroundMark x1="85714" y1="5000" x2="85714" y2="5000"/>
                          <a14:foregroundMark x1="64000" y1="5800" x2="64000" y2="5800"/>
                          <a14:backgroundMark x1="47571" y1="4600" x2="49571" y2="2600"/>
                          <a14:backgroundMark x1="50429" y1="3200" x2="51571" y2="3400"/>
                          <a14:backgroundMark x1="53000" y1="3800" x2="53000" y2="3800"/>
                          <a14:backgroundMark x1="61714" y1="1600" x2="61714" y2="1600"/>
                          <a14:backgroundMark x1="65000" y1="2600" x2="65000" y2="2600"/>
                          <a14:backgroundMark x1="74714" y1="1400" x2="74714" y2="1400"/>
                          <a14:backgroundMark x1="76571" y1="1800" x2="76571" y2="1800"/>
                          <a14:backgroundMark x1="75429" y1="3800" x2="75429" y2="3800"/>
                          <a14:backgroundMark x1="77286" y1="1800" x2="77286" y2="1800"/>
                          <a14:backgroundMark x1="78714" y1="2000" x2="78714" y2="2000"/>
                          <a14:backgroundMark x1="78714" y1="2000" x2="78714" y2="2000"/>
                          <a14:backgroundMark x1="84429" y1="1400" x2="84429" y2="1400"/>
                          <a14:backgroundMark x1="86143" y1="1800" x2="86429" y2="2200"/>
                          <a14:backgroundMark x1="87714" y1="2200" x2="87714" y2="2200"/>
                          <a14:backgroundMark x1="86286" y1="4400" x2="86286" y2="4400"/>
                          <a14:backgroundMark x1="88857" y1="1800" x2="88857" y2="1800"/>
                          <a14:backgroundMark x1="95143" y1="1000" x2="95143" y2="1000"/>
                          <a14:backgroundMark x1="97000" y1="3200" x2="97000" y2="3200"/>
                          <a14:backgroundMark x1="96429" y1="6600" x2="96429" y2="6600"/>
                          <a14:backgroundMark x1="97000" y1="7800" x2="97000" y2="7800"/>
                        </a14:backgroundRemoval>
                      </a14:imgEffect>
                    </a14:imgLayer>
                  </a14:imgProps>
                </a:ext>
                <a:ext uri="{28A0092B-C50C-407E-A947-70E740481C1C}">
                  <a14:useLocalDpi xmlns:a14="http://schemas.microsoft.com/office/drawing/2010/main" val="0"/>
                </a:ext>
              </a:extLst>
            </a:blip>
            <a:srcRect l="47086" t="-6463" r="-779" b="87337"/>
            <a:stretch/>
          </p:blipFill>
          <p:spPr>
            <a:xfrm>
              <a:off x="5855626" y="-119829"/>
              <a:ext cx="5927300" cy="1209103"/>
            </a:xfrm>
            <a:prstGeom prst="rect">
              <a:avLst/>
            </a:prstGeom>
          </p:spPr>
        </p:pic>
      </p:grpSp>
      <p:sp>
        <p:nvSpPr>
          <p:cNvPr id="23" name="TextBox 22">
            <a:extLst>
              <a:ext uri="{FF2B5EF4-FFF2-40B4-BE49-F238E27FC236}">
                <a16:creationId xmlns:a16="http://schemas.microsoft.com/office/drawing/2014/main" id="{E931A9FE-927B-67DB-4A7A-232A4BE6A0F0}"/>
              </a:ext>
            </a:extLst>
          </p:cNvPr>
          <p:cNvSpPr txBox="1"/>
          <p:nvPr/>
        </p:nvSpPr>
        <p:spPr>
          <a:xfrm>
            <a:off x="350144" y="1290380"/>
            <a:ext cx="6575071" cy="1641731"/>
          </a:xfrm>
          <a:prstGeom prst="rect">
            <a:avLst/>
          </a:prstGeom>
          <a:solidFill>
            <a:schemeClr val="accent2">
              <a:lumMod val="20000"/>
              <a:lumOff val="80000"/>
            </a:schemeClr>
          </a:solidFill>
          <a:ln w="28575">
            <a:solidFill>
              <a:srgbClr val="92D050"/>
            </a:solidFill>
          </a:ln>
        </p:spPr>
        <p:txBody>
          <a:bodyPr wrap="square">
            <a:spAutoFit/>
          </a:bodyPr>
          <a:lstStyle/>
          <a:p>
            <a:pPr algn="just">
              <a:lnSpc>
                <a:spcPct val="115000"/>
              </a:lnSpc>
              <a:spcAft>
                <a:spcPts val="800"/>
              </a:spcAft>
            </a:pP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hỏi</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thúc</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800"/>
              </a:spcAft>
            </a:pP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bản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Chiếu</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dời</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đô</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hợp</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hài</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hoà</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giữa</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lí</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trí</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800" i="1"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descr="—Pngtree—chinese style paper spool title_135620.png">
            <a:extLst>
              <a:ext uri="{FF2B5EF4-FFF2-40B4-BE49-F238E27FC236}">
                <a16:creationId xmlns:a16="http://schemas.microsoft.com/office/drawing/2014/main" id="{6B7CB916-154A-7D84-E6D0-6EB9FB96FA88}"/>
              </a:ext>
            </a:extLst>
          </p:cNvPr>
          <p:cNvPicPr>
            <a:picLocks noChangeAspect="1"/>
          </p:cNvPicPr>
          <p:nvPr/>
        </p:nvPicPr>
        <p:blipFill>
          <a:blip r:embed="rId5"/>
          <a:srcRect l="7877" t="13731" r="7347" b="25771"/>
          <a:stretch>
            <a:fillRect/>
          </a:stretch>
        </p:blipFill>
        <p:spPr>
          <a:xfrm>
            <a:off x="6849969" y="-75435"/>
            <a:ext cx="5288742" cy="3275795"/>
          </a:xfrm>
          <a:prstGeom prst="rect">
            <a:avLst/>
          </a:prstGeom>
        </p:spPr>
      </p:pic>
      <p:sp>
        <p:nvSpPr>
          <p:cNvPr id="3" name="Rectangle 2">
            <a:extLst>
              <a:ext uri="{FF2B5EF4-FFF2-40B4-BE49-F238E27FC236}">
                <a16:creationId xmlns:a16="http://schemas.microsoft.com/office/drawing/2014/main" id="{7C92C535-488E-660C-14F1-17C782B768F9}"/>
              </a:ext>
            </a:extLst>
          </p:cNvPr>
          <p:cNvSpPr/>
          <p:nvPr/>
        </p:nvSpPr>
        <p:spPr>
          <a:xfrm>
            <a:off x="7420131" y="396243"/>
            <a:ext cx="4107305" cy="2062103"/>
          </a:xfrm>
          <a:prstGeom prst="rect">
            <a:avLst/>
          </a:prstGeom>
        </p:spPr>
        <p:txBody>
          <a:bodyPr wrap="square">
            <a:spAutoFit/>
          </a:bodyPr>
          <a:lstStyle/>
          <a:p>
            <a:pPr algn="just"/>
            <a:r>
              <a:rPr lang="en-US" sz="3200" b="1" i="1" dirty="0">
                <a:solidFill>
                  <a:srgbClr val="0070C0"/>
                </a:solidFill>
                <a:latin typeface="Times New Roman" pitchFamily="18" charset="0"/>
                <a:cs typeface="Times New Roman" pitchFamily="18" charset="0"/>
              </a:rPr>
              <a:t> </a:t>
            </a:r>
            <a:r>
              <a:rPr lang="vi-VN" sz="3200" b="1" i="1" dirty="0">
                <a:solidFill>
                  <a:srgbClr val="0070C0"/>
                </a:solidFill>
                <a:latin typeface="Times New Roman" pitchFamily="18" charset="0"/>
                <a:cs typeface="Times New Roman" pitchFamily="18" charset="0"/>
              </a:rPr>
              <a:t>Trẫm muốn </a:t>
            </a:r>
            <a:r>
              <a:rPr lang="en-US" sz="3200" b="1" i="1" dirty="0" err="1">
                <a:solidFill>
                  <a:srgbClr val="0070C0"/>
                </a:solidFill>
                <a:latin typeface="Times New Roman" pitchFamily="18" charset="0"/>
                <a:cs typeface="Times New Roman" pitchFamily="18" charset="0"/>
              </a:rPr>
              <a:t>dựa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vào</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sự</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thuận</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lợi</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của</a:t>
            </a:r>
            <a:r>
              <a:rPr lang="en-US" sz="3200" b="1" i="1" dirty="0">
                <a:solidFill>
                  <a:srgbClr val="0070C0"/>
                </a:solidFill>
                <a:latin typeface="Times New Roman" pitchFamily="18" charset="0"/>
                <a:cs typeface="Times New Roman" pitchFamily="18" charset="0"/>
              </a:rPr>
              <a:t> </a:t>
            </a:r>
            <a:r>
              <a:rPr lang="en-US" sz="3200" b="1" i="1" dirty="0" err="1">
                <a:solidFill>
                  <a:srgbClr val="0070C0"/>
                </a:solidFill>
                <a:latin typeface="Times New Roman" pitchFamily="18" charset="0"/>
                <a:cs typeface="Times New Roman" pitchFamily="18" charset="0"/>
              </a:rPr>
              <a:t>đất</a:t>
            </a:r>
            <a:r>
              <a:rPr lang="vi-VN" sz="3200" b="1" i="1" dirty="0">
                <a:solidFill>
                  <a:srgbClr val="0070C0"/>
                </a:solidFill>
                <a:latin typeface="Times New Roman" pitchFamily="18" charset="0"/>
                <a:cs typeface="Times New Roman" pitchFamily="18" charset="0"/>
              </a:rPr>
              <a:t> ấy mà định </a:t>
            </a:r>
            <a:r>
              <a:rPr lang="en-US" sz="3200" b="1" i="1" dirty="0" err="1">
                <a:solidFill>
                  <a:srgbClr val="0070C0"/>
                </a:solidFill>
                <a:latin typeface="Times New Roman" pitchFamily="18" charset="0"/>
                <a:cs typeface="Times New Roman" pitchFamily="18" charset="0"/>
              </a:rPr>
              <a:t>chỗ</a:t>
            </a:r>
            <a:r>
              <a:rPr lang="vi-VN" sz="3200" b="1" i="1" dirty="0">
                <a:solidFill>
                  <a:srgbClr val="0070C0"/>
                </a:solidFill>
                <a:latin typeface="Times New Roman" pitchFamily="18" charset="0"/>
                <a:cs typeface="Times New Roman" pitchFamily="18" charset="0"/>
              </a:rPr>
              <a:t> ở, các khanh nghĩ thế nào?</a:t>
            </a:r>
            <a:endParaRPr lang="en-US" sz="3200" b="1" dirty="0">
              <a:solidFill>
                <a:srgbClr val="0070C0"/>
              </a:solidFill>
              <a:latin typeface="Times New Roman" pitchFamily="18" charset="0"/>
              <a:cs typeface="Times New Roman" pitchFamily="18" charset="0"/>
            </a:endParaRPr>
          </a:p>
        </p:txBody>
      </p:sp>
      <p:sp>
        <p:nvSpPr>
          <p:cNvPr id="4" name="Rounded Rectangle 14">
            <a:extLst>
              <a:ext uri="{FF2B5EF4-FFF2-40B4-BE49-F238E27FC236}">
                <a16:creationId xmlns:a16="http://schemas.microsoft.com/office/drawing/2014/main" id="{10643005-290B-9E9B-775B-C860390D6514}"/>
              </a:ext>
            </a:extLst>
          </p:cNvPr>
          <p:cNvSpPr/>
          <p:nvPr/>
        </p:nvSpPr>
        <p:spPr>
          <a:xfrm>
            <a:off x="661916" y="3431011"/>
            <a:ext cx="9846190" cy="3275796"/>
          </a:xfrm>
          <a:prstGeom prst="roundRect">
            <a:avLst/>
          </a:prstGeom>
          <a:solidFill>
            <a:sysClr val="window" lastClr="FFFFFF"/>
          </a:solidFill>
          <a:ln w="12700" cap="flat" cmpd="sng" algn="ctr">
            <a:solidFill>
              <a:srgbClr val="FFC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latin typeface="等线"/>
              <a:ea typeface="+mn-ea"/>
              <a:cs typeface="+mn-cs"/>
            </a:endParaRPr>
          </a:p>
        </p:txBody>
      </p:sp>
      <p:sp>
        <p:nvSpPr>
          <p:cNvPr id="5" name="Rectangle 4">
            <a:extLst>
              <a:ext uri="{FF2B5EF4-FFF2-40B4-BE49-F238E27FC236}">
                <a16:creationId xmlns:a16="http://schemas.microsoft.com/office/drawing/2014/main" id="{1CD03726-3404-7AE9-B7DA-FCB685D3D14D}"/>
              </a:ext>
            </a:extLst>
          </p:cNvPr>
          <p:cNvSpPr/>
          <p:nvPr/>
        </p:nvSpPr>
        <p:spPr>
          <a:xfrm>
            <a:off x="1181175" y="3586621"/>
            <a:ext cx="6096000" cy="553998"/>
          </a:xfrm>
          <a:prstGeom prst="rect">
            <a:avLst/>
          </a:prstGeom>
        </p:spPr>
        <p:txBody>
          <a:bodyPr>
            <a:spAutoFit/>
          </a:bodyPr>
          <a:lstStyle/>
          <a:p>
            <a:pPr algn="ctr"/>
            <a:r>
              <a:rPr lang="en-US" sz="3000" b="1" dirty="0" err="1">
                <a:solidFill>
                  <a:prstClr val="black"/>
                </a:solidFill>
                <a:latin typeface="Times New Roman" pitchFamily="18" charset="0"/>
                <a:cs typeface="Times New Roman" pitchFamily="18" charset="0"/>
              </a:rPr>
              <a:t>Kết</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thúc</a:t>
            </a:r>
            <a:r>
              <a:rPr lang="en-US" sz="3000" b="1" dirty="0">
                <a:solidFill>
                  <a:prstClr val="black"/>
                </a:solidFill>
                <a:latin typeface="Times New Roman" pitchFamily="18" charset="0"/>
                <a:cs typeface="Times New Roman" pitchFamily="18" charset="0"/>
              </a:rPr>
              <a:t> = </a:t>
            </a:r>
            <a:r>
              <a:rPr lang="en-US" sz="3000" b="1" dirty="0" err="1">
                <a:solidFill>
                  <a:prstClr val="black"/>
                </a:solidFill>
                <a:latin typeface="Times New Roman" pitchFamily="18" charset="0"/>
                <a:cs typeface="Times New Roman" pitchFamily="18" charset="0"/>
              </a:rPr>
              <a:t>câu</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hỏi</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tu</a:t>
            </a:r>
            <a:r>
              <a:rPr lang="en-US" sz="3000" b="1" dirty="0">
                <a:solidFill>
                  <a:prstClr val="black"/>
                </a:solidFill>
                <a:latin typeface="Times New Roman" pitchFamily="18" charset="0"/>
                <a:cs typeface="Times New Roman" pitchFamily="18" charset="0"/>
              </a:rPr>
              <a:t> </a:t>
            </a:r>
            <a:r>
              <a:rPr lang="en-US" sz="3000" b="1" dirty="0" err="1">
                <a:solidFill>
                  <a:prstClr val="black"/>
                </a:solidFill>
                <a:latin typeface="Times New Roman" pitchFamily="18" charset="0"/>
                <a:cs typeface="Times New Roman" pitchFamily="18" charset="0"/>
              </a:rPr>
              <a:t>từ</a:t>
            </a:r>
            <a:endParaRPr lang="en-US" sz="3000" b="1" dirty="0">
              <a:solidFill>
                <a:prstClr val="black"/>
              </a:solidFill>
              <a:latin typeface="Times New Roman" pitchFamily="18" charset="0"/>
              <a:cs typeface="Times New Roman" pitchFamily="18" charset="0"/>
            </a:endParaRPr>
          </a:p>
        </p:txBody>
      </p:sp>
      <p:sp>
        <p:nvSpPr>
          <p:cNvPr id="6" name="Rectangle 5">
            <a:extLst>
              <a:ext uri="{FF2B5EF4-FFF2-40B4-BE49-F238E27FC236}">
                <a16:creationId xmlns:a16="http://schemas.microsoft.com/office/drawing/2014/main" id="{D0FC9C01-62EC-9B57-0CFF-C168867BD512}"/>
              </a:ext>
            </a:extLst>
          </p:cNvPr>
          <p:cNvSpPr/>
          <p:nvPr/>
        </p:nvSpPr>
        <p:spPr>
          <a:xfrm>
            <a:off x="792512" y="4164741"/>
            <a:ext cx="9535711" cy="553998"/>
          </a:xfrm>
          <a:prstGeom prst="rect">
            <a:avLst/>
          </a:prstGeom>
        </p:spPr>
        <p:txBody>
          <a:bodyPr wrap="square">
            <a:spAutoFit/>
          </a:bodyPr>
          <a:lstStyle/>
          <a:p>
            <a:pPr algn="just">
              <a:buFontTx/>
              <a:buChar char="-"/>
            </a:pP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Vừa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là</a:t>
            </a:r>
            <a:r>
              <a:rPr lang="en-US" sz="3000" dirty="0">
                <a:solidFill>
                  <a:prstClr val="black"/>
                </a:solidFill>
                <a:latin typeface="Times New Roman" pitchFamily="18" charset="0"/>
                <a:cs typeface="Times New Roman" pitchFamily="18" charset="0"/>
              </a:rPr>
              <a:t> ban </a:t>
            </a:r>
            <a:r>
              <a:rPr lang="en-US" sz="3000" dirty="0" err="1">
                <a:solidFill>
                  <a:prstClr val="black"/>
                </a:solidFill>
                <a:latin typeface="Times New Roman" pitchFamily="18" charset="0"/>
                <a:cs typeface="Times New Roman" pitchFamily="18" charset="0"/>
              </a:rPr>
              <a:t>bố</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quyết</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định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vừa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là</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lời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phủ</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dụ</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yên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dân</a:t>
            </a:r>
            <a:endParaRPr lang="en-US" sz="3000" dirty="0">
              <a:solidFill>
                <a:prstClr val="black"/>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3D100CDC-6667-DBEB-2107-3C679DBB44F0}"/>
              </a:ext>
            </a:extLst>
          </p:cNvPr>
          <p:cNvSpPr/>
          <p:nvPr/>
        </p:nvSpPr>
        <p:spPr>
          <a:xfrm>
            <a:off x="731280" y="4863894"/>
            <a:ext cx="9776826" cy="1015663"/>
          </a:xfrm>
          <a:prstGeom prst="rect">
            <a:avLst/>
          </a:prstGeom>
        </p:spPr>
        <p:txBody>
          <a:bodyPr wrap="square">
            <a:spAutoFit/>
          </a:bodyPr>
          <a:lstStyle/>
          <a:p>
            <a:pPr algn="just">
              <a:buFontTx/>
              <a:buChar char="-"/>
            </a:pP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Mang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tính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chất</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đối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thoại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trao</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đổi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tạo</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sự</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đồng</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cảm</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giữ</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mệnh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lệnh</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của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nhà</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vua</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với</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thần</a:t>
            </a:r>
            <a:r>
              <a:rPr lang="en-US" sz="3000" dirty="0">
                <a:solidFill>
                  <a:prstClr val="black"/>
                </a:solidFill>
                <a:latin typeface="Times New Roman" pitchFamily="18" charset="0"/>
                <a:cs typeface="Times New Roman" pitchFamily="18" charset="0"/>
              </a:rPr>
              <a:t> </a:t>
            </a:r>
            <a:r>
              <a:rPr lang="en-US" sz="3000" dirty="0" err="1">
                <a:solidFill>
                  <a:prstClr val="black"/>
                </a:solidFill>
                <a:latin typeface="Times New Roman" pitchFamily="18" charset="0"/>
                <a:cs typeface="Times New Roman" pitchFamily="18" charset="0"/>
              </a:rPr>
              <a:t>dân</a:t>
            </a:r>
            <a:endParaRPr lang="en-US" sz="3000" dirty="0">
              <a:solidFill>
                <a:prstClr val="black"/>
              </a:solidFill>
              <a:latin typeface="Times New Roman" pitchFamily="18" charset="0"/>
              <a:cs typeface="Times New Roman" pitchFamily="18" charset="0"/>
            </a:endParaRPr>
          </a:p>
        </p:txBody>
      </p:sp>
      <p:sp>
        <p:nvSpPr>
          <p:cNvPr id="8" name="Rectangle 7">
            <a:extLst>
              <a:ext uri="{FF2B5EF4-FFF2-40B4-BE49-F238E27FC236}">
                <a16:creationId xmlns:a16="http://schemas.microsoft.com/office/drawing/2014/main" id="{A8C33468-BA4E-F331-70F9-837BF7B28CF7}"/>
              </a:ext>
            </a:extLst>
          </p:cNvPr>
          <p:cNvSpPr/>
          <p:nvPr/>
        </p:nvSpPr>
        <p:spPr>
          <a:xfrm>
            <a:off x="3679499" y="5973430"/>
            <a:ext cx="4226256" cy="553998"/>
          </a:xfrm>
          <a:prstGeom prst="rect">
            <a:avLst/>
          </a:prstGeom>
        </p:spPr>
        <p:txBody>
          <a:bodyPr wrap="square">
            <a:spAutoFit/>
          </a:bodyPr>
          <a:lstStyle/>
          <a:p>
            <a:pPr algn="just"/>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Vị</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vua</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thấu</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tình</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đạt</a:t>
            </a:r>
            <a:r>
              <a:rPr lang="en-US" sz="3000" b="1" i="1" dirty="0">
                <a:solidFill>
                  <a:srgbClr val="FF0000"/>
                </a:solidFill>
                <a:latin typeface="Times New Roman" pitchFamily="18" charset="0"/>
                <a:cs typeface="Times New Roman" pitchFamily="18" charset="0"/>
                <a:sym typeface="Wingdings" pitchFamily="2" charset="2"/>
              </a:rPr>
              <a:t> </a:t>
            </a:r>
            <a:r>
              <a:rPr lang="en-US" sz="3000" b="1" i="1" dirty="0" err="1">
                <a:solidFill>
                  <a:srgbClr val="FF0000"/>
                </a:solidFill>
                <a:latin typeface="Times New Roman" pitchFamily="18" charset="0"/>
                <a:cs typeface="Times New Roman" pitchFamily="18" charset="0"/>
                <a:sym typeface="Wingdings" pitchFamily="2" charset="2"/>
              </a:rPr>
              <a:t>lí</a:t>
            </a:r>
            <a:endParaRPr lang="en-US" sz="3000" b="1"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9727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6"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Horizontal)">
                                      <p:cBhvr>
                                        <p:cTn id="19" dur="500"/>
                                        <p:tgtEl>
                                          <p:spTgt spid="3"/>
                                        </p:tgtEl>
                                      </p:cBhvr>
                                    </p:animEffect>
                                  </p:childTnLst>
                                </p:cTn>
                              </p:par>
                              <p:par>
                                <p:cTn id="20" presetID="16" presetClass="entr" presetSubtype="2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ssolv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1000" fill="hold"/>
                                        <p:tgtEl>
                                          <p:spTgt spid="5"/>
                                        </p:tgtEl>
                                        <p:attrNameLst>
                                          <p:attrName>ppt_x</p:attrName>
                                        </p:attrNameLst>
                                      </p:cBhvr>
                                      <p:tavLst>
                                        <p:tav tm="0">
                                          <p:val>
                                            <p:strVal val="#ppt_x-.2"/>
                                          </p:val>
                                        </p:tav>
                                        <p:tav tm="100000">
                                          <p:val>
                                            <p:strVal val="#ppt_x"/>
                                          </p:val>
                                        </p:tav>
                                      </p:tavLst>
                                    </p:anim>
                                    <p:anim calcmode="lin" valueType="num">
                                      <p:cBhvr>
                                        <p:cTn id="3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34" dur="10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1000" fill="hold"/>
                                        <p:tgtEl>
                                          <p:spTgt spid="6"/>
                                        </p:tgtEl>
                                        <p:attrNameLst>
                                          <p:attrName>ppt_x</p:attrName>
                                        </p:attrNameLst>
                                      </p:cBhvr>
                                      <p:tavLst>
                                        <p:tav tm="0">
                                          <p:val>
                                            <p:strVal val="#ppt_x-.2"/>
                                          </p:val>
                                        </p:tav>
                                        <p:tav tm="100000">
                                          <p:val>
                                            <p:strVal val="#ppt_x"/>
                                          </p:val>
                                        </p:tav>
                                      </p:tavLst>
                                    </p:anim>
                                    <p:anim calcmode="lin" valueType="num">
                                      <p:cBhvr>
                                        <p:cTn id="40"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41" dur="10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ppt_x</p:attrName>
                                        </p:attrNameLst>
                                      </p:cBhvr>
                                      <p:tavLst>
                                        <p:tav tm="0">
                                          <p:val>
                                            <p:strVal val="#ppt_x-.2"/>
                                          </p:val>
                                        </p:tav>
                                        <p:tav tm="100000">
                                          <p:val>
                                            <p:strVal val="#ppt_x"/>
                                          </p:val>
                                        </p:tav>
                                      </p:tavLst>
                                    </p:anim>
                                    <p:anim calcmode="lin" valueType="num">
                                      <p:cBhvr>
                                        <p:cTn id="47"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29"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ppt_x</p:attrName>
                                        </p:attrNameLst>
                                      </p:cBhvr>
                                      <p:tavLst>
                                        <p:tav tm="0">
                                          <p:val>
                                            <p:strVal val="#ppt_x-.2"/>
                                          </p:val>
                                        </p:tav>
                                        <p:tav tm="100000">
                                          <p:val>
                                            <p:strVal val="#ppt_x"/>
                                          </p:val>
                                        </p:tav>
                                      </p:tavLst>
                                    </p:anim>
                                    <p:anim calcmode="lin" valueType="num">
                                      <p:cBhvr>
                                        <p:cTn id="5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5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 grpId="0"/>
      <p:bldP spid="4" grpId="0" animBg="1"/>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92">
            <a:extLst>
              <a:ext uri="{FF2B5EF4-FFF2-40B4-BE49-F238E27FC236}">
                <a16:creationId xmlns:a16="http://schemas.microsoft.com/office/drawing/2014/main" id="{CA14F6A0-796F-031A-A1B4-2962AC3273BB}"/>
              </a:ext>
            </a:extLst>
          </p:cNvPr>
          <p:cNvGrpSpPr>
            <a:grpSpLocks/>
          </p:cNvGrpSpPr>
          <p:nvPr/>
        </p:nvGrpSpPr>
        <p:grpSpPr bwMode="auto">
          <a:xfrm>
            <a:off x="6096000" y="299804"/>
            <a:ext cx="5766215" cy="6355829"/>
            <a:chOff x="0" y="0"/>
            <a:chExt cx="1666580" cy="1570071"/>
          </a:xfrm>
        </p:grpSpPr>
        <p:sp>
          <p:nvSpPr>
            <p:cNvPr id="8" name="Freeform 93">
              <a:extLst>
                <a:ext uri="{FF2B5EF4-FFF2-40B4-BE49-F238E27FC236}">
                  <a16:creationId xmlns:a16="http://schemas.microsoft.com/office/drawing/2014/main" id="{55201F2B-6186-DE0B-09A4-133327EA80EF}"/>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defTabSz="609630" eaLnBrk="0" fontAlgn="base" hangingPunct="0">
                <a:spcBef>
                  <a:spcPct val="0"/>
                </a:spcBef>
                <a:spcAft>
                  <a:spcPct val="0"/>
                </a:spcAft>
              </a:pPr>
              <a:endParaRPr lang="en-US" sz="1200">
                <a:solidFill>
                  <a:prstClr val="black"/>
                </a:solidFill>
                <a:latin typeface="Calibri" panose="020F0502020204030204" pitchFamily="34" charset="0"/>
              </a:endParaRPr>
            </a:p>
          </p:txBody>
        </p:sp>
        <p:sp>
          <p:nvSpPr>
            <p:cNvPr id="9" name="TextBox 94">
              <a:extLst>
                <a:ext uri="{FF2B5EF4-FFF2-40B4-BE49-F238E27FC236}">
                  <a16:creationId xmlns:a16="http://schemas.microsoft.com/office/drawing/2014/main" id="{97526E60-98FE-11AF-2986-230490CA5CC7}"/>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lnSpc>
                  <a:spcPts val="1775"/>
                </a:lnSpc>
                <a:spcBef>
                  <a:spcPct val="0"/>
                </a:spcBef>
                <a:spcAft>
                  <a:spcPct val="0"/>
                </a:spcAft>
              </a:pPr>
              <a:endParaRPr lang="en-US" altLang="en-US" sz="1200">
                <a:solidFill>
                  <a:prstClr val="black"/>
                </a:solidFill>
                <a:latin typeface="Times New Roman" panose="02020603050405020304" pitchFamily="18" charset="0"/>
                <a:cs typeface="Times New Roman" panose="02020603050405020304" pitchFamily="18" charset="0"/>
              </a:endParaRPr>
            </a:p>
          </p:txBody>
        </p:sp>
      </p:grpSp>
      <p:grpSp>
        <p:nvGrpSpPr>
          <p:cNvPr id="10" name="Group 95">
            <a:extLst>
              <a:ext uri="{FF2B5EF4-FFF2-40B4-BE49-F238E27FC236}">
                <a16:creationId xmlns:a16="http://schemas.microsoft.com/office/drawing/2014/main" id="{8D93D77D-00F7-48D1-1CC9-840DBF260E53}"/>
              </a:ext>
            </a:extLst>
          </p:cNvPr>
          <p:cNvGrpSpPr>
            <a:grpSpLocks/>
          </p:cNvGrpSpPr>
          <p:nvPr/>
        </p:nvGrpSpPr>
        <p:grpSpPr bwMode="auto">
          <a:xfrm>
            <a:off x="329785" y="314794"/>
            <a:ext cx="5560900" cy="6355830"/>
            <a:chOff x="0" y="0"/>
            <a:chExt cx="1666580" cy="1570071"/>
          </a:xfrm>
        </p:grpSpPr>
        <p:sp>
          <p:nvSpPr>
            <p:cNvPr id="11" name="Freeform 96">
              <a:extLst>
                <a:ext uri="{FF2B5EF4-FFF2-40B4-BE49-F238E27FC236}">
                  <a16:creationId xmlns:a16="http://schemas.microsoft.com/office/drawing/2014/main" id="{8DCBA608-F6E3-B70C-4302-7310CDB49241}"/>
                </a:ext>
              </a:extLst>
            </p:cNvPr>
            <p:cNvSpPr>
              <a:spLocks/>
            </p:cNvSpPr>
            <p:nvPr/>
          </p:nvSpPr>
          <p:spPr bwMode="auto">
            <a:xfrm>
              <a:off x="0" y="0"/>
              <a:ext cx="1666580" cy="1570071"/>
            </a:xfrm>
            <a:custGeom>
              <a:avLst/>
              <a:gdLst>
                <a:gd name="T0" fmla="*/ 61174 w 1666580"/>
                <a:gd name="T1" fmla="*/ 0 h 1570071"/>
                <a:gd name="T2" fmla="*/ 1605406 w 1666580"/>
                <a:gd name="T3" fmla="*/ 0 h 1570071"/>
                <a:gd name="T4" fmla="*/ 1648663 w 1666580"/>
                <a:gd name="T5" fmla="*/ 17917 h 1570071"/>
                <a:gd name="T6" fmla="*/ 1666580 w 1666580"/>
                <a:gd name="T7" fmla="*/ 61174 h 1570071"/>
                <a:gd name="T8" fmla="*/ 1666580 w 1666580"/>
                <a:gd name="T9" fmla="*/ 1508898 h 1570071"/>
                <a:gd name="T10" fmla="*/ 1648663 w 1666580"/>
                <a:gd name="T11" fmla="*/ 1552154 h 1570071"/>
                <a:gd name="T12" fmla="*/ 1605406 w 1666580"/>
                <a:gd name="T13" fmla="*/ 1570071 h 1570071"/>
                <a:gd name="T14" fmla="*/ 61174 w 1666580"/>
                <a:gd name="T15" fmla="*/ 1570071 h 1570071"/>
                <a:gd name="T16" fmla="*/ 17917 w 1666580"/>
                <a:gd name="T17" fmla="*/ 1552154 h 1570071"/>
                <a:gd name="T18" fmla="*/ 0 w 1666580"/>
                <a:gd name="T19" fmla="*/ 1508898 h 1570071"/>
                <a:gd name="T20" fmla="*/ 0 w 1666580"/>
                <a:gd name="T21" fmla="*/ 61174 h 1570071"/>
                <a:gd name="T22" fmla="*/ 17917 w 1666580"/>
                <a:gd name="T23" fmla="*/ 17917 h 1570071"/>
                <a:gd name="T24" fmla="*/ 61174 w 1666580"/>
                <a:gd name="T25" fmla="*/ 0 h 1570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66580" h="1570071">
                  <a:moveTo>
                    <a:pt x="61174" y="0"/>
                  </a:moveTo>
                  <a:lnTo>
                    <a:pt x="1605406" y="0"/>
                  </a:lnTo>
                  <a:cubicBezTo>
                    <a:pt x="1621630" y="0"/>
                    <a:pt x="1637190" y="6445"/>
                    <a:pt x="1648663" y="17917"/>
                  </a:cubicBezTo>
                  <a:cubicBezTo>
                    <a:pt x="1660135" y="29390"/>
                    <a:pt x="1666580" y="44950"/>
                    <a:pt x="1666580" y="61174"/>
                  </a:cubicBezTo>
                  <a:lnTo>
                    <a:pt x="1666580" y="1508898"/>
                  </a:lnTo>
                  <a:cubicBezTo>
                    <a:pt x="1666580" y="1525122"/>
                    <a:pt x="1660135" y="1540682"/>
                    <a:pt x="1648663" y="1552154"/>
                  </a:cubicBezTo>
                  <a:cubicBezTo>
                    <a:pt x="1637190" y="1563626"/>
                    <a:pt x="1621630" y="1570071"/>
                    <a:pt x="1605406" y="1570071"/>
                  </a:cubicBezTo>
                  <a:lnTo>
                    <a:pt x="61174" y="1570071"/>
                  </a:lnTo>
                  <a:cubicBezTo>
                    <a:pt x="44950" y="1570071"/>
                    <a:pt x="29390" y="1563626"/>
                    <a:pt x="17917" y="1552154"/>
                  </a:cubicBezTo>
                  <a:cubicBezTo>
                    <a:pt x="6445" y="1540682"/>
                    <a:pt x="0" y="1525122"/>
                    <a:pt x="0" y="1508898"/>
                  </a:cubicBezTo>
                  <a:lnTo>
                    <a:pt x="0" y="61174"/>
                  </a:lnTo>
                  <a:cubicBezTo>
                    <a:pt x="0" y="44950"/>
                    <a:pt x="6445" y="29390"/>
                    <a:pt x="17917" y="17917"/>
                  </a:cubicBezTo>
                  <a:cubicBezTo>
                    <a:pt x="29390" y="6445"/>
                    <a:pt x="44950" y="0"/>
                    <a:pt x="61174" y="0"/>
                  </a:cubicBezTo>
                  <a:close/>
                </a:path>
              </a:pathLst>
            </a:custGeom>
            <a:solidFill>
              <a:srgbClr val="000000">
                <a:alpha val="0"/>
              </a:srgbClr>
            </a:solidFill>
            <a:ln w="47625">
              <a:solidFill>
                <a:srgbClr val="E76262"/>
              </a:solidFill>
              <a:round/>
              <a:headEnd/>
              <a:tailEnd/>
            </a:ln>
          </p:spPr>
          <p:txBody>
            <a:bodyPr/>
            <a:lstStyle/>
            <a:p>
              <a:pPr defTabSz="609630" eaLnBrk="0" fontAlgn="base" hangingPunct="0">
                <a:spcBef>
                  <a:spcPct val="0"/>
                </a:spcBef>
                <a:spcAft>
                  <a:spcPct val="0"/>
                </a:spcAft>
              </a:pPr>
              <a:endParaRPr lang="en-US" sz="1200">
                <a:solidFill>
                  <a:prstClr val="black"/>
                </a:solidFill>
                <a:latin typeface="Calibri" panose="020F0502020204030204" pitchFamily="34" charset="0"/>
              </a:endParaRPr>
            </a:p>
          </p:txBody>
        </p:sp>
        <p:sp>
          <p:nvSpPr>
            <p:cNvPr id="12" name="TextBox 97">
              <a:extLst>
                <a:ext uri="{FF2B5EF4-FFF2-40B4-BE49-F238E27FC236}">
                  <a16:creationId xmlns:a16="http://schemas.microsoft.com/office/drawing/2014/main" id="{04FC83E6-6772-0522-3BEC-ABFDDF7F3B3A}"/>
                </a:ext>
              </a:extLst>
            </p:cNvPr>
            <p:cNvSpPr txBox="1">
              <a:spLocks noChangeArrowheads="1"/>
            </p:cNvSpPr>
            <p:nvPr/>
          </p:nvSpPr>
          <p:spPr bwMode="auto">
            <a:xfrm>
              <a:off x="0" y="-28575"/>
              <a:ext cx="8128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3867" tIns="33867" rIns="33867" bIns="33867"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defTabSz="609630" fontAlgn="base">
                <a:lnSpc>
                  <a:spcPts val="1775"/>
                </a:lnSpc>
                <a:spcBef>
                  <a:spcPct val="0"/>
                </a:spcBef>
                <a:spcAft>
                  <a:spcPct val="0"/>
                </a:spcAft>
              </a:pPr>
              <a:endParaRPr lang="en-US" altLang="en-US" sz="1200">
                <a:solidFill>
                  <a:prstClr val="black"/>
                </a:solidFill>
                <a:latin typeface="Times New Roman" panose="02020603050405020304" pitchFamily="18" charset="0"/>
                <a:cs typeface="Times New Roman" panose="02020603050405020304" pitchFamily="18" charset="0"/>
              </a:endParaRPr>
            </a:p>
          </p:txBody>
        </p:sp>
      </p:grpSp>
      <p:sp>
        <p:nvSpPr>
          <p:cNvPr id="13" name="TextBox 135">
            <a:extLst>
              <a:ext uri="{FF2B5EF4-FFF2-40B4-BE49-F238E27FC236}">
                <a16:creationId xmlns:a16="http://schemas.microsoft.com/office/drawing/2014/main" id="{22E3A06E-C152-A80F-60B6-A04A6BC553C7}"/>
              </a:ext>
            </a:extLst>
          </p:cNvPr>
          <p:cNvSpPr txBox="1"/>
          <p:nvPr/>
        </p:nvSpPr>
        <p:spPr>
          <a:xfrm rot="5400000">
            <a:off x="5907617" y="2128831"/>
            <a:ext cx="220133" cy="824456"/>
          </a:xfrm>
          <a:prstGeom prst="rect">
            <a:avLst/>
          </a:prstGeom>
        </p:spPr>
        <p:txBody>
          <a:bodyPr lIns="0" tIns="0" rIns="0" bIns="0">
            <a:spAutoFit/>
          </a:bodyPr>
          <a:lstStyle/>
          <a:p>
            <a:pPr algn="ctr" defTabSz="609630">
              <a:lnSpc>
                <a:spcPts val="7040"/>
              </a:lnSpc>
              <a:defRPr/>
            </a:pPr>
            <a:r>
              <a:rPr lang="en-US" sz="5029">
                <a:solidFill>
                  <a:srgbClr val="C46848"/>
                </a:solidFill>
                <a:latin typeface="Times New Roman" panose="02020603050405020304" pitchFamily="18" charset="0"/>
                <a:cs typeface="Times New Roman" panose="02020603050405020304" pitchFamily="18" charset="0"/>
              </a:rPr>
              <a:t>)</a:t>
            </a:r>
          </a:p>
        </p:txBody>
      </p:sp>
      <p:sp>
        <p:nvSpPr>
          <p:cNvPr id="14" name="TextBox 136">
            <a:extLst>
              <a:ext uri="{FF2B5EF4-FFF2-40B4-BE49-F238E27FC236}">
                <a16:creationId xmlns:a16="http://schemas.microsoft.com/office/drawing/2014/main" id="{251F9B5E-B0CE-B0D6-6EEF-7EF4E367C183}"/>
              </a:ext>
            </a:extLst>
          </p:cNvPr>
          <p:cNvSpPr txBox="1"/>
          <p:nvPr/>
        </p:nvSpPr>
        <p:spPr>
          <a:xfrm rot="5400000">
            <a:off x="5907617" y="2652706"/>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5" name="TextBox 137">
            <a:extLst>
              <a:ext uri="{FF2B5EF4-FFF2-40B4-BE49-F238E27FC236}">
                <a16:creationId xmlns:a16="http://schemas.microsoft.com/office/drawing/2014/main" id="{F3B01E83-3ABF-61E9-8B10-70ADF41F10B0}"/>
              </a:ext>
            </a:extLst>
          </p:cNvPr>
          <p:cNvSpPr txBox="1"/>
          <p:nvPr/>
        </p:nvSpPr>
        <p:spPr>
          <a:xfrm rot="5400000">
            <a:off x="5907617" y="3176581"/>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6" name="TextBox 138">
            <a:extLst>
              <a:ext uri="{FF2B5EF4-FFF2-40B4-BE49-F238E27FC236}">
                <a16:creationId xmlns:a16="http://schemas.microsoft.com/office/drawing/2014/main" id="{A41EDDA3-34C7-A28A-939A-C36CDDC6C483}"/>
              </a:ext>
            </a:extLst>
          </p:cNvPr>
          <p:cNvSpPr txBox="1"/>
          <p:nvPr/>
        </p:nvSpPr>
        <p:spPr>
          <a:xfrm rot="5400000">
            <a:off x="5907617" y="3700456"/>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7" name="TextBox 139">
            <a:extLst>
              <a:ext uri="{FF2B5EF4-FFF2-40B4-BE49-F238E27FC236}">
                <a16:creationId xmlns:a16="http://schemas.microsoft.com/office/drawing/2014/main" id="{F706B661-E5B7-48CF-B2F7-358D074AFB82}"/>
              </a:ext>
            </a:extLst>
          </p:cNvPr>
          <p:cNvSpPr txBox="1"/>
          <p:nvPr/>
        </p:nvSpPr>
        <p:spPr>
          <a:xfrm rot="5400000">
            <a:off x="5907617" y="4224331"/>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8" name="TextBox 140">
            <a:extLst>
              <a:ext uri="{FF2B5EF4-FFF2-40B4-BE49-F238E27FC236}">
                <a16:creationId xmlns:a16="http://schemas.microsoft.com/office/drawing/2014/main" id="{6B443DCA-C64F-2108-0468-11E3B94444A0}"/>
              </a:ext>
            </a:extLst>
          </p:cNvPr>
          <p:cNvSpPr txBox="1"/>
          <p:nvPr/>
        </p:nvSpPr>
        <p:spPr>
          <a:xfrm rot="5400000">
            <a:off x="5907617" y="4748206"/>
            <a:ext cx="220133" cy="824456"/>
          </a:xfrm>
          <a:prstGeom prst="rect">
            <a:avLst/>
          </a:prstGeom>
        </p:spPr>
        <p:txBody>
          <a:bodyPr lIns="0" tIns="0" rIns="0" bIns="0">
            <a:spAutoFit/>
          </a:bodyPr>
          <a:lstStyle/>
          <a:p>
            <a:pPr algn="ctr" defTabSz="609630">
              <a:lnSpc>
                <a:spcPts val="7040"/>
              </a:lnSpc>
              <a:defRPr/>
            </a:pPr>
            <a:r>
              <a:rPr lang="en-US" sz="5029">
                <a:solidFill>
                  <a:srgbClr val="E76262"/>
                </a:solidFill>
                <a:latin typeface="Times New Roman" panose="02020603050405020304" pitchFamily="18" charset="0"/>
                <a:cs typeface="Times New Roman" panose="02020603050405020304" pitchFamily="18" charset="0"/>
              </a:rPr>
              <a:t>)</a:t>
            </a:r>
          </a:p>
        </p:txBody>
      </p:sp>
      <p:sp>
        <p:nvSpPr>
          <p:cNvPr id="19" name="Freeform 141">
            <a:extLst>
              <a:ext uri="{FF2B5EF4-FFF2-40B4-BE49-F238E27FC236}">
                <a16:creationId xmlns:a16="http://schemas.microsoft.com/office/drawing/2014/main" id="{30E5B1D2-3D0C-5D1B-CCA5-DD2BCCC4A5F0}"/>
              </a:ext>
            </a:extLst>
          </p:cNvPr>
          <p:cNvSpPr>
            <a:spLocks/>
          </p:cNvSpPr>
          <p:nvPr/>
        </p:nvSpPr>
        <p:spPr bwMode="auto">
          <a:xfrm>
            <a:off x="10926233" y="0"/>
            <a:ext cx="1265767" cy="1116542"/>
          </a:xfrm>
          <a:custGeom>
            <a:avLst/>
            <a:gdLst>
              <a:gd name="T0" fmla="*/ 0 w 1897572"/>
              <a:gd name="T1" fmla="*/ 0 h 1674608"/>
              <a:gd name="T2" fmla="*/ 1897572 w 1897572"/>
              <a:gd name="T3" fmla="*/ 0 h 1674608"/>
              <a:gd name="T4" fmla="*/ 1897572 w 1897572"/>
              <a:gd name="T5" fmla="*/ 1674608 h 1674608"/>
              <a:gd name="T6" fmla="*/ 0 w 1897572"/>
              <a:gd name="T7" fmla="*/ 1674608 h 1674608"/>
              <a:gd name="T8" fmla="*/ 0 w 1897572"/>
              <a:gd name="T9" fmla="*/ 0 h 1674608"/>
            </a:gdLst>
            <a:ahLst/>
            <a:cxnLst>
              <a:cxn ang="0">
                <a:pos x="T0" y="T1"/>
              </a:cxn>
              <a:cxn ang="0">
                <a:pos x="T2" y="T3"/>
              </a:cxn>
              <a:cxn ang="0">
                <a:pos x="T4" y="T5"/>
              </a:cxn>
              <a:cxn ang="0">
                <a:pos x="T6" y="T7"/>
              </a:cxn>
              <a:cxn ang="0">
                <a:pos x="T8" y="T9"/>
              </a:cxn>
            </a:cxnLst>
            <a:rect l="0" t="0" r="r" b="b"/>
            <a:pathLst>
              <a:path w="1897572" h="1674608">
                <a:moveTo>
                  <a:pt x="0" y="0"/>
                </a:moveTo>
                <a:lnTo>
                  <a:pt x="1897572" y="0"/>
                </a:lnTo>
                <a:lnTo>
                  <a:pt x="1897572" y="1674608"/>
                </a:lnTo>
                <a:lnTo>
                  <a:pt x="0" y="1674608"/>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09630" eaLnBrk="0" fontAlgn="base" hangingPunct="0">
              <a:spcBef>
                <a:spcPct val="0"/>
              </a:spcBef>
              <a:spcAft>
                <a:spcPct val="0"/>
              </a:spcAft>
            </a:pPr>
            <a:endParaRPr lang="en-US" sz="1200">
              <a:solidFill>
                <a:prstClr val="black"/>
              </a:solidFill>
              <a:latin typeface="Calibri" panose="020F0502020204030204" pitchFamily="34" charset="0"/>
            </a:endParaRPr>
          </a:p>
        </p:txBody>
      </p:sp>
      <p:sp>
        <p:nvSpPr>
          <p:cNvPr id="20" name="TextBox 165">
            <a:extLst>
              <a:ext uri="{FF2B5EF4-FFF2-40B4-BE49-F238E27FC236}">
                <a16:creationId xmlns:a16="http://schemas.microsoft.com/office/drawing/2014/main" id="{80A8B10C-2795-6B11-C45F-7470E52307DC}"/>
              </a:ext>
            </a:extLst>
          </p:cNvPr>
          <p:cNvSpPr txBox="1">
            <a:spLocks noChangeArrowheads="1"/>
          </p:cNvSpPr>
          <p:nvPr/>
        </p:nvSpPr>
        <p:spPr bwMode="auto">
          <a:xfrm>
            <a:off x="593637" y="299804"/>
            <a:ext cx="5226242" cy="6278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spcBef>
                <a:spcPct val="0"/>
              </a:spcBef>
              <a:spcAft>
                <a:spcPct val="0"/>
              </a:spcAft>
            </a:pPr>
            <a:r>
              <a:rPr lang="en-US" sz="2400" dirty="0" err="1">
                <a:solidFill>
                  <a:srgbClr val="333333"/>
                </a:solidFill>
                <a:effectLst/>
                <a:latin typeface="Times New Roman" panose="02020603050405020304" pitchFamily="18" charset="0"/>
                <a:ea typeface="Calibri" panose="020F0502020204030204" pitchFamily="34" charset="0"/>
              </a:rPr>
              <a:t>Kết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bài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chiếu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vua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đã</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viết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Trẫm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muốn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dựa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vào</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sự</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thuận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lợi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ấy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định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chỗ</a:t>
            </a:r>
            <a:r>
              <a:rPr lang="en-US" sz="2400" dirty="0">
                <a:solidFill>
                  <a:srgbClr val="333333"/>
                </a:solidFill>
                <a:effectLst/>
                <a:latin typeface="Times New Roman" panose="02020603050405020304" pitchFamily="18" charset="0"/>
                <a:ea typeface="Calibri" panose="020F0502020204030204" pitchFamily="34" charset="0"/>
              </a:rPr>
              <a:t> ở. </a:t>
            </a:r>
            <a:r>
              <a:rPr lang="en-US" sz="2400" dirty="0" err="1">
                <a:solidFill>
                  <a:srgbClr val="333333"/>
                </a:solidFill>
                <a:effectLst/>
                <a:latin typeface="Times New Roman" panose="02020603050405020304" pitchFamily="18" charset="0"/>
                <a:ea typeface="Calibri" panose="020F0502020204030204" pitchFamily="34" charset="0"/>
              </a:rPr>
              <a:t>Các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khanh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nghĩ</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thế</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nào</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câu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hỏi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này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vừa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có</a:t>
            </a: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nghĩa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một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mệnh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lệnh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bởi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vốn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dĩ</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vua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đang</a:t>
            </a:r>
            <a:r>
              <a:rPr lang="en-US" sz="2400" dirty="0">
                <a:solidFill>
                  <a:srgbClr val="333333"/>
                </a:solidFill>
                <a:effectLst/>
                <a:latin typeface="Times New Roman" panose="02020603050405020304" pitchFamily="18" charset="0"/>
                <a:ea typeface="Calibri" panose="020F0502020204030204" pitchFamily="34" charset="0"/>
              </a:rPr>
              <a:t> ban </a:t>
            </a:r>
            <a:r>
              <a:rPr lang="en-US" sz="2400" dirty="0" err="1">
                <a:solidFill>
                  <a:srgbClr val="333333"/>
                </a:solidFill>
                <a:effectLst/>
                <a:latin typeface="Times New Roman" panose="02020603050405020304" pitchFamily="18" charset="0"/>
                <a:ea typeface="Calibri" panose="020F0502020204030204" pitchFamily="34" charset="0"/>
              </a:rPr>
              <a:t>chiếu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đô</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nhưng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đồng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nó</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mang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tính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tâm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vua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có</a:t>
            </a: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muốn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hỏi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về</a:t>
            </a: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định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Điều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đó</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hiện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tấm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độ</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anh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minh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Lý</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Tổ</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dù</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bậc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cửu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ngũ</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tôn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nhưng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vẫn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trọng</a:t>
            </a:r>
            <a:r>
              <a:rPr lang="en-US" sz="2400" dirty="0">
                <a:solidFill>
                  <a:srgbClr val="333333"/>
                </a:solidFill>
                <a:effectLst/>
                <a:latin typeface="Times New Roman" panose="02020603050405020304" pitchFamily="18" charset="0"/>
                <a:ea typeface="Calibri" panose="020F0502020204030204" pitchFamily="34" charset="0"/>
              </a:rPr>
              <a:t> ý </a:t>
            </a:r>
            <a:r>
              <a:rPr lang="en-US" sz="2400" dirty="0" err="1">
                <a:solidFill>
                  <a:srgbClr val="333333"/>
                </a:solidFill>
                <a:effectLst/>
                <a:latin typeface="Times New Roman" panose="02020603050405020304" pitchFamily="18" charset="0"/>
                <a:ea typeface="Calibri" panose="020F0502020204030204" pitchFamily="34" charset="0"/>
              </a:rPr>
              <a:t>kiến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đặt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lên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gốc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tiến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hành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quyết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định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Đồng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bộc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lộ</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mong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muốn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Lý</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Tổ</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về</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một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nước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vua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tôi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đồng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đạt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được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sự</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thống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thuận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trong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endParaRPr lang="en-US" altLang="en-US" sz="2400" dirty="0">
              <a:solidFill>
                <a:srgbClr val="503D36"/>
              </a:solidFill>
              <a:latin typeface="Times New Roman" panose="02020603050405020304" pitchFamily="18" charset="0"/>
              <a:cs typeface="Times New Roman" panose="02020603050405020304" pitchFamily="18" charset="0"/>
            </a:endParaRPr>
          </a:p>
        </p:txBody>
      </p:sp>
      <p:sp>
        <p:nvSpPr>
          <p:cNvPr id="21" name="TextBox 166">
            <a:extLst>
              <a:ext uri="{FF2B5EF4-FFF2-40B4-BE49-F238E27FC236}">
                <a16:creationId xmlns:a16="http://schemas.microsoft.com/office/drawing/2014/main" id="{3E4AC635-A0CD-9C57-BDE0-F39730CDB894}"/>
              </a:ext>
            </a:extLst>
          </p:cNvPr>
          <p:cNvSpPr txBox="1">
            <a:spLocks noChangeArrowheads="1"/>
          </p:cNvSpPr>
          <p:nvPr/>
        </p:nvSpPr>
        <p:spPr bwMode="auto">
          <a:xfrm>
            <a:off x="6293572" y="538054"/>
            <a:ext cx="5302494"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defTabSz="609630" fontAlgn="base">
              <a:spcBef>
                <a:spcPct val="0"/>
              </a:spcBef>
              <a:spcAft>
                <a:spcPct val="0"/>
              </a:spcAft>
            </a:pPr>
            <a:r>
              <a:rPr lang="en-US" sz="2400" kern="100" dirty="0">
                <a:solidFill>
                  <a:srgbClr val="000000"/>
                </a:solidFill>
                <a:effectLst/>
                <a:latin typeface="Times New Roman" panose="02020603050405020304" pitchFamily="18" charset="0"/>
                <a:ea typeface="Times New Roman" panose="02020603050405020304" pitchFamily="18" charset="0"/>
              </a:rPr>
              <a:t>       - </a:t>
            </a:r>
            <a:r>
              <a:rPr lang="en-US" sz="2400" dirty="0" err="1">
                <a:solidFill>
                  <a:srgbClr val="333333"/>
                </a:solidFill>
                <a:effectLst/>
                <a:latin typeface="Times New Roman" panose="02020603050405020304" pitchFamily="18" charset="0"/>
                <a:ea typeface="Calibri" panose="020F0502020204030204" pitchFamily="34" charset="0"/>
              </a:rPr>
              <a:t>Trong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Chiếu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đô</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Uẩn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dùng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nhiều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hướng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sắc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bén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thuyết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phục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người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Điểm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cốt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yếu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viện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dẫn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lẽ</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mà</a:t>
            </a:r>
            <a:r>
              <a:rPr lang="en-US" sz="2400" dirty="0">
                <a:solidFill>
                  <a:srgbClr val="333333"/>
                </a:solidFill>
                <a:effectLst/>
                <a:latin typeface="Times New Roman" panose="02020603050405020304" pitchFamily="18" charset="0"/>
                <a:ea typeface="Calibri" panose="020F0502020204030204" pitchFamily="34" charset="0"/>
              </a:rPr>
              <a:t> ai </a:t>
            </a:r>
            <a:r>
              <a:rPr lang="en-US" sz="2400" dirty="0" err="1">
                <a:solidFill>
                  <a:srgbClr val="333333"/>
                </a:solidFill>
                <a:effectLst/>
                <a:latin typeface="Times New Roman" panose="02020603050405020304" pitchFamily="18" charset="0"/>
                <a:ea typeface="Calibri" panose="020F0502020204030204" pitchFamily="34" charset="0"/>
              </a:rPr>
              <a:t>cũng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thấu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rõ</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thác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vào</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đó</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mạnh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niềm</a:t>
            </a:r>
            <a:r>
              <a:rPr lang="en-US" sz="2400" dirty="0">
                <a:solidFill>
                  <a:srgbClr val="333333"/>
                </a:solidFill>
                <a:effectLst/>
                <a:latin typeface="Times New Roman" panose="02020603050405020304" pitchFamily="18" charset="0"/>
                <a:ea typeface="Calibri" panose="020F0502020204030204" pitchFamily="34" charset="0"/>
              </a:rPr>
              <a:t> tin. </a:t>
            </a:r>
            <a:r>
              <a:rPr lang="en-US" sz="2400" dirty="0" err="1">
                <a:solidFill>
                  <a:srgbClr val="333333"/>
                </a:solidFill>
                <a:effectLst/>
                <a:latin typeface="Times New Roman" panose="02020603050405020304" pitchFamily="18" charset="0"/>
                <a:ea typeface="Calibri" panose="020F0502020204030204" pitchFamily="34" charset="0"/>
              </a:rPr>
              <a:t>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trí</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rõ</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ràng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khi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chỉ</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rõ</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những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mặt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lợi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mặt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Hoa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Lư</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nhấn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mạnh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việc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cần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kinh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đô</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phù</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hợp</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đất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nước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phát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triển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hơn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tài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tình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Lý</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Uẩn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là</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ông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đã</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hiểu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rõ</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dân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nắm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vững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tâm</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tư</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nguyện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vọng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của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bách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tính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Thế</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nên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nói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tuy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hết</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ngắn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gọn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nhưng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lại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có</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sức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biểu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dương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lớn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nhanh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chóng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phục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lòng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người</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đưa</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cuộc</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vận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động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nhanh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chóng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biến</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thành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hành</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động</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cụ</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thể</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hiệu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quả</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ngay</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sau</a:t>
            </a:r>
            <a:r>
              <a:rPr lang="en-US" sz="2400" dirty="0">
                <a:solidFill>
                  <a:srgbClr val="333333"/>
                </a:solidFill>
                <a:effectLst/>
                <a:latin typeface="Times New Roman" panose="02020603050405020304" pitchFamily="18" charset="0"/>
                <a:ea typeface="Calibri" panose="020F0502020204030204" pitchFamily="34" charset="0"/>
              </a:rPr>
              <a:t> </a:t>
            </a:r>
            <a:r>
              <a:rPr lang="en-US" sz="2400" dirty="0" err="1">
                <a:solidFill>
                  <a:srgbClr val="333333"/>
                </a:solidFill>
                <a:effectLst/>
                <a:latin typeface="Times New Roman" panose="02020603050405020304" pitchFamily="18" charset="0"/>
                <a:ea typeface="Calibri" panose="020F0502020204030204" pitchFamily="34" charset="0"/>
              </a:rPr>
              <a:t>đó</a:t>
            </a:r>
            <a:r>
              <a:rPr lang="en-US" sz="2400" dirty="0">
                <a:solidFill>
                  <a:srgbClr val="333333"/>
                </a:solidFill>
                <a:effectLst/>
                <a:latin typeface="Times New Roman" panose="02020603050405020304" pitchFamily="18" charset="0"/>
                <a:ea typeface="Calibri" panose="020F0502020204030204" pitchFamily="34" charset="0"/>
              </a:rPr>
              <a:t>.</a:t>
            </a:r>
            <a:endParaRPr lang="en-US" altLang="en-US" sz="2400" b="1"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9929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5000408"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III. TỔNG</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KẾT</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118518337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3754054" y="6656"/>
            <a:ext cx="9159013" cy="584775"/>
            <a:chOff x="-178462" y="1828800"/>
            <a:chExt cx="19060588" cy="1169532"/>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076509"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
          <p:nvSpPr>
            <p:cNvPr id="32" name="TextBox 31"/>
            <p:cNvSpPr txBox="1"/>
            <p:nvPr/>
          </p:nvSpPr>
          <p:spPr>
            <a:xfrm>
              <a:off x="316541" y="1828800"/>
              <a:ext cx="1400391" cy="923316"/>
            </a:xfrm>
            <a:prstGeom prst="rect">
              <a:avLst/>
            </a:prstGeom>
            <a:noFill/>
          </p:spPr>
          <p:txBody>
            <a:bodyPr wrap="square" rtlCol="0">
              <a:spAutoFit/>
            </a:bodyPr>
            <a:lstStyle/>
            <a:p>
              <a:pPr marL="0" marR="0" lvl="0" indent="0" algn="ctr" defTabSz="107650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III</a:t>
              </a:r>
            </a:p>
          </p:txBody>
        </p:sp>
        <p:sp>
          <p:nvSpPr>
            <p:cNvPr id="33" name="TextBox 32"/>
            <p:cNvSpPr txBox="1"/>
            <p:nvPr/>
          </p:nvSpPr>
          <p:spPr>
            <a:xfrm>
              <a:off x="2067735" y="1828800"/>
              <a:ext cx="16814391" cy="1169532"/>
            </a:xfrm>
            <a:prstGeom prst="rect">
              <a:avLst/>
            </a:prstGeom>
            <a:noFill/>
          </p:spPr>
          <p:txBody>
            <a:bodyPr wrap="square" rtlCol="0">
              <a:spAutoFit/>
            </a:bodyPr>
            <a:lstStyle/>
            <a:p>
              <a:pPr marL="0" marR="0" lvl="0" indent="0" algn="l" defTabSz="107650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TỔNG KẾT</a:t>
              </a:r>
            </a:p>
          </p:txBody>
        </p:sp>
      </p:grpSp>
      <p:sp>
        <p:nvSpPr>
          <p:cNvPr id="12" name="Rectangle 11"/>
          <p:cNvSpPr/>
          <p:nvPr/>
        </p:nvSpPr>
        <p:spPr>
          <a:xfrm>
            <a:off x="79858" y="1010906"/>
            <a:ext cx="8369012" cy="2677656"/>
          </a:xfrm>
          <a:prstGeom prst="rect">
            <a:avLst/>
          </a:prstGeom>
          <a:ln w="38100">
            <a:solidFill>
              <a:schemeClr val="accent6">
                <a:lumMod val="75000"/>
              </a:schemeClr>
            </a:solidFill>
          </a:ln>
        </p:spPr>
        <p:txBody>
          <a:bodyPr wrap="square">
            <a:spAutoFit/>
          </a:bodyPr>
          <a:lstStyle/>
          <a:p>
            <a:r>
              <a:rPr lang="vi-VN" dirty="0">
                <a:solidFill>
                  <a:srgbClr val="333333"/>
                </a:solidFill>
                <a:latin typeface="Roboto" panose="02000000000000000000" pitchFamily="2" charset="0"/>
              </a:rPr>
              <a:t> </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chính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biền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ngẫu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vế</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đối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nhau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cân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nhịp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nhàng</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Cách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lập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luận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chặt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lẽ</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sắc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sảo</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rõ</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ràng</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Dẫn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chứng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tiêu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biểu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sức</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thuyết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phục</a:t>
            </a:r>
            <a:r>
              <a:rPr lang="en-US" sz="2800" dirty="0">
                <a:solidFill>
                  <a:srgbClr val="FF0000"/>
                </a:solidFill>
                <a:latin typeface="Times New Roman" panose="02020603050405020304" pitchFamily="18" charset="0"/>
                <a:cs typeface="Times New Roman" panose="02020603050405020304" pitchFamily="18" charset="0"/>
              </a:rPr>
              <a:t>.</a:t>
            </a: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Có</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sự</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hợp</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hài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hòa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giữa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tình</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và</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lí</a:t>
            </a:r>
            <a:endParaRPr lang="en-US" sz="2800" dirty="0">
              <a:solidFill>
                <a:srgbClr val="FF0000"/>
              </a:solidFill>
              <a:latin typeface="Times New Roman" panose="02020603050405020304" pitchFamily="18" charset="0"/>
              <a:cs typeface="Times New Roman" panose="02020603050405020304" pitchFamily="18" charset="0"/>
            </a:endParaRPr>
          </a:p>
          <a:p>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Giọng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văn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tha</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thiết</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giàu</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cảm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xúc</a:t>
            </a: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79858" y="4162059"/>
            <a:ext cx="9134749" cy="2677656"/>
          </a:xfrm>
          <a:prstGeom prst="rect">
            <a:avLst/>
          </a:prstGeom>
          <a:ln w="38100">
            <a:solidFill>
              <a:schemeClr val="accent6">
                <a:lumMod val="75000"/>
              </a:schemeClr>
            </a:solidFill>
          </a:ln>
        </p:spPr>
        <p:txBody>
          <a:bodyPr wrap="square">
            <a:spAutoFit/>
          </a:bodyPr>
          <a:lstStyle/>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thấy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tầm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Uẩn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La, </a:t>
            </a:r>
            <a:r>
              <a:rPr lang="en-US" sz="2800" dirty="0" err="1">
                <a:latin typeface="Times New Roman" panose="02020603050405020304" pitchFamily="18" charset="0"/>
                <a:cs typeface="Times New Roman" panose="02020603050405020304" pitchFamily="18" charset="0"/>
              </a:rPr>
              <a:t>nơi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nhìn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sắc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văn</a:t>
            </a:r>
            <a:r>
              <a:rPr lang="en-US" sz="2800" dirty="0">
                <a:latin typeface="Times New Roman" panose="02020603050405020304" pitchFamily="18" charset="0"/>
                <a:cs typeface="Times New Roman" panose="02020603050405020304" pitchFamily="18" charset="0"/>
              </a:rPr>
              <a:t>... qua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vọng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lập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thống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ánh</a:t>
            </a:r>
            <a:r>
              <a:rPr lang="en-US" sz="2800" dirty="0">
                <a:latin typeface="Times New Roman" panose="02020603050405020304" pitchFamily="18" charset="0"/>
                <a:cs typeface="Times New Roman" panose="02020603050405020304" pitchFamily="18" charset="0"/>
              </a:rPr>
              <a:t> ý </a:t>
            </a:r>
            <a:r>
              <a:rPr lang="en-US" sz="2800" dirty="0" err="1">
                <a:latin typeface="Times New Roman" panose="02020603050405020304" pitchFamily="18" charset="0"/>
                <a:cs typeface="Times New Roman" panose="02020603050405020304" pitchFamily="18" charset="0"/>
              </a:rPr>
              <a:t>chí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mạnh</a:t>
            </a:r>
            <a:r>
              <a:rPr lang="en-US" sz="2800" dirty="0">
                <a:latin typeface="Times New Roman" panose="02020603050405020304" pitchFamily="18" charset="0"/>
                <a:cs typeface="Times New Roman" panose="02020603050405020304" pitchFamily="18" charset="0"/>
              </a:rPr>
              <a:t>.</a:t>
            </a:r>
            <a:r>
              <a:rPr lang="en-US" sz="2800" b="1"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19274" y="445270"/>
            <a:ext cx="2884855" cy="584775"/>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1. </a:t>
            </a:r>
            <a:r>
              <a:rPr kumimoji="0" lang="en-US" sz="3200" b="1" i="0" u="none" strike="noStrike" kern="1200" cap="none" spc="0" normalizeH="0" baseline="0" noProof="0" dirty="0" err="1">
                <a:ln>
                  <a:noFill/>
                </a:ln>
                <a:solidFill>
                  <a:srgbClr val="0A06BA"/>
                </a:solidFill>
                <a:effectLst/>
                <a:uLnTx/>
                <a:uFillTx/>
                <a:latin typeface="Times New Roman" panose="02020603050405020304" pitchFamily="18" charset="0"/>
                <a:ea typeface="+mn-ea"/>
                <a:cs typeface="Times New Roman" panose="02020603050405020304" pitchFamily="18" charset="0"/>
              </a:rPr>
              <a:t>Nghệ</a:t>
            </a: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A06BA"/>
                </a:solidFill>
                <a:effectLst/>
                <a:uLnTx/>
                <a:uFillTx/>
                <a:latin typeface="Times New Roman" panose="02020603050405020304" pitchFamily="18" charset="0"/>
                <a:ea typeface="+mn-ea"/>
                <a:cs typeface="Times New Roman" panose="02020603050405020304" pitchFamily="18" charset="0"/>
              </a:rPr>
              <a:t>thuật</a:t>
            </a:r>
            <a:endPar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514060" y="3632923"/>
            <a:ext cx="2884130" cy="584775"/>
          </a:xfrm>
          <a:prstGeom prst="rect">
            <a:avLst/>
          </a:prstGeom>
          <a:noFill/>
        </p:spPr>
        <p:txBody>
          <a:bodyPr wrap="square" rtlCol="0">
            <a:spAutoFit/>
          </a:bodyPr>
          <a:lstStyle/>
          <a:p>
            <a:pPr marL="0" marR="0" lvl="0" indent="0" algn="l" defTabSz="1218565"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2. </a:t>
            </a:r>
            <a:r>
              <a:rPr kumimoji="0" lang="en-US" sz="3200" b="1" i="0" u="none" strike="noStrike" kern="1200" cap="none" spc="0" normalizeH="0" baseline="0" noProof="0" dirty="0" err="1">
                <a:ln>
                  <a:noFill/>
                </a:ln>
                <a:solidFill>
                  <a:srgbClr val="0A06BA"/>
                </a:solidFill>
                <a:effectLst/>
                <a:uLnTx/>
                <a:uFillTx/>
                <a:latin typeface="Times New Roman" panose="02020603050405020304" pitchFamily="18" charset="0"/>
                <a:ea typeface="+mn-ea"/>
                <a:cs typeface="Times New Roman" panose="02020603050405020304" pitchFamily="18" charset="0"/>
              </a:rPr>
              <a:t>Nội</a:t>
            </a:r>
            <a:r>
              <a:rPr kumimoji="0" lang="en-US" sz="3200" b="1" i="0" u="none" strike="noStrike" kern="1200" cap="none" spc="0" normalizeH="0" baseline="0" noProof="0" dirty="0">
                <a:ln>
                  <a:noFill/>
                </a:ln>
                <a:solidFill>
                  <a:srgbClr val="0A06BA"/>
                </a:solidFill>
                <a:effectLst/>
                <a:uLnTx/>
                <a:uFillTx/>
                <a:latin typeface="Times New Roman" panose="02020603050405020304" pitchFamily="18" charset="0"/>
                <a:ea typeface="+mn-ea"/>
                <a:cs typeface="Times New Roman" panose="02020603050405020304" pitchFamily="18" charset="0"/>
              </a:rPr>
              <a:t> dung</a:t>
            </a:r>
          </a:p>
        </p:txBody>
      </p:sp>
      <p:pic>
        <p:nvPicPr>
          <p:cNvPr id="5" name="Picture 4">
            <a:extLst>
              <a:ext uri="{FF2B5EF4-FFF2-40B4-BE49-F238E27FC236}">
                <a16:creationId xmlns:a16="http://schemas.microsoft.com/office/drawing/2014/main" id="{C34D27C8-D3BE-3967-0620-C11643BCF04E}"/>
              </a:ext>
            </a:extLst>
          </p:cNvPr>
          <p:cNvPicPr>
            <a:picLocks noChangeAspect="1"/>
          </p:cNvPicPr>
          <p:nvPr/>
        </p:nvPicPr>
        <p:blipFill>
          <a:blip r:embed="rId3"/>
          <a:stretch>
            <a:fillRect/>
          </a:stretch>
        </p:blipFill>
        <p:spPr>
          <a:xfrm>
            <a:off x="5015680" y="-254833"/>
            <a:ext cx="6857046" cy="6850532"/>
          </a:xfrm>
          <a:prstGeom prst="rect">
            <a:avLst/>
          </a:prstGeom>
        </p:spPr>
      </p:pic>
    </p:spTree>
    <p:extLst>
      <p:ext uri="{BB962C8B-B14F-4D97-AF65-F5344CB8AC3E}">
        <p14:creationId xmlns:p14="http://schemas.microsoft.com/office/powerpoint/2010/main" val="201895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1000"/>
                                        <p:tgtEl>
                                          <p:spTgt spid="10">
                                            <p:txEl>
                                              <p:pRg st="0" end="0"/>
                                            </p:txEl>
                                          </p:spTgt>
                                        </p:tgtEl>
                                      </p:cBhvr>
                                    </p:animEffect>
                                    <p:anim calcmode="lin" valueType="num">
                                      <p:cBhvr>
                                        <p:cTn id="25"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LUYỆN TẬP</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109550043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7F51F0B8-CCC6-409E-9E2B-1F74D7EDA3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704" y="-219405"/>
            <a:ext cx="12577397" cy="7456872"/>
          </a:xfrm>
          <a:prstGeom prst="rect">
            <a:avLst/>
          </a:prstGeom>
          <a:ln>
            <a:noFill/>
          </a:ln>
          <a:effectLst>
            <a:softEdge rad="112500"/>
          </a:effectLst>
        </p:spPr>
      </p:pic>
      <p:sp>
        <p:nvSpPr>
          <p:cNvPr id="6" name="TextBox 5">
            <a:extLst>
              <a:ext uri="{FF2B5EF4-FFF2-40B4-BE49-F238E27FC236}">
                <a16:creationId xmlns:a16="http://schemas.microsoft.com/office/drawing/2014/main" id="{D0D3352E-DE64-4EE4-81F8-033343F4B6EA}"/>
              </a:ext>
            </a:extLst>
          </p:cNvPr>
          <p:cNvSpPr txBox="1"/>
          <p:nvPr/>
        </p:nvSpPr>
        <p:spPr>
          <a:xfrm>
            <a:off x="333991" y="2983237"/>
            <a:ext cx="11708192" cy="1569660"/>
          </a:xfrm>
          <a:prstGeom prst="rect">
            <a:avLst/>
          </a:prstGeom>
          <a:solidFill>
            <a:schemeClr val="bg1"/>
          </a:solidFill>
        </p:spPr>
        <p:txBody>
          <a:bodyPr wrap="square" rtlCol="0">
            <a:spAutoFit/>
          </a:bodyPr>
          <a:lstStyle/>
          <a:p>
            <a:r>
              <a:rPr lang="en-US" sz="3200" b="1" i="1" u="sng" dirty="0" err="1">
                <a:latin typeface="Times New Roman" panose="02020603050405020304" pitchFamily="18" charset="0"/>
                <a:cs typeface="Times New Roman" panose="02020603050405020304" pitchFamily="18" charset="0"/>
                <a:hlinkClick r:id="rId4"/>
              </a:rPr>
              <a:t>Vì</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sao</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nói</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việc</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Chiếu</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dời</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đô</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ra</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đời</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phản</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ánh</a:t>
            </a:r>
            <a:r>
              <a:rPr lang="en-US" sz="3200" b="1" i="1" u="sng" dirty="0">
                <a:latin typeface="Times New Roman" panose="02020603050405020304" pitchFamily="18" charset="0"/>
                <a:cs typeface="Times New Roman" panose="02020603050405020304" pitchFamily="18" charset="0"/>
                <a:hlinkClick r:id="rId4"/>
              </a:rPr>
              <a:t> ý </a:t>
            </a:r>
            <a:r>
              <a:rPr lang="en-US" sz="3200" b="1" i="1" u="sng" dirty="0" err="1">
                <a:latin typeface="Times New Roman" panose="02020603050405020304" pitchFamily="18" charset="0"/>
                <a:cs typeface="Times New Roman" panose="02020603050405020304" pitchFamily="18" charset="0"/>
                <a:hlinkClick r:id="rId4"/>
              </a:rPr>
              <a:t>chí</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độc</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lập</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tự</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cường</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và</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sự</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phát</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triển</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lớn</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mạnh</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của</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dân</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tộc</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Đại</a:t>
            </a:r>
            <a:r>
              <a:rPr lang="en-US" sz="3200" b="1" i="1" u="sng" dirty="0">
                <a:latin typeface="Times New Roman" panose="02020603050405020304" pitchFamily="18" charset="0"/>
                <a:cs typeface="Times New Roman" panose="02020603050405020304" pitchFamily="18" charset="0"/>
                <a:hlinkClick r:id="rId4"/>
              </a:rPr>
              <a:t> </a:t>
            </a:r>
            <a:r>
              <a:rPr lang="en-US" sz="3200" b="1" i="1" u="sng" dirty="0" err="1">
                <a:latin typeface="Times New Roman" panose="02020603050405020304" pitchFamily="18" charset="0"/>
                <a:cs typeface="Times New Roman" panose="02020603050405020304" pitchFamily="18" charset="0"/>
                <a:hlinkClick r:id="rId4"/>
              </a:rPr>
              <a:t>Việt</a:t>
            </a:r>
            <a:r>
              <a:rPr lang="en-US" sz="3200" b="1" i="1" u="sng" dirty="0">
                <a:latin typeface="Times New Roman" panose="02020603050405020304" pitchFamily="18" charset="0"/>
                <a:cs typeface="Times New Roman" panose="02020603050405020304" pitchFamily="18" charset="0"/>
                <a:hlinkClick r:id="rId4"/>
              </a:rPr>
              <a:t>?</a:t>
            </a:r>
            <a:endParaRPr lang="en-US" sz="3200" dirty="0">
              <a:latin typeface="Times New Roman" panose="02020603050405020304" pitchFamily="18" charset="0"/>
              <a:cs typeface="Times New Roman" panose="02020603050405020304" pitchFamily="18" charset="0"/>
            </a:endParaRPr>
          </a:p>
          <a:p>
            <a:pPr marL="0" marR="0" lvl="0" indent="0" algn="just" defTabSz="1218565" rtl="0" eaLnBrk="1" fontAlgn="auto" latinLnBrk="0" hangingPunct="1">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221346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CBE24E-5A37-700D-2220-6403C61791E6}"/>
              </a:ext>
            </a:extLst>
          </p:cNvPr>
          <p:cNvSpPr txBox="1"/>
          <p:nvPr/>
        </p:nvSpPr>
        <p:spPr>
          <a:xfrm>
            <a:off x="1173708" y="641454"/>
            <a:ext cx="9294125" cy="1077218"/>
          </a:xfrm>
          <a:prstGeom prst="rect">
            <a:avLst/>
          </a:prstGeom>
          <a:noFill/>
        </p:spPr>
        <p:txBody>
          <a:bodyPr wrap="square" rtlCol="0">
            <a:spAutoFit/>
          </a:bodyPr>
          <a:lstStyle/>
          <a:p>
            <a:pPr algn="ctr"/>
            <a:r>
              <a:rPr lang="en-US" sz="3200" dirty="0">
                <a:solidFill>
                  <a:srgbClr val="FF0000"/>
                </a:solidFill>
                <a:latin typeface="Times New Roman" pitchFamily="18" charset="0"/>
                <a:cs typeface="Times New Roman" pitchFamily="18" charset="0"/>
              </a:rPr>
              <a:t>“</a:t>
            </a:r>
            <a:r>
              <a:rPr lang="en-US" sz="3200" dirty="0" err="1">
                <a:solidFill>
                  <a:srgbClr val="FF0000"/>
                </a:solidFill>
                <a:latin typeface="Times New Roman" pitchFamily="18" charset="0"/>
                <a:cs typeface="Times New Roman" pitchFamily="18" charset="0"/>
              </a:rPr>
              <a:t>Chiếu</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đô</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ra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đời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phản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ánh</a:t>
            </a:r>
            <a:r>
              <a:rPr lang="en-US" sz="3200" dirty="0">
                <a:solidFill>
                  <a:srgbClr val="FF0000"/>
                </a:solidFill>
                <a:latin typeface="Times New Roman" pitchFamily="18" charset="0"/>
                <a:cs typeface="Times New Roman" pitchFamily="18" charset="0"/>
              </a:rPr>
              <a:t> ý </a:t>
            </a:r>
            <a:r>
              <a:rPr lang="en-US" sz="3200" dirty="0" err="1">
                <a:solidFill>
                  <a:srgbClr val="FF0000"/>
                </a:solidFill>
                <a:latin typeface="Times New Roman" pitchFamily="18" charset="0"/>
                <a:cs typeface="Times New Roman" pitchFamily="18" charset="0"/>
              </a:rPr>
              <a:t>chí</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lập</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cường</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và</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sự</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phát</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triển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lớn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mạnh</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của</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dân</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tộc</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Đại</a:t>
            </a:r>
            <a:r>
              <a:rPr lang="en-US" sz="3200" dirty="0">
                <a:solidFill>
                  <a:srgbClr val="FF0000"/>
                </a:solidFill>
                <a:latin typeface="Times New Roman" pitchFamily="18" charset="0"/>
                <a:cs typeface="Times New Roman" pitchFamily="18" charset="0"/>
              </a:rPr>
              <a:t> </a:t>
            </a:r>
            <a:r>
              <a:rPr lang="en-US" sz="3200" dirty="0" err="1">
                <a:solidFill>
                  <a:srgbClr val="FF0000"/>
                </a:solidFill>
                <a:latin typeface="Times New Roman" pitchFamily="18" charset="0"/>
                <a:cs typeface="Times New Roman" pitchFamily="18" charset="0"/>
              </a:rPr>
              <a:t>Việt</a:t>
            </a:r>
            <a:r>
              <a:rPr lang="en-US" sz="3200" dirty="0">
                <a:solidFill>
                  <a:srgbClr val="FF0000"/>
                </a:solidFill>
                <a:latin typeface="Times New Roman" pitchFamily="18" charset="0"/>
                <a:cs typeface="Times New Roman" pitchFamily="18" charset="0"/>
              </a:rPr>
              <a:t>:</a:t>
            </a:r>
          </a:p>
        </p:txBody>
      </p:sp>
      <p:pic>
        <p:nvPicPr>
          <p:cNvPr id="4" name="图片 4">
            <a:extLst>
              <a:ext uri="{FF2B5EF4-FFF2-40B4-BE49-F238E27FC236}">
                <a16:creationId xmlns:a16="http://schemas.microsoft.com/office/drawing/2014/main" id="{92153ED0-50CC-B25A-7B8A-B53ED12FC3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6" y="2205946"/>
            <a:ext cx="971768" cy="971768"/>
          </a:xfrm>
          <a:prstGeom prst="rect">
            <a:avLst/>
          </a:prstGeom>
        </p:spPr>
      </p:pic>
      <p:sp>
        <p:nvSpPr>
          <p:cNvPr id="5" name="文本框 6">
            <a:extLst>
              <a:ext uri="{FF2B5EF4-FFF2-40B4-BE49-F238E27FC236}">
                <a16:creationId xmlns:a16="http://schemas.microsoft.com/office/drawing/2014/main" id="{2C3BC350-2D29-0BDA-9606-D2FBD12F058B}"/>
              </a:ext>
            </a:extLst>
          </p:cNvPr>
          <p:cNvSpPr txBox="1"/>
          <p:nvPr/>
        </p:nvSpPr>
        <p:spPr>
          <a:xfrm>
            <a:off x="2164093" y="2210447"/>
            <a:ext cx="8822349"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Triều</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đình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Lí</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lớn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chấm</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dứt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nạn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phong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kiến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cát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cứ</a:t>
            </a:r>
            <a:endParaRPr lang="zh-CN" altLang="en-US" sz="3000" dirty="0">
              <a:solidFill>
                <a:prstClr val="black">
                  <a:lumMod val="50000"/>
                  <a:lumOff val="50000"/>
                </a:prstClr>
              </a:solidFill>
              <a:latin typeface="Times New Roman" pitchFamily="18" charset="0"/>
              <a:ea typeface="小单纯体" panose="02010601030101010101" pitchFamily="2" charset="-122"/>
              <a:cs typeface="Times New Roman" pitchFamily="18" charset="0"/>
            </a:endParaRPr>
          </a:p>
        </p:txBody>
      </p:sp>
      <p:sp>
        <p:nvSpPr>
          <p:cNvPr id="6" name="文本框 14">
            <a:extLst>
              <a:ext uri="{FF2B5EF4-FFF2-40B4-BE49-F238E27FC236}">
                <a16:creationId xmlns:a16="http://schemas.microsoft.com/office/drawing/2014/main" id="{913BF1CD-84EE-023A-FF2B-4B551126464B}"/>
              </a:ext>
            </a:extLst>
          </p:cNvPr>
          <p:cNvSpPr txBox="1"/>
          <p:nvPr/>
        </p:nvSpPr>
        <p:spPr>
          <a:xfrm>
            <a:off x="1113750" y="2341368"/>
            <a:ext cx="810200" cy="584775"/>
          </a:xfrm>
          <a:prstGeom prst="rect">
            <a:avLst/>
          </a:prstGeom>
          <a:noFill/>
        </p:spPr>
        <p:txBody>
          <a:bodyPr wrap="square" rtlCol="0">
            <a:spAutoFit/>
          </a:bodyPr>
          <a:lstStyle/>
          <a:p>
            <a:pPr algn="ctr"/>
            <a:r>
              <a:rPr lang="en-US" altLang="zh-CN" sz="3200" dirty="0">
                <a:solidFill>
                  <a:prstClr val="black"/>
                </a:solidFill>
                <a:latin typeface="Times New Roman" pitchFamily="18" charset="0"/>
                <a:ea typeface="851tegakizatsu" panose="02000600000000000000" pitchFamily="2" charset="-122"/>
                <a:cs typeface="Times New Roman" pitchFamily="18" charset="0"/>
              </a:rPr>
              <a:t>01</a:t>
            </a:r>
            <a:endParaRPr lang="zh-CN" altLang="en-US" sz="3200" dirty="0">
              <a:solidFill>
                <a:prstClr val="black"/>
              </a:solidFill>
              <a:latin typeface="Times New Roman" pitchFamily="18" charset="0"/>
              <a:ea typeface="851tegakizatsu" panose="02000600000000000000" pitchFamily="2" charset="-122"/>
              <a:cs typeface="Times New Roman" pitchFamily="18" charset="0"/>
            </a:endParaRPr>
          </a:p>
        </p:txBody>
      </p:sp>
      <p:pic>
        <p:nvPicPr>
          <p:cNvPr id="7" name="图片 15">
            <a:extLst>
              <a:ext uri="{FF2B5EF4-FFF2-40B4-BE49-F238E27FC236}">
                <a16:creationId xmlns:a16="http://schemas.microsoft.com/office/drawing/2014/main" id="{9829563B-78C8-7D57-F6C5-9A80FCF85B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6" y="3563078"/>
            <a:ext cx="971768" cy="971768"/>
          </a:xfrm>
          <a:prstGeom prst="rect">
            <a:avLst/>
          </a:prstGeom>
        </p:spPr>
      </p:pic>
      <p:sp>
        <p:nvSpPr>
          <p:cNvPr id="8" name="文本框 16">
            <a:extLst>
              <a:ext uri="{FF2B5EF4-FFF2-40B4-BE49-F238E27FC236}">
                <a16:creationId xmlns:a16="http://schemas.microsoft.com/office/drawing/2014/main" id="{4DCA47FF-B736-1668-0F50-7FA7EC59242D}"/>
              </a:ext>
            </a:extLst>
          </p:cNvPr>
          <p:cNvSpPr txBox="1"/>
          <p:nvPr/>
        </p:nvSpPr>
        <p:spPr>
          <a:xfrm>
            <a:off x="2164093" y="3649467"/>
            <a:ext cx="9204491" cy="784830"/>
          </a:xfrm>
          <a:prstGeom prst="rect">
            <a:avLst/>
          </a:prstGeom>
          <a:noFill/>
        </p:spPr>
        <p:txBody>
          <a:bodyPr wrap="square" rtlCol="0">
            <a:spAutoFit/>
          </a:bodyPr>
          <a:lstStyle/>
          <a:p>
            <a:pPr>
              <a:lnSpc>
                <a:spcPct val="150000"/>
              </a:lnSpc>
            </a:pP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Đại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Việt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đủ</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sức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sánh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ngang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hàng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với</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phương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Bắc</a:t>
            </a:r>
            <a:endParaRPr lang="zh-CN" altLang="en-US" sz="3000" dirty="0">
              <a:solidFill>
                <a:prstClr val="black">
                  <a:lumMod val="50000"/>
                  <a:lumOff val="50000"/>
                </a:prstClr>
              </a:solidFill>
              <a:latin typeface="Times New Roman" pitchFamily="18" charset="0"/>
              <a:ea typeface="小单纯体" panose="02010601030101010101" pitchFamily="2" charset="-122"/>
              <a:cs typeface="Times New Roman" pitchFamily="18" charset="0"/>
            </a:endParaRPr>
          </a:p>
        </p:txBody>
      </p:sp>
      <p:sp>
        <p:nvSpPr>
          <p:cNvPr id="9" name="文本框 17">
            <a:extLst>
              <a:ext uri="{FF2B5EF4-FFF2-40B4-BE49-F238E27FC236}">
                <a16:creationId xmlns:a16="http://schemas.microsoft.com/office/drawing/2014/main" id="{6C7D74B3-3EF7-7396-FD57-CCD6A9BB81AD}"/>
              </a:ext>
            </a:extLst>
          </p:cNvPr>
          <p:cNvSpPr txBox="1"/>
          <p:nvPr/>
        </p:nvSpPr>
        <p:spPr>
          <a:xfrm>
            <a:off x="1113750" y="3698500"/>
            <a:ext cx="810200" cy="584775"/>
          </a:xfrm>
          <a:prstGeom prst="rect">
            <a:avLst/>
          </a:prstGeom>
          <a:noFill/>
        </p:spPr>
        <p:txBody>
          <a:bodyPr wrap="square" rtlCol="0">
            <a:spAutoFit/>
          </a:bodyPr>
          <a:lstStyle/>
          <a:p>
            <a:pPr algn="ctr"/>
            <a:r>
              <a:rPr lang="en-US" altLang="zh-CN" sz="3200" dirty="0">
                <a:solidFill>
                  <a:prstClr val="black"/>
                </a:solidFill>
                <a:latin typeface="Times New Roman" pitchFamily="18" charset="0"/>
                <a:ea typeface="851tegakizatsu" panose="02000600000000000000" pitchFamily="2" charset="-122"/>
                <a:cs typeface="Times New Roman" pitchFamily="18" charset="0"/>
              </a:rPr>
              <a:t>02</a:t>
            </a:r>
            <a:endParaRPr lang="zh-CN" altLang="en-US" sz="3200" dirty="0">
              <a:solidFill>
                <a:prstClr val="black"/>
              </a:solidFill>
              <a:latin typeface="Times New Roman" pitchFamily="18" charset="0"/>
              <a:ea typeface="851tegakizatsu" panose="02000600000000000000" pitchFamily="2" charset="-122"/>
              <a:cs typeface="Times New Roman" pitchFamily="18" charset="0"/>
            </a:endParaRPr>
          </a:p>
        </p:txBody>
      </p:sp>
      <p:pic>
        <p:nvPicPr>
          <p:cNvPr id="10" name="图片 18">
            <a:extLst>
              <a:ext uri="{FF2B5EF4-FFF2-40B4-BE49-F238E27FC236}">
                <a16:creationId xmlns:a16="http://schemas.microsoft.com/office/drawing/2014/main" id="{00CBFE48-4A6E-C80F-8D1B-413CA599791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06723">
            <a:off x="1032965" y="4861640"/>
            <a:ext cx="971768" cy="971768"/>
          </a:xfrm>
          <a:prstGeom prst="rect">
            <a:avLst/>
          </a:prstGeom>
        </p:spPr>
      </p:pic>
      <p:sp>
        <p:nvSpPr>
          <p:cNvPr id="11" name="文本框 19">
            <a:extLst>
              <a:ext uri="{FF2B5EF4-FFF2-40B4-BE49-F238E27FC236}">
                <a16:creationId xmlns:a16="http://schemas.microsoft.com/office/drawing/2014/main" id="{6BF3CE90-E58C-C51D-89A1-BB2E6B53CFB5}"/>
              </a:ext>
            </a:extLst>
          </p:cNvPr>
          <p:cNvSpPr txBox="1"/>
          <p:nvPr/>
        </p:nvSpPr>
        <p:spPr>
          <a:xfrm>
            <a:off x="2164094" y="4852493"/>
            <a:ext cx="8972480" cy="1015663"/>
          </a:xfrm>
          <a:prstGeom prst="rect">
            <a:avLst/>
          </a:prstGeom>
          <a:noFill/>
        </p:spPr>
        <p:txBody>
          <a:bodyPr wrap="square" rtlCol="0">
            <a:spAutoFit/>
          </a:bodyPr>
          <a:lstStyle/>
          <a:p>
            <a:pPr algn="just"/>
            <a:r>
              <a:rPr lang="en-US" altLang="en-US" sz="3000" dirty="0" err="1">
                <a:solidFill>
                  <a:srgbClr val="2407D3"/>
                </a:solidFill>
                <a:latin typeface="Times New Roman" pitchFamily="18" charset="0"/>
                <a:cs typeface="Times New Roman" pitchFamily="18" charset="0"/>
              </a:rPr>
              <a:t>Định</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đô</a:t>
            </a:r>
            <a:r>
              <a:rPr lang="en-US" altLang="en-US" sz="3000" dirty="0">
                <a:solidFill>
                  <a:srgbClr val="2407D3"/>
                </a:solidFill>
                <a:latin typeface="Times New Roman" pitchFamily="18" charset="0"/>
                <a:cs typeface="Times New Roman" pitchFamily="18" charset="0"/>
              </a:rPr>
              <a:t> ở </a:t>
            </a:r>
            <a:r>
              <a:rPr lang="en-US" altLang="en-US" sz="3000" dirty="0" err="1">
                <a:solidFill>
                  <a:srgbClr val="2407D3"/>
                </a:solidFill>
                <a:latin typeface="Times New Roman" pitchFamily="18" charset="0"/>
                <a:cs typeface="Times New Roman" pitchFamily="18" charset="0"/>
              </a:rPr>
              <a:t>Thăng</a:t>
            </a:r>
            <a:r>
              <a:rPr lang="en-US" altLang="en-US" sz="3000" dirty="0">
                <a:solidFill>
                  <a:srgbClr val="2407D3"/>
                </a:solidFill>
                <a:latin typeface="Times New Roman" pitchFamily="18" charset="0"/>
                <a:cs typeface="Times New Roman" pitchFamily="18" charset="0"/>
              </a:rPr>
              <a:t> Long </a:t>
            </a:r>
            <a:r>
              <a:rPr lang="en-US" altLang="en-US" sz="3000" dirty="0" err="1">
                <a:solidFill>
                  <a:srgbClr val="2407D3"/>
                </a:solidFill>
                <a:latin typeface="Times New Roman" pitchFamily="18" charset="0"/>
                <a:cs typeface="Times New Roman" pitchFamily="18" charset="0"/>
              </a:rPr>
              <a:t>là</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nguyện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vọng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của</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nhân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dân</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xây</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dựng</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một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đất</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nước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độc</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lập</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tự</a:t>
            </a:r>
            <a:r>
              <a:rPr lang="en-US" altLang="en-US" sz="3000" dirty="0">
                <a:solidFill>
                  <a:srgbClr val="2407D3"/>
                </a:solidFill>
                <a:latin typeface="Times New Roman" pitchFamily="18" charset="0"/>
                <a:cs typeface="Times New Roman" pitchFamily="18" charset="0"/>
              </a:rPr>
              <a:t> </a:t>
            </a:r>
            <a:r>
              <a:rPr lang="en-US" altLang="en-US" sz="3000" dirty="0" err="1">
                <a:solidFill>
                  <a:srgbClr val="2407D3"/>
                </a:solidFill>
                <a:latin typeface="Times New Roman" pitchFamily="18" charset="0"/>
                <a:cs typeface="Times New Roman" pitchFamily="18" charset="0"/>
              </a:rPr>
              <a:t>cường</a:t>
            </a:r>
            <a:endParaRPr lang="zh-CN" altLang="en-US" sz="3000" dirty="0">
              <a:solidFill>
                <a:prstClr val="black">
                  <a:lumMod val="50000"/>
                  <a:lumOff val="50000"/>
                </a:prstClr>
              </a:solidFill>
              <a:latin typeface="Times New Roman" pitchFamily="18" charset="0"/>
              <a:ea typeface="小单纯体" panose="02010601030101010101" pitchFamily="2" charset="-122"/>
              <a:cs typeface="Times New Roman" pitchFamily="18" charset="0"/>
            </a:endParaRPr>
          </a:p>
        </p:txBody>
      </p:sp>
      <p:sp>
        <p:nvSpPr>
          <p:cNvPr id="12" name="文本框 20">
            <a:extLst>
              <a:ext uri="{FF2B5EF4-FFF2-40B4-BE49-F238E27FC236}">
                <a16:creationId xmlns:a16="http://schemas.microsoft.com/office/drawing/2014/main" id="{6F5E998B-AED3-EC43-70B0-7FE690CB0936}"/>
              </a:ext>
            </a:extLst>
          </p:cNvPr>
          <p:cNvSpPr txBox="1"/>
          <p:nvPr/>
        </p:nvSpPr>
        <p:spPr>
          <a:xfrm>
            <a:off x="1113749" y="4997062"/>
            <a:ext cx="810200" cy="584775"/>
          </a:xfrm>
          <a:prstGeom prst="rect">
            <a:avLst/>
          </a:prstGeom>
          <a:noFill/>
        </p:spPr>
        <p:txBody>
          <a:bodyPr wrap="square" rtlCol="0">
            <a:spAutoFit/>
          </a:bodyPr>
          <a:lstStyle/>
          <a:p>
            <a:pPr algn="ctr"/>
            <a:r>
              <a:rPr lang="en-US" altLang="zh-CN" sz="3200" dirty="0">
                <a:solidFill>
                  <a:prstClr val="black"/>
                </a:solidFill>
                <a:latin typeface="Times New Roman" pitchFamily="18" charset="0"/>
                <a:ea typeface="851tegakizatsu" panose="02000600000000000000" pitchFamily="2" charset="-122"/>
                <a:cs typeface="Times New Roman" pitchFamily="18" charset="0"/>
              </a:rPr>
              <a:t>03</a:t>
            </a:r>
            <a:endParaRPr lang="zh-CN" altLang="en-US" sz="3200" dirty="0">
              <a:solidFill>
                <a:prstClr val="black"/>
              </a:solidFill>
              <a:latin typeface="Times New Roman" pitchFamily="18" charset="0"/>
              <a:ea typeface="851tegakizatsu" panose="02000600000000000000" pitchFamily="2" charset="-122"/>
              <a:cs typeface="Times New Roman" pitchFamily="18" charset="0"/>
            </a:endParaRPr>
          </a:p>
        </p:txBody>
      </p:sp>
    </p:spTree>
    <p:extLst>
      <p:ext uri="{BB962C8B-B14F-4D97-AF65-F5344CB8AC3E}">
        <p14:creationId xmlns:p14="http://schemas.microsoft.com/office/powerpoint/2010/main" val="147106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dissolv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par>
                                <p:cTn id="24" presetID="9"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dissolve">
                                      <p:cBhvr>
                                        <p:cTn id="26" dur="500"/>
                                        <p:tgtEl>
                                          <p:spTgt spid="7"/>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dissolv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dissolve">
                                      <p:cBhvr>
                                        <p:cTn id="34" dur="500"/>
                                        <p:tgtEl>
                                          <p:spTgt spid="12"/>
                                        </p:tgtEl>
                                      </p:cBhvr>
                                    </p:animEffect>
                                  </p:childTnLst>
                                </p:cTn>
                              </p:par>
                              <p:par>
                                <p:cTn id="35" presetID="9"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dissolve">
                                      <p:cBhvr>
                                        <p:cTn id="37" dur="500"/>
                                        <p:tgtEl>
                                          <p:spTgt spid="10"/>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dissolv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9" grpId="0"/>
      <p:bldP spid="11"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789040"/>
            <a:ext cx="8840751" cy="1477311"/>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VẬN DỤNG</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76118646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A89A2A5-75EE-4090-8900-6F613A77D8E8}"/>
              </a:ext>
            </a:extLst>
          </p:cNvPr>
          <p:cNvPicPr>
            <a:picLocks noChangeAspect="1"/>
          </p:cNvPicPr>
          <p:nvPr/>
        </p:nvPicPr>
        <p:blipFill>
          <a:blip r:embed="rId2"/>
          <a:srcRect l="8657" t="7500" r="11940" b="9888"/>
          <a:stretch>
            <a:fillRect/>
          </a:stretch>
        </p:blipFill>
        <p:spPr>
          <a:xfrm rot="16200000">
            <a:off x="2654620" y="-2654622"/>
            <a:ext cx="6858001" cy="12167241"/>
          </a:xfrm>
          <a:prstGeom prst="rect">
            <a:avLst/>
          </a:prstGeom>
        </p:spPr>
      </p:pic>
      <p:pic>
        <p:nvPicPr>
          <p:cNvPr id="3" name="Picture 2" descr="—Pngtree—gold frame_2027767.png"/>
          <p:cNvPicPr>
            <a:picLocks noChangeAspect="1"/>
          </p:cNvPicPr>
          <p:nvPr/>
        </p:nvPicPr>
        <p:blipFill>
          <a:blip r:embed="rId3"/>
          <a:srcRect l="4167" t="14722" r="2222" b="15278"/>
          <a:stretch>
            <a:fillRect/>
          </a:stretch>
        </p:blipFill>
        <p:spPr>
          <a:xfrm>
            <a:off x="13648" y="-13651"/>
            <a:ext cx="12140474" cy="3821153"/>
          </a:xfrm>
          <a:prstGeom prst="rect">
            <a:avLst/>
          </a:prstGeom>
        </p:spPr>
      </p:pic>
      <p:sp>
        <p:nvSpPr>
          <p:cNvPr id="4" name="TextBox 3"/>
          <p:cNvSpPr txBox="1"/>
          <p:nvPr/>
        </p:nvSpPr>
        <p:spPr>
          <a:xfrm>
            <a:off x="3794526" y="763601"/>
            <a:ext cx="5674951"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Nhập</a:t>
            </a:r>
            <a:r>
              <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rPr>
              <a:t> </a:t>
            </a:r>
            <a:r>
              <a:rPr kumimoji="0" lang="en-US" sz="12000" b="1" i="0" u="none" strike="noStrike" kern="1200" cap="none" spc="0" normalizeH="0" baseline="0" noProof="0" dirty="0" err="1">
                <a:ln>
                  <a:noFill/>
                </a:ln>
                <a:solidFill>
                  <a:srgbClr val="0070C0"/>
                </a:solidFill>
                <a:effectLst/>
                <a:uLnTx/>
                <a:uFillTx/>
                <a:latin typeface="Amazone" pitchFamily="66" charset="0"/>
                <a:ea typeface="+mn-ea"/>
                <a:cs typeface="+mn-cs"/>
              </a:rPr>
              <a:t>vai</a:t>
            </a:r>
            <a:endParaRPr kumimoji="0" lang="en-US" sz="12000" b="1" i="0" u="none" strike="noStrike" kern="1200" cap="none" spc="0" normalizeH="0" baseline="0" noProof="0" dirty="0">
              <a:ln>
                <a:noFill/>
              </a:ln>
              <a:solidFill>
                <a:srgbClr val="0070C0"/>
              </a:solidFill>
              <a:effectLst/>
              <a:uLnTx/>
              <a:uFillTx/>
              <a:latin typeface="Amazone" pitchFamily="66" charset="0"/>
              <a:ea typeface="+mn-ea"/>
              <a:cs typeface="+mn-cs"/>
            </a:endParaRPr>
          </a:p>
        </p:txBody>
      </p:sp>
      <p:sp>
        <p:nvSpPr>
          <p:cNvPr id="5" name="TextBox 4">
            <a:extLst>
              <a:ext uri="{FF2B5EF4-FFF2-40B4-BE49-F238E27FC236}">
                <a16:creationId xmlns:a16="http://schemas.microsoft.com/office/drawing/2014/main" id="{0693B01A-EE0B-04BF-B74D-DEF08DDE16F5}"/>
              </a:ext>
            </a:extLst>
          </p:cNvPr>
          <p:cNvSpPr txBox="1"/>
          <p:nvPr/>
        </p:nvSpPr>
        <p:spPr>
          <a:xfrm>
            <a:off x="3580409" y="3821150"/>
            <a:ext cx="8168978"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Giả</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sử</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em</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vua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8A.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Hãy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và</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viết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bài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chiếu</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ngắn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cải</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thiện</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tình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hình</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học</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tập</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kỉ</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luật</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4400" b="0"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lớp</a:t>
            </a:r>
            <a:endParaRPr kumimoji="0" lang="en-US" sz="44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6" name="Picture 5" descr="—Pngtree—chinese ancient king couple portrait_3167475.png">
            <a:extLst>
              <a:ext uri="{FF2B5EF4-FFF2-40B4-BE49-F238E27FC236}">
                <a16:creationId xmlns:a16="http://schemas.microsoft.com/office/drawing/2014/main" id="{743CFB94-534C-5FD2-A5C8-814D71D2DB2A}"/>
              </a:ext>
            </a:extLst>
          </p:cNvPr>
          <p:cNvPicPr>
            <a:picLocks noChangeAspect="1"/>
          </p:cNvPicPr>
          <p:nvPr/>
        </p:nvPicPr>
        <p:blipFill>
          <a:blip r:embed="rId4"/>
          <a:srcRect l="2805" r="47526"/>
          <a:stretch>
            <a:fillRect/>
          </a:stretch>
        </p:blipFill>
        <p:spPr>
          <a:xfrm>
            <a:off x="-190619" y="1395943"/>
            <a:ext cx="3985145" cy="575441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from="(-#ppt_w/2)" to="(#ppt_x)" calcmode="lin" valueType="num">
                                      <p:cBhvr>
                                        <p:cTn id="12" dur="600" fill="hold">
                                          <p:stCondLst>
                                            <p:cond delay="0"/>
                                          </p:stCondLst>
                                        </p:cTn>
                                        <p:tgtEl>
                                          <p:spTgt spid="4"/>
                                        </p:tgtEl>
                                        <p:attrNameLst>
                                          <p:attrName>ppt_x</p:attrName>
                                        </p:attrNameLst>
                                      </p:cBhvr>
                                    </p:anim>
                                    <p:anim from="0" to="-1.0" calcmode="lin" valueType="num">
                                      <p:cBhvr>
                                        <p:cTn id="13" dur="200" decel="50000" autoRev="1" fill="hold">
                                          <p:stCondLst>
                                            <p:cond delay="600"/>
                                          </p:stCondLst>
                                        </p:cTn>
                                        <p:tgtEl>
                                          <p:spTgt spid="4"/>
                                        </p:tgtEl>
                                        <p:attrNameLst>
                                          <p:attrName>xshear</p:attrName>
                                        </p:attrNameLst>
                                      </p:cBhvr>
                                    </p:anim>
                                    <p:animScale>
                                      <p:cBhvr>
                                        <p:cTn id="14" dur="200" decel="100000" autoRev="1" fill="hold">
                                          <p:stCondLst>
                                            <p:cond delay="600"/>
                                          </p:stCondLst>
                                        </p:cTn>
                                        <p:tgtEl>
                                          <p:spTgt spid="4"/>
                                        </p:tgtEl>
                                      </p:cBhvr>
                                      <p:from x="100000" y="100000"/>
                                      <p:to x="80000" y="100000"/>
                                    </p:animScale>
                                    <p:anim by="(#ppt_h/3+#ppt_w*0.1)" calcmode="lin" valueType="num">
                                      <p:cBhvr additive="sum">
                                        <p:cTn id="15" dur="200" decel="100000" autoRev="1" fill="hold">
                                          <p:stCondLst>
                                            <p:cond delay="600"/>
                                          </p:stCondLst>
                                        </p:cTn>
                                        <p:tgtEl>
                                          <p:spTgt spid="4"/>
                                        </p:tgtEl>
                                        <p:attrNameLst>
                                          <p:attrName>ppt_x</p:attrName>
                                        </p:attrNameLst>
                                      </p:cBhvr>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4)">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125" descr="15">
            <a:extLst>
              <a:ext uri="{FF2B5EF4-FFF2-40B4-BE49-F238E27FC236}">
                <a16:creationId xmlns:a16="http://schemas.microsoft.com/office/drawing/2014/main" id="{5ED20351-DD52-45CA-9B06-5F352AF2AB50}"/>
              </a:ext>
            </a:extLst>
          </p:cNvPr>
          <p:cNvPicPr>
            <a:picLocks noChangeAspect="1"/>
          </p:cNvPicPr>
          <p:nvPr/>
        </p:nvPicPr>
        <p:blipFill>
          <a:blip r:embed="rId3"/>
          <a:stretch>
            <a:fillRect/>
          </a:stretch>
        </p:blipFill>
        <p:spPr>
          <a:xfrm>
            <a:off x="32327" y="-1"/>
            <a:ext cx="12127345" cy="6747163"/>
          </a:xfrm>
          <a:prstGeom prst="rect">
            <a:avLst/>
          </a:prstGeom>
          <a:noFill/>
          <a:ln w="9525">
            <a:noFill/>
          </a:ln>
        </p:spPr>
      </p:pic>
      <p:pic>
        <p:nvPicPr>
          <p:cNvPr id="5" name="图片 75780" descr="PPT素材-17">
            <a:extLst>
              <a:ext uri="{FF2B5EF4-FFF2-40B4-BE49-F238E27FC236}">
                <a16:creationId xmlns:a16="http://schemas.microsoft.com/office/drawing/2014/main" id="{391756AB-1670-4971-9670-F48BFC3A73D3}"/>
              </a:ext>
            </a:extLst>
          </p:cNvPr>
          <p:cNvPicPr>
            <a:picLocks noChangeAspect="1"/>
          </p:cNvPicPr>
          <p:nvPr/>
        </p:nvPicPr>
        <p:blipFill>
          <a:blip r:embed="rId4"/>
          <a:stretch>
            <a:fillRect/>
          </a:stretch>
        </p:blipFill>
        <p:spPr>
          <a:xfrm rot="2707345">
            <a:off x="9465507" y="181175"/>
            <a:ext cx="2426740" cy="2250945"/>
          </a:xfrm>
          <a:prstGeom prst="rect">
            <a:avLst/>
          </a:prstGeom>
          <a:noFill/>
          <a:ln w="9525">
            <a:noFill/>
          </a:ln>
        </p:spPr>
      </p:pic>
      <p:sp>
        <p:nvSpPr>
          <p:cNvPr id="2" name="Tiêu đề 1">
            <a:extLst>
              <a:ext uri="{FF2B5EF4-FFF2-40B4-BE49-F238E27FC236}">
                <a16:creationId xmlns:a16="http://schemas.microsoft.com/office/drawing/2014/main" id="{25ABA0A2-F0E5-4CDA-A6A7-87EFBD0B87E3}"/>
              </a:ext>
            </a:extLst>
          </p:cNvPr>
          <p:cNvSpPr>
            <a:spLocks noGrp="1"/>
          </p:cNvSpPr>
          <p:nvPr>
            <p:ph type="title"/>
          </p:nvPr>
        </p:nvSpPr>
        <p:spPr>
          <a:xfrm rot="732319">
            <a:off x="9871031" y="836819"/>
            <a:ext cx="2347933" cy="1325563"/>
          </a:xfrm>
        </p:spPr>
        <p:txBody>
          <a:bodyPr>
            <a:normAutofit/>
          </a:bodyPr>
          <a:lstStyle/>
          <a:p>
            <a:r>
              <a:rPr lang="en-US" sz="2800" b="1" dirty="0">
                <a:latin typeface="Arial" panose="020B0604020202020204" pitchFamily="34" charset="0"/>
                <a:cs typeface="Arial" panose="020B0604020202020204" pitchFamily="34" charset="0"/>
                <a:sym typeface="Arial" panose="020B0604020202020204" pitchFamily="34" charset="0"/>
              </a:rPr>
              <a:t>CHIA SẺ</a:t>
            </a:r>
            <a:endParaRPr lang="vi-VN" sz="2800" b="1" dirty="0">
              <a:latin typeface="Arial" panose="020B0604020202020204" pitchFamily="34" charset="0"/>
              <a:cs typeface="Arial" panose="020B0604020202020204" pitchFamily="34" charset="0"/>
              <a:sym typeface="Arial" panose="020B0604020202020204" pitchFamily="34" charset="0"/>
            </a:endParaRPr>
          </a:p>
        </p:txBody>
      </p:sp>
      <p:sp>
        <p:nvSpPr>
          <p:cNvPr id="3" name="Chỗ dành sẵn cho Nội dung 2">
            <a:extLst>
              <a:ext uri="{FF2B5EF4-FFF2-40B4-BE49-F238E27FC236}">
                <a16:creationId xmlns:a16="http://schemas.microsoft.com/office/drawing/2014/main" id="{129C6681-48D0-4DB8-950D-6DF5E1658746}"/>
              </a:ext>
            </a:extLst>
          </p:cNvPr>
          <p:cNvSpPr>
            <a:spLocks noGrp="1"/>
          </p:cNvSpPr>
          <p:nvPr>
            <p:ph idx="1"/>
          </p:nvPr>
        </p:nvSpPr>
        <p:spPr>
          <a:xfrm>
            <a:off x="1454046" y="1001640"/>
            <a:ext cx="8303397" cy="4133489"/>
          </a:xfrm>
        </p:spPr>
        <p:txBody>
          <a:bodyPr>
            <a:normAutofit/>
          </a:bodyPr>
          <a:lstStyle/>
          <a:p>
            <a:pPr marL="0" indent="0">
              <a:buNone/>
            </a:pPr>
            <a:r>
              <a:rPr lang="en-US" sz="3600" dirty="0">
                <a:latin typeface="Times New Roman" panose="02020603050405020304" pitchFamily="18" charset="0"/>
                <a:cs typeface="Times New Roman" panose="02020603050405020304" pitchFamily="18" charset="0"/>
              </a:rPr>
              <a:t>- GV </a:t>
            </a:r>
            <a:r>
              <a:rPr lang="en-US" sz="3600" dirty="0" err="1">
                <a:latin typeface="Times New Roman" panose="02020603050405020304" pitchFamily="18" charset="0"/>
                <a:cs typeface="Times New Roman" panose="02020603050405020304" pitchFamily="18" charset="0"/>
              </a:rPr>
              <a:t>chiếu</a:t>
            </a:r>
            <a:r>
              <a:rPr lang="en-US" sz="3600" dirty="0">
                <a:latin typeface="Times New Roman" panose="02020603050405020304" pitchFamily="18" charset="0"/>
                <a:cs typeface="Times New Roman" panose="02020603050405020304" pitchFamily="18" charset="0"/>
              </a:rPr>
              <a:t> video: https://youtu.be/Vt3MKmcPVpY</a:t>
            </a:r>
          </a:p>
          <a:p>
            <a:pPr marL="0" marR="0" indent="0" algn="just">
              <a:lnSpc>
                <a:spcPct val="150000"/>
              </a:lnSpc>
              <a:spcBef>
                <a:spcPts val="0"/>
              </a:spcBef>
              <a:spcAft>
                <a:spcPts val="0"/>
              </a:spcAft>
              <a:buNone/>
              <a:tabLst>
                <a:tab pos="90170" algn="l"/>
                <a:tab pos="180340" algn="l"/>
                <a:tab pos="270510" algn="l"/>
              </a:tabLst>
            </a:pP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Học</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sinh</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theo</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dõi</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và</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nêu</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cảm</a:t>
            </a:r>
            <a:r>
              <a:rPr lang="en-US"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 </a:t>
            </a:r>
            <a:r>
              <a:rPr lang="en-US" sz="3600" b="1" i="1" dirty="0" err="1">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rPr>
              <a:t>nhận</a:t>
            </a:r>
            <a:endParaRPr lang="vi-VN" sz="3600" b="1" i="1" dirty="0">
              <a:effectLst/>
              <a:latin typeface="Times New Roman" panose="02020603050405020304" pitchFamily="18" charset="0"/>
              <a:ea typeface="Times New Roman" panose="02020603050405020304" pitchFamily="18" charset="0"/>
              <a:cs typeface="Times New Roman" panose="02020603050405020304" pitchFamily="18" charset="0"/>
              <a:sym typeface="Arial" panose="020B0604020202020204" pitchFamily="34" charset="0"/>
            </a:endParaRPr>
          </a:p>
          <a:p>
            <a:pPr marL="0" indent="0">
              <a:buNone/>
            </a:pPr>
            <a:endParaRPr lang="vi-VN" sz="3200" b="1" i="1" dirty="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963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000" fill="hold"/>
                                        <p:tgtEl>
                                          <p:spTgt spid="6"/>
                                        </p:tgtEl>
                                        <p:attrNameLst>
                                          <p:attrName>ppt_x</p:attrName>
                                        </p:attrNameLst>
                                      </p:cBhvr>
                                      <p:tavLst>
                                        <p:tav tm="0">
                                          <p:val>
                                            <p:strVal val="#ppt_x-.2"/>
                                          </p:val>
                                        </p:tav>
                                        <p:tav tm="100000">
                                          <p:val>
                                            <p:strVal val="#ppt_x"/>
                                          </p:val>
                                        </p:tav>
                                      </p:tavLst>
                                    </p:anim>
                                    <p:anim calcmode="lin" valueType="num">
                                      <p:cBhvr>
                                        <p:cTn id="14"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6">
            <a:extLst>
              <a:ext uri="{FF2B5EF4-FFF2-40B4-BE49-F238E27FC236}">
                <a16:creationId xmlns:a16="http://schemas.microsoft.com/office/drawing/2014/main" id="{ECCC81FB-391C-4564-8531-5CB4FD98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90" y="563418"/>
            <a:ext cx="11805397" cy="6031346"/>
          </a:xfrm>
          <a:prstGeom prst="rect">
            <a:avLst/>
          </a:prstGeom>
        </p:spPr>
      </p:pic>
      <p:sp>
        <p:nvSpPr>
          <p:cNvPr id="6" name="Rectangle 5">
            <a:extLst>
              <a:ext uri="{FF2B5EF4-FFF2-40B4-BE49-F238E27FC236}">
                <a16:creationId xmlns:a16="http://schemas.microsoft.com/office/drawing/2014/main" id="{53ADDFD9-B3FD-4020-B636-AC023A1DF736}"/>
              </a:ext>
            </a:extLst>
          </p:cNvPr>
          <p:cNvSpPr/>
          <p:nvPr/>
        </p:nvSpPr>
        <p:spPr>
          <a:xfrm>
            <a:off x="2103064" y="3174443"/>
            <a:ext cx="8840751" cy="2862306"/>
          </a:xfrm>
          <a:prstGeom prst="rect">
            <a:avLst/>
          </a:prstGeom>
          <a:noFill/>
        </p:spPr>
        <p:txBody>
          <a:bodyPr wrap="square" lIns="91425" tIns="45712" rIns="91425" bIns="45712">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华康海报体W12" panose="040B0C09000000000000" pitchFamily="81" charset="-122"/>
                <a:cs typeface="#9Slide03 Arima Madurai Black" panose="00000A00000000000000" pitchFamily="2" charset="0"/>
              </a:rPr>
              <a:t>HÌNH THÀNH KIẾN THỨC</a:t>
            </a:r>
            <a:endParaRPr kumimoji="0" lang="en-US" sz="9000" b="1" i="0" u="none" strike="noStrike" kern="1200" cap="all" spc="0" normalizeH="0" baseline="0" noProof="0" dirty="0">
              <a:ln w="9000" cmpd="sng">
                <a:solidFill>
                  <a:srgbClr val="44C1A3">
                    <a:shade val="50000"/>
                    <a:satMod val="120000"/>
                  </a:srgbClr>
                </a:solidFill>
                <a:prstDash val="solid"/>
              </a:ln>
              <a:gradFill>
                <a:gsLst>
                  <a:gs pos="0">
                    <a:srgbClr val="44C1A3">
                      <a:shade val="20000"/>
                      <a:satMod val="245000"/>
                    </a:srgbClr>
                  </a:gs>
                  <a:gs pos="43000">
                    <a:srgbClr val="44C1A3">
                      <a:satMod val="255000"/>
                    </a:srgbClr>
                  </a:gs>
                  <a:gs pos="48000">
                    <a:srgbClr val="44C1A3">
                      <a:shade val="85000"/>
                      <a:satMod val="255000"/>
                    </a:srgbClr>
                  </a:gs>
                  <a:gs pos="100000">
                    <a:srgbClr val="44C1A3">
                      <a:shade val="20000"/>
                      <a:satMod val="245000"/>
                    </a:srgbClr>
                  </a:gs>
                </a:gsLst>
                <a:lin ang="5400000"/>
              </a:gradFill>
              <a:effectLst>
                <a:reflection blurRad="12700" stA="28000" endPos="45000" dist="1000" dir="5400000" sy="-100000" algn="bl" rotWithShape="0"/>
              </a:effectLst>
              <a:uLnTx/>
              <a:uFillTx/>
              <a:latin typeface="Bell MT" panose="02020503060305020303" pitchFamily="18" charset="0"/>
              <a:ea typeface="方正静蕾简体"/>
              <a:cs typeface="#9Slide03 Arima Madurai Black" panose="00000A00000000000000" pitchFamily="2" charset="0"/>
            </a:endParaRPr>
          </a:p>
        </p:txBody>
      </p:sp>
    </p:spTree>
    <p:extLst>
      <p:ext uri="{BB962C8B-B14F-4D97-AF65-F5344CB8AC3E}">
        <p14:creationId xmlns:p14="http://schemas.microsoft.com/office/powerpoint/2010/main" val="87158401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Kết quả hình ảnh cho chiếu dời đô"/>
          <p:cNvPicPr>
            <a:picLocks noChangeAspect="1" noChangeArrowheads="1"/>
          </p:cNvPicPr>
          <p:nvPr/>
        </p:nvPicPr>
        <p:blipFill>
          <a:blip r:embed="rId2"/>
          <a:srcRect/>
          <a:stretch>
            <a:fillRect/>
          </a:stretch>
        </p:blipFill>
        <p:spPr bwMode="auto">
          <a:xfrm>
            <a:off x="-1" y="0"/>
            <a:ext cx="12192001" cy="6858000"/>
          </a:xfrm>
          <a:prstGeom prst="rect">
            <a:avLst/>
          </a:prstGeom>
          <a:noFill/>
        </p:spPr>
      </p:pic>
      <p:pic>
        <p:nvPicPr>
          <p:cNvPr id="3" name="图片 8" descr="6e3e461d6fe4261ffac34bab182ac1ed"/>
          <p:cNvPicPr>
            <a:picLocks noChangeAspect="1"/>
          </p:cNvPicPr>
          <p:nvPr/>
        </p:nvPicPr>
        <p:blipFill>
          <a:blip r:embed="rId3"/>
          <a:stretch>
            <a:fillRect/>
          </a:stretch>
        </p:blipFill>
        <p:spPr>
          <a:xfrm>
            <a:off x="4061359" y="342404"/>
            <a:ext cx="8090483" cy="2650178"/>
          </a:xfrm>
          <a:prstGeom prst="rect">
            <a:avLst/>
          </a:prstGeom>
        </p:spPr>
      </p:pic>
      <p:sp>
        <p:nvSpPr>
          <p:cNvPr id="4" name="TextBox 3"/>
          <p:cNvSpPr txBox="1"/>
          <p:nvPr/>
        </p:nvSpPr>
        <p:spPr>
          <a:xfrm>
            <a:off x="5378523" y="1713070"/>
            <a:ext cx="5820689" cy="1104245"/>
          </a:xfrm>
          <a:prstGeom prst="rect">
            <a:avLst/>
          </a:prstGeom>
          <a:noFill/>
        </p:spPr>
        <p:txBody>
          <a:bodyPr wrap="non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Chiếu</a:t>
            </a:r>
            <a:r>
              <a:rPr kumimoji="0" lang="en-US" sz="8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8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dời</a:t>
            </a:r>
            <a:r>
              <a:rPr kumimoji="0" lang="en-US" sz="8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8800" b="1" i="0" u="none" strike="noStrike" kern="1200" cap="none" spc="0" normalizeH="0" baseline="0" noProof="0" dirty="0" err="1">
                <a:ln>
                  <a:noFill/>
                </a:ln>
                <a:solidFill>
                  <a:srgbClr val="FF0000"/>
                </a:solidFill>
                <a:effectLst/>
                <a:uLnTx/>
                <a:uFillTx/>
                <a:latin typeface="Times New Roman" pitchFamily="18" charset="0"/>
                <a:ea typeface="+mn-ea"/>
                <a:cs typeface="Times New Roman" pitchFamily="18" charset="0"/>
              </a:rPr>
              <a:t>đô</a:t>
            </a:r>
            <a:endParaRPr kumimoji="0" lang="en-US" sz="88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5" name="Rounded Rectangle 4"/>
          <p:cNvSpPr/>
          <p:nvPr/>
        </p:nvSpPr>
        <p:spPr>
          <a:xfrm>
            <a:off x="6828309" y="2921331"/>
            <a:ext cx="3111335" cy="819398"/>
          </a:xfrm>
          <a:prstGeom prst="roundRect">
            <a:avLst/>
          </a:prstGeom>
          <a:ln w="28575"/>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_</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Lý</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Công</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Uẩn</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_</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 calcmode="lin" valueType="num">
                                      <p:cBhvr>
                                        <p:cTn id="17" dur="500" fill="hold"/>
                                        <p:tgtEl>
                                          <p:spTgt spid="5"/>
                                        </p:tgtEl>
                                        <p:attrNameLst>
                                          <p:attrName>style.rotation</p:attrName>
                                        </p:attrNameLst>
                                      </p:cBhvr>
                                      <p:tavLst>
                                        <p:tav tm="0">
                                          <p:val>
                                            <p:fltVal val="360"/>
                                          </p:val>
                                        </p:tav>
                                        <p:tav tm="100000">
                                          <p:val>
                                            <p:fltVal val="0"/>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apel Viejo, Papel Viejo, Pergamino, Placa De Fondo De Texto PNG y PSD para  Descargar Gratis | Pngtree | Papel viejo, Texto png, Pergamino">
            <a:extLst>
              <a:ext uri="{FF2B5EF4-FFF2-40B4-BE49-F238E27FC236}">
                <a16:creationId xmlns:a16="http://schemas.microsoft.com/office/drawing/2014/main" id="{5091C6A6-14AE-4ECC-AF0F-1F35C51F74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8800"/>
                    </a14:imgEffect>
                  </a14:imgLayer>
                </a14:imgProps>
              </a:ext>
              <a:ext uri="{28A0092B-C50C-407E-A947-70E740481C1C}">
                <a14:useLocalDpi xmlns:a14="http://schemas.microsoft.com/office/drawing/2010/main" val="0"/>
              </a:ext>
            </a:extLst>
          </a:blip>
          <a:srcRect/>
          <a:stretch>
            <a:fillRect/>
          </a:stretch>
        </p:blipFill>
        <p:spPr bwMode="auto">
          <a:xfrm>
            <a:off x="152665" y="16641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1659655-D5B2-4FF0-BBAE-BA3D0DBFA466}"/>
              </a:ext>
            </a:extLst>
          </p:cNvPr>
          <p:cNvSpPr txBox="1"/>
          <p:nvPr/>
        </p:nvSpPr>
        <p:spPr>
          <a:xfrm>
            <a:off x="2065309" y="2672080"/>
            <a:ext cx="8648521"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I. </a:t>
            </a:r>
            <a:r>
              <a:rPr lang="en-US" sz="5400" b="1" dirty="0">
                <a:solidFill>
                  <a:srgbClr val="FF0000"/>
                </a:solidFill>
                <a:latin typeface="Times New Roman" panose="02020603050405020304" pitchFamily="18" charset="0"/>
              </a:rPr>
              <a:t>ĐỌC-</a:t>
            </a:r>
            <a:r>
              <a:rPr kumimoji="0" lang="en-US" sz="5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TÌM</a:t>
            </a:r>
            <a:r>
              <a:rPr kumimoji="0" lang="en-US" sz="5400" b="1" i="0" u="none" strike="noStrike" kern="1200" cap="none" spc="0" normalizeH="0" noProof="0" dirty="0">
                <a:ln>
                  <a:noFill/>
                </a:ln>
                <a:solidFill>
                  <a:srgbClr val="FF0000"/>
                </a:solidFill>
                <a:effectLst/>
                <a:uLnTx/>
                <a:uFillTx/>
                <a:latin typeface="Times New Roman" panose="02020603050405020304" pitchFamily="18" charset="0"/>
                <a:ea typeface="+mn-ea"/>
                <a:cs typeface="+mn-cs"/>
              </a:rPr>
              <a:t> HIỂU CHUNG</a:t>
            </a:r>
            <a:endParaRPr kumimoji="0" lang="en-US" sz="54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917245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ình Nền Powerpoint Đơn Giản Mà Đẹ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81475" y="584616"/>
            <a:ext cx="10515600" cy="5503715"/>
          </a:xfrm>
          <a:solidFill>
            <a:schemeClr val="bg1"/>
          </a:solidFill>
        </p:spPr>
        <p:txBody>
          <a:bodyPr/>
          <a:lstStyle/>
          <a:p>
            <a:pPr marL="0" indent="0">
              <a:buNone/>
            </a:pPr>
            <a:r>
              <a:rPr lang="en-US" b="1" dirty="0">
                <a:solidFill>
                  <a:srgbClr val="C00000"/>
                </a:solidFill>
              </a:rPr>
              <a:t>  </a:t>
            </a:r>
            <a:r>
              <a:rPr lang="en-US" sz="3600" b="1" dirty="0">
                <a:solidFill>
                  <a:srgbClr val="C00000"/>
                </a:solidFill>
                <a:latin typeface="Times New Roman" panose="02020603050405020304" pitchFamily="18" charset="0"/>
                <a:cs typeface="Times New Roman" panose="02020603050405020304" pitchFamily="18" charset="0"/>
              </a:rPr>
              <a:t>I.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và</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tìm</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hiểu</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chung</a:t>
            </a:r>
            <a:endParaRPr lang="en-US" sz="3600" b="1" dirty="0">
              <a:solidFill>
                <a:srgbClr val="C0000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1. </a:t>
            </a:r>
            <a:r>
              <a:rPr lang="en-US" sz="3600" b="1" dirty="0" err="1">
                <a:solidFill>
                  <a:srgbClr val="C00000"/>
                </a:solidFill>
                <a:latin typeface="Times New Roman" panose="02020603050405020304" pitchFamily="18" charset="0"/>
                <a:cs typeface="Times New Roman" panose="02020603050405020304" pitchFamily="18" charset="0"/>
              </a:rPr>
              <a:t>Đọc</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văn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bản</a:t>
            </a: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Hướng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dẫn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đọc</a:t>
            </a:r>
            <a:r>
              <a:rPr lang="en-US" sz="3600" dirty="0">
                <a:solidFill>
                  <a:srgbClr val="002060"/>
                </a:solidFill>
                <a:latin typeface="Times New Roman" panose="02020603050405020304" pitchFamily="18" charset="0"/>
                <a:cs typeface="Times New Roman" panose="02020603050405020304" pitchFamily="18" charset="0"/>
              </a:rPr>
              <a:t>:</a:t>
            </a:r>
            <a:endParaRPr lang="en-US" sz="3600" b="1" dirty="0">
              <a:solidFill>
                <a:srgbClr val="002060"/>
              </a:solidFill>
              <a:latin typeface="Times New Roman" panose="02020603050405020304" pitchFamily="18" charset="0"/>
              <a:cs typeface="Times New Roman" panose="02020603050405020304" pitchFamily="18" charset="0"/>
            </a:endParaRPr>
          </a:p>
          <a:p>
            <a:pPr marL="0" indent="0">
              <a:buNone/>
            </a:pPr>
            <a:r>
              <a:rPr lang="en-US" sz="3600" b="1" dirty="0">
                <a:solidFill>
                  <a:srgbClr val="C00000"/>
                </a:solidFill>
                <a:latin typeface="Times New Roman" panose="02020603050405020304" pitchFamily="18" charset="0"/>
                <a:cs typeface="Times New Roman" panose="02020603050405020304" pitchFamily="18" charset="0"/>
              </a:rPr>
              <a:t> </a:t>
            </a:r>
          </a:p>
          <a:p>
            <a:pPr marL="0" indent="0">
              <a:buNone/>
            </a:pPr>
            <a:endParaRPr lang="en-US" dirty="0"/>
          </a:p>
        </p:txBody>
      </p:sp>
      <p:sp>
        <p:nvSpPr>
          <p:cNvPr id="5" name="TextBox 4"/>
          <p:cNvSpPr txBox="1"/>
          <p:nvPr/>
        </p:nvSpPr>
        <p:spPr>
          <a:xfrm>
            <a:off x="1773587" y="2895264"/>
            <a:ext cx="9758596" cy="183127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to,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rõ</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ràng</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diễn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cảm</a:t>
            </a:r>
            <a:r>
              <a:rPr lang="en-US" sz="3600" dirty="0">
                <a:solidFill>
                  <a:srgbClr val="002060"/>
                </a:solidFill>
                <a:latin typeface="Times New Roman" panose="02020603050405020304" pitchFamily="18" charset="0"/>
                <a:cs typeface="Times New Roman" panose="02020603050405020304" pitchFamily="18" charset="0"/>
              </a:rPr>
              <a:t>.</a:t>
            </a:r>
            <a:endPar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v"/>
              <a:tabLst/>
              <a:defRPr/>
            </a:pP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ý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các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lược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đọc</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như</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theo</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dõi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hình</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dung,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dự</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đoán</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đối</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600" b="0"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chiếu</a:t>
            </a:r>
            <a:r>
              <a:rPr kumimoji="0" lang="en-US" sz="3600" b="0"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6681721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chinese style paper spool title_135620.png">
            <a:extLst>
              <a:ext uri="{FF2B5EF4-FFF2-40B4-BE49-F238E27FC236}">
                <a16:creationId xmlns:a16="http://schemas.microsoft.com/office/drawing/2014/main" id="{BCE8B0B0-CC95-A69A-47D6-CE6D42A496C5}"/>
              </a:ext>
            </a:extLst>
          </p:cNvPr>
          <p:cNvPicPr>
            <a:picLocks noChangeAspect="1"/>
          </p:cNvPicPr>
          <p:nvPr/>
        </p:nvPicPr>
        <p:blipFill>
          <a:blip r:embed="rId2"/>
          <a:srcRect l="9050" t="14719" r="9198" b="25195"/>
          <a:stretch>
            <a:fillRect/>
          </a:stretch>
        </p:blipFill>
        <p:spPr>
          <a:xfrm>
            <a:off x="0" y="-285750"/>
            <a:ext cx="12192000" cy="7524750"/>
          </a:xfrm>
          <a:prstGeom prst="rect">
            <a:avLst/>
          </a:prstGeom>
        </p:spPr>
      </p:pic>
      <p:sp>
        <p:nvSpPr>
          <p:cNvPr id="5" name="Rectangle 4">
            <a:extLst>
              <a:ext uri="{FF2B5EF4-FFF2-40B4-BE49-F238E27FC236}">
                <a16:creationId xmlns:a16="http://schemas.microsoft.com/office/drawing/2014/main" id="{CF45B5E9-3A4A-A8DC-11FD-A1B8B7AEDDEC}"/>
              </a:ext>
            </a:extLst>
          </p:cNvPr>
          <p:cNvSpPr/>
          <p:nvPr/>
        </p:nvSpPr>
        <p:spPr>
          <a:xfrm>
            <a:off x="1123950" y="557481"/>
            <a:ext cx="10020300" cy="5693866"/>
          </a:xfrm>
          <a:prstGeom prst="rect">
            <a:avLst/>
          </a:prstGeom>
        </p:spPr>
        <p:txBody>
          <a:bodyPr wrap="square">
            <a:spAutoFit/>
          </a:bodyPr>
          <a:lstStyle/>
          <a:p>
            <a:pPr marL="0" lvl="1" algn="ctr" fontAlgn="base">
              <a:spcBef>
                <a:spcPct val="0"/>
              </a:spcBef>
              <a:spcAft>
                <a:spcPct val="0"/>
              </a:spcAft>
            </a:pPr>
            <a:r>
              <a:rPr lang="en-US" altLang="ja-JP" sz="2800" b="1" dirty="0" err="1">
                <a:solidFill>
                  <a:srgbClr val="FF0000"/>
                </a:solidFill>
                <a:latin typeface="Times New Roman" pitchFamily="18" charset="0"/>
                <a:cs typeface="Times New Roman" pitchFamily="18" charset="0"/>
              </a:rPr>
              <a:t>Chiếu</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dời</a:t>
            </a:r>
            <a:r>
              <a:rPr lang="en-US" altLang="ja-JP" sz="2800" b="1" dirty="0">
                <a:solidFill>
                  <a:srgbClr val="FF0000"/>
                </a:solidFill>
                <a:latin typeface="Times New Roman" pitchFamily="18" charset="0"/>
                <a:cs typeface="Times New Roman" pitchFamily="18" charset="0"/>
              </a:rPr>
              <a:t> </a:t>
            </a:r>
            <a:r>
              <a:rPr lang="en-US" altLang="ja-JP" sz="2800" b="1" dirty="0" err="1">
                <a:solidFill>
                  <a:srgbClr val="FF0000"/>
                </a:solidFill>
                <a:latin typeface="Times New Roman" pitchFamily="18" charset="0"/>
                <a:cs typeface="Times New Roman" pitchFamily="18" charset="0"/>
              </a:rPr>
              <a:t>đô</a:t>
            </a:r>
            <a:endParaRPr lang="en-US" sz="2800" b="1" dirty="0">
              <a:solidFill>
                <a:srgbClr val="FF0000"/>
              </a:solidFill>
              <a:latin typeface="Times New Roman" pitchFamily="18" charset="0"/>
              <a:cs typeface="Times New Roman" pitchFamily="18" charset="0"/>
            </a:endParaRPr>
          </a:p>
          <a:p>
            <a:pPr marL="0" lvl="1" algn="just" fontAlgn="base">
              <a:spcBef>
                <a:spcPct val="0"/>
              </a:spcBef>
              <a:spcAft>
                <a:spcPct val="0"/>
              </a:spcAft>
            </a:pPr>
            <a:r>
              <a:rPr lang="en-US" sz="2800" b="1" dirty="0">
                <a:solidFill>
                  <a:srgbClr val="222222"/>
                </a:solidFill>
                <a:latin typeface="Times New Roman" pitchFamily="18" charset="0"/>
                <a:cs typeface="Times New Roman" pitchFamily="18" charset="0"/>
              </a:rPr>
              <a:t>     </a:t>
            </a:r>
            <a:r>
              <a:rPr lang="vi-VN" sz="2200" i="1" dirty="0">
                <a:solidFill>
                  <a:prstClr val="black"/>
                </a:solidFill>
                <a:latin typeface="Times New Roman" panose="02020603050405020304" pitchFamily="18" charset="0"/>
              </a:rPr>
              <a:t>Xưa </a:t>
            </a:r>
            <a:r>
              <a:rPr lang="vi-VN" sz="2200" i="1" dirty="0">
                <a:solidFill>
                  <a:prstClr val="black"/>
                </a:solidFill>
                <a:latin typeface="Times New Roman" panose="02020603050405020304" pitchFamily="18" charset="0"/>
                <a:hlinkClick r:id="rId3" tooltip="Nhà Thương"/>
              </a:rPr>
              <a:t>nhà Thương</a:t>
            </a:r>
            <a:r>
              <a:rPr lang="vi-VN" sz="2200" i="1" dirty="0">
                <a:solidFill>
                  <a:prstClr val="black"/>
                </a:solidFill>
                <a:latin typeface="Times New Roman" panose="02020603050405020304" pitchFamily="18" charset="0"/>
              </a:rPr>
              <a:t> đến đời </a:t>
            </a:r>
            <a:r>
              <a:rPr lang="vi-VN" sz="2200" i="1" dirty="0">
                <a:solidFill>
                  <a:prstClr val="black"/>
                </a:solidFill>
                <a:latin typeface="Times New Roman" panose="02020603050405020304" pitchFamily="18" charset="0"/>
                <a:hlinkClick r:id="rId4" tooltip="Bàn Canh"/>
              </a:rPr>
              <a:t>Bàn Canh</a:t>
            </a:r>
            <a:r>
              <a:rPr lang="vi-VN" sz="2200" i="1" dirty="0">
                <a:solidFill>
                  <a:prstClr val="black"/>
                </a:solidFill>
                <a:latin typeface="Times New Roman" panose="02020603050405020304" pitchFamily="18" charset="0"/>
              </a:rPr>
              <a:t> năm lần dời đô, </a:t>
            </a:r>
            <a:r>
              <a:rPr lang="vi-VN" sz="2200" i="1" dirty="0">
                <a:solidFill>
                  <a:prstClr val="black"/>
                </a:solidFill>
                <a:latin typeface="Times New Roman" panose="02020603050405020304" pitchFamily="18" charset="0"/>
                <a:hlinkClick r:id="rId5" tooltip="Nhà Chu"/>
              </a:rPr>
              <a:t>nhà Chu</a:t>
            </a:r>
            <a:r>
              <a:rPr lang="vi-VN" sz="2200" i="1" dirty="0">
                <a:solidFill>
                  <a:prstClr val="black"/>
                </a:solidFill>
                <a:latin typeface="Times New Roman" panose="02020603050405020304" pitchFamily="18" charset="0"/>
              </a:rPr>
              <a:t> đến đời </a:t>
            </a:r>
            <a:r>
              <a:rPr lang="vi-VN" sz="2200" i="1" dirty="0">
                <a:solidFill>
                  <a:prstClr val="black"/>
                </a:solidFill>
                <a:latin typeface="Times New Roman" panose="02020603050405020304" pitchFamily="18" charset="0"/>
                <a:hlinkClick r:id="rId6" tooltip="Chu Thành vương"/>
              </a:rPr>
              <a:t>Thành Vương</a:t>
            </a:r>
            <a:r>
              <a:rPr lang="vi-VN" sz="2200" i="1" dirty="0">
                <a:solidFill>
                  <a:prstClr val="black"/>
                </a:solidFill>
                <a:latin typeface="Times New Roman" panose="02020603050405020304" pitchFamily="18" charset="0"/>
              </a:rPr>
              <a:t> ba lần dời đô, há phải các vua thời Tam Đại ấy theo ý riêng tự tiện dời đô. Làm như thế cốt để mưu nghiệp lớn, chọn ở chỗ giữa, làm kế cho con cháu muôn vạn đời, trên kính mệnh trời, dưới theo ý dân, nếu có chỗ tiện thì dời đổi, cho nên vận nước lâu dài, phong tục giàu thịnh. Thế mà hai nhà </a:t>
            </a:r>
            <a:r>
              <a:rPr lang="vi-VN" sz="2200" i="1" dirty="0">
                <a:solidFill>
                  <a:prstClr val="black"/>
                </a:solidFill>
                <a:latin typeface="Times New Roman" panose="02020603050405020304" pitchFamily="18" charset="0"/>
                <a:hlinkClick r:id="rId7" tooltip="Nhà Đinh"/>
              </a:rPr>
              <a:t>Đinh</a:t>
            </a:r>
            <a:r>
              <a:rPr lang="vi-VN" sz="2200" i="1" dirty="0">
                <a:solidFill>
                  <a:prstClr val="black"/>
                </a:solidFill>
                <a:latin typeface="Times New Roman" panose="02020603050405020304" pitchFamily="18" charset="0"/>
              </a:rPr>
              <a:t>, </a:t>
            </a:r>
            <a:r>
              <a:rPr lang="vi-VN" sz="2200" i="1" dirty="0">
                <a:solidFill>
                  <a:prstClr val="black"/>
                </a:solidFill>
                <a:latin typeface="Times New Roman" panose="02020603050405020304" pitchFamily="18" charset="0"/>
                <a:hlinkClick r:id="rId8" tooltip="Nhà Tiền Lê"/>
              </a:rPr>
              <a:t>Lê</a:t>
            </a:r>
            <a:r>
              <a:rPr lang="vi-VN" sz="2200" i="1" dirty="0">
                <a:solidFill>
                  <a:prstClr val="black"/>
                </a:solidFill>
                <a:latin typeface="Times New Roman" panose="02020603050405020304" pitchFamily="18" charset="0"/>
              </a:rPr>
              <a:t> lại theo ý riêng, coi thường mệnh trời, không noi theo việc cũ Thương Chu, cứ chịu yên đóng đô nơi đây, đến nỗi thế đại không dài, vận số ngắn ngủi, trăm họ tổn hao, muôn vật không hợp. Trẫm rất đau đớn, không thể không dời.</a:t>
            </a:r>
            <a:endParaRPr lang="en-US" sz="2200" i="1" dirty="0">
              <a:solidFill>
                <a:prstClr val="black"/>
              </a:solidFill>
              <a:latin typeface="等线 Light"/>
            </a:endParaRPr>
          </a:p>
          <a:p>
            <a:pPr marL="0" lvl="1" algn="just" fontAlgn="base">
              <a:spcBef>
                <a:spcPct val="0"/>
              </a:spcBef>
              <a:spcAft>
                <a:spcPct val="0"/>
              </a:spcAft>
            </a:pPr>
            <a:r>
              <a:rPr lang="en-US" sz="2200" i="1" dirty="0">
                <a:solidFill>
                  <a:prstClr val="black"/>
                </a:solidFill>
                <a:latin typeface="等线 Light"/>
              </a:rPr>
              <a:t>      </a:t>
            </a:r>
            <a:r>
              <a:rPr lang="vi-VN" sz="2200" i="1" dirty="0">
                <a:solidFill>
                  <a:prstClr val="black"/>
                </a:solidFill>
                <a:latin typeface="Times New Roman" panose="02020603050405020304" pitchFamily="18" charset="0"/>
              </a:rPr>
              <a:t>Huống chi thành </a:t>
            </a:r>
            <a:r>
              <a:rPr lang="vi-VN" sz="2200" i="1" dirty="0">
                <a:solidFill>
                  <a:prstClr val="black"/>
                </a:solidFill>
                <a:latin typeface="Times New Roman" panose="02020603050405020304" pitchFamily="18" charset="0"/>
                <a:hlinkClick r:id="rId9" tooltip="Đại La"/>
              </a:rPr>
              <a:t>Đại La</a:t>
            </a:r>
            <a:r>
              <a:rPr lang="vi-VN" sz="2200" i="1" dirty="0">
                <a:solidFill>
                  <a:prstClr val="black"/>
                </a:solidFill>
                <a:latin typeface="Times New Roman" panose="02020603050405020304" pitchFamily="18" charset="0"/>
              </a:rPr>
              <a:t>, kinh đô cũ của </a:t>
            </a:r>
            <a:r>
              <a:rPr lang="vi-VN" sz="2200" i="1" dirty="0">
                <a:solidFill>
                  <a:prstClr val="black"/>
                </a:solidFill>
                <a:latin typeface="Times New Roman" panose="02020603050405020304" pitchFamily="18" charset="0"/>
                <a:hlinkClick r:id="rId10" tooltip="Cao Biền"/>
              </a:rPr>
              <a:t>Cao Vương</a:t>
            </a:r>
            <a:r>
              <a:rPr lang="vi-VN" sz="2200" i="1" dirty="0">
                <a:solidFill>
                  <a:prstClr val="black"/>
                </a:solidFill>
                <a:latin typeface="Times New Roman" panose="02020603050405020304" pitchFamily="18" charset="0"/>
              </a:rPr>
              <a:t>, ở vào nơi trung tâm trời đất, được thế </a:t>
            </a:r>
            <a:r>
              <a:rPr lang="vi-VN" sz="2200" i="1" dirty="0">
                <a:solidFill>
                  <a:prstClr val="black"/>
                </a:solidFill>
                <a:latin typeface="Times New Roman" panose="02020603050405020304" pitchFamily="18" charset="0"/>
                <a:hlinkClick r:id="rId11" tooltip="Rồng"/>
              </a:rPr>
              <a:t>rồng</a:t>
            </a:r>
            <a:r>
              <a:rPr lang="vi-VN" sz="2200" i="1" dirty="0">
                <a:solidFill>
                  <a:prstClr val="black"/>
                </a:solidFill>
                <a:latin typeface="Times New Roman" panose="02020603050405020304" pitchFamily="18" charset="0"/>
              </a:rPr>
              <a:t> cuộn </a:t>
            </a:r>
            <a:r>
              <a:rPr lang="vi-VN" sz="2200" i="1" dirty="0">
                <a:solidFill>
                  <a:prstClr val="black"/>
                </a:solidFill>
                <a:latin typeface="Times New Roman" panose="02020603050405020304" pitchFamily="18" charset="0"/>
                <a:hlinkClick r:id="rId12" tooltip="Hổ"/>
              </a:rPr>
              <a:t>hổ</a:t>
            </a:r>
            <a:r>
              <a:rPr lang="vi-VN" sz="2200" i="1" dirty="0">
                <a:solidFill>
                  <a:prstClr val="black"/>
                </a:solidFill>
                <a:latin typeface="Times New Roman" panose="02020603050405020304" pitchFamily="18" charset="0"/>
              </a:rPr>
              <a:t> ngồi, chính giữa nam bắc đông tây, tiện nghi núi sông sau trước. Vùng này mặt đất rộng mà bằng phẳng, thế đất cao mà sáng sủa, dân cư không khổ thấp trũng tối tăm, muôn vật hết sức tươi tốt phồn thịnh. Xem khắp nước </a:t>
            </a:r>
            <a:r>
              <a:rPr lang="vi-VN" sz="2200" i="1" dirty="0">
                <a:solidFill>
                  <a:prstClr val="black"/>
                </a:solidFill>
                <a:latin typeface="Times New Roman" panose="02020603050405020304" pitchFamily="18" charset="0"/>
                <a:hlinkClick r:id="rId13" tooltip="Việt Nam"/>
              </a:rPr>
              <a:t>Việt</a:t>
            </a:r>
            <a:r>
              <a:rPr lang="vi-VN" sz="2200" i="1" dirty="0">
                <a:solidFill>
                  <a:prstClr val="black"/>
                </a:solidFill>
                <a:latin typeface="Times New Roman" panose="02020603050405020304" pitchFamily="18" charset="0"/>
              </a:rPr>
              <a:t> đó là nơi thắng địa, thực là chỗ tụ hội quan yếu của bốn phương, đúng là nơi thượng đô kinh sư mãi muôn đời.</a:t>
            </a:r>
            <a:endParaRPr lang="en-US" sz="2200" i="1" dirty="0">
              <a:solidFill>
                <a:prstClr val="black"/>
              </a:solidFill>
              <a:latin typeface="等线 Light"/>
            </a:endParaRPr>
          </a:p>
          <a:p>
            <a:pPr marL="0" lvl="1" algn="just" fontAlgn="base">
              <a:spcBef>
                <a:spcPct val="0"/>
              </a:spcBef>
              <a:spcAft>
                <a:spcPct val="0"/>
              </a:spcAft>
            </a:pPr>
            <a:r>
              <a:rPr lang="en-US" sz="2200" i="1" dirty="0">
                <a:solidFill>
                  <a:prstClr val="black"/>
                </a:solidFill>
                <a:latin typeface="等线 Light"/>
              </a:rPr>
              <a:t>    </a:t>
            </a:r>
            <a:r>
              <a:rPr lang="vi-VN" sz="2200" i="1" dirty="0">
                <a:solidFill>
                  <a:prstClr val="black"/>
                </a:solidFill>
                <a:latin typeface="Times New Roman" panose="02020603050405020304" pitchFamily="18" charset="0"/>
              </a:rPr>
              <a:t>Trẫm muốn </a:t>
            </a:r>
            <a:r>
              <a:rPr lang="en-US" sz="2200" i="1" dirty="0" err="1">
                <a:solidFill>
                  <a:prstClr val="black"/>
                </a:solidFill>
                <a:latin typeface="Times New Roman" pitchFamily="18" charset="0"/>
                <a:cs typeface="Times New Roman" pitchFamily="18" charset="0"/>
              </a:rPr>
              <a:t>dựa</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vào</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sự</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thuận</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lợi</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của</a:t>
            </a:r>
            <a:r>
              <a:rPr lang="en-US" sz="2200" i="1" dirty="0">
                <a:solidFill>
                  <a:prstClr val="black"/>
                </a:solidFill>
                <a:latin typeface="Times New Roman" pitchFamily="18" charset="0"/>
                <a:cs typeface="Times New Roman" pitchFamily="18" charset="0"/>
              </a:rPr>
              <a:t> </a:t>
            </a:r>
            <a:r>
              <a:rPr lang="en-US" sz="2200" i="1" dirty="0" err="1">
                <a:solidFill>
                  <a:prstClr val="black"/>
                </a:solidFill>
                <a:latin typeface="Times New Roman" pitchFamily="18" charset="0"/>
                <a:cs typeface="Times New Roman" pitchFamily="18" charset="0"/>
              </a:rPr>
              <a:t>đất</a:t>
            </a:r>
            <a:r>
              <a:rPr lang="vi-VN" sz="2200" i="1" dirty="0">
                <a:solidFill>
                  <a:prstClr val="black"/>
                </a:solidFill>
                <a:latin typeface="Times New Roman" pitchFamily="18" charset="0"/>
                <a:cs typeface="Times New Roman" pitchFamily="18" charset="0"/>
              </a:rPr>
              <a:t> </a:t>
            </a:r>
            <a:r>
              <a:rPr lang="vi-VN" sz="2200" i="1" dirty="0">
                <a:solidFill>
                  <a:prstClr val="black"/>
                </a:solidFill>
                <a:latin typeface="Times New Roman" panose="02020603050405020304" pitchFamily="18" charset="0"/>
              </a:rPr>
              <a:t>ấy mà định </a:t>
            </a:r>
            <a:r>
              <a:rPr lang="en-US" sz="2200" i="1" dirty="0" err="1">
                <a:solidFill>
                  <a:prstClr val="black"/>
                </a:solidFill>
                <a:latin typeface="Times New Roman" pitchFamily="18" charset="0"/>
                <a:cs typeface="Times New Roman" pitchFamily="18" charset="0"/>
              </a:rPr>
              <a:t>chỗ</a:t>
            </a:r>
            <a:r>
              <a:rPr lang="vi-VN" sz="2200" i="1" dirty="0">
                <a:solidFill>
                  <a:prstClr val="black"/>
                </a:solidFill>
                <a:latin typeface="Times New Roman" panose="02020603050405020304" pitchFamily="18" charset="0"/>
              </a:rPr>
              <a:t> ở, các khanh nghĩ thế nào?</a:t>
            </a:r>
            <a:endParaRPr lang="en-US" sz="2200" b="1" dirty="0">
              <a:solidFill>
                <a:srgbClr val="222222"/>
              </a:solidFill>
              <a:latin typeface="等线 Light"/>
              <a:cs typeface="Times New Roman" pitchFamily="18" charset="0"/>
            </a:endParaRPr>
          </a:p>
        </p:txBody>
      </p:sp>
    </p:spTree>
    <p:extLst>
      <p:ext uri="{BB962C8B-B14F-4D97-AF65-F5344CB8AC3E}">
        <p14:creationId xmlns:p14="http://schemas.microsoft.com/office/powerpoint/2010/main" val="28658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lý công uẩn"/>
          <p:cNvPicPr>
            <a:picLocks noChangeAspect="1" noChangeArrowheads="1"/>
          </p:cNvPicPr>
          <p:nvPr/>
        </p:nvPicPr>
        <p:blipFill>
          <a:blip r:embed="rId2"/>
          <a:srcRect/>
          <a:stretch>
            <a:fillRect/>
          </a:stretch>
        </p:blipFill>
        <p:spPr bwMode="auto">
          <a:xfrm>
            <a:off x="-1" y="0"/>
            <a:ext cx="12192001" cy="6858000"/>
          </a:xfrm>
          <a:prstGeom prst="rect">
            <a:avLst/>
          </a:prstGeom>
          <a:noFill/>
        </p:spPr>
      </p:pic>
      <p:pic>
        <p:nvPicPr>
          <p:cNvPr id="4" name="图片 1">
            <a:extLst>
              <a:ext uri="{FF2B5EF4-FFF2-40B4-BE49-F238E27FC236}">
                <a16:creationId xmlns:a16="http://schemas.microsoft.com/office/drawing/2014/main" id="{CA89A2A5-75EE-4090-8900-6F613A77D8E8}"/>
              </a:ext>
            </a:extLst>
          </p:cNvPr>
          <p:cNvPicPr>
            <a:picLocks noChangeAspect="1"/>
          </p:cNvPicPr>
          <p:nvPr/>
        </p:nvPicPr>
        <p:blipFill>
          <a:blip r:embed="rId3"/>
          <a:stretch>
            <a:fillRect/>
          </a:stretch>
        </p:blipFill>
        <p:spPr>
          <a:xfrm rot="16200000">
            <a:off x="4590804" y="-743198"/>
            <a:ext cx="6858002" cy="8344391"/>
          </a:xfrm>
          <a:prstGeom prst="rect">
            <a:avLst/>
          </a:prstGeom>
        </p:spPr>
      </p:pic>
      <p:pic>
        <p:nvPicPr>
          <p:cNvPr id="5" name="图片 66"/>
          <p:cNvPicPr>
            <a:picLocks noChangeAspect="1"/>
          </p:cNvPicPr>
          <p:nvPr/>
        </p:nvPicPr>
        <p:blipFill>
          <a:blip r:embed="rId4"/>
          <a:stretch>
            <a:fillRect/>
          </a:stretch>
        </p:blipFill>
        <p:spPr>
          <a:xfrm>
            <a:off x="6672923" y="330531"/>
            <a:ext cx="2423575" cy="1313115"/>
          </a:xfrm>
          <a:prstGeom prst="rect">
            <a:avLst/>
          </a:prstGeom>
        </p:spPr>
      </p:pic>
      <p:sp>
        <p:nvSpPr>
          <p:cNvPr id="6" name="品 10"/>
          <p:cNvSpPr txBox="1"/>
          <p:nvPr/>
        </p:nvSpPr>
        <p:spPr>
          <a:xfrm>
            <a:off x="6933415" y="893643"/>
            <a:ext cx="196119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Times New Roman" pitchFamily="18" charset="0"/>
                <a:ea typeface="汉仪白棋体简" panose="02010604000101010101" pitchFamily="2" charset="-122"/>
                <a:cs typeface="Times New Roman" pitchFamily="18" charset="0"/>
              </a:rPr>
              <a:t>1.Tác </a:t>
            </a:r>
            <a:r>
              <a:rPr kumimoji="0" lang="en-US" altLang="zh-CN" sz="3600" b="1" i="0" u="none" strike="noStrike" kern="1200" cap="none" spc="0" normalizeH="0" baseline="0" noProof="0" dirty="0" err="1">
                <a:ln>
                  <a:noFill/>
                </a:ln>
                <a:solidFill>
                  <a:srgbClr val="FF0000"/>
                </a:solidFill>
                <a:effectLst/>
                <a:uLnTx/>
                <a:uFillTx/>
                <a:latin typeface="Times New Roman" pitchFamily="18" charset="0"/>
                <a:ea typeface="汉仪白棋体简" panose="02010604000101010101" pitchFamily="2" charset="-122"/>
                <a:cs typeface="Times New Roman" pitchFamily="18" charset="0"/>
              </a:rPr>
              <a:t>giả</a:t>
            </a:r>
            <a:endParaRPr kumimoji="0" lang="zh-CN" altLang="en-US" sz="3600" b="1" i="0" u="none" strike="noStrike" kern="1200" cap="none" spc="0" normalizeH="0" baseline="0" noProof="0" dirty="0">
              <a:ln>
                <a:noFill/>
              </a:ln>
              <a:solidFill>
                <a:srgbClr val="FF0000"/>
              </a:solidFill>
              <a:effectLst/>
              <a:uLnTx/>
              <a:uFillTx/>
              <a:latin typeface="Times New Roman" pitchFamily="18" charset="0"/>
              <a:ea typeface="汉仪白棋体简" panose="02010604000101010101" pitchFamily="2" charset="-122"/>
              <a:cs typeface="Times New Roman" pitchFamily="18" charset="0"/>
            </a:endParaRPr>
          </a:p>
        </p:txBody>
      </p:sp>
      <p:sp>
        <p:nvSpPr>
          <p:cNvPr id="7" name="Rectangle 6"/>
          <p:cNvSpPr/>
          <p:nvPr/>
        </p:nvSpPr>
        <p:spPr>
          <a:xfrm>
            <a:off x="5605153" y="2167821"/>
            <a:ext cx="5700155"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Lí</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Công</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Uẩn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(974 – 1028)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tức</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vua</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Lí</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Thái</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Tổ</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lên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ngôi</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lấy</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hiệu</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là</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Thuận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Thiên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a:t>
            </a:r>
          </a:p>
        </p:txBody>
      </p:sp>
      <p:pic>
        <p:nvPicPr>
          <p:cNvPr id="8"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845797" y="2553502"/>
            <a:ext cx="640999" cy="640999"/>
          </a:xfrm>
          <a:prstGeom prst="rect">
            <a:avLst/>
          </a:prstGeom>
          <a:effectLst>
            <a:outerShdw blurRad="50800" dist="38100" dir="2700000" algn="tl" rotWithShape="0">
              <a:prstClr val="black">
                <a:alpha val="40000"/>
              </a:prstClr>
            </a:outerShdw>
          </a:effectLst>
        </p:spPr>
      </p:pic>
      <p:sp>
        <p:nvSpPr>
          <p:cNvPr id="9" name="Rectangle 8"/>
          <p:cNvSpPr/>
          <p:nvPr/>
        </p:nvSpPr>
        <p:spPr>
          <a:xfrm>
            <a:off x="5615049" y="3852119"/>
            <a:ext cx="5700155" cy="52322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Quê</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Đình</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Bảng</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Từ</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Sơn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Bắc</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Ninh</a:t>
            </a: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0"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855693" y="3750925"/>
            <a:ext cx="640999" cy="640999"/>
          </a:xfrm>
          <a:prstGeom prst="rect">
            <a:avLst/>
          </a:prstGeom>
          <a:effectLst>
            <a:outerShdw blurRad="50800" dist="38100" dir="2700000" algn="tl" rotWithShape="0">
              <a:prstClr val="black">
                <a:alpha val="40000"/>
              </a:prstClr>
            </a:outerShdw>
          </a:effectLst>
        </p:spPr>
      </p:pic>
      <p:sp>
        <p:nvSpPr>
          <p:cNvPr id="11" name="Rectangle 10"/>
          <p:cNvSpPr/>
          <p:nvPr/>
        </p:nvSpPr>
        <p:spPr>
          <a:xfrm>
            <a:off x="5664531" y="4954559"/>
            <a:ext cx="5624943"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Là</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người</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thông</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minh,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nhân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ái</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chí</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lớn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và</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lập</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được</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nhiều</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chiến</a:t>
            </a:r>
            <a:r>
              <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rPr>
              <a:t> </a:t>
            </a:r>
            <a:r>
              <a:rPr kumimoji="0" lang="en-US" altLang="en-US" sz="2800" b="0" i="0" u="none" strike="noStrike" kern="1200" cap="none" spc="0" normalizeH="0" baseline="0" noProof="0" dirty="0" err="1">
                <a:ln>
                  <a:noFill/>
                </a:ln>
                <a:solidFill>
                  <a:prstClr val="black"/>
                </a:solidFill>
                <a:effectLst/>
                <a:uLnTx/>
                <a:uFillTx/>
                <a:latin typeface="Times New Roman" pitchFamily="18" charset="0"/>
                <a:ea typeface="+mn-ea"/>
                <a:cs typeface="+mn-cs"/>
              </a:rPr>
              <a:t>công</a:t>
            </a:r>
            <a:endParaRPr kumimoji="0" lang="en-US" altLang="en-US" sz="2800" b="0"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pic>
        <p:nvPicPr>
          <p:cNvPr id="12" name="图片 5">
            <a:extLst>
              <a:ext uri="{FF2B5EF4-FFF2-40B4-BE49-F238E27FC236}">
                <a16:creationId xmlns:a16="http://schemas.microsoft.com/office/drawing/2014/main" id="{C335CBD8-0C48-4327-BDAC-5E1AAA2C0CEC}"/>
              </a:ext>
            </a:extLst>
          </p:cNvPr>
          <p:cNvPicPr>
            <a:picLocks noChangeAspect="1"/>
          </p:cNvPicPr>
          <p:nvPr/>
        </p:nvPicPr>
        <p:blipFill>
          <a:blip r:embed="rId5"/>
          <a:stretch>
            <a:fillRect/>
          </a:stretch>
        </p:blipFill>
        <p:spPr>
          <a:xfrm rot="281815">
            <a:off x="4865588" y="5055240"/>
            <a:ext cx="640999" cy="640999"/>
          </a:xfrm>
          <a:prstGeom prst="rect">
            <a:avLst/>
          </a:prstGeom>
          <a:effectLst>
            <a:outerShdw blurRad="50800" dist="38100" dir="2700000" algn="tl" rotWithShape="0">
              <a:prstClr val="black">
                <a:alpha val="40000"/>
              </a:prstClr>
            </a:outerShdw>
          </a:effectLst>
        </p:spPr>
      </p:pic>
    </p:spTree>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tgtEl>
                                          <p:spTgt spid="7"/>
                                        </p:tgtEl>
                                      </p:cBhvr>
                                    </p:animEffect>
                                  </p:childTnLst>
                                </p:cTn>
                              </p:par>
                              <p:par>
                                <p:cTn id="24" presetID="9"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dissolve">
                                      <p:cBhvr>
                                        <p:cTn id="39" dur="500"/>
                                        <p:tgtEl>
                                          <p:spTgt spid="11"/>
                                        </p:tgtEl>
                                      </p:cBhvr>
                                    </p:animEffect>
                                  </p:childTnLst>
                                </p:cTn>
                              </p:par>
                              <p:par>
                                <p:cTn id="40" presetID="9"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1973</TotalTime>
  <Words>2307</Words>
  <Application>Microsoft Office PowerPoint</Application>
  <PresentationFormat>Widescreen</PresentationFormat>
  <Paragraphs>163</Paragraphs>
  <Slides>28</Slides>
  <Notes>16</Notes>
  <HiddenSlides>0</HiddenSlides>
  <MMClips>0</MMClips>
  <ScaleCrop>false</ScaleCrop>
  <HeadingPairs>
    <vt:vector size="6" baseType="variant">
      <vt:variant>
        <vt:lpstr>Fonts Used</vt:lpstr>
      </vt:variant>
      <vt:variant>
        <vt:i4>23</vt:i4>
      </vt:variant>
      <vt:variant>
        <vt:lpstr>Theme</vt:lpstr>
      </vt:variant>
      <vt:variant>
        <vt:i4>10</vt:i4>
      </vt:variant>
      <vt:variant>
        <vt:lpstr>Slide Titles</vt:lpstr>
      </vt:variant>
      <vt:variant>
        <vt:i4>28</vt:i4>
      </vt:variant>
    </vt:vector>
  </HeadingPairs>
  <TitlesOfParts>
    <vt:vector size="61" baseType="lpstr">
      <vt:lpstr>DengXian</vt:lpstr>
      <vt:lpstr>DengXian Light</vt:lpstr>
      <vt:lpstr>#9Slide03 Aturdida</vt:lpstr>
      <vt:lpstr>#9Slide05 Brannboll Ny</vt:lpstr>
      <vt:lpstr>#9Slide05 SVNCoco FY</vt:lpstr>
      <vt:lpstr>#9Slide05 SVNVery Berry</vt:lpstr>
      <vt:lpstr>#9Slide06 Thillends Small</vt:lpstr>
      <vt:lpstr>#9Slide07 Marbelia Regular</vt:lpstr>
      <vt:lpstr>.VnArial</vt:lpstr>
      <vt:lpstr>Amazone</vt:lpstr>
      <vt:lpstr>Arial</vt:lpstr>
      <vt:lpstr>Bell MT</vt:lpstr>
      <vt:lpstr>Calibri</vt:lpstr>
      <vt:lpstr>Calibri Light</vt:lpstr>
      <vt:lpstr>Lato Light</vt:lpstr>
      <vt:lpstr>Roboto</vt:lpstr>
      <vt:lpstr>SVN-Vanilla Daisy Pro</vt:lpstr>
      <vt:lpstr>Tahoma</vt:lpstr>
      <vt:lpstr>Times New Roman</vt:lpstr>
      <vt:lpstr>Trebuchet MS</vt:lpstr>
      <vt:lpstr>Wingdings</vt:lpstr>
      <vt:lpstr>Wingdings 3</vt:lpstr>
      <vt:lpstr>方正静蕾简体</vt:lpstr>
      <vt:lpstr>Office Theme</vt:lpstr>
      <vt:lpstr>1_Office 主题​​</vt:lpstr>
      <vt:lpstr>Chủ đề Office</vt:lpstr>
      <vt:lpstr>12_Office Theme</vt:lpstr>
      <vt:lpstr>4_Office Theme</vt:lpstr>
      <vt:lpstr>1_Office Theme</vt:lpstr>
      <vt:lpstr>5_Office Theme</vt:lpstr>
      <vt:lpstr>2_Office Theme</vt:lpstr>
      <vt:lpstr>2_Office 主题​​</vt:lpstr>
      <vt:lpstr>Office 主题​​</vt:lpstr>
      <vt:lpstr>PowerPoint Presentation</vt:lpstr>
      <vt:lpstr>PowerPoint Presentation</vt:lpstr>
      <vt:lpstr>CHIA SẺ</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Thị Ánh Tuyết</dc:creator>
  <cp:lastModifiedBy>Vũ Thị Ánh Tuyết</cp:lastModifiedBy>
  <cp:revision>92</cp:revision>
  <dcterms:created xsi:type="dcterms:W3CDTF">2023-08-01T06:48:57Z</dcterms:created>
  <dcterms:modified xsi:type="dcterms:W3CDTF">2023-08-06T18:32:26Z</dcterms:modified>
</cp:coreProperties>
</file>