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40" r:id="rId7"/>
    <p:sldMasterId id="2147483952" r:id="rId8"/>
    <p:sldMasterId id="2147483965" r:id="rId9"/>
    <p:sldMasterId id="2147483977" r:id="rId10"/>
    <p:sldMasterId id="2147483989" r:id="rId11"/>
  </p:sldMasterIdLst>
  <p:notesMasterIdLst>
    <p:notesMasterId r:id="rId57"/>
  </p:notesMasterIdLst>
  <p:sldIdLst>
    <p:sldId id="330" r:id="rId12"/>
    <p:sldId id="1005" r:id="rId13"/>
    <p:sldId id="274" r:id="rId14"/>
    <p:sldId id="275" r:id="rId15"/>
    <p:sldId id="276" r:id="rId16"/>
    <p:sldId id="277" r:id="rId17"/>
    <p:sldId id="278" r:id="rId18"/>
    <p:sldId id="1113" r:id="rId19"/>
    <p:sldId id="1116" r:id="rId20"/>
    <p:sldId id="408" r:id="rId21"/>
    <p:sldId id="271" r:id="rId22"/>
    <p:sldId id="300" r:id="rId23"/>
    <p:sldId id="301" r:id="rId24"/>
    <p:sldId id="261" r:id="rId25"/>
    <p:sldId id="305" r:id="rId26"/>
    <p:sldId id="440" r:id="rId27"/>
    <p:sldId id="306" r:id="rId28"/>
    <p:sldId id="317" r:id="rId29"/>
    <p:sldId id="1102" r:id="rId30"/>
    <p:sldId id="1109" r:id="rId31"/>
    <p:sldId id="428" r:id="rId32"/>
    <p:sldId id="1124" r:id="rId33"/>
    <p:sldId id="1125" r:id="rId34"/>
    <p:sldId id="1137" r:id="rId35"/>
    <p:sldId id="331" r:id="rId36"/>
    <p:sldId id="1127" r:id="rId37"/>
    <p:sldId id="1128" r:id="rId38"/>
    <p:sldId id="1133" r:id="rId39"/>
    <p:sldId id="1134" r:id="rId40"/>
    <p:sldId id="496" r:id="rId41"/>
    <p:sldId id="1129" r:id="rId42"/>
    <p:sldId id="501" r:id="rId43"/>
    <p:sldId id="502" r:id="rId44"/>
    <p:sldId id="1135" r:id="rId45"/>
    <p:sldId id="1136" r:id="rId46"/>
    <p:sldId id="1105" r:id="rId47"/>
    <p:sldId id="357" r:id="rId48"/>
    <p:sldId id="359" r:id="rId49"/>
    <p:sldId id="1139" r:id="rId50"/>
    <p:sldId id="1138" r:id="rId51"/>
    <p:sldId id="269" r:id="rId52"/>
    <p:sldId id="1114" r:id="rId53"/>
    <p:sldId id="1080" r:id="rId54"/>
    <p:sldId id="1115" r:id="rId55"/>
    <p:sldId id="3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varScale="1">
        <p:scale>
          <a:sx n="62" d="100"/>
          <a:sy n="62" d="100"/>
        </p:scale>
        <p:origin x="1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pt>
    <dgm:pt modelId="{8D1E9EC5-C5F7-4FB9-B826-A51C160FEFFA}" type="pres">
      <dgm:prSet presAssocID="{D6FB7521-EE95-4BA0-BF41-79380B4FDF5B}" presName="parentText" presStyleLbl="node1" presStyleIdx="0" presStyleCnt="4">
        <dgm:presLayoutVars>
          <dgm:chMax val="0"/>
          <dgm:bulletEnabled val="1"/>
        </dgm:presLayoutVars>
      </dgm:prSet>
      <dgm:spPr/>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pt>
  </dgm:ptLst>
  <dgm:cxnLst>
    <dgm:cxn modelId="{F9CBCD40-A65B-4ABC-999D-EDEF82FDC785}" srcId="{6CF68160-796D-43F4-977C-B3A470ECEDC0}" destId="{BE0F9FFE-6F86-4EB8-BD2D-5FBCE56559C4}" srcOrd="3" destOrd="0" parTransId="{30B375B9-922E-4FDD-8E47-4716F6E358AB}" sibTransId="{3649E49A-D1B9-4CD5-988A-A045FECA74DC}"/>
    <dgm:cxn modelId="{4239B35F-BDAE-4CCA-B576-AAEE2BFB88C1}" type="presOf" srcId="{8B12597C-5072-433D-AE1B-C0239A4AC4B7}" destId="{ADBD5055-5D56-4CFB-9647-19D19CF20055}"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BF251975-7EA7-486B-A528-5E6C02A64D80}" type="presOf" srcId="{6CF68160-796D-43F4-977C-B3A470ECEDC0}" destId="{F42BF033-4469-4C61-A9F9-D1ABE9B859E2}" srcOrd="0" destOrd="0" presId="urn:microsoft.com/office/officeart/2005/8/layout/vList2"/>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Vũ</a:t>
            </a:r>
            <a:r>
              <a:rPr lang="en-US" baseline="0" dirty="0"/>
              <a:t> </a:t>
            </a:r>
            <a:r>
              <a:rPr lang="en-US" baseline="0" dirty="0" err="1"/>
              <a:t>Thị</a:t>
            </a:r>
            <a:r>
              <a:rPr lang="en-US" baseline="0" dirty="0"/>
              <a:t> </a:t>
            </a:r>
            <a:r>
              <a:rPr lang="en-US" baseline="0" dirty="0" err="1"/>
              <a:t>Ánh</a:t>
            </a:r>
            <a:r>
              <a:rPr lang="en-US" baseline="0" dirty="0"/>
              <a:t> </a:t>
            </a:r>
            <a:r>
              <a:rPr lang="en-US" baseline="0" dirty="0" err="1"/>
              <a:t>Tuyết</a:t>
            </a:r>
            <a:r>
              <a:rPr lang="en-US" baseline="0" dirty="0"/>
              <a:t> –THCS </a:t>
            </a:r>
            <a:r>
              <a:rPr lang="en-US" baseline="0" dirty="0" err="1"/>
              <a:t>Tô</a:t>
            </a:r>
            <a:r>
              <a:rPr lang="en-US" baseline="0" dirty="0"/>
              <a:t> </a:t>
            </a:r>
            <a:r>
              <a:rPr lang="en-US" baseline="0" dirty="0" err="1"/>
              <a:t>Hiệu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F3DBC-1700-499D-954F-B1B28F762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11</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21</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2023/8/8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2023/8/8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2023/8/8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2023/8/8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2023/8/8</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2023/8/8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2023/8/8</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2023/8/8</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8/8/2023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8/8/2023</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2023/8/8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63" Type="http://schemas.openxmlformats.org/officeDocument/2006/relationships/slideLayout" Target="../slideLayouts/slideLayout117.xml"/><Relationship Id="rId84" Type="http://schemas.openxmlformats.org/officeDocument/2006/relationships/slideLayout" Target="../slideLayouts/slideLayout138.xml"/><Relationship Id="rId138" Type="http://schemas.openxmlformats.org/officeDocument/2006/relationships/slideLayout" Target="../slideLayouts/slideLayout192.xml"/><Relationship Id="rId159" Type="http://schemas.openxmlformats.org/officeDocument/2006/relationships/slideLayout" Target="../slideLayouts/slideLayout213.xml"/><Relationship Id="rId170" Type="http://schemas.openxmlformats.org/officeDocument/2006/relationships/slideLayout" Target="../slideLayouts/slideLayout224.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53" Type="http://schemas.openxmlformats.org/officeDocument/2006/relationships/slideLayout" Target="../slideLayouts/slideLayout107.xml"/><Relationship Id="rId74" Type="http://schemas.openxmlformats.org/officeDocument/2006/relationships/slideLayout" Target="../slideLayouts/slideLayout128.xml"/><Relationship Id="rId128" Type="http://schemas.openxmlformats.org/officeDocument/2006/relationships/slideLayout" Target="../slideLayouts/slideLayout182.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22" Type="http://schemas.openxmlformats.org/officeDocument/2006/relationships/slideLayout" Target="../slideLayouts/slideLayout76.xml"/><Relationship Id="rId43" Type="http://schemas.openxmlformats.org/officeDocument/2006/relationships/slideLayout" Target="../slideLayouts/slideLayout97.xml"/><Relationship Id="rId64" Type="http://schemas.openxmlformats.org/officeDocument/2006/relationships/slideLayout" Target="../slideLayouts/slideLayout118.xml"/><Relationship Id="rId118" Type="http://schemas.openxmlformats.org/officeDocument/2006/relationships/slideLayout" Target="../slideLayouts/slideLayout172.xml"/><Relationship Id="rId139" Type="http://schemas.openxmlformats.org/officeDocument/2006/relationships/slideLayout" Target="../slideLayouts/slideLayout193.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71" Type="http://schemas.openxmlformats.org/officeDocument/2006/relationships/slideLayout" Target="../slideLayouts/slideLayout225.xml"/><Relationship Id="rId12" Type="http://schemas.openxmlformats.org/officeDocument/2006/relationships/slideLayout" Target="../slideLayouts/slideLayout66.xml"/><Relationship Id="rId33" Type="http://schemas.openxmlformats.org/officeDocument/2006/relationships/slideLayout" Target="../slideLayouts/slideLayout87.xml"/><Relationship Id="rId108" Type="http://schemas.openxmlformats.org/officeDocument/2006/relationships/slideLayout" Target="../slideLayouts/slideLayout162.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5" Type="http://schemas.openxmlformats.org/officeDocument/2006/relationships/slideLayout" Target="../slideLayouts/slideLayout129.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61" Type="http://schemas.openxmlformats.org/officeDocument/2006/relationships/slideLayout" Target="../slideLayouts/slideLayout21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44" Type="http://schemas.openxmlformats.org/officeDocument/2006/relationships/slideLayout" Target="../slideLayouts/slideLayout98.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77" Type="http://schemas.openxmlformats.org/officeDocument/2006/relationships/slideLayout" Target="../slideLayouts/slideLayout231.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52" Type="http://schemas.openxmlformats.org/officeDocument/2006/relationships/slideLayout" Target="../slideLayouts/slideLayout106.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26" Type="http://schemas.openxmlformats.org/officeDocument/2006/relationships/slideLayout" Target="../slideLayouts/slideLayout80.xml"/><Relationship Id="rId47" Type="http://schemas.openxmlformats.org/officeDocument/2006/relationships/slideLayout" Target="../slideLayouts/slideLayout101.xml"/><Relationship Id="rId68" Type="http://schemas.openxmlformats.org/officeDocument/2006/relationships/slideLayout" Target="../slideLayouts/slideLayout122.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54" Type="http://schemas.openxmlformats.org/officeDocument/2006/relationships/slideLayout" Target="../slideLayouts/slideLayout208.xml"/><Relationship Id="rId175" Type="http://schemas.openxmlformats.org/officeDocument/2006/relationships/slideLayout" Target="../slideLayouts/slideLayout229.xml"/><Relationship Id="rId16" Type="http://schemas.openxmlformats.org/officeDocument/2006/relationships/slideLayout" Target="../slideLayouts/slideLayout70.xml"/><Relationship Id="rId37" Type="http://schemas.openxmlformats.org/officeDocument/2006/relationships/slideLayout" Target="../slideLayouts/slideLayout91.xml"/><Relationship Id="rId58" Type="http://schemas.openxmlformats.org/officeDocument/2006/relationships/slideLayout" Target="../slideLayouts/slideLayout112.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44" Type="http://schemas.openxmlformats.org/officeDocument/2006/relationships/slideLayout" Target="../slideLayouts/slideLayout198.xml"/><Relationship Id="rId90" Type="http://schemas.openxmlformats.org/officeDocument/2006/relationships/slideLayout" Target="../slideLayouts/slideLayout144.xml"/><Relationship Id="rId165" Type="http://schemas.openxmlformats.org/officeDocument/2006/relationships/slideLayout" Target="../slideLayouts/slideLayout219.xml"/><Relationship Id="rId27" Type="http://schemas.openxmlformats.org/officeDocument/2006/relationships/slideLayout" Target="../slideLayouts/slideLayout81.xml"/><Relationship Id="rId48" Type="http://schemas.openxmlformats.org/officeDocument/2006/relationships/slideLayout" Target="../slideLayouts/slideLayout102.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34" Type="http://schemas.openxmlformats.org/officeDocument/2006/relationships/slideLayout" Target="../slideLayouts/slideLayout188.xml"/><Relationship Id="rId80" Type="http://schemas.openxmlformats.org/officeDocument/2006/relationships/slideLayout" Target="../slideLayouts/slideLayout134.xml"/><Relationship Id="rId155" Type="http://schemas.openxmlformats.org/officeDocument/2006/relationships/slideLayout" Target="../slideLayouts/slideLayout209.xml"/><Relationship Id="rId176" Type="http://schemas.openxmlformats.org/officeDocument/2006/relationships/slideLayout" Target="../slideLayouts/slideLayout230.xml"/><Relationship Id="rId17" Type="http://schemas.openxmlformats.org/officeDocument/2006/relationships/slideLayout" Target="../slideLayouts/slideLayout71.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24" Type="http://schemas.openxmlformats.org/officeDocument/2006/relationships/slideLayout" Target="../slideLayouts/slideLayout178.xml"/><Relationship Id="rId70" Type="http://schemas.openxmlformats.org/officeDocument/2006/relationships/slideLayout" Target="../slideLayouts/slideLayout124.xml"/><Relationship Id="rId91" Type="http://schemas.openxmlformats.org/officeDocument/2006/relationships/slideLayout" Target="../slideLayouts/slideLayout145.xml"/><Relationship Id="rId145" Type="http://schemas.openxmlformats.org/officeDocument/2006/relationships/slideLayout" Target="../slideLayouts/slideLayout199.xml"/><Relationship Id="rId166" Type="http://schemas.openxmlformats.org/officeDocument/2006/relationships/slideLayout" Target="../slideLayouts/slideLayout220.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7.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8/8/2023</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8/8/2023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8/8/2023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2023/8/8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2023/8/8</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8/8/2023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55.xml"/><Relationship Id="rId7" Type="http://schemas.openxmlformats.org/officeDocument/2006/relationships/slide" Target="slide6.xml"/><Relationship Id="rId12" Type="http://schemas.openxmlformats.org/officeDocument/2006/relationships/image" Target="../media/image2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5.xml"/><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3.jpg"/><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72.xml"/><Relationship Id="rId5" Type="http://schemas.microsoft.com/office/2007/relationships/hdphoto" Target="../media/hdphoto8.wdp"/><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4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6.xml"/><Relationship Id="rId7" Type="http://schemas.openxmlformats.org/officeDocument/2006/relationships/image" Target="../media/image2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AA2E76-573B-4D7C-89DB-0BA1CC22E4F0}"/>
              </a:ext>
            </a:extLst>
          </p:cNvPr>
          <p:cNvSpPr txBox="1"/>
          <p:nvPr/>
        </p:nvSpPr>
        <p:spPr>
          <a:xfrm>
            <a:off x="2443660" y="4474460"/>
            <a:ext cx="338554"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9Slide05 SVNVery Berry" panose="00000500000000000000" pitchFamily="2"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C4DA39FF-F359-44FA-A1DF-6A46CA78A64B}"/>
              </a:ext>
            </a:extLst>
          </p:cNvPr>
          <p:cNvPicPr>
            <a:picLocks noChangeAspect="1"/>
          </p:cNvPicPr>
          <p:nvPr/>
        </p:nvPicPr>
        <p:blipFill rotWithShape="1">
          <a:blip r:embed="rId3"/>
          <a:srcRect l="8801" r="25989"/>
          <a:stretch/>
        </p:blipFill>
        <p:spPr>
          <a:xfrm>
            <a:off x="5791202" y="2"/>
            <a:ext cx="6400005" cy="71887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IMG_1582517675295_1582518075254">
            <a:extLst>
              <a:ext uri="{FF2B5EF4-FFF2-40B4-BE49-F238E27FC236}">
                <a16:creationId xmlns:a16="http://schemas.microsoft.com/office/drawing/2014/main" id="{A9B16B6F-E690-442A-8E2F-FE26276F9B1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406401" y="793097"/>
            <a:ext cx="1806263" cy="184918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A92DF8E4-B97F-4261-9D1E-8E9CA77C8260}"/>
              </a:ext>
            </a:extLst>
          </p:cNvPr>
          <p:cNvSpPr txBox="1">
            <a:spLocks noChangeArrowheads="1"/>
          </p:cNvSpPr>
          <p:nvPr/>
        </p:nvSpPr>
        <p:spPr bwMode="auto">
          <a:xfrm>
            <a:off x="-508000" y="177800"/>
            <a:ext cx="7611960" cy="11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TRƯỜNG TRUNG HỌC CƠ SỞ TÔ HIỆU</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TỔ KHOA HỌC XÃ HỘI</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p:txBody>
      </p:sp>
      <p:sp>
        <p:nvSpPr>
          <p:cNvPr id="11" name="WordArt 11">
            <a:extLst>
              <a:ext uri="{FF2B5EF4-FFF2-40B4-BE49-F238E27FC236}">
                <a16:creationId xmlns:a16="http://schemas.microsoft.com/office/drawing/2014/main" id="{C4EE7D82-0F05-4C4B-A3BA-A92743BB6394}"/>
              </a:ext>
            </a:extLst>
          </p:cNvPr>
          <p:cNvSpPr>
            <a:spLocks noChangeArrowheads="1" noChangeShapeType="1" noTextEdit="1"/>
          </p:cNvSpPr>
          <p:nvPr/>
        </p:nvSpPr>
        <p:spPr bwMode="auto">
          <a:xfrm>
            <a:off x="2434210" y="986917"/>
            <a:ext cx="9238781"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12" name="Group 2">
            <a:extLst>
              <a:ext uri="{FF2B5EF4-FFF2-40B4-BE49-F238E27FC236}">
                <a16:creationId xmlns:a16="http://schemas.microsoft.com/office/drawing/2014/main" id="{E446C05A-93C5-4504-B8C4-F48D2DB2F55B}"/>
              </a:ext>
            </a:extLst>
          </p:cNvPr>
          <p:cNvGrpSpPr>
            <a:grpSpLocks noChangeAspect="1"/>
          </p:cNvGrpSpPr>
          <p:nvPr/>
        </p:nvGrpSpPr>
        <p:grpSpPr bwMode="auto">
          <a:xfrm>
            <a:off x="389861" y="3816805"/>
            <a:ext cx="5641660" cy="3371903"/>
            <a:chOff x="0" y="0"/>
            <a:chExt cx="5460" cy="3810"/>
          </a:xfrm>
        </p:grpSpPr>
        <p:sp>
          <p:nvSpPr>
            <p:cNvPr id="13" name="AutoShape 3">
              <a:extLst>
                <a:ext uri="{FF2B5EF4-FFF2-40B4-BE49-F238E27FC236}">
                  <a16:creationId xmlns:a16="http://schemas.microsoft.com/office/drawing/2014/main" id="{58595958-A817-4578-98FB-4B9AEBEE4C32}"/>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9"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Freeform 4">
              <a:extLst>
                <a:ext uri="{FF2B5EF4-FFF2-40B4-BE49-F238E27FC236}">
                  <a16:creationId xmlns:a16="http://schemas.microsoft.com/office/drawing/2014/main" id="{CED42A1E-834B-435A-B2A1-B69876BBF73E}"/>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5">
              <a:extLst>
                <a:ext uri="{FF2B5EF4-FFF2-40B4-BE49-F238E27FC236}">
                  <a16:creationId xmlns:a16="http://schemas.microsoft.com/office/drawing/2014/main" id="{74178012-BD3F-45EA-A396-917C30EC1F82}"/>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6">
              <a:extLst>
                <a:ext uri="{FF2B5EF4-FFF2-40B4-BE49-F238E27FC236}">
                  <a16:creationId xmlns:a16="http://schemas.microsoft.com/office/drawing/2014/main" id="{1E1F6147-B97A-4292-8042-E2EF31BCD765}"/>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7">
              <a:extLst>
                <a:ext uri="{FF2B5EF4-FFF2-40B4-BE49-F238E27FC236}">
                  <a16:creationId xmlns:a16="http://schemas.microsoft.com/office/drawing/2014/main" id="{37E86CAB-C3F5-4428-BC9D-5AA891E6DE9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8">
              <a:extLst>
                <a:ext uri="{FF2B5EF4-FFF2-40B4-BE49-F238E27FC236}">
                  <a16:creationId xmlns:a16="http://schemas.microsoft.com/office/drawing/2014/main" id="{B137D9FC-FF45-47F7-AC0B-977EF1FAF756}"/>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9">
              <a:extLst>
                <a:ext uri="{FF2B5EF4-FFF2-40B4-BE49-F238E27FC236}">
                  <a16:creationId xmlns:a16="http://schemas.microsoft.com/office/drawing/2014/main" id="{550152DE-3773-43E8-B6A5-8966AB07A4F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0">
              <a:extLst>
                <a:ext uri="{FF2B5EF4-FFF2-40B4-BE49-F238E27FC236}">
                  <a16:creationId xmlns:a16="http://schemas.microsoft.com/office/drawing/2014/main" id="{6B52DFAB-2D6A-46A8-B8DA-158913FFFF4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1">
              <a:extLst>
                <a:ext uri="{FF2B5EF4-FFF2-40B4-BE49-F238E27FC236}">
                  <a16:creationId xmlns:a16="http://schemas.microsoft.com/office/drawing/2014/main" id="{DC4C3545-5F3E-4054-BC3E-619B79C72A41}"/>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2">
              <a:extLst>
                <a:ext uri="{FF2B5EF4-FFF2-40B4-BE49-F238E27FC236}">
                  <a16:creationId xmlns:a16="http://schemas.microsoft.com/office/drawing/2014/main" id="{0B7CEF98-07CC-444E-B757-C459751B0431}"/>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3">
              <a:extLst>
                <a:ext uri="{FF2B5EF4-FFF2-40B4-BE49-F238E27FC236}">
                  <a16:creationId xmlns:a16="http://schemas.microsoft.com/office/drawing/2014/main" id="{1676650E-47FB-4133-910A-4BFC227E44C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4">
              <a:extLst>
                <a:ext uri="{FF2B5EF4-FFF2-40B4-BE49-F238E27FC236}">
                  <a16:creationId xmlns:a16="http://schemas.microsoft.com/office/drawing/2014/main" id="{20036785-6BFB-48B3-917A-22D8F5C1F68E}"/>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5">
              <a:extLst>
                <a:ext uri="{FF2B5EF4-FFF2-40B4-BE49-F238E27FC236}">
                  <a16:creationId xmlns:a16="http://schemas.microsoft.com/office/drawing/2014/main" id="{22B98058-E227-44F5-9EBD-7598F8488237}"/>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6">
              <a:extLst>
                <a:ext uri="{FF2B5EF4-FFF2-40B4-BE49-F238E27FC236}">
                  <a16:creationId xmlns:a16="http://schemas.microsoft.com/office/drawing/2014/main" id="{5FCE0439-C4F4-499D-A8F2-753A62C5F4B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7">
              <a:extLst>
                <a:ext uri="{FF2B5EF4-FFF2-40B4-BE49-F238E27FC236}">
                  <a16:creationId xmlns:a16="http://schemas.microsoft.com/office/drawing/2014/main" id="{D9503E63-695B-42B8-9526-6095ED683285}"/>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8">
              <a:extLst>
                <a:ext uri="{FF2B5EF4-FFF2-40B4-BE49-F238E27FC236}">
                  <a16:creationId xmlns:a16="http://schemas.microsoft.com/office/drawing/2014/main" id="{45AD7FE1-5600-4596-9AB2-38BC6F380F54}"/>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9">
              <a:extLst>
                <a:ext uri="{FF2B5EF4-FFF2-40B4-BE49-F238E27FC236}">
                  <a16:creationId xmlns:a16="http://schemas.microsoft.com/office/drawing/2014/main" id="{FDC9FA02-49FF-4BCA-A8CC-E24929085476}"/>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20">
              <a:extLst>
                <a:ext uri="{FF2B5EF4-FFF2-40B4-BE49-F238E27FC236}">
                  <a16:creationId xmlns:a16="http://schemas.microsoft.com/office/drawing/2014/main" id="{E266ECDC-7EB3-4E83-99B8-47F1E6B2856D}"/>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21">
              <a:extLst>
                <a:ext uri="{FF2B5EF4-FFF2-40B4-BE49-F238E27FC236}">
                  <a16:creationId xmlns:a16="http://schemas.microsoft.com/office/drawing/2014/main" id="{523E4700-29F5-4085-AE76-E773192A2182}"/>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2">
              <a:extLst>
                <a:ext uri="{FF2B5EF4-FFF2-40B4-BE49-F238E27FC236}">
                  <a16:creationId xmlns:a16="http://schemas.microsoft.com/office/drawing/2014/main" id="{4CD2A13F-3660-4118-B6D7-A42A1614753B}"/>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grpSp>
        <p:nvGrpSpPr>
          <p:cNvPr id="33" name="Group 27">
            <a:extLst>
              <a:ext uri="{FF2B5EF4-FFF2-40B4-BE49-F238E27FC236}">
                <a16:creationId xmlns:a16="http://schemas.microsoft.com/office/drawing/2014/main" id="{5EEF5134-E635-4D78-ADCB-5A3E49C81C20}"/>
              </a:ext>
            </a:extLst>
          </p:cNvPr>
          <p:cNvGrpSpPr>
            <a:grpSpLocks/>
          </p:cNvGrpSpPr>
          <p:nvPr/>
        </p:nvGrpSpPr>
        <p:grpSpPr bwMode="auto">
          <a:xfrm rot="-637170">
            <a:off x="1655375" y="4915573"/>
            <a:ext cx="2424727" cy="994443"/>
            <a:chOff x="336" y="2040"/>
            <a:chExt cx="1200" cy="2016"/>
          </a:xfrm>
        </p:grpSpPr>
        <p:pic>
          <p:nvPicPr>
            <p:cNvPr id="34" name="Picture 28" descr="p3012_5">
              <a:extLst>
                <a:ext uri="{FF2B5EF4-FFF2-40B4-BE49-F238E27FC236}">
                  <a16:creationId xmlns:a16="http://schemas.microsoft.com/office/drawing/2014/main" id="{93355437-B49B-4832-BAB8-C6488952CE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3012_8">
              <a:extLst>
                <a:ext uri="{FF2B5EF4-FFF2-40B4-BE49-F238E27FC236}">
                  <a16:creationId xmlns:a16="http://schemas.microsoft.com/office/drawing/2014/main" id="{6EECB147-1525-4A7F-BE4A-9BA45C61CD2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p3012_8">
              <a:extLst>
                <a:ext uri="{FF2B5EF4-FFF2-40B4-BE49-F238E27FC236}">
                  <a16:creationId xmlns:a16="http://schemas.microsoft.com/office/drawing/2014/main" id="{7DDB5F70-4505-48D6-8E5D-F929E1F4687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869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7"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0" fill="hold"/>
                                        <p:tgtEl>
                                          <p:spTgt spid="33"/>
                                        </p:tgtEl>
                                        <p:attrNameLst>
                                          <p:attrName>ppt_x</p:attrName>
                                        </p:attrNameLst>
                                      </p:cBhvr>
                                      <p:tavLst>
                                        <p:tav tm="0">
                                          <p:val>
                                            <p:strVal val="#ppt_x"/>
                                          </p:val>
                                        </p:tav>
                                        <p:tav tm="100000">
                                          <p:val>
                                            <p:strVal val="#ppt_x"/>
                                          </p:val>
                                        </p:tav>
                                      </p:tavLst>
                                    </p:anim>
                                    <p:anim calcmode="lin" valueType="num">
                                      <p:cBhvr additive="base">
                                        <p:cTn id="13" dur="5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48380"/>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4265</TotalTime>
  <Words>3184</Words>
  <Application>Microsoft Office PowerPoint</Application>
  <PresentationFormat>Widescreen</PresentationFormat>
  <Paragraphs>340</Paragraphs>
  <Slides>45</Slides>
  <Notes>15</Notes>
  <HiddenSlides>0</HiddenSlides>
  <MMClips>5</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45</vt:i4>
      </vt:variant>
    </vt:vector>
  </HeadingPairs>
  <TitlesOfParts>
    <vt:vector size="78" baseType="lpstr">
      <vt:lpstr>等线</vt:lpstr>
      <vt:lpstr>等线 Light</vt:lpstr>
      <vt:lpstr>#9Slide03 Aturdida</vt:lpstr>
      <vt:lpstr>#9Slide05 Brannboll Ny</vt:lpstr>
      <vt:lpstr>#9Slide05 SVNCoco FY</vt:lpstr>
      <vt:lpstr>#9Slide05 SVNVery Berry</vt:lpstr>
      <vt:lpstr>#9Slide06 Thillends Small</vt:lpstr>
      <vt:lpstr>#9Slide07 Marbelia Regular</vt:lpstr>
      <vt:lpstr>.VnArial</vt:lpstr>
      <vt:lpstr>Amazone</vt:lpstr>
      <vt:lpstr>Arial</vt:lpstr>
      <vt:lpstr>Bell MT</vt:lpstr>
      <vt:lpstr>Calibri</vt:lpstr>
      <vt:lpstr>Calibri Light</vt:lpstr>
      <vt:lpstr>LaTO LIGHT</vt:lpstr>
      <vt:lpstr>SVN-Vanilla Daisy Pro</vt:lpstr>
      <vt:lpstr>Symbol</vt:lpstr>
      <vt:lpstr>Times New Roman</vt:lpstr>
      <vt:lpstr>Trebuchet MS</vt:lpstr>
      <vt:lpstr>Wingdings</vt:lpstr>
      <vt:lpstr>Wingdings 3</vt:lpstr>
      <vt:lpstr>方正静蕾简体</vt:lpstr>
      <vt:lpstr>Office Theme</vt:lpstr>
      <vt:lpstr>1_Office 主题​​</vt:lpstr>
      <vt:lpstr>12_Office Theme</vt:lpstr>
      <vt:lpstr>1_Office Theme</vt:lpstr>
      <vt:lpstr>5_Office Theme</vt:lpstr>
      <vt:lpstr>2_Office Theme</vt:lpstr>
      <vt:lpstr>2_Office 主题​​</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Vũ Thị Ánh Tuyết</cp:lastModifiedBy>
  <cp:revision>135</cp:revision>
  <dcterms:created xsi:type="dcterms:W3CDTF">2023-08-01T06:48:57Z</dcterms:created>
  <dcterms:modified xsi:type="dcterms:W3CDTF">2023-08-08T17:20:34Z</dcterms:modified>
</cp:coreProperties>
</file>