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mbria Math" panose="02040503050406030204" pitchFamily="18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94" autoAdjust="0"/>
  </p:normalViewPr>
  <p:slideViewPr>
    <p:cSldViewPr>
      <p:cViewPr varScale="1">
        <p:scale>
          <a:sx n="43" d="100"/>
          <a:sy n="43" d="100"/>
        </p:scale>
        <p:origin x="7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“Quay”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ngừng</a:t>
            </a:r>
            <a:r>
              <a:rPr lang="en-US" baseline="0" dirty="0"/>
              <a:t> quay.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0.gif"/><Relationship Id="rId18" Type="http://schemas.openxmlformats.org/officeDocument/2006/relationships/image" Target="../media/image44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12" Type="http://schemas.openxmlformats.org/officeDocument/2006/relationships/image" Target="../media/image39.gif"/><Relationship Id="rId17" Type="http://schemas.openxmlformats.org/officeDocument/2006/relationships/image" Target="../media/image43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38.svg"/><Relationship Id="rId11" Type="http://schemas.openxmlformats.org/officeDocument/2006/relationships/slide" Target="slide28.xml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slide" Target="slide27.xml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0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7.sv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N = 0,5x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Ta 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= x</a:t>
            </a:r>
            <a:r>
              <a:rPr lang="nl-NL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Q = -x</a:t>
            </a:r>
            <a:r>
              <a:rPr lang="nl-NL" sz="4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cho các hạng tử cùng bậc thẳng cột vớ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nhau rồi trừ theo từng cột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- Q =(x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- (-x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dọc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C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hú 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0,5x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N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M + N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+1,5)</a:t>
            </a:r>
          </a:p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</a:p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+ (-2,5 - 1,5)  </a:t>
            </a:r>
          </a:p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- 6x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0,5x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N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+ 2x 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+ 2x 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   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     = 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= 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- 2x + 1.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+ 1 - 2x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(1 + 2) 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C = A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+ 1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+ 1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+ 1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(SGK-tr33).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+ x - 1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+ (-3x + x) + (2 - 1)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000" b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65,66.</a:t>
            </a:r>
            <a:r>
              <a:rPr lang="en-US" sz="7000" b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7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7.13 (SGK-tr33)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- 5x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- 8x  - 6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(SGK-tr33).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(SGK-tr33).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-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9x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3x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B = -2x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= -3x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= 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= - 4x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+ 1-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- 5x)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+ 6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+ 1 - (-3x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(3x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- 6x + (1 - 5)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6x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7.16 (SGK-tr33).</a:t>
            </a:r>
            <a:r>
              <a:rPr lang="en-US" sz="400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7.17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2589"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3x. x 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65.(9 + x)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24020" r="29902" b="15195"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5x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 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+  x -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giao hoán:            A 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3514</Words>
  <Application>Microsoft Office PowerPoint</Application>
  <PresentationFormat>Custom</PresentationFormat>
  <Paragraphs>279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Cambria Math</vt:lpstr>
      <vt:lpstr>Calibri Light</vt:lpstr>
      <vt:lpstr>Arial</vt:lpstr>
      <vt:lpstr>Times New Roman</vt:lpstr>
      <vt:lpstr>Tahoma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THCS PHUC LE</cp:lastModifiedBy>
  <cp:revision>69</cp:revision>
  <dcterms:created xsi:type="dcterms:W3CDTF">2006-08-16T00:00:00Z</dcterms:created>
  <dcterms:modified xsi:type="dcterms:W3CDTF">2025-03-24T14:25:20Z</dcterms:modified>
  <dc:identifier>DAFARKD_w7U</dc:identifier>
</cp:coreProperties>
</file>