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1"/>
    <p:sldMasterId id="2147483686" r:id="rId2"/>
  </p:sldMasterIdLst>
  <p:notesMasterIdLst>
    <p:notesMasterId r:id="rId19"/>
  </p:notesMasterIdLst>
  <p:sldIdLst>
    <p:sldId id="550" r:id="rId3"/>
    <p:sldId id="551" r:id="rId4"/>
    <p:sldId id="552" r:id="rId5"/>
    <p:sldId id="572" r:id="rId6"/>
    <p:sldId id="567" r:id="rId7"/>
    <p:sldId id="545" r:id="rId8"/>
    <p:sldId id="568" r:id="rId9"/>
    <p:sldId id="554" r:id="rId10"/>
    <p:sldId id="555" r:id="rId11"/>
    <p:sldId id="564" r:id="rId12"/>
    <p:sldId id="570" r:id="rId13"/>
    <p:sldId id="566" r:id="rId14"/>
    <p:sldId id="565" r:id="rId15"/>
    <p:sldId id="563" r:id="rId16"/>
    <p:sldId id="541" r:id="rId17"/>
    <p:sldId id="562" r:id="rId18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2C74"/>
    <a:srgbClr val="D35C27"/>
    <a:srgbClr val="FDF3ED"/>
    <a:srgbClr val="EAF7FA"/>
    <a:srgbClr val="E1F3F7"/>
    <a:srgbClr val="B0DFE9"/>
    <a:srgbClr val="FFB344"/>
    <a:srgbClr val="FFC727"/>
    <a:srgbClr val="FC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23184-B276-4E06-936E-7EB61071F9F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02EE-C4D1-49F4-8469-7181F159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1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e355e47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e355e47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50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2523562f90c_0_22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2523562f90c_0_22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40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e355e47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e355e47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72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F1C7C-467F-97BA-8562-3717016B7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8BC2FF-C8A5-8E3B-0BA6-D416BCBEB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00B942-D9F6-FFCE-47E5-80D4BEB0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312-C10A-4F48-84FE-60232BE8BCC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67A062-2E77-F015-D848-24B783D2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39933B-9114-1FFD-D296-131AB452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60-6A84-4427-921F-E9309CE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6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EF09-C1E2-6F76-B946-43A1BB68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F652B-2F8C-B253-2C3D-39438704C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79F11A-13E7-2124-46D2-5E438881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312-C10A-4F48-84FE-60232BE8BCC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DDEC5-7904-8D49-B9E0-07A9C00A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91DE0C-C2C4-AA5C-18EA-4B44C7FE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60-6A84-4427-921F-E9309CE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4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082BD1-2622-88F4-15DF-286B5E4AA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A08D9D-4B13-B720-9A47-0CF64E279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99B83-91C8-F435-A493-80118AEE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312-C10A-4F48-84FE-60232BE8BCC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17BDFE-4DD5-E1C8-25B5-61260788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98B59A-77EC-9ACA-21A9-F275727C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60-6A84-4427-921F-E9309CE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98800" y="1821100"/>
            <a:ext cx="8394800" cy="32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62766" y="-602799"/>
            <a:ext cx="1201452" cy="1201452"/>
          </a:xfrm>
          <a:custGeom>
            <a:avLst/>
            <a:gdLst/>
            <a:ahLst/>
            <a:cxnLst/>
            <a:rect l="l" t="t" r="r" b="b"/>
            <a:pathLst>
              <a:path w="23203" h="23203" extrusionOk="0">
                <a:moveTo>
                  <a:pt x="11612" y="1"/>
                </a:moveTo>
                <a:cubicBezTo>
                  <a:pt x="5210" y="1"/>
                  <a:pt x="0" y="5210"/>
                  <a:pt x="0" y="11612"/>
                </a:cubicBezTo>
                <a:cubicBezTo>
                  <a:pt x="0" y="18014"/>
                  <a:pt x="5210" y="23202"/>
                  <a:pt x="11612" y="23202"/>
                </a:cubicBezTo>
                <a:cubicBezTo>
                  <a:pt x="18014" y="23202"/>
                  <a:pt x="23202" y="18014"/>
                  <a:pt x="23202" y="11612"/>
                </a:cubicBezTo>
                <a:cubicBezTo>
                  <a:pt x="23202" y="5210"/>
                  <a:pt x="18014" y="1"/>
                  <a:pt x="11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758367" y="456651"/>
            <a:ext cx="2114076" cy="404144"/>
          </a:xfrm>
          <a:custGeom>
            <a:avLst/>
            <a:gdLst/>
            <a:ahLst/>
            <a:cxnLst/>
            <a:rect l="l" t="t" r="r" b="b"/>
            <a:pathLst>
              <a:path w="42850" h="8191" extrusionOk="0">
                <a:moveTo>
                  <a:pt x="11259" y="0"/>
                </a:moveTo>
                <a:lnTo>
                  <a:pt x="6159" y="3687"/>
                </a:lnTo>
                <a:lnTo>
                  <a:pt x="2142" y="773"/>
                </a:lnTo>
                <a:lnTo>
                  <a:pt x="0" y="3731"/>
                </a:lnTo>
                <a:lnTo>
                  <a:pt x="6159" y="8191"/>
                </a:lnTo>
                <a:lnTo>
                  <a:pt x="11259" y="4504"/>
                </a:lnTo>
                <a:lnTo>
                  <a:pt x="16336" y="8191"/>
                </a:lnTo>
                <a:lnTo>
                  <a:pt x="21436" y="4504"/>
                </a:lnTo>
                <a:lnTo>
                  <a:pt x="26513" y="8191"/>
                </a:lnTo>
                <a:lnTo>
                  <a:pt x="31613" y="4504"/>
                </a:lnTo>
                <a:lnTo>
                  <a:pt x="36690" y="8191"/>
                </a:lnTo>
                <a:lnTo>
                  <a:pt x="42850" y="3731"/>
                </a:lnTo>
                <a:lnTo>
                  <a:pt x="40708" y="773"/>
                </a:lnTo>
                <a:lnTo>
                  <a:pt x="36690" y="3687"/>
                </a:lnTo>
                <a:lnTo>
                  <a:pt x="31613" y="0"/>
                </a:lnTo>
                <a:lnTo>
                  <a:pt x="26513" y="3687"/>
                </a:lnTo>
                <a:lnTo>
                  <a:pt x="21436" y="0"/>
                </a:lnTo>
                <a:lnTo>
                  <a:pt x="16336" y="3687"/>
                </a:lnTo>
                <a:lnTo>
                  <a:pt x="11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10191350" y="4939727"/>
            <a:ext cx="2462847" cy="2243963"/>
            <a:chOff x="7643512" y="3704795"/>
            <a:chExt cx="1847135" cy="1682972"/>
          </a:xfrm>
        </p:grpSpPr>
        <p:sp>
          <p:nvSpPr>
            <p:cNvPr id="13" name="Google Shape;13;p2"/>
            <p:cNvSpPr/>
            <p:nvPr/>
          </p:nvSpPr>
          <p:spPr>
            <a:xfrm>
              <a:off x="7972040" y="3951181"/>
              <a:ext cx="1518606" cy="1436587"/>
            </a:xfrm>
            <a:custGeom>
              <a:avLst/>
              <a:gdLst/>
              <a:ahLst/>
              <a:cxnLst/>
              <a:rect l="l" t="t" r="r" b="b"/>
              <a:pathLst>
                <a:path w="30819" h="29153" extrusionOk="0">
                  <a:moveTo>
                    <a:pt x="24151" y="1"/>
                  </a:moveTo>
                  <a:lnTo>
                    <a:pt x="0" y="24152"/>
                  </a:lnTo>
                  <a:cubicBezTo>
                    <a:pt x="3334" y="27485"/>
                    <a:pt x="7705" y="29152"/>
                    <a:pt x="12076" y="29152"/>
                  </a:cubicBezTo>
                  <a:cubicBezTo>
                    <a:pt x="16447" y="29152"/>
                    <a:pt x="20818" y="27485"/>
                    <a:pt x="24151" y="24152"/>
                  </a:cubicBezTo>
                  <a:cubicBezTo>
                    <a:pt x="30818" y="17485"/>
                    <a:pt x="30818" y="6668"/>
                    <a:pt x="24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43512" y="3704795"/>
              <a:ext cx="1518606" cy="1436538"/>
            </a:xfrm>
            <a:custGeom>
              <a:avLst/>
              <a:gdLst/>
              <a:ahLst/>
              <a:cxnLst/>
              <a:rect l="l" t="t" r="r" b="b"/>
              <a:pathLst>
                <a:path w="30819" h="29152" extrusionOk="0">
                  <a:moveTo>
                    <a:pt x="18743" y="1"/>
                  </a:moveTo>
                  <a:cubicBezTo>
                    <a:pt x="14372" y="1"/>
                    <a:pt x="10001" y="1667"/>
                    <a:pt x="6667" y="5001"/>
                  </a:cubicBezTo>
                  <a:cubicBezTo>
                    <a:pt x="0" y="11668"/>
                    <a:pt x="0" y="22485"/>
                    <a:pt x="6667" y="29152"/>
                  </a:cubicBezTo>
                  <a:lnTo>
                    <a:pt x="30818" y="5001"/>
                  </a:lnTo>
                  <a:cubicBezTo>
                    <a:pt x="27485" y="1667"/>
                    <a:pt x="23114" y="1"/>
                    <a:pt x="18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3442467" y="5859334"/>
            <a:ext cx="785464" cy="1570844"/>
          </a:xfrm>
          <a:custGeom>
            <a:avLst/>
            <a:gdLst/>
            <a:ahLst/>
            <a:cxnLst/>
            <a:rect l="l" t="t" r="r" b="b"/>
            <a:pathLst>
              <a:path w="18788" h="37574" extrusionOk="0">
                <a:moveTo>
                  <a:pt x="18787" y="1"/>
                </a:moveTo>
                <a:cubicBezTo>
                  <a:pt x="8434" y="1"/>
                  <a:pt x="1" y="8434"/>
                  <a:pt x="1" y="18787"/>
                </a:cubicBezTo>
                <a:cubicBezTo>
                  <a:pt x="1" y="29163"/>
                  <a:pt x="8434" y="37574"/>
                  <a:pt x="18787" y="37574"/>
                </a:cubicBezTo>
                <a:lnTo>
                  <a:pt x="18787" y="33931"/>
                </a:lnTo>
                <a:cubicBezTo>
                  <a:pt x="10443" y="33931"/>
                  <a:pt x="3643" y="27132"/>
                  <a:pt x="3643" y="18787"/>
                </a:cubicBezTo>
                <a:cubicBezTo>
                  <a:pt x="3643" y="10442"/>
                  <a:pt x="10443" y="3665"/>
                  <a:pt x="18787" y="3665"/>
                </a:cubicBezTo>
                <a:lnTo>
                  <a:pt x="187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5753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-433869" y="-897519"/>
            <a:ext cx="1384888" cy="1616699"/>
          </a:xfrm>
          <a:custGeom>
            <a:avLst/>
            <a:gdLst/>
            <a:ahLst/>
            <a:cxnLst/>
            <a:rect l="l" t="t" r="r" b="b"/>
            <a:pathLst>
              <a:path w="35212" h="41106" extrusionOk="0">
                <a:moveTo>
                  <a:pt x="1" y="1"/>
                </a:moveTo>
                <a:lnTo>
                  <a:pt x="1" y="23489"/>
                </a:lnTo>
                <a:cubicBezTo>
                  <a:pt x="1" y="33203"/>
                  <a:pt x="7904" y="41106"/>
                  <a:pt x="17617" y="41106"/>
                </a:cubicBezTo>
                <a:cubicBezTo>
                  <a:pt x="27331" y="41106"/>
                  <a:pt x="35212" y="33203"/>
                  <a:pt x="35212" y="23489"/>
                </a:cubicBezTo>
                <a:lnTo>
                  <a:pt x="35212" y="1"/>
                </a:lnTo>
                <a:lnTo>
                  <a:pt x="31569" y="1"/>
                </a:lnTo>
                <a:lnTo>
                  <a:pt x="31569" y="23489"/>
                </a:lnTo>
                <a:cubicBezTo>
                  <a:pt x="31569" y="31194"/>
                  <a:pt x="25300" y="37463"/>
                  <a:pt x="17617" y="37463"/>
                </a:cubicBezTo>
                <a:cubicBezTo>
                  <a:pt x="9913" y="37463"/>
                  <a:pt x="3643" y="31194"/>
                  <a:pt x="3643" y="23489"/>
                </a:cubicBezTo>
                <a:lnTo>
                  <a:pt x="364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" name="Google Shape;35;p4"/>
          <p:cNvGrpSpPr/>
          <p:nvPr/>
        </p:nvGrpSpPr>
        <p:grpSpPr>
          <a:xfrm>
            <a:off x="598110" y="6472381"/>
            <a:ext cx="705701" cy="405603"/>
            <a:chOff x="448582" y="4854286"/>
            <a:chExt cx="529276" cy="304202"/>
          </a:xfrm>
        </p:grpSpPr>
        <p:sp>
          <p:nvSpPr>
            <p:cNvPr id="36" name="Google Shape;36;p4"/>
            <p:cNvSpPr/>
            <p:nvPr/>
          </p:nvSpPr>
          <p:spPr>
            <a:xfrm flipH="1">
              <a:off x="891643" y="4854286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4"/>
            <p:cNvSpPr/>
            <p:nvPr/>
          </p:nvSpPr>
          <p:spPr>
            <a:xfrm flipH="1">
              <a:off x="670112" y="4854286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 flipH="1">
              <a:off x="448582" y="4854286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891643" y="5073188"/>
              <a:ext cx="86216" cy="85300"/>
            </a:xfrm>
            <a:custGeom>
              <a:avLst/>
              <a:gdLst/>
              <a:ahLst/>
              <a:cxnLst/>
              <a:rect l="l" t="t" r="r" b="b"/>
              <a:pathLst>
                <a:path w="2165" h="2142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42"/>
                    <a:pt x="1082" y="2142"/>
                  </a:cubicBezTo>
                  <a:cubicBezTo>
                    <a:pt x="1679" y="2142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70112" y="5073188"/>
              <a:ext cx="86216" cy="85300"/>
            </a:xfrm>
            <a:custGeom>
              <a:avLst/>
              <a:gdLst/>
              <a:ahLst/>
              <a:cxnLst/>
              <a:rect l="l" t="t" r="r" b="b"/>
              <a:pathLst>
                <a:path w="2165" h="2142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42"/>
                    <a:pt x="1083" y="2142"/>
                  </a:cubicBezTo>
                  <a:cubicBezTo>
                    <a:pt x="1679" y="2142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 flipH="1">
              <a:off x="448582" y="5073188"/>
              <a:ext cx="85300" cy="85300"/>
            </a:xfrm>
            <a:custGeom>
              <a:avLst/>
              <a:gdLst/>
              <a:ahLst/>
              <a:cxnLst/>
              <a:rect l="l" t="t" r="r" b="b"/>
              <a:pathLst>
                <a:path w="2142" h="2142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42"/>
                    <a:pt x="1082" y="2142"/>
                  </a:cubicBezTo>
                  <a:cubicBezTo>
                    <a:pt x="1678" y="2142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4"/>
          <p:cNvSpPr/>
          <p:nvPr/>
        </p:nvSpPr>
        <p:spPr>
          <a:xfrm rot="-5400000" flipH="1">
            <a:off x="10062805" y="5728901"/>
            <a:ext cx="785464" cy="1570844"/>
          </a:xfrm>
          <a:custGeom>
            <a:avLst/>
            <a:gdLst/>
            <a:ahLst/>
            <a:cxnLst/>
            <a:rect l="l" t="t" r="r" b="b"/>
            <a:pathLst>
              <a:path w="18788" h="37574" extrusionOk="0">
                <a:moveTo>
                  <a:pt x="18787" y="1"/>
                </a:moveTo>
                <a:cubicBezTo>
                  <a:pt x="8434" y="1"/>
                  <a:pt x="1" y="8434"/>
                  <a:pt x="1" y="18787"/>
                </a:cubicBezTo>
                <a:cubicBezTo>
                  <a:pt x="1" y="29163"/>
                  <a:pt x="8434" y="37574"/>
                  <a:pt x="18787" y="37574"/>
                </a:cubicBezTo>
                <a:lnTo>
                  <a:pt x="18787" y="33931"/>
                </a:lnTo>
                <a:cubicBezTo>
                  <a:pt x="10443" y="33931"/>
                  <a:pt x="3643" y="27132"/>
                  <a:pt x="3643" y="18787"/>
                </a:cubicBezTo>
                <a:cubicBezTo>
                  <a:pt x="3643" y="10442"/>
                  <a:pt x="10443" y="3665"/>
                  <a:pt x="18787" y="3665"/>
                </a:cubicBezTo>
                <a:lnTo>
                  <a:pt x="187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2467933" y="2002633"/>
            <a:ext cx="7256400" cy="23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ctrTitle"/>
          </p:nvPr>
        </p:nvSpPr>
        <p:spPr>
          <a:xfrm>
            <a:off x="951033" y="719167"/>
            <a:ext cx="10290000" cy="75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53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8E9622-C728-CD61-FAF4-36D9D4CBE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74317"/>
            <a:ext cx="6388326" cy="4636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BE8F66-F3AB-AD3B-0815-BE2659DEC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486" y="1450420"/>
            <a:ext cx="4285343" cy="46600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4DC357-35B5-4602-DE74-FBDA91C6BB1B}"/>
              </a:ext>
            </a:extLst>
          </p:cNvPr>
          <p:cNvSpPr txBox="1"/>
          <p:nvPr userDrawn="1"/>
        </p:nvSpPr>
        <p:spPr>
          <a:xfrm>
            <a:off x="0" y="246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16: ÁP SUẤT CHẤT LỎNG, ÁP SUẤT KHÍ QUYỂN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EE0562-99A2-3543-6040-C3E0233F9F4F}"/>
              </a:ext>
            </a:extLst>
          </p:cNvPr>
          <p:cNvSpPr txBox="1"/>
          <p:nvPr userDrawn="1"/>
        </p:nvSpPr>
        <p:spPr>
          <a:xfrm>
            <a:off x="576944" y="732527"/>
            <a:ext cx="10534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lỏng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0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8E9622-C728-CD61-FAF4-36D9D4CBE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74317"/>
            <a:ext cx="6388326" cy="4636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BE8F66-F3AB-AD3B-0815-BE2659DEC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486" y="1450420"/>
            <a:ext cx="4285343" cy="46600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4DC357-35B5-4602-DE74-FBDA91C6BB1B}"/>
              </a:ext>
            </a:extLst>
          </p:cNvPr>
          <p:cNvSpPr txBox="1"/>
          <p:nvPr userDrawn="1"/>
        </p:nvSpPr>
        <p:spPr>
          <a:xfrm>
            <a:off x="0" y="246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16: ÁP SUẤT CHẤT LỎNG, ÁP SUẤT KHÍ QUYỂN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EE0562-99A2-3543-6040-C3E0233F9F4F}"/>
              </a:ext>
            </a:extLst>
          </p:cNvPr>
          <p:cNvSpPr txBox="1"/>
          <p:nvPr userDrawn="1"/>
        </p:nvSpPr>
        <p:spPr>
          <a:xfrm>
            <a:off x="576944" y="732527"/>
            <a:ext cx="10534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lỏng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1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8E9622-C728-CD61-FAF4-36D9D4CBE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74317"/>
            <a:ext cx="6388326" cy="4636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BE8F66-F3AB-AD3B-0815-BE2659DEC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486" y="1450420"/>
            <a:ext cx="4285343" cy="46600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4DC357-35B5-4602-DE74-FBDA91C6BB1B}"/>
              </a:ext>
            </a:extLst>
          </p:cNvPr>
          <p:cNvSpPr txBox="1"/>
          <p:nvPr userDrawn="1"/>
        </p:nvSpPr>
        <p:spPr>
          <a:xfrm>
            <a:off x="0" y="246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16: ÁP SUẤT CHẤT LỎNG, ÁP SUẤT KHÍ QUYỂN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EE0562-99A2-3543-6040-C3E0233F9F4F}"/>
              </a:ext>
            </a:extLst>
          </p:cNvPr>
          <p:cNvSpPr txBox="1"/>
          <p:nvPr userDrawn="1"/>
        </p:nvSpPr>
        <p:spPr>
          <a:xfrm>
            <a:off x="576944" y="732527"/>
            <a:ext cx="10534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lỏng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797205-1FDB-F213-49CD-4886B52D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340"/>
            <a:ext cx="10515600" cy="53290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648202-E429-1C45-F6BF-52FEA1CA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DF12-E1B2-4D8E-A354-876BE21BD8D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4AE186-4E2A-15D9-B4B8-4E794EB5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58AFD8-43A2-7D36-AD3A-58D25FBB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EC14-D84A-4434-94FC-EDA97162D3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CAC0DA-B551-B874-EF2F-1A83C60A4CBA}"/>
              </a:ext>
            </a:extLst>
          </p:cNvPr>
          <p:cNvSpPr txBox="1"/>
          <p:nvPr userDrawn="1"/>
        </p:nvSpPr>
        <p:spPr>
          <a:xfrm>
            <a:off x="0" y="246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16: ÁP SUẤT CHẤT LỎNG, ÁP SUẤT KHÍ QUYỂN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575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96867" y="734467"/>
            <a:ext cx="5222000" cy="34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3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96000" y="4217184"/>
            <a:ext cx="5222000" cy="3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129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960000" y="714733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952967" y="1748900"/>
            <a:ext cx="10286000" cy="4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 sz="1467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>
                <a:solidFill>
                  <a:schemeClr val="dk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4"/>
          <p:cNvGrpSpPr/>
          <p:nvPr/>
        </p:nvGrpSpPr>
        <p:grpSpPr>
          <a:xfrm rot="-9496703">
            <a:off x="377789" y="654368"/>
            <a:ext cx="353929" cy="337537"/>
            <a:chOff x="8373602" y="4288128"/>
            <a:chExt cx="265445" cy="253151"/>
          </a:xfrm>
        </p:grpSpPr>
        <p:sp>
          <p:nvSpPr>
            <p:cNvPr id="63" name="Google Shape;63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" name="Google Shape;66;p4"/>
          <p:cNvGrpSpPr/>
          <p:nvPr/>
        </p:nvGrpSpPr>
        <p:grpSpPr>
          <a:xfrm rot="-9497023">
            <a:off x="942427" y="543336"/>
            <a:ext cx="176959" cy="168763"/>
            <a:chOff x="8373602" y="4288128"/>
            <a:chExt cx="265445" cy="253151"/>
          </a:xfrm>
        </p:grpSpPr>
        <p:sp>
          <p:nvSpPr>
            <p:cNvPr id="67" name="Google Shape;67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4"/>
          <p:cNvGrpSpPr/>
          <p:nvPr/>
        </p:nvGrpSpPr>
        <p:grpSpPr>
          <a:xfrm rot="10036712">
            <a:off x="407419" y="1358195"/>
            <a:ext cx="176955" cy="168759"/>
            <a:chOff x="8373602" y="4288128"/>
            <a:chExt cx="265445" cy="253151"/>
          </a:xfrm>
        </p:grpSpPr>
        <p:sp>
          <p:nvSpPr>
            <p:cNvPr id="71" name="Google Shape;71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4"/>
          <p:cNvGrpSpPr/>
          <p:nvPr/>
        </p:nvGrpSpPr>
        <p:grpSpPr>
          <a:xfrm rot="-9497023">
            <a:off x="828950" y="279396"/>
            <a:ext cx="176959" cy="168763"/>
            <a:chOff x="8373602" y="4288128"/>
            <a:chExt cx="265445" cy="253151"/>
          </a:xfrm>
        </p:grpSpPr>
        <p:sp>
          <p:nvSpPr>
            <p:cNvPr id="75" name="Google Shape;75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 rot="10036787">
            <a:off x="377782" y="3763554"/>
            <a:ext cx="353943" cy="337551"/>
            <a:chOff x="8373602" y="4288128"/>
            <a:chExt cx="265445" cy="253151"/>
          </a:xfrm>
        </p:grpSpPr>
        <p:sp>
          <p:nvSpPr>
            <p:cNvPr id="79" name="Google Shape;79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4"/>
          <p:cNvGrpSpPr/>
          <p:nvPr/>
        </p:nvGrpSpPr>
        <p:grpSpPr>
          <a:xfrm rot="10036712">
            <a:off x="617185" y="4861962"/>
            <a:ext cx="176955" cy="168759"/>
            <a:chOff x="8373602" y="4288128"/>
            <a:chExt cx="265445" cy="253151"/>
          </a:xfrm>
        </p:grpSpPr>
        <p:sp>
          <p:nvSpPr>
            <p:cNvPr id="83" name="Google Shape;83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6" name="Google Shape;86;p4"/>
          <p:cNvGrpSpPr/>
          <p:nvPr/>
        </p:nvGrpSpPr>
        <p:grpSpPr>
          <a:xfrm rot="10036712">
            <a:off x="466285" y="5291429"/>
            <a:ext cx="176955" cy="168759"/>
            <a:chOff x="8373602" y="4288128"/>
            <a:chExt cx="265445" cy="253151"/>
          </a:xfrm>
        </p:grpSpPr>
        <p:sp>
          <p:nvSpPr>
            <p:cNvPr id="87" name="Google Shape;87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" name="Google Shape;90;p4"/>
          <p:cNvGrpSpPr/>
          <p:nvPr/>
        </p:nvGrpSpPr>
        <p:grpSpPr>
          <a:xfrm>
            <a:off x="11343603" y="5363254"/>
            <a:ext cx="353927" cy="337535"/>
            <a:chOff x="8373602" y="4288128"/>
            <a:chExt cx="265445" cy="253151"/>
          </a:xfrm>
        </p:grpSpPr>
        <p:sp>
          <p:nvSpPr>
            <p:cNvPr id="91" name="Google Shape;91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4"/>
          <p:cNvGrpSpPr/>
          <p:nvPr/>
        </p:nvGrpSpPr>
        <p:grpSpPr>
          <a:xfrm>
            <a:off x="11061971" y="5806177"/>
            <a:ext cx="176964" cy="168768"/>
            <a:chOff x="8373602" y="4288128"/>
            <a:chExt cx="265445" cy="253151"/>
          </a:xfrm>
        </p:grpSpPr>
        <p:sp>
          <p:nvSpPr>
            <p:cNvPr id="95" name="Google Shape;95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-797482">
            <a:off x="11315081" y="884236"/>
            <a:ext cx="353923" cy="337531"/>
            <a:chOff x="8373602" y="4288128"/>
            <a:chExt cx="265445" cy="253151"/>
          </a:xfrm>
        </p:grpSpPr>
        <p:sp>
          <p:nvSpPr>
            <p:cNvPr id="99" name="Google Shape;99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797817">
            <a:off x="11126239" y="1401894"/>
            <a:ext cx="176965" cy="168769"/>
            <a:chOff x="8373602" y="4288128"/>
            <a:chExt cx="265445" cy="253151"/>
          </a:xfrm>
        </p:grpSpPr>
        <p:sp>
          <p:nvSpPr>
            <p:cNvPr id="103" name="Google Shape;103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 rot="-2863902">
            <a:off x="11097079" y="427685"/>
            <a:ext cx="176963" cy="168767"/>
            <a:chOff x="8373602" y="4288128"/>
            <a:chExt cx="265445" cy="253151"/>
          </a:xfrm>
        </p:grpSpPr>
        <p:sp>
          <p:nvSpPr>
            <p:cNvPr id="107" name="Google Shape;107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797817">
            <a:off x="11370620" y="1552954"/>
            <a:ext cx="176965" cy="168769"/>
            <a:chOff x="8373602" y="4288128"/>
            <a:chExt cx="265445" cy="253151"/>
          </a:xfrm>
        </p:grpSpPr>
        <p:sp>
          <p:nvSpPr>
            <p:cNvPr id="111" name="Google Shape;111;p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1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C2744-B6B1-748C-47DC-C54A5C43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2072F1-8BA3-724A-8736-8421F6A69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5382C5-27CC-3EFF-6AA8-C1C2E489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312-C10A-4F48-84FE-60232BE8BCC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DE2A11-C466-AC75-2564-933BA732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D61CB2-ED23-BAC5-40D4-7D38449B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60-6A84-4427-921F-E9309CE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"/>
          <p:cNvSpPr/>
          <p:nvPr/>
        </p:nvSpPr>
        <p:spPr>
          <a:xfrm>
            <a:off x="511800" y="365433"/>
            <a:ext cx="11168400" cy="6155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1850800" y="7018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9" name="Google Shape;259;p8"/>
          <p:cNvSpPr/>
          <p:nvPr/>
        </p:nvSpPr>
        <p:spPr>
          <a:xfrm rot="4384720">
            <a:off x="1220843" y="1201582"/>
            <a:ext cx="952988" cy="1055509"/>
          </a:xfrm>
          <a:custGeom>
            <a:avLst/>
            <a:gdLst/>
            <a:ahLst/>
            <a:cxnLst/>
            <a:rect l="l" t="t" r="r" b="b"/>
            <a:pathLst>
              <a:path w="16481" h="18254" extrusionOk="0">
                <a:moveTo>
                  <a:pt x="8305" y="6963"/>
                </a:moveTo>
                <a:cubicBezTo>
                  <a:pt x="9038" y="6963"/>
                  <a:pt x="9748" y="7295"/>
                  <a:pt x="10386" y="7921"/>
                </a:cubicBezTo>
                <a:cubicBezTo>
                  <a:pt x="10889" y="8400"/>
                  <a:pt x="11163" y="9039"/>
                  <a:pt x="11345" y="9701"/>
                </a:cubicBezTo>
                <a:cubicBezTo>
                  <a:pt x="11459" y="10181"/>
                  <a:pt x="11368" y="10592"/>
                  <a:pt x="11048" y="10980"/>
                </a:cubicBezTo>
                <a:cubicBezTo>
                  <a:pt x="10386" y="11710"/>
                  <a:pt x="9610" y="12167"/>
                  <a:pt x="8606" y="12167"/>
                </a:cubicBezTo>
                <a:cubicBezTo>
                  <a:pt x="8510" y="12169"/>
                  <a:pt x="8414" y="12170"/>
                  <a:pt x="8318" y="12170"/>
                </a:cubicBezTo>
                <a:cubicBezTo>
                  <a:pt x="7551" y="12170"/>
                  <a:pt x="6798" y="12080"/>
                  <a:pt x="6027" y="11756"/>
                </a:cubicBezTo>
                <a:cubicBezTo>
                  <a:pt x="5639" y="10911"/>
                  <a:pt x="5548" y="10067"/>
                  <a:pt x="5616" y="9199"/>
                </a:cubicBezTo>
                <a:cubicBezTo>
                  <a:pt x="5662" y="8492"/>
                  <a:pt x="6050" y="8012"/>
                  <a:pt x="6552" y="7602"/>
                </a:cubicBezTo>
                <a:cubicBezTo>
                  <a:pt x="7135" y="7169"/>
                  <a:pt x="7727" y="6963"/>
                  <a:pt x="8305" y="6963"/>
                </a:cubicBezTo>
                <a:close/>
                <a:moveTo>
                  <a:pt x="480" y="1"/>
                </a:moveTo>
                <a:cubicBezTo>
                  <a:pt x="389" y="343"/>
                  <a:pt x="321" y="571"/>
                  <a:pt x="275" y="822"/>
                </a:cubicBezTo>
                <a:cubicBezTo>
                  <a:pt x="24" y="2352"/>
                  <a:pt x="1" y="3904"/>
                  <a:pt x="298" y="5433"/>
                </a:cubicBezTo>
                <a:cubicBezTo>
                  <a:pt x="663" y="7305"/>
                  <a:pt x="1302" y="9039"/>
                  <a:pt x="2489" y="10569"/>
                </a:cubicBezTo>
                <a:cubicBezTo>
                  <a:pt x="3105" y="11368"/>
                  <a:pt x="3813" y="12098"/>
                  <a:pt x="4749" y="12532"/>
                </a:cubicBezTo>
                <a:cubicBezTo>
                  <a:pt x="5182" y="12714"/>
                  <a:pt x="5433" y="13011"/>
                  <a:pt x="5639" y="13422"/>
                </a:cubicBezTo>
                <a:cubicBezTo>
                  <a:pt x="6415" y="14951"/>
                  <a:pt x="7625" y="16115"/>
                  <a:pt x="9131" y="16891"/>
                </a:cubicBezTo>
                <a:cubicBezTo>
                  <a:pt x="10840" y="17775"/>
                  <a:pt x="12633" y="18253"/>
                  <a:pt x="14525" y="18253"/>
                </a:cubicBezTo>
                <a:cubicBezTo>
                  <a:pt x="14832" y="18253"/>
                  <a:pt x="15141" y="18241"/>
                  <a:pt x="15454" y="18215"/>
                </a:cubicBezTo>
                <a:cubicBezTo>
                  <a:pt x="15728" y="18192"/>
                  <a:pt x="16002" y="18124"/>
                  <a:pt x="16275" y="18055"/>
                </a:cubicBezTo>
                <a:cubicBezTo>
                  <a:pt x="16412" y="18010"/>
                  <a:pt x="16481" y="17896"/>
                  <a:pt x="16435" y="17759"/>
                </a:cubicBezTo>
                <a:cubicBezTo>
                  <a:pt x="16412" y="17667"/>
                  <a:pt x="16298" y="17576"/>
                  <a:pt x="16230" y="17576"/>
                </a:cubicBezTo>
                <a:cubicBezTo>
                  <a:pt x="15750" y="17530"/>
                  <a:pt x="15271" y="17508"/>
                  <a:pt x="14792" y="17508"/>
                </a:cubicBezTo>
                <a:cubicBezTo>
                  <a:pt x="12646" y="17416"/>
                  <a:pt x="10729" y="16709"/>
                  <a:pt x="8971" y="15499"/>
                </a:cubicBezTo>
                <a:cubicBezTo>
                  <a:pt x="8150" y="14951"/>
                  <a:pt x="7442" y="14266"/>
                  <a:pt x="6849" y="13308"/>
                </a:cubicBezTo>
                <a:lnTo>
                  <a:pt x="7259" y="13308"/>
                </a:lnTo>
                <a:cubicBezTo>
                  <a:pt x="7610" y="13326"/>
                  <a:pt x="7946" y="13360"/>
                  <a:pt x="8291" y="13360"/>
                </a:cubicBezTo>
                <a:cubicBezTo>
                  <a:pt x="8373" y="13360"/>
                  <a:pt x="8455" y="13358"/>
                  <a:pt x="8538" y="13353"/>
                </a:cubicBezTo>
                <a:cubicBezTo>
                  <a:pt x="9177" y="13353"/>
                  <a:pt x="9725" y="13125"/>
                  <a:pt x="10227" y="12737"/>
                </a:cubicBezTo>
                <a:cubicBezTo>
                  <a:pt x="11117" y="12075"/>
                  <a:pt x="11596" y="11162"/>
                  <a:pt x="11870" y="10089"/>
                </a:cubicBezTo>
                <a:cubicBezTo>
                  <a:pt x="12213" y="8788"/>
                  <a:pt x="11916" y="7624"/>
                  <a:pt x="11094" y="6597"/>
                </a:cubicBezTo>
                <a:cubicBezTo>
                  <a:pt x="10501" y="5863"/>
                  <a:pt x="9682" y="5391"/>
                  <a:pt x="8776" y="5391"/>
                </a:cubicBezTo>
                <a:cubicBezTo>
                  <a:pt x="8216" y="5391"/>
                  <a:pt x="7624" y="5571"/>
                  <a:pt x="7031" y="5981"/>
                </a:cubicBezTo>
                <a:cubicBezTo>
                  <a:pt x="6826" y="6141"/>
                  <a:pt x="6643" y="6300"/>
                  <a:pt x="6483" y="6506"/>
                </a:cubicBezTo>
                <a:cubicBezTo>
                  <a:pt x="5662" y="7373"/>
                  <a:pt x="5205" y="8446"/>
                  <a:pt x="5000" y="9610"/>
                </a:cubicBezTo>
                <a:cubicBezTo>
                  <a:pt x="4908" y="10112"/>
                  <a:pt x="4886" y="10614"/>
                  <a:pt x="4840" y="11139"/>
                </a:cubicBezTo>
                <a:cubicBezTo>
                  <a:pt x="4726" y="11094"/>
                  <a:pt x="4612" y="11094"/>
                  <a:pt x="4543" y="11025"/>
                </a:cubicBezTo>
                <a:cubicBezTo>
                  <a:pt x="4224" y="10774"/>
                  <a:pt x="3904" y="10523"/>
                  <a:pt x="3630" y="10249"/>
                </a:cubicBezTo>
                <a:cubicBezTo>
                  <a:pt x="2694" y="9268"/>
                  <a:pt x="2032" y="8149"/>
                  <a:pt x="1576" y="6894"/>
                </a:cubicBezTo>
                <a:cubicBezTo>
                  <a:pt x="1028" y="5433"/>
                  <a:pt x="709" y="3927"/>
                  <a:pt x="731" y="2352"/>
                </a:cubicBezTo>
                <a:cubicBezTo>
                  <a:pt x="731" y="1850"/>
                  <a:pt x="731" y="1347"/>
                  <a:pt x="709" y="845"/>
                </a:cubicBezTo>
                <a:cubicBezTo>
                  <a:pt x="709" y="571"/>
                  <a:pt x="709" y="320"/>
                  <a:pt x="4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10043433" y="4348008"/>
            <a:ext cx="952987" cy="1055507"/>
          </a:xfrm>
          <a:custGeom>
            <a:avLst/>
            <a:gdLst/>
            <a:ahLst/>
            <a:cxnLst/>
            <a:rect l="l" t="t" r="r" b="b"/>
            <a:pathLst>
              <a:path w="16481" h="18254" extrusionOk="0">
                <a:moveTo>
                  <a:pt x="8305" y="6963"/>
                </a:moveTo>
                <a:cubicBezTo>
                  <a:pt x="9038" y="6963"/>
                  <a:pt x="9748" y="7295"/>
                  <a:pt x="10386" y="7921"/>
                </a:cubicBezTo>
                <a:cubicBezTo>
                  <a:pt x="10889" y="8400"/>
                  <a:pt x="11163" y="9039"/>
                  <a:pt x="11345" y="9701"/>
                </a:cubicBezTo>
                <a:cubicBezTo>
                  <a:pt x="11459" y="10181"/>
                  <a:pt x="11368" y="10592"/>
                  <a:pt x="11048" y="10980"/>
                </a:cubicBezTo>
                <a:cubicBezTo>
                  <a:pt x="10386" y="11710"/>
                  <a:pt x="9610" y="12167"/>
                  <a:pt x="8606" y="12167"/>
                </a:cubicBezTo>
                <a:cubicBezTo>
                  <a:pt x="8510" y="12169"/>
                  <a:pt x="8414" y="12170"/>
                  <a:pt x="8318" y="12170"/>
                </a:cubicBezTo>
                <a:cubicBezTo>
                  <a:pt x="7551" y="12170"/>
                  <a:pt x="6798" y="12080"/>
                  <a:pt x="6027" y="11756"/>
                </a:cubicBezTo>
                <a:cubicBezTo>
                  <a:pt x="5639" y="10911"/>
                  <a:pt x="5548" y="10067"/>
                  <a:pt x="5616" y="9199"/>
                </a:cubicBezTo>
                <a:cubicBezTo>
                  <a:pt x="5662" y="8492"/>
                  <a:pt x="6050" y="8012"/>
                  <a:pt x="6552" y="7602"/>
                </a:cubicBezTo>
                <a:cubicBezTo>
                  <a:pt x="7135" y="7169"/>
                  <a:pt x="7727" y="6963"/>
                  <a:pt x="8305" y="6963"/>
                </a:cubicBezTo>
                <a:close/>
                <a:moveTo>
                  <a:pt x="480" y="1"/>
                </a:moveTo>
                <a:cubicBezTo>
                  <a:pt x="389" y="343"/>
                  <a:pt x="321" y="571"/>
                  <a:pt x="275" y="822"/>
                </a:cubicBezTo>
                <a:cubicBezTo>
                  <a:pt x="24" y="2352"/>
                  <a:pt x="1" y="3904"/>
                  <a:pt x="298" y="5433"/>
                </a:cubicBezTo>
                <a:cubicBezTo>
                  <a:pt x="663" y="7305"/>
                  <a:pt x="1302" y="9039"/>
                  <a:pt x="2489" y="10569"/>
                </a:cubicBezTo>
                <a:cubicBezTo>
                  <a:pt x="3105" y="11368"/>
                  <a:pt x="3813" y="12098"/>
                  <a:pt x="4749" y="12532"/>
                </a:cubicBezTo>
                <a:cubicBezTo>
                  <a:pt x="5182" y="12714"/>
                  <a:pt x="5433" y="13011"/>
                  <a:pt x="5639" y="13422"/>
                </a:cubicBezTo>
                <a:cubicBezTo>
                  <a:pt x="6415" y="14951"/>
                  <a:pt x="7625" y="16115"/>
                  <a:pt x="9131" y="16891"/>
                </a:cubicBezTo>
                <a:cubicBezTo>
                  <a:pt x="10840" y="17775"/>
                  <a:pt x="12633" y="18253"/>
                  <a:pt x="14525" y="18253"/>
                </a:cubicBezTo>
                <a:cubicBezTo>
                  <a:pt x="14832" y="18253"/>
                  <a:pt x="15141" y="18241"/>
                  <a:pt x="15454" y="18215"/>
                </a:cubicBezTo>
                <a:cubicBezTo>
                  <a:pt x="15728" y="18192"/>
                  <a:pt x="16002" y="18124"/>
                  <a:pt x="16275" y="18055"/>
                </a:cubicBezTo>
                <a:cubicBezTo>
                  <a:pt x="16412" y="18010"/>
                  <a:pt x="16481" y="17896"/>
                  <a:pt x="16435" y="17759"/>
                </a:cubicBezTo>
                <a:cubicBezTo>
                  <a:pt x="16412" y="17667"/>
                  <a:pt x="16298" y="17576"/>
                  <a:pt x="16230" y="17576"/>
                </a:cubicBezTo>
                <a:cubicBezTo>
                  <a:pt x="15750" y="17530"/>
                  <a:pt x="15271" y="17508"/>
                  <a:pt x="14792" y="17508"/>
                </a:cubicBezTo>
                <a:cubicBezTo>
                  <a:pt x="12646" y="17416"/>
                  <a:pt x="10729" y="16709"/>
                  <a:pt x="8971" y="15499"/>
                </a:cubicBezTo>
                <a:cubicBezTo>
                  <a:pt x="8150" y="14951"/>
                  <a:pt x="7442" y="14266"/>
                  <a:pt x="6849" y="13308"/>
                </a:cubicBezTo>
                <a:lnTo>
                  <a:pt x="7259" y="13308"/>
                </a:lnTo>
                <a:cubicBezTo>
                  <a:pt x="7610" y="13326"/>
                  <a:pt x="7946" y="13360"/>
                  <a:pt x="8291" y="13360"/>
                </a:cubicBezTo>
                <a:cubicBezTo>
                  <a:pt x="8373" y="13360"/>
                  <a:pt x="8455" y="13358"/>
                  <a:pt x="8538" y="13353"/>
                </a:cubicBezTo>
                <a:cubicBezTo>
                  <a:pt x="9177" y="13353"/>
                  <a:pt x="9725" y="13125"/>
                  <a:pt x="10227" y="12737"/>
                </a:cubicBezTo>
                <a:cubicBezTo>
                  <a:pt x="11117" y="12075"/>
                  <a:pt x="11596" y="11162"/>
                  <a:pt x="11870" y="10089"/>
                </a:cubicBezTo>
                <a:cubicBezTo>
                  <a:pt x="12213" y="8788"/>
                  <a:pt x="11916" y="7624"/>
                  <a:pt x="11094" y="6597"/>
                </a:cubicBezTo>
                <a:cubicBezTo>
                  <a:pt x="10501" y="5863"/>
                  <a:pt x="9682" y="5391"/>
                  <a:pt x="8776" y="5391"/>
                </a:cubicBezTo>
                <a:cubicBezTo>
                  <a:pt x="8216" y="5391"/>
                  <a:pt x="7624" y="5571"/>
                  <a:pt x="7031" y="5981"/>
                </a:cubicBezTo>
                <a:cubicBezTo>
                  <a:pt x="6826" y="6141"/>
                  <a:pt x="6643" y="6300"/>
                  <a:pt x="6483" y="6506"/>
                </a:cubicBezTo>
                <a:cubicBezTo>
                  <a:pt x="5662" y="7373"/>
                  <a:pt x="5205" y="8446"/>
                  <a:pt x="5000" y="9610"/>
                </a:cubicBezTo>
                <a:cubicBezTo>
                  <a:pt x="4908" y="10112"/>
                  <a:pt x="4886" y="10614"/>
                  <a:pt x="4840" y="11139"/>
                </a:cubicBezTo>
                <a:cubicBezTo>
                  <a:pt x="4726" y="11094"/>
                  <a:pt x="4612" y="11094"/>
                  <a:pt x="4543" y="11025"/>
                </a:cubicBezTo>
                <a:cubicBezTo>
                  <a:pt x="4224" y="10774"/>
                  <a:pt x="3904" y="10523"/>
                  <a:pt x="3630" y="10249"/>
                </a:cubicBezTo>
                <a:cubicBezTo>
                  <a:pt x="2694" y="9268"/>
                  <a:pt x="2032" y="8149"/>
                  <a:pt x="1576" y="6894"/>
                </a:cubicBezTo>
                <a:cubicBezTo>
                  <a:pt x="1028" y="5433"/>
                  <a:pt x="709" y="3927"/>
                  <a:pt x="731" y="2352"/>
                </a:cubicBezTo>
                <a:cubicBezTo>
                  <a:pt x="731" y="1850"/>
                  <a:pt x="731" y="1347"/>
                  <a:pt x="709" y="845"/>
                </a:cubicBezTo>
                <a:cubicBezTo>
                  <a:pt x="709" y="571"/>
                  <a:pt x="709" y="320"/>
                  <a:pt x="4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1" name="Google Shape;261;p8"/>
          <p:cNvGrpSpPr/>
          <p:nvPr/>
        </p:nvGrpSpPr>
        <p:grpSpPr>
          <a:xfrm rot="-7537935">
            <a:off x="1542029" y="4923044"/>
            <a:ext cx="353939" cy="337547"/>
            <a:chOff x="8373602" y="4288128"/>
            <a:chExt cx="265445" cy="253151"/>
          </a:xfrm>
        </p:grpSpPr>
        <p:sp>
          <p:nvSpPr>
            <p:cNvPr id="262" name="Google Shape;262;p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 rot="-7537935">
            <a:off x="2137565" y="5099583"/>
            <a:ext cx="176969" cy="168773"/>
            <a:chOff x="8373602" y="4288128"/>
            <a:chExt cx="265445" cy="253151"/>
          </a:xfrm>
        </p:grpSpPr>
        <p:sp>
          <p:nvSpPr>
            <p:cNvPr id="266" name="Google Shape;266;p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9" name="Google Shape;269;p8"/>
          <p:cNvGrpSpPr/>
          <p:nvPr/>
        </p:nvGrpSpPr>
        <p:grpSpPr>
          <a:xfrm rot="-9604304">
            <a:off x="1247628" y="5497719"/>
            <a:ext cx="176941" cy="168747"/>
            <a:chOff x="8373602" y="4288128"/>
            <a:chExt cx="265445" cy="253151"/>
          </a:xfrm>
        </p:grpSpPr>
        <p:sp>
          <p:nvSpPr>
            <p:cNvPr id="270" name="Google Shape;270;p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3" name="Google Shape;273;p8"/>
          <p:cNvGrpSpPr/>
          <p:nvPr/>
        </p:nvGrpSpPr>
        <p:grpSpPr>
          <a:xfrm rot="-7537935">
            <a:off x="2184402" y="4816126"/>
            <a:ext cx="176969" cy="168773"/>
            <a:chOff x="8373602" y="4288128"/>
            <a:chExt cx="265445" cy="253151"/>
          </a:xfrm>
        </p:grpSpPr>
        <p:sp>
          <p:nvSpPr>
            <p:cNvPr id="274" name="Google Shape;274;p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 rot="-7537935">
            <a:off x="10276779" y="807095"/>
            <a:ext cx="353939" cy="337547"/>
            <a:chOff x="8373602" y="4288128"/>
            <a:chExt cx="265445" cy="253151"/>
          </a:xfrm>
        </p:grpSpPr>
        <p:sp>
          <p:nvSpPr>
            <p:cNvPr id="278" name="Google Shape;278;p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8"/>
          <p:cNvGrpSpPr/>
          <p:nvPr/>
        </p:nvGrpSpPr>
        <p:grpSpPr>
          <a:xfrm rot="-9604304">
            <a:off x="10493646" y="1511368"/>
            <a:ext cx="176941" cy="168747"/>
            <a:chOff x="8373602" y="4288128"/>
            <a:chExt cx="265445" cy="253151"/>
          </a:xfrm>
        </p:grpSpPr>
        <p:sp>
          <p:nvSpPr>
            <p:cNvPr id="282" name="Google Shape;282;p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" name="Google Shape;285;p8"/>
          <p:cNvGrpSpPr/>
          <p:nvPr/>
        </p:nvGrpSpPr>
        <p:grpSpPr>
          <a:xfrm rot="-7537935">
            <a:off x="10872314" y="983632"/>
            <a:ext cx="176969" cy="168773"/>
            <a:chOff x="8373602" y="4288128"/>
            <a:chExt cx="265445" cy="253151"/>
          </a:xfrm>
        </p:grpSpPr>
        <p:sp>
          <p:nvSpPr>
            <p:cNvPr id="286" name="Google Shape;286;p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001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/>
          <p:nvPr/>
        </p:nvSpPr>
        <p:spPr>
          <a:xfrm>
            <a:off x="511800" y="365433"/>
            <a:ext cx="11168400" cy="6155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9"/>
          <p:cNvSpPr txBox="1">
            <a:spLocks noGrp="1"/>
          </p:cNvSpPr>
          <p:nvPr>
            <p:ph type="title"/>
          </p:nvPr>
        </p:nvSpPr>
        <p:spPr>
          <a:xfrm>
            <a:off x="6628100" y="21550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body" idx="1"/>
          </p:nvPr>
        </p:nvSpPr>
        <p:spPr>
          <a:xfrm>
            <a:off x="6628100" y="3267000"/>
            <a:ext cx="3744000" cy="20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93" name="Google Shape;293;p9"/>
          <p:cNvGrpSpPr/>
          <p:nvPr/>
        </p:nvGrpSpPr>
        <p:grpSpPr>
          <a:xfrm flipH="1">
            <a:off x="1921737" y="571654"/>
            <a:ext cx="353927" cy="337535"/>
            <a:chOff x="8373602" y="4288128"/>
            <a:chExt cx="265445" cy="253151"/>
          </a:xfrm>
        </p:grpSpPr>
        <p:sp>
          <p:nvSpPr>
            <p:cNvPr id="294" name="Google Shape;294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7" name="Google Shape;297;p9"/>
          <p:cNvGrpSpPr/>
          <p:nvPr/>
        </p:nvGrpSpPr>
        <p:grpSpPr>
          <a:xfrm rot="2066793" flipH="1">
            <a:off x="1177655" y="606917"/>
            <a:ext cx="176952" cy="168756"/>
            <a:chOff x="8373602" y="4288128"/>
            <a:chExt cx="265445" cy="253151"/>
          </a:xfrm>
        </p:grpSpPr>
        <p:sp>
          <p:nvSpPr>
            <p:cNvPr id="298" name="Google Shape;298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1" name="Google Shape;301;p9"/>
          <p:cNvGrpSpPr/>
          <p:nvPr/>
        </p:nvGrpSpPr>
        <p:grpSpPr>
          <a:xfrm rot="-3712618">
            <a:off x="835701" y="1744075"/>
            <a:ext cx="176976" cy="168780"/>
            <a:chOff x="8373602" y="4288128"/>
            <a:chExt cx="265445" cy="253151"/>
          </a:xfrm>
        </p:grpSpPr>
        <p:sp>
          <p:nvSpPr>
            <p:cNvPr id="302" name="Google Shape;302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5" name="Google Shape;305;p9"/>
          <p:cNvGrpSpPr/>
          <p:nvPr/>
        </p:nvGrpSpPr>
        <p:grpSpPr>
          <a:xfrm>
            <a:off x="699151" y="1122321"/>
            <a:ext cx="353927" cy="337535"/>
            <a:chOff x="8373602" y="4288128"/>
            <a:chExt cx="265445" cy="253151"/>
          </a:xfrm>
        </p:grpSpPr>
        <p:sp>
          <p:nvSpPr>
            <p:cNvPr id="306" name="Google Shape;306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9"/>
          <p:cNvGrpSpPr/>
          <p:nvPr/>
        </p:nvGrpSpPr>
        <p:grpSpPr>
          <a:xfrm rot="2003634" flipH="1">
            <a:off x="748462" y="4436637"/>
            <a:ext cx="668989" cy="1060684"/>
            <a:chOff x="8429375" y="536050"/>
            <a:chExt cx="672727" cy="1066611"/>
          </a:xfrm>
        </p:grpSpPr>
        <p:sp>
          <p:nvSpPr>
            <p:cNvPr id="310" name="Google Shape;310;p9"/>
            <p:cNvSpPr/>
            <p:nvPr/>
          </p:nvSpPr>
          <p:spPr>
            <a:xfrm>
              <a:off x="8429375" y="536050"/>
              <a:ext cx="672727" cy="1066611"/>
            </a:xfrm>
            <a:custGeom>
              <a:avLst/>
              <a:gdLst/>
              <a:ahLst/>
              <a:cxnLst/>
              <a:rect l="l" t="t" r="r" b="b"/>
              <a:pathLst>
                <a:path w="13216" h="20954" extrusionOk="0">
                  <a:moveTo>
                    <a:pt x="10500" y="2032"/>
                  </a:moveTo>
                  <a:lnTo>
                    <a:pt x="10500" y="2032"/>
                  </a:lnTo>
                  <a:cubicBezTo>
                    <a:pt x="10089" y="2968"/>
                    <a:pt x="9541" y="3790"/>
                    <a:pt x="9016" y="4611"/>
                  </a:cubicBezTo>
                  <a:cubicBezTo>
                    <a:pt x="8537" y="5342"/>
                    <a:pt x="8103" y="6072"/>
                    <a:pt x="7647" y="6803"/>
                  </a:cubicBezTo>
                  <a:cubicBezTo>
                    <a:pt x="7532" y="6985"/>
                    <a:pt x="7441" y="7168"/>
                    <a:pt x="7350" y="7328"/>
                  </a:cubicBezTo>
                  <a:cubicBezTo>
                    <a:pt x="6939" y="8126"/>
                    <a:pt x="6985" y="8332"/>
                    <a:pt x="7761" y="8811"/>
                  </a:cubicBezTo>
                  <a:cubicBezTo>
                    <a:pt x="8331" y="9176"/>
                    <a:pt x="8948" y="9473"/>
                    <a:pt x="9541" y="9838"/>
                  </a:cubicBezTo>
                  <a:cubicBezTo>
                    <a:pt x="10226" y="10272"/>
                    <a:pt x="10888" y="10728"/>
                    <a:pt x="11550" y="11208"/>
                  </a:cubicBezTo>
                  <a:cubicBezTo>
                    <a:pt x="11778" y="11390"/>
                    <a:pt x="11983" y="11641"/>
                    <a:pt x="12120" y="11893"/>
                  </a:cubicBezTo>
                  <a:cubicBezTo>
                    <a:pt x="12349" y="12281"/>
                    <a:pt x="12303" y="12554"/>
                    <a:pt x="12006" y="12874"/>
                  </a:cubicBezTo>
                  <a:cubicBezTo>
                    <a:pt x="11915" y="12965"/>
                    <a:pt x="11824" y="13057"/>
                    <a:pt x="11732" y="13125"/>
                  </a:cubicBezTo>
                  <a:cubicBezTo>
                    <a:pt x="11618" y="13239"/>
                    <a:pt x="11504" y="13331"/>
                    <a:pt x="11367" y="13422"/>
                  </a:cubicBezTo>
                  <a:cubicBezTo>
                    <a:pt x="8993" y="15088"/>
                    <a:pt x="6619" y="16777"/>
                    <a:pt x="4223" y="18443"/>
                  </a:cubicBezTo>
                  <a:cubicBezTo>
                    <a:pt x="3355" y="19060"/>
                    <a:pt x="2442" y="19608"/>
                    <a:pt x="1484" y="20064"/>
                  </a:cubicBezTo>
                  <a:cubicBezTo>
                    <a:pt x="1347" y="20132"/>
                    <a:pt x="1210" y="20201"/>
                    <a:pt x="1073" y="20269"/>
                  </a:cubicBezTo>
                  <a:cubicBezTo>
                    <a:pt x="890" y="20087"/>
                    <a:pt x="1073" y="19973"/>
                    <a:pt x="1141" y="19881"/>
                  </a:cubicBezTo>
                  <a:cubicBezTo>
                    <a:pt x="2283" y="18352"/>
                    <a:pt x="3401" y="16823"/>
                    <a:pt x="4656" y="15385"/>
                  </a:cubicBezTo>
                  <a:cubicBezTo>
                    <a:pt x="5318" y="14654"/>
                    <a:pt x="5935" y="13878"/>
                    <a:pt x="6574" y="13125"/>
                  </a:cubicBezTo>
                  <a:cubicBezTo>
                    <a:pt x="6642" y="13057"/>
                    <a:pt x="6711" y="12965"/>
                    <a:pt x="6779" y="12897"/>
                  </a:cubicBezTo>
                  <a:cubicBezTo>
                    <a:pt x="7259" y="12258"/>
                    <a:pt x="7213" y="11984"/>
                    <a:pt x="6528" y="11550"/>
                  </a:cubicBezTo>
                  <a:cubicBezTo>
                    <a:pt x="6391" y="11459"/>
                    <a:pt x="6209" y="11390"/>
                    <a:pt x="6049" y="11322"/>
                  </a:cubicBezTo>
                  <a:cubicBezTo>
                    <a:pt x="5067" y="10934"/>
                    <a:pt x="4063" y="10546"/>
                    <a:pt x="3081" y="10135"/>
                  </a:cubicBezTo>
                  <a:cubicBezTo>
                    <a:pt x="2876" y="10044"/>
                    <a:pt x="2693" y="9952"/>
                    <a:pt x="2488" y="9838"/>
                  </a:cubicBezTo>
                  <a:cubicBezTo>
                    <a:pt x="2465" y="9519"/>
                    <a:pt x="2625" y="9336"/>
                    <a:pt x="2785" y="9154"/>
                  </a:cubicBezTo>
                  <a:cubicBezTo>
                    <a:pt x="3196" y="8743"/>
                    <a:pt x="3584" y="8309"/>
                    <a:pt x="4017" y="7921"/>
                  </a:cubicBezTo>
                  <a:cubicBezTo>
                    <a:pt x="5067" y="6962"/>
                    <a:pt x="6140" y="6026"/>
                    <a:pt x="7190" y="5068"/>
                  </a:cubicBezTo>
                  <a:cubicBezTo>
                    <a:pt x="8308" y="4086"/>
                    <a:pt x="9473" y="3128"/>
                    <a:pt x="10500" y="2032"/>
                  </a:cubicBezTo>
                  <a:close/>
                  <a:moveTo>
                    <a:pt x="11572" y="1"/>
                  </a:moveTo>
                  <a:cubicBezTo>
                    <a:pt x="11048" y="343"/>
                    <a:pt x="10614" y="617"/>
                    <a:pt x="10226" y="1005"/>
                  </a:cubicBezTo>
                  <a:cubicBezTo>
                    <a:pt x="9746" y="1439"/>
                    <a:pt x="9244" y="1872"/>
                    <a:pt x="8765" y="2329"/>
                  </a:cubicBezTo>
                  <a:cubicBezTo>
                    <a:pt x="8286" y="2785"/>
                    <a:pt x="7806" y="3242"/>
                    <a:pt x="7350" y="3698"/>
                  </a:cubicBezTo>
                  <a:cubicBezTo>
                    <a:pt x="7053" y="3995"/>
                    <a:pt x="6802" y="4315"/>
                    <a:pt x="6505" y="4588"/>
                  </a:cubicBezTo>
                  <a:cubicBezTo>
                    <a:pt x="5273" y="5730"/>
                    <a:pt x="4040" y="6848"/>
                    <a:pt x="2830" y="7989"/>
                  </a:cubicBezTo>
                  <a:cubicBezTo>
                    <a:pt x="2534" y="8263"/>
                    <a:pt x="2237" y="8537"/>
                    <a:pt x="1986" y="8857"/>
                  </a:cubicBezTo>
                  <a:cubicBezTo>
                    <a:pt x="1552" y="9427"/>
                    <a:pt x="1666" y="10021"/>
                    <a:pt x="2237" y="10432"/>
                  </a:cubicBezTo>
                  <a:cubicBezTo>
                    <a:pt x="2420" y="10569"/>
                    <a:pt x="2625" y="10683"/>
                    <a:pt x="2830" y="10774"/>
                  </a:cubicBezTo>
                  <a:cubicBezTo>
                    <a:pt x="3310" y="10980"/>
                    <a:pt x="3812" y="11185"/>
                    <a:pt x="4314" y="11390"/>
                  </a:cubicBezTo>
                  <a:cubicBezTo>
                    <a:pt x="4748" y="11550"/>
                    <a:pt x="5204" y="11687"/>
                    <a:pt x="5661" y="11870"/>
                  </a:cubicBezTo>
                  <a:cubicBezTo>
                    <a:pt x="5798" y="11915"/>
                    <a:pt x="5980" y="11915"/>
                    <a:pt x="6026" y="12189"/>
                  </a:cubicBezTo>
                  <a:cubicBezTo>
                    <a:pt x="5432" y="12920"/>
                    <a:pt x="4862" y="13719"/>
                    <a:pt x="4223" y="14472"/>
                  </a:cubicBezTo>
                  <a:cubicBezTo>
                    <a:pt x="2808" y="16161"/>
                    <a:pt x="1598" y="18010"/>
                    <a:pt x="342" y="19813"/>
                  </a:cubicBezTo>
                  <a:cubicBezTo>
                    <a:pt x="183" y="20041"/>
                    <a:pt x="23" y="20269"/>
                    <a:pt x="0" y="20566"/>
                  </a:cubicBezTo>
                  <a:cubicBezTo>
                    <a:pt x="199" y="20827"/>
                    <a:pt x="429" y="20953"/>
                    <a:pt x="683" y="20953"/>
                  </a:cubicBezTo>
                  <a:cubicBezTo>
                    <a:pt x="808" y="20953"/>
                    <a:pt x="938" y="20923"/>
                    <a:pt x="1073" y="20863"/>
                  </a:cubicBezTo>
                  <a:cubicBezTo>
                    <a:pt x="1392" y="20749"/>
                    <a:pt x="1689" y="20635"/>
                    <a:pt x="1986" y="20475"/>
                  </a:cubicBezTo>
                  <a:cubicBezTo>
                    <a:pt x="3333" y="19790"/>
                    <a:pt x="4656" y="19037"/>
                    <a:pt x="5912" y="18170"/>
                  </a:cubicBezTo>
                  <a:cubicBezTo>
                    <a:pt x="7829" y="16800"/>
                    <a:pt x="9746" y="15430"/>
                    <a:pt x="11664" y="14038"/>
                  </a:cubicBezTo>
                  <a:cubicBezTo>
                    <a:pt x="11961" y="13833"/>
                    <a:pt x="12257" y="13582"/>
                    <a:pt x="12531" y="13331"/>
                  </a:cubicBezTo>
                  <a:cubicBezTo>
                    <a:pt x="12691" y="13194"/>
                    <a:pt x="12828" y="13011"/>
                    <a:pt x="12874" y="12828"/>
                  </a:cubicBezTo>
                  <a:cubicBezTo>
                    <a:pt x="13079" y="12052"/>
                    <a:pt x="13216" y="11756"/>
                    <a:pt x="12394" y="11117"/>
                  </a:cubicBezTo>
                  <a:cubicBezTo>
                    <a:pt x="12326" y="11071"/>
                    <a:pt x="12280" y="11025"/>
                    <a:pt x="12212" y="10980"/>
                  </a:cubicBezTo>
                  <a:cubicBezTo>
                    <a:pt x="11070" y="10044"/>
                    <a:pt x="9861" y="9199"/>
                    <a:pt x="8605" y="8423"/>
                  </a:cubicBezTo>
                  <a:cubicBezTo>
                    <a:pt x="8445" y="8332"/>
                    <a:pt x="8286" y="8195"/>
                    <a:pt x="8126" y="8081"/>
                  </a:cubicBezTo>
                  <a:cubicBezTo>
                    <a:pt x="8172" y="7921"/>
                    <a:pt x="8217" y="7807"/>
                    <a:pt x="8263" y="7693"/>
                  </a:cubicBezTo>
                  <a:cubicBezTo>
                    <a:pt x="8674" y="6917"/>
                    <a:pt x="9085" y="6118"/>
                    <a:pt x="9518" y="5342"/>
                  </a:cubicBezTo>
                  <a:cubicBezTo>
                    <a:pt x="10203" y="4109"/>
                    <a:pt x="10911" y="2877"/>
                    <a:pt x="11618" y="1644"/>
                  </a:cubicBezTo>
                  <a:cubicBezTo>
                    <a:pt x="11801" y="1302"/>
                    <a:pt x="11938" y="914"/>
                    <a:pt x="12120" y="526"/>
                  </a:cubicBezTo>
                  <a:cubicBezTo>
                    <a:pt x="11938" y="343"/>
                    <a:pt x="11778" y="183"/>
                    <a:pt x="1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8877821" y="1135115"/>
              <a:ext cx="96511" cy="64392"/>
            </a:xfrm>
            <a:custGeom>
              <a:avLst/>
              <a:gdLst/>
              <a:ahLst/>
              <a:cxnLst/>
              <a:rect l="l" t="t" r="r" b="b"/>
              <a:pathLst>
                <a:path w="1896" h="1265" extrusionOk="0">
                  <a:moveTo>
                    <a:pt x="1623" y="1"/>
                  </a:moveTo>
                  <a:cubicBezTo>
                    <a:pt x="1525" y="1"/>
                    <a:pt x="1430" y="42"/>
                    <a:pt x="1347" y="101"/>
                  </a:cubicBezTo>
                  <a:cubicBezTo>
                    <a:pt x="868" y="352"/>
                    <a:pt x="411" y="626"/>
                    <a:pt x="69" y="1059"/>
                  </a:cubicBezTo>
                  <a:cubicBezTo>
                    <a:pt x="46" y="1105"/>
                    <a:pt x="23" y="1174"/>
                    <a:pt x="1" y="1265"/>
                  </a:cubicBezTo>
                  <a:cubicBezTo>
                    <a:pt x="503" y="1128"/>
                    <a:pt x="1324" y="694"/>
                    <a:pt x="1872" y="283"/>
                  </a:cubicBezTo>
                  <a:cubicBezTo>
                    <a:pt x="1895" y="261"/>
                    <a:pt x="1872" y="192"/>
                    <a:pt x="1895" y="124"/>
                  </a:cubicBezTo>
                  <a:cubicBezTo>
                    <a:pt x="1807" y="36"/>
                    <a:pt x="1714" y="1"/>
                    <a:pt x="1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8917321" y="1167438"/>
              <a:ext cx="91828" cy="56502"/>
            </a:xfrm>
            <a:custGeom>
              <a:avLst/>
              <a:gdLst/>
              <a:ahLst/>
              <a:cxnLst/>
              <a:rect l="l" t="t" r="r" b="b"/>
              <a:pathLst>
                <a:path w="1804" h="1110" extrusionOk="0">
                  <a:moveTo>
                    <a:pt x="1601" y="1"/>
                  </a:moveTo>
                  <a:cubicBezTo>
                    <a:pt x="1474" y="1"/>
                    <a:pt x="1359" y="80"/>
                    <a:pt x="1233" y="128"/>
                  </a:cubicBezTo>
                  <a:cubicBezTo>
                    <a:pt x="571" y="447"/>
                    <a:pt x="343" y="630"/>
                    <a:pt x="1" y="1109"/>
                  </a:cubicBezTo>
                  <a:cubicBezTo>
                    <a:pt x="663" y="790"/>
                    <a:pt x="1256" y="584"/>
                    <a:pt x="1781" y="196"/>
                  </a:cubicBezTo>
                  <a:cubicBezTo>
                    <a:pt x="1804" y="173"/>
                    <a:pt x="1781" y="105"/>
                    <a:pt x="1781" y="59"/>
                  </a:cubicBezTo>
                  <a:cubicBezTo>
                    <a:pt x="1717" y="17"/>
                    <a:pt x="1658" y="1"/>
                    <a:pt x="1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8845295" y="1114093"/>
              <a:ext cx="67446" cy="44743"/>
            </a:xfrm>
            <a:custGeom>
              <a:avLst/>
              <a:gdLst/>
              <a:ahLst/>
              <a:cxnLst/>
              <a:rect l="l" t="t" r="r" b="b"/>
              <a:pathLst>
                <a:path w="1325" h="879" extrusionOk="0">
                  <a:moveTo>
                    <a:pt x="1012" y="0"/>
                  </a:moveTo>
                  <a:cubicBezTo>
                    <a:pt x="987" y="0"/>
                    <a:pt x="965" y="13"/>
                    <a:pt x="936" y="34"/>
                  </a:cubicBezTo>
                  <a:cubicBezTo>
                    <a:pt x="662" y="240"/>
                    <a:pt x="411" y="422"/>
                    <a:pt x="160" y="651"/>
                  </a:cubicBezTo>
                  <a:cubicBezTo>
                    <a:pt x="92" y="696"/>
                    <a:pt x="69" y="788"/>
                    <a:pt x="1" y="879"/>
                  </a:cubicBezTo>
                  <a:cubicBezTo>
                    <a:pt x="640" y="788"/>
                    <a:pt x="777" y="719"/>
                    <a:pt x="1324" y="217"/>
                  </a:cubicBezTo>
                  <a:cubicBezTo>
                    <a:pt x="1136" y="60"/>
                    <a:pt x="1067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4" name="Google Shape;314;p9"/>
          <p:cNvGrpSpPr/>
          <p:nvPr/>
        </p:nvGrpSpPr>
        <p:grpSpPr>
          <a:xfrm>
            <a:off x="10689670" y="5383287"/>
            <a:ext cx="353927" cy="337535"/>
            <a:chOff x="8373602" y="4288128"/>
            <a:chExt cx="265445" cy="253151"/>
          </a:xfrm>
        </p:grpSpPr>
        <p:sp>
          <p:nvSpPr>
            <p:cNvPr id="315" name="Google Shape;315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8" name="Google Shape;318;p9"/>
          <p:cNvGrpSpPr/>
          <p:nvPr/>
        </p:nvGrpSpPr>
        <p:grpSpPr>
          <a:xfrm>
            <a:off x="11175671" y="4882611"/>
            <a:ext cx="176964" cy="168768"/>
            <a:chOff x="8373602" y="4288128"/>
            <a:chExt cx="265445" cy="253151"/>
          </a:xfrm>
        </p:grpSpPr>
        <p:sp>
          <p:nvSpPr>
            <p:cNvPr id="319" name="Google Shape;319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2" name="Google Shape;322;p9"/>
          <p:cNvGrpSpPr/>
          <p:nvPr/>
        </p:nvGrpSpPr>
        <p:grpSpPr>
          <a:xfrm rot="-2066599">
            <a:off x="10934264" y="2964134"/>
            <a:ext cx="353933" cy="337541"/>
            <a:chOff x="8373602" y="4288128"/>
            <a:chExt cx="265445" cy="253151"/>
          </a:xfrm>
        </p:grpSpPr>
        <p:sp>
          <p:nvSpPr>
            <p:cNvPr id="323" name="Google Shape;323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6" name="Google Shape;326;p9"/>
          <p:cNvGrpSpPr/>
          <p:nvPr/>
        </p:nvGrpSpPr>
        <p:grpSpPr>
          <a:xfrm rot="-2066793">
            <a:off x="11371040" y="3926617"/>
            <a:ext cx="176952" cy="168756"/>
            <a:chOff x="8373602" y="4288128"/>
            <a:chExt cx="265445" cy="253151"/>
          </a:xfrm>
        </p:grpSpPr>
        <p:sp>
          <p:nvSpPr>
            <p:cNvPr id="327" name="Google Shape;327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0" name="Google Shape;330;p9"/>
          <p:cNvGrpSpPr/>
          <p:nvPr/>
        </p:nvGrpSpPr>
        <p:grpSpPr>
          <a:xfrm>
            <a:off x="11378770" y="5085816"/>
            <a:ext cx="176964" cy="168768"/>
            <a:chOff x="8373602" y="4288128"/>
            <a:chExt cx="265445" cy="253151"/>
          </a:xfrm>
        </p:grpSpPr>
        <p:sp>
          <p:nvSpPr>
            <p:cNvPr id="331" name="Google Shape;331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4" name="Google Shape;334;p9"/>
          <p:cNvGrpSpPr/>
          <p:nvPr/>
        </p:nvGrpSpPr>
        <p:grpSpPr>
          <a:xfrm>
            <a:off x="10532151" y="1298156"/>
            <a:ext cx="668960" cy="1060637"/>
            <a:chOff x="8429375" y="536050"/>
            <a:chExt cx="672727" cy="1066611"/>
          </a:xfrm>
        </p:grpSpPr>
        <p:sp>
          <p:nvSpPr>
            <p:cNvPr id="335" name="Google Shape;335;p9"/>
            <p:cNvSpPr/>
            <p:nvPr/>
          </p:nvSpPr>
          <p:spPr>
            <a:xfrm>
              <a:off x="8429375" y="536050"/>
              <a:ext cx="672727" cy="1066611"/>
            </a:xfrm>
            <a:custGeom>
              <a:avLst/>
              <a:gdLst/>
              <a:ahLst/>
              <a:cxnLst/>
              <a:rect l="l" t="t" r="r" b="b"/>
              <a:pathLst>
                <a:path w="13216" h="20954" extrusionOk="0">
                  <a:moveTo>
                    <a:pt x="10500" y="2032"/>
                  </a:moveTo>
                  <a:lnTo>
                    <a:pt x="10500" y="2032"/>
                  </a:lnTo>
                  <a:cubicBezTo>
                    <a:pt x="10089" y="2968"/>
                    <a:pt x="9541" y="3790"/>
                    <a:pt x="9016" y="4611"/>
                  </a:cubicBezTo>
                  <a:cubicBezTo>
                    <a:pt x="8537" y="5342"/>
                    <a:pt x="8103" y="6072"/>
                    <a:pt x="7647" y="6803"/>
                  </a:cubicBezTo>
                  <a:cubicBezTo>
                    <a:pt x="7532" y="6985"/>
                    <a:pt x="7441" y="7168"/>
                    <a:pt x="7350" y="7328"/>
                  </a:cubicBezTo>
                  <a:cubicBezTo>
                    <a:pt x="6939" y="8126"/>
                    <a:pt x="6985" y="8332"/>
                    <a:pt x="7761" y="8811"/>
                  </a:cubicBezTo>
                  <a:cubicBezTo>
                    <a:pt x="8331" y="9176"/>
                    <a:pt x="8948" y="9473"/>
                    <a:pt x="9541" y="9838"/>
                  </a:cubicBezTo>
                  <a:cubicBezTo>
                    <a:pt x="10226" y="10272"/>
                    <a:pt x="10888" y="10728"/>
                    <a:pt x="11550" y="11208"/>
                  </a:cubicBezTo>
                  <a:cubicBezTo>
                    <a:pt x="11778" y="11390"/>
                    <a:pt x="11983" y="11641"/>
                    <a:pt x="12120" y="11893"/>
                  </a:cubicBezTo>
                  <a:cubicBezTo>
                    <a:pt x="12349" y="12281"/>
                    <a:pt x="12303" y="12554"/>
                    <a:pt x="12006" y="12874"/>
                  </a:cubicBezTo>
                  <a:cubicBezTo>
                    <a:pt x="11915" y="12965"/>
                    <a:pt x="11824" y="13057"/>
                    <a:pt x="11732" y="13125"/>
                  </a:cubicBezTo>
                  <a:cubicBezTo>
                    <a:pt x="11618" y="13239"/>
                    <a:pt x="11504" y="13331"/>
                    <a:pt x="11367" y="13422"/>
                  </a:cubicBezTo>
                  <a:cubicBezTo>
                    <a:pt x="8993" y="15088"/>
                    <a:pt x="6619" y="16777"/>
                    <a:pt x="4223" y="18443"/>
                  </a:cubicBezTo>
                  <a:cubicBezTo>
                    <a:pt x="3355" y="19060"/>
                    <a:pt x="2442" y="19608"/>
                    <a:pt x="1484" y="20064"/>
                  </a:cubicBezTo>
                  <a:cubicBezTo>
                    <a:pt x="1347" y="20132"/>
                    <a:pt x="1210" y="20201"/>
                    <a:pt x="1073" y="20269"/>
                  </a:cubicBezTo>
                  <a:cubicBezTo>
                    <a:pt x="890" y="20087"/>
                    <a:pt x="1073" y="19973"/>
                    <a:pt x="1141" y="19881"/>
                  </a:cubicBezTo>
                  <a:cubicBezTo>
                    <a:pt x="2283" y="18352"/>
                    <a:pt x="3401" y="16823"/>
                    <a:pt x="4656" y="15385"/>
                  </a:cubicBezTo>
                  <a:cubicBezTo>
                    <a:pt x="5318" y="14654"/>
                    <a:pt x="5935" y="13878"/>
                    <a:pt x="6574" y="13125"/>
                  </a:cubicBezTo>
                  <a:cubicBezTo>
                    <a:pt x="6642" y="13057"/>
                    <a:pt x="6711" y="12965"/>
                    <a:pt x="6779" y="12897"/>
                  </a:cubicBezTo>
                  <a:cubicBezTo>
                    <a:pt x="7259" y="12258"/>
                    <a:pt x="7213" y="11984"/>
                    <a:pt x="6528" y="11550"/>
                  </a:cubicBezTo>
                  <a:cubicBezTo>
                    <a:pt x="6391" y="11459"/>
                    <a:pt x="6209" y="11390"/>
                    <a:pt x="6049" y="11322"/>
                  </a:cubicBezTo>
                  <a:cubicBezTo>
                    <a:pt x="5067" y="10934"/>
                    <a:pt x="4063" y="10546"/>
                    <a:pt x="3081" y="10135"/>
                  </a:cubicBezTo>
                  <a:cubicBezTo>
                    <a:pt x="2876" y="10044"/>
                    <a:pt x="2693" y="9952"/>
                    <a:pt x="2488" y="9838"/>
                  </a:cubicBezTo>
                  <a:cubicBezTo>
                    <a:pt x="2465" y="9519"/>
                    <a:pt x="2625" y="9336"/>
                    <a:pt x="2785" y="9154"/>
                  </a:cubicBezTo>
                  <a:cubicBezTo>
                    <a:pt x="3196" y="8743"/>
                    <a:pt x="3584" y="8309"/>
                    <a:pt x="4017" y="7921"/>
                  </a:cubicBezTo>
                  <a:cubicBezTo>
                    <a:pt x="5067" y="6962"/>
                    <a:pt x="6140" y="6026"/>
                    <a:pt x="7190" y="5068"/>
                  </a:cubicBezTo>
                  <a:cubicBezTo>
                    <a:pt x="8308" y="4086"/>
                    <a:pt x="9473" y="3128"/>
                    <a:pt x="10500" y="2032"/>
                  </a:cubicBezTo>
                  <a:close/>
                  <a:moveTo>
                    <a:pt x="11572" y="1"/>
                  </a:moveTo>
                  <a:cubicBezTo>
                    <a:pt x="11048" y="343"/>
                    <a:pt x="10614" y="617"/>
                    <a:pt x="10226" y="1005"/>
                  </a:cubicBezTo>
                  <a:cubicBezTo>
                    <a:pt x="9746" y="1439"/>
                    <a:pt x="9244" y="1872"/>
                    <a:pt x="8765" y="2329"/>
                  </a:cubicBezTo>
                  <a:cubicBezTo>
                    <a:pt x="8286" y="2785"/>
                    <a:pt x="7806" y="3242"/>
                    <a:pt x="7350" y="3698"/>
                  </a:cubicBezTo>
                  <a:cubicBezTo>
                    <a:pt x="7053" y="3995"/>
                    <a:pt x="6802" y="4315"/>
                    <a:pt x="6505" y="4588"/>
                  </a:cubicBezTo>
                  <a:cubicBezTo>
                    <a:pt x="5273" y="5730"/>
                    <a:pt x="4040" y="6848"/>
                    <a:pt x="2830" y="7989"/>
                  </a:cubicBezTo>
                  <a:cubicBezTo>
                    <a:pt x="2534" y="8263"/>
                    <a:pt x="2237" y="8537"/>
                    <a:pt x="1986" y="8857"/>
                  </a:cubicBezTo>
                  <a:cubicBezTo>
                    <a:pt x="1552" y="9427"/>
                    <a:pt x="1666" y="10021"/>
                    <a:pt x="2237" y="10432"/>
                  </a:cubicBezTo>
                  <a:cubicBezTo>
                    <a:pt x="2420" y="10569"/>
                    <a:pt x="2625" y="10683"/>
                    <a:pt x="2830" y="10774"/>
                  </a:cubicBezTo>
                  <a:cubicBezTo>
                    <a:pt x="3310" y="10980"/>
                    <a:pt x="3812" y="11185"/>
                    <a:pt x="4314" y="11390"/>
                  </a:cubicBezTo>
                  <a:cubicBezTo>
                    <a:pt x="4748" y="11550"/>
                    <a:pt x="5204" y="11687"/>
                    <a:pt x="5661" y="11870"/>
                  </a:cubicBezTo>
                  <a:cubicBezTo>
                    <a:pt x="5798" y="11915"/>
                    <a:pt x="5980" y="11915"/>
                    <a:pt x="6026" y="12189"/>
                  </a:cubicBezTo>
                  <a:cubicBezTo>
                    <a:pt x="5432" y="12920"/>
                    <a:pt x="4862" y="13719"/>
                    <a:pt x="4223" y="14472"/>
                  </a:cubicBezTo>
                  <a:cubicBezTo>
                    <a:pt x="2808" y="16161"/>
                    <a:pt x="1598" y="18010"/>
                    <a:pt x="342" y="19813"/>
                  </a:cubicBezTo>
                  <a:cubicBezTo>
                    <a:pt x="183" y="20041"/>
                    <a:pt x="23" y="20269"/>
                    <a:pt x="0" y="20566"/>
                  </a:cubicBezTo>
                  <a:cubicBezTo>
                    <a:pt x="199" y="20827"/>
                    <a:pt x="429" y="20953"/>
                    <a:pt x="683" y="20953"/>
                  </a:cubicBezTo>
                  <a:cubicBezTo>
                    <a:pt x="808" y="20953"/>
                    <a:pt x="938" y="20923"/>
                    <a:pt x="1073" y="20863"/>
                  </a:cubicBezTo>
                  <a:cubicBezTo>
                    <a:pt x="1392" y="20749"/>
                    <a:pt x="1689" y="20635"/>
                    <a:pt x="1986" y="20475"/>
                  </a:cubicBezTo>
                  <a:cubicBezTo>
                    <a:pt x="3333" y="19790"/>
                    <a:pt x="4656" y="19037"/>
                    <a:pt x="5912" y="18170"/>
                  </a:cubicBezTo>
                  <a:cubicBezTo>
                    <a:pt x="7829" y="16800"/>
                    <a:pt x="9746" y="15430"/>
                    <a:pt x="11664" y="14038"/>
                  </a:cubicBezTo>
                  <a:cubicBezTo>
                    <a:pt x="11961" y="13833"/>
                    <a:pt x="12257" y="13582"/>
                    <a:pt x="12531" y="13331"/>
                  </a:cubicBezTo>
                  <a:cubicBezTo>
                    <a:pt x="12691" y="13194"/>
                    <a:pt x="12828" y="13011"/>
                    <a:pt x="12874" y="12828"/>
                  </a:cubicBezTo>
                  <a:cubicBezTo>
                    <a:pt x="13079" y="12052"/>
                    <a:pt x="13216" y="11756"/>
                    <a:pt x="12394" y="11117"/>
                  </a:cubicBezTo>
                  <a:cubicBezTo>
                    <a:pt x="12326" y="11071"/>
                    <a:pt x="12280" y="11025"/>
                    <a:pt x="12212" y="10980"/>
                  </a:cubicBezTo>
                  <a:cubicBezTo>
                    <a:pt x="11070" y="10044"/>
                    <a:pt x="9861" y="9199"/>
                    <a:pt x="8605" y="8423"/>
                  </a:cubicBezTo>
                  <a:cubicBezTo>
                    <a:pt x="8445" y="8332"/>
                    <a:pt x="8286" y="8195"/>
                    <a:pt x="8126" y="8081"/>
                  </a:cubicBezTo>
                  <a:cubicBezTo>
                    <a:pt x="8172" y="7921"/>
                    <a:pt x="8217" y="7807"/>
                    <a:pt x="8263" y="7693"/>
                  </a:cubicBezTo>
                  <a:cubicBezTo>
                    <a:pt x="8674" y="6917"/>
                    <a:pt x="9085" y="6118"/>
                    <a:pt x="9518" y="5342"/>
                  </a:cubicBezTo>
                  <a:cubicBezTo>
                    <a:pt x="10203" y="4109"/>
                    <a:pt x="10911" y="2877"/>
                    <a:pt x="11618" y="1644"/>
                  </a:cubicBezTo>
                  <a:cubicBezTo>
                    <a:pt x="11801" y="1302"/>
                    <a:pt x="11938" y="914"/>
                    <a:pt x="12120" y="526"/>
                  </a:cubicBezTo>
                  <a:cubicBezTo>
                    <a:pt x="11938" y="343"/>
                    <a:pt x="11778" y="183"/>
                    <a:pt x="1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8877821" y="1135115"/>
              <a:ext cx="96511" cy="64392"/>
            </a:xfrm>
            <a:custGeom>
              <a:avLst/>
              <a:gdLst/>
              <a:ahLst/>
              <a:cxnLst/>
              <a:rect l="l" t="t" r="r" b="b"/>
              <a:pathLst>
                <a:path w="1896" h="1265" extrusionOk="0">
                  <a:moveTo>
                    <a:pt x="1623" y="1"/>
                  </a:moveTo>
                  <a:cubicBezTo>
                    <a:pt x="1525" y="1"/>
                    <a:pt x="1430" y="42"/>
                    <a:pt x="1347" y="101"/>
                  </a:cubicBezTo>
                  <a:cubicBezTo>
                    <a:pt x="868" y="352"/>
                    <a:pt x="411" y="626"/>
                    <a:pt x="69" y="1059"/>
                  </a:cubicBezTo>
                  <a:cubicBezTo>
                    <a:pt x="46" y="1105"/>
                    <a:pt x="23" y="1174"/>
                    <a:pt x="1" y="1265"/>
                  </a:cubicBezTo>
                  <a:cubicBezTo>
                    <a:pt x="503" y="1128"/>
                    <a:pt x="1324" y="694"/>
                    <a:pt x="1872" y="283"/>
                  </a:cubicBezTo>
                  <a:cubicBezTo>
                    <a:pt x="1895" y="261"/>
                    <a:pt x="1872" y="192"/>
                    <a:pt x="1895" y="124"/>
                  </a:cubicBezTo>
                  <a:cubicBezTo>
                    <a:pt x="1807" y="36"/>
                    <a:pt x="1714" y="1"/>
                    <a:pt x="1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8917321" y="1167438"/>
              <a:ext cx="91828" cy="56502"/>
            </a:xfrm>
            <a:custGeom>
              <a:avLst/>
              <a:gdLst/>
              <a:ahLst/>
              <a:cxnLst/>
              <a:rect l="l" t="t" r="r" b="b"/>
              <a:pathLst>
                <a:path w="1804" h="1110" extrusionOk="0">
                  <a:moveTo>
                    <a:pt x="1601" y="1"/>
                  </a:moveTo>
                  <a:cubicBezTo>
                    <a:pt x="1474" y="1"/>
                    <a:pt x="1359" y="80"/>
                    <a:pt x="1233" y="128"/>
                  </a:cubicBezTo>
                  <a:cubicBezTo>
                    <a:pt x="571" y="447"/>
                    <a:pt x="343" y="630"/>
                    <a:pt x="1" y="1109"/>
                  </a:cubicBezTo>
                  <a:cubicBezTo>
                    <a:pt x="663" y="790"/>
                    <a:pt x="1256" y="584"/>
                    <a:pt x="1781" y="196"/>
                  </a:cubicBezTo>
                  <a:cubicBezTo>
                    <a:pt x="1804" y="173"/>
                    <a:pt x="1781" y="105"/>
                    <a:pt x="1781" y="59"/>
                  </a:cubicBezTo>
                  <a:cubicBezTo>
                    <a:pt x="1717" y="17"/>
                    <a:pt x="1658" y="1"/>
                    <a:pt x="1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8845295" y="1114093"/>
              <a:ext cx="67446" cy="44743"/>
            </a:xfrm>
            <a:custGeom>
              <a:avLst/>
              <a:gdLst/>
              <a:ahLst/>
              <a:cxnLst/>
              <a:rect l="l" t="t" r="r" b="b"/>
              <a:pathLst>
                <a:path w="1325" h="879" extrusionOk="0">
                  <a:moveTo>
                    <a:pt x="1012" y="0"/>
                  </a:moveTo>
                  <a:cubicBezTo>
                    <a:pt x="987" y="0"/>
                    <a:pt x="965" y="13"/>
                    <a:pt x="936" y="34"/>
                  </a:cubicBezTo>
                  <a:cubicBezTo>
                    <a:pt x="662" y="240"/>
                    <a:pt x="411" y="422"/>
                    <a:pt x="160" y="651"/>
                  </a:cubicBezTo>
                  <a:cubicBezTo>
                    <a:pt x="92" y="696"/>
                    <a:pt x="69" y="788"/>
                    <a:pt x="1" y="879"/>
                  </a:cubicBezTo>
                  <a:cubicBezTo>
                    <a:pt x="640" y="788"/>
                    <a:pt x="777" y="719"/>
                    <a:pt x="1324" y="217"/>
                  </a:cubicBezTo>
                  <a:cubicBezTo>
                    <a:pt x="1136" y="60"/>
                    <a:pt x="1067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9" name="Google Shape;339;p9"/>
          <p:cNvGrpSpPr/>
          <p:nvPr/>
        </p:nvGrpSpPr>
        <p:grpSpPr>
          <a:xfrm rot="-2066599">
            <a:off x="7455498" y="447700"/>
            <a:ext cx="353933" cy="337541"/>
            <a:chOff x="8373602" y="4288128"/>
            <a:chExt cx="265445" cy="253151"/>
          </a:xfrm>
        </p:grpSpPr>
        <p:sp>
          <p:nvSpPr>
            <p:cNvPr id="340" name="Google Shape;340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3" name="Google Shape;343;p9"/>
          <p:cNvGrpSpPr/>
          <p:nvPr/>
        </p:nvGrpSpPr>
        <p:grpSpPr>
          <a:xfrm rot="4591513">
            <a:off x="5599406" y="6182451"/>
            <a:ext cx="176951" cy="168755"/>
            <a:chOff x="8373602" y="4288128"/>
            <a:chExt cx="265445" cy="253151"/>
          </a:xfrm>
        </p:grpSpPr>
        <p:sp>
          <p:nvSpPr>
            <p:cNvPr id="344" name="Google Shape;344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7" name="Google Shape;347;p9"/>
          <p:cNvGrpSpPr/>
          <p:nvPr/>
        </p:nvGrpSpPr>
        <p:grpSpPr>
          <a:xfrm rot="2524395">
            <a:off x="7632073" y="6159690"/>
            <a:ext cx="176943" cy="168748"/>
            <a:chOff x="8373602" y="4288128"/>
            <a:chExt cx="265445" cy="253151"/>
          </a:xfrm>
        </p:grpSpPr>
        <p:sp>
          <p:nvSpPr>
            <p:cNvPr id="348" name="Google Shape;348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1" name="Google Shape;351;p9"/>
          <p:cNvGrpSpPr/>
          <p:nvPr/>
        </p:nvGrpSpPr>
        <p:grpSpPr>
          <a:xfrm rot="4591513">
            <a:off x="4787965" y="5856883"/>
            <a:ext cx="176951" cy="168755"/>
            <a:chOff x="8373602" y="4288128"/>
            <a:chExt cx="265445" cy="253151"/>
          </a:xfrm>
        </p:grpSpPr>
        <p:sp>
          <p:nvSpPr>
            <p:cNvPr id="352" name="Google Shape;352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5" name="Google Shape;355;p9"/>
          <p:cNvGrpSpPr/>
          <p:nvPr/>
        </p:nvGrpSpPr>
        <p:grpSpPr>
          <a:xfrm rot="2524905">
            <a:off x="8464451" y="5974501"/>
            <a:ext cx="353932" cy="337540"/>
            <a:chOff x="8373602" y="4288128"/>
            <a:chExt cx="265445" cy="253151"/>
          </a:xfrm>
        </p:grpSpPr>
        <p:sp>
          <p:nvSpPr>
            <p:cNvPr id="356" name="Google Shape;356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9" name="Google Shape;359;p9"/>
          <p:cNvGrpSpPr/>
          <p:nvPr/>
        </p:nvGrpSpPr>
        <p:grpSpPr>
          <a:xfrm rot="-2066406">
            <a:off x="7921093" y="972907"/>
            <a:ext cx="259464" cy="247447"/>
            <a:chOff x="8373602" y="4288128"/>
            <a:chExt cx="265445" cy="253151"/>
          </a:xfrm>
        </p:grpSpPr>
        <p:sp>
          <p:nvSpPr>
            <p:cNvPr id="360" name="Google Shape;360;p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019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"/>
          <p:cNvSpPr/>
          <p:nvPr/>
        </p:nvSpPr>
        <p:spPr>
          <a:xfrm>
            <a:off x="511800" y="365433"/>
            <a:ext cx="11168400" cy="6155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/>
          </p:nvPr>
        </p:nvSpPr>
        <p:spPr>
          <a:xfrm>
            <a:off x="960000" y="714733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title" idx="2"/>
          </p:nvPr>
        </p:nvSpPr>
        <p:spPr>
          <a:xfrm>
            <a:off x="2673201" y="4603700"/>
            <a:ext cx="340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3"/>
          </p:nvPr>
        </p:nvSpPr>
        <p:spPr>
          <a:xfrm>
            <a:off x="6113617" y="4603700"/>
            <a:ext cx="340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1"/>
          </p:nvPr>
        </p:nvSpPr>
        <p:spPr>
          <a:xfrm>
            <a:off x="6113617" y="5198900"/>
            <a:ext cx="34052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4"/>
          </p:nvPr>
        </p:nvSpPr>
        <p:spPr>
          <a:xfrm>
            <a:off x="2673201" y="5198900"/>
            <a:ext cx="34052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5"/>
          </p:nvPr>
        </p:nvSpPr>
        <p:spPr>
          <a:xfrm>
            <a:off x="2673184" y="3045567"/>
            <a:ext cx="34052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6"/>
          </p:nvPr>
        </p:nvSpPr>
        <p:spPr>
          <a:xfrm>
            <a:off x="2664433" y="2427333"/>
            <a:ext cx="340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idx="7"/>
          </p:nvPr>
        </p:nvSpPr>
        <p:spPr>
          <a:xfrm>
            <a:off x="6113617" y="2427333"/>
            <a:ext cx="340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8"/>
          </p:nvPr>
        </p:nvSpPr>
        <p:spPr>
          <a:xfrm>
            <a:off x="6113617" y="3045567"/>
            <a:ext cx="34052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9" hasCustomPrompt="1"/>
          </p:nvPr>
        </p:nvSpPr>
        <p:spPr>
          <a:xfrm>
            <a:off x="7294617" y="1905200"/>
            <a:ext cx="1043200" cy="4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4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3" hasCustomPrompt="1"/>
          </p:nvPr>
        </p:nvSpPr>
        <p:spPr>
          <a:xfrm>
            <a:off x="7281217" y="4037335"/>
            <a:ext cx="1070000" cy="4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4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title" idx="14" hasCustomPrompt="1"/>
          </p:nvPr>
        </p:nvSpPr>
        <p:spPr>
          <a:xfrm>
            <a:off x="3844113" y="4037335"/>
            <a:ext cx="1070000" cy="4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4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t>xx%</a:t>
            </a:r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15" hasCustomPrompt="1"/>
          </p:nvPr>
        </p:nvSpPr>
        <p:spPr>
          <a:xfrm>
            <a:off x="3844113" y="1905267"/>
            <a:ext cx="1043200" cy="4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4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ebas Neue"/>
              <a:buNone/>
              <a:defRPr sz="8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37959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"/>
          <p:cNvSpPr txBox="1">
            <a:spLocks noGrp="1"/>
          </p:cNvSpPr>
          <p:nvPr>
            <p:ph type="title"/>
          </p:nvPr>
        </p:nvSpPr>
        <p:spPr>
          <a:xfrm>
            <a:off x="1254733" y="2513100"/>
            <a:ext cx="4344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1254733" y="3163751"/>
            <a:ext cx="43440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89" name="Google Shape;389;p14"/>
          <p:cNvGrpSpPr/>
          <p:nvPr/>
        </p:nvGrpSpPr>
        <p:grpSpPr>
          <a:xfrm rot="-4700437">
            <a:off x="2639818" y="683835"/>
            <a:ext cx="353940" cy="337547"/>
            <a:chOff x="8373602" y="4288128"/>
            <a:chExt cx="265445" cy="253151"/>
          </a:xfrm>
        </p:grpSpPr>
        <p:sp>
          <p:nvSpPr>
            <p:cNvPr id="390" name="Google Shape;390;p1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3" name="Google Shape;393;p14"/>
          <p:cNvGrpSpPr/>
          <p:nvPr/>
        </p:nvGrpSpPr>
        <p:grpSpPr>
          <a:xfrm rot="-2066599">
            <a:off x="358632" y="5925944"/>
            <a:ext cx="353933" cy="337541"/>
            <a:chOff x="8373602" y="4288128"/>
            <a:chExt cx="265445" cy="253151"/>
          </a:xfrm>
        </p:grpSpPr>
        <p:sp>
          <p:nvSpPr>
            <p:cNvPr id="394" name="Google Shape;394;p1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7" name="Google Shape;397;p14"/>
          <p:cNvGrpSpPr/>
          <p:nvPr/>
        </p:nvGrpSpPr>
        <p:grpSpPr>
          <a:xfrm rot="-2066793">
            <a:off x="11705117" y="2216783"/>
            <a:ext cx="176952" cy="168756"/>
            <a:chOff x="8373602" y="4288128"/>
            <a:chExt cx="265445" cy="253151"/>
          </a:xfrm>
        </p:grpSpPr>
        <p:sp>
          <p:nvSpPr>
            <p:cNvPr id="398" name="Google Shape;398;p1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4"/>
          <p:cNvGrpSpPr/>
          <p:nvPr/>
        </p:nvGrpSpPr>
        <p:grpSpPr>
          <a:xfrm rot="10800000" flipH="1">
            <a:off x="475495" y="1277985"/>
            <a:ext cx="176964" cy="168768"/>
            <a:chOff x="8373602" y="4288128"/>
            <a:chExt cx="265445" cy="253151"/>
          </a:xfrm>
        </p:grpSpPr>
        <p:sp>
          <p:nvSpPr>
            <p:cNvPr id="402" name="Google Shape;402;p1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5" name="Google Shape;405;p14"/>
          <p:cNvGrpSpPr/>
          <p:nvPr/>
        </p:nvGrpSpPr>
        <p:grpSpPr>
          <a:xfrm rot="10800000" flipH="1">
            <a:off x="1168561" y="598047"/>
            <a:ext cx="176964" cy="168768"/>
            <a:chOff x="8373602" y="4288128"/>
            <a:chExt cx="265445" cy="253151"/>
          </a:xfrm>
        </p:grpSpPr>
        <p:sp>
          <p:nvSpPr>
            <p:cNvPr id="406" name="Google Shape;406;p1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9" name="Google Shape;409;p14"/>
          <p:cNvGrpSpPr/>
          <p:nvPr/>
        </p:nvGrpSpPr>
        <p:grpSpPr>
          <a:xfrm rot="2066599" flipH="1">
            <a:off x="539924" y="643634"/>
            <a:ext cx="353933" cy="337541"/>
            <a:chOff x="8373602" y="4288128"/>
            <a:chExt cx="265445" cy="253151"/>
          </a:xfrm>
        </p:grpSpPr>
        <p:sp>
          <p:nvSpPr>
            <p:cNvPr id="410" name="Google Shape;410;p1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3" name="Google Shape;413;p14"/>
          <p:cNvGrpSpPr/>
          <p:nvPr/>
        </p:nvGrpSpPr>
        <p:grpSpPr>
          <a:xfrm rot="6478484" flipH="1">
            <a:off x="279447" y="3148412"/>
            <a:ext cx="176965" cy="168769"/>
            <a:chOff x="8373602" y="4288128"/>
            <a:chExt cx="265445" cy="253151"/>
          </a:xfrm>
        </p:grpSpPr>
        <p:sp>
          <p:nvSpPr>
            <p:cNvPr id="414" name="Google Shape;414;p1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948744" flipH="1">
            <a:off x="268820" y="4586751"/>
            <a:ext cx="353943" cy="337549"/>
            <a:chOff x="8373602" y="4288128"/>
            <a:chExt cx="265445" cy="253151"/>
          </a:xfrm>
        </p:grpSpPr>
        <p:sp>
          <p:nvSpPr>
            <p:cNvPr id="418" name="Google Shape;418;p1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14"/>
          <p:cNvGrpSpPr/>
          <p:nvPr/>
        </p:nvGrpSpPr>
        <p:grpSpPr>
          <a:xfrm rot="948413" flipH="1">
            <a:off x="616342" y="5117693"/>
            <a:ext cx="176967" cy="168771"/>
            <a:chOff x="8373602" y="4288128"/>
            <a:chExt cx="265445" cy="253151"/>
          </a:xfrm>
        </p:grpSpPr>
        <p:sp>
          <p:nvSpPr>
            <p:cNvPr id="422" name="Google Shape;422;p1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5" name="Google Shape;425;p14"/>
          <p:cNvGrpSpPr/>
          <p:nvPr/>
        </p:nvGrpSpPr>
        <p:grpSpPr>
          <a:xfrm rot="3015011" flipH="1">
            <a:off x="688520" y="4144910"/>
            <a:ext cx="176953" cy="168757"/>
            <a:chOff x="8373602" y="4288128"/>
            <a:chExt cx="265445" cy="253151"/>
          </a:xfrm>
        </p:grpSpPr>
        <p:sp>
          <p:nvSpPr>
            <p:cNvPr id="426" name="Google Shape;426;p1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9" name="Google Shape;429;p14"/>
          <p:cNvGrpSpPr/>
          <p:nvPr/>
        </p:nvGrpSpPr>
        <p:grpSpPr>
          <a:xfrm rot="-8733596" flipH="1">
            <a:off x="845156" y="6388073"/>
            <a:ext cx="176981" cy="168756"/>
            <a:chOff x="8373602" y="4288128"/>
            <a:chExt cx="265445" cy="253151"/>
          </a:xfrm>
        </p:grpSpPr>
        <p:sp>
          <p:nvSpPr>
            <p:cNvPr id="430" name="Google Shape;430;p1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2066793" flipH="1">
            <a:off x="4320261" y="598034"/>
            <a:ext cx="176952" cy="168756"/>
            <a:chOff x="8373602" y="4288128"/>
            <a:chExt cx="265445" cy="253151"/>
          </a:xfrm>
        </p:grpSpPr>
        <p:sp>
          <p:nvSpPr>
            <p:cNvPr id="434" name="Google Shape;434;p1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7" name="Google Shape;437;p14"/>
          <p:cNvGrpSpPr/>
          <p:nvPr/>
        </p:nvGrpSpPr>
        <p:grpSpPr>
          <a:xfrm>
            <a:off x="11245304" y="699423"/>
            <a:ext cx="668960" cy="1060637"/>
            <a:chOff x="8429375" y="536050"/>
            <a:chExt cx="672727" cy="1066611"/>
          </a:xfrm>
        </p:grpSpPr>
        <p:sp>
          <p:nvSpPr>
            <p:cNvPr id="438" name="Google Shape;438;p14"/>
            <p:cNvSpPr/>
            <p:nvPr/>
          </p:nvSpPr>
          <p:spPr>
            <a:xfrm>
              <a:off x="8429375" y="536050"/>
              <a:ext cx="672727" cy="1066611"/>
            </a:xfrm>
            <a:custGeom>
              <a:avLst/>
              <a:gdLst/>
              <a:ahLst/>
              <a:cxnLst/>
              <a:rect l="l" t="t" r="r" b="b"/>
              <a:pathLst>
                <a:path w="13216" h="20954" extrusionOk="0">
                  <a:moveTo>
                    <a:pt x="10500" y="2032"/>
                  </a:moveTo>
                  <a:lnTo>
                    <a:pt x="10500" y="2032"/>
                  </a:lnTo>
                  <a:cubicBezTo>
                    <a:pt x="10089" y="2968"/>
                    <a:pt x="9541" y="3790"/>
                    <a:pt x="9016" y="4611"/>
                  </a:cubicBezTo>
                  <a:cubicBezTo>
                    <a:pt x="8537" y="5342"/>
                    <a:pt x="8103" y="6072"/>
                    <a:pt x="7647" y="6803"/>
                  </a:cubicBezTo>
                  <a:cubicBezTo>
                    <a:pt x="7532" y="6985"/>
                    <a:pt x="7441" y="7168"/>
                    <a:pt x="7350" y="7328"/>
                  </a:cubicBezTo>
                  <a:cubicBezTo>
                    <a:pt x="6939" y="8126"/>
                    <a:pt x="6985" y="8332"/>
                    <a:pt x="7761" y="8811"/>
                  </a:cubicBezTo>
                  <a:cubicBezTo>
                    <a:pt x="8331" y="9176"/>
                    <a:pt x="8948" y="9473"/>
                    <a:pt x="9541" y="9838"/>
                  </a:cubicBezTo>
                  <a:cubicBezTo>
                    <a:pt x="10226" y="10272"/>
                    <a:pt x="10888" y="10728"/>
                    <a:pt x="11550" y="11208"/>
                  </a:cubicBezTo>
                  <a:cubicBezTo>
                    <a:pt x="11778" y="11390"/>
                    <a:pt x="11983" y="11641"/>
                    <a:pt x="12120" y="11893"/>
                  </a:cubicBezTo>
                  <a:cubicBezTo>
                    <a:pt x="12349" y="12281"/>
                    <a:pt x="12303" y="12554"/>
                    <a:pt x="12006" y="12874"/>
                  </a:cubicBezTo>
                  <a:cubicBezTo>
                    <a:pt x="11915" y="12965"/>
                    <a:pt x="11824" y="13057"/>
                    <a:pt x="11732" y="13125"/>
                  </a:cubicBezTo>
                  <a:cubicBezTo>
                    <a:pt x="11618" y="13239"/>
                    <a:pt x="11504" y="13331"/>
                    <a:pt x="11367" y="13422"/>
                  </a:cubicBezTo>
                  <a:cubicBezTo>
                    <a:pt x="8993" y="15088"/>
                    <a:pt x="6619" y="16777"/>
                    <a:pt x="4223" y="18443"/>
                  </a:cubicBezTo>
                  <a:cubicBezTo>
                    <a:pt x="3355" y="19060"/>
                    <a:pt x="2442" y="19608"/>
                    <a:pt x="1484" y="20064"/>
                  </a:cubicBezTo>
                  <a:cubicBezTo>
                    <a:pt x="1347" y="20132"/>
                    <a:pt x="1210" y="20201"/>
                    <a:pt x="1073" y="20269"/>
                  </a:cubicBezTo>
                  <a:cubicBezTo>
                    <a:pt x="890" y="20087"/>
                    <a:pt x="1073" y="19973"/>
                    <a:pt x="1141" y="19881"/>
                  </a:cubicBezTo>
                  <a:cubicBezTo>
                    <a:pt x="2283" y="18352"/>
                    <a:pt x="3401" y="16823"/>
                    <a:pt x="4656" y="15385"/>
                  </a:cubicBezTo>
                  <a:cubicBezTo>
                    <a:pt x="5318" y="14654"/>
                    <a:pt x="5935" y="13878"/>
                    <a:pt x="6574" y="13125"/>
                  </a:cubicBezTo>
                  <a:cubicBezTo>
                    <a:pt x="6642" y="13057"/>
                    <a:pt x="6711" y="12965"/>
                    <a:pt x="6779" y="12897"/>
                  </a:cubicBezTo>
                  <a:cubicBezTo>
                    <a:pt x="7259" y="12258"/>
                    <a:pt x="7213" y="11984"/>
                    <a:pt x="6528" y="11550"/>
                  </a:cubicBezTo>
                  <a:cubicBezTo>
                    <a:pt x="6391" y="11459"/>
                    <a:pt x="6209" y="11390"/>
                    <a:pt x="6049" y="11322"/>
                  </a:cubicBezTo>
                  <a:cubicBezTo>
                    <a:pt x="5067" y="10934"/>
                    <a:pt x="4063" y="10546"/>
                    <a:pt x="3081" y="10135"/>
                  </a:cubicBezTo>
                  <a:cubicBezTo>
                    <a:pt x="2876" y="10044"/>
                    <a:pt x="2693" y="9952"/>
                    <a:pt x="2488" y="9838"/>
                  </a:cubicBezTo>
                  <a:cubicBezTo>
                    <a:pt x="2465" y="9519"/>
                    <a:pt x="2625" y="9336"/>
                    <a:pt x="2785" y="9154"/>
                  </a:cubicBezTo>
                  <a:cubicBezTo>
                    <a:pt x="3196" y="8743"/>
                    <a:pt x="3584" y="8309"/>
                    <a:pt x="4017" y="7921"/>
                  </a:cubicBezTo>
                  <a:cubicBezTo>
                    <a:pt x="5067" y="6962"/>
                    <a:pt x="6140" y="6026"/>
                    <a:pt x="7190" y="5068"/>
                  </a:cubicBezTo>
                  <a:cubicBezTo>
                    <a:pt x="8308" y="4086"/>
                    <a:pt x="9473" y="3128"/>
                    <a:pt x="10500" y="2032"/>
                  </a:cubicBezTo>
                  <a:close/>
                  <a:moveTo>
                    <a:pt x="11572" y="1"/>
                  </a:moveTo>
                  <a:cubicBezTo>
                    <a:pt x="11048" y="343"/>
                    <a:pt x="10614" y="617"/>
                    <a:pt x="10226" y="1005"/>
                  </a:cubicBezTo>
                  <a:cubicBezTo>
                    <a:pt x="9746" y="1439"/>
                    <a:pt x="9244" y="1872"/>
                    <a:pt x="8765" y="2329"/>
                  </a:cubicBezTo>
                  <a:cubicBezTo>
                    <a:pt x="8286" y="2785"/>
                    <a:pt x="7806" y="3242"/>
                    <a:pt x="7350" y="3698"/>
                  </a:cubicBezTo>
                  <a:cubicBezTo>
                    <a:pt x="7053" y="3995"/>
                    <a:pt x="6802" y="4315"/>
                    <a:pt x="6505" y="4588"/>
                  </a:cubicBezTo>
                  <a:cubicBezTo>
                    <a:pt x="5273" y="5730"/>
                    <a:pt x="4040" y="6848"/>
                    <a:pt x="2830" y="7989"/>
                  </a:cubicBezTo>
                  <a:cubicBezTo>
                    <a:pt x="2534" y="8263"/>
                    <a:pt x="2237" y="8537"/>
                    <a:pt x="1986" y="8857"/>
                  </a:cubicBezTo>
                  <a:cubicBezTo>
                    <a:pt x="1552" y="9427"/>
                    <a:pt x="1666" y="10021"/>
                    <a:pt x="2237" y="10432"/>
                  </a:cubicBezTo>
                  <a:cubicBezTo>
                    <a:pt x="2420" y="10569"/>
                    <a:pt x="2625" y="10683"/>
                    <a:pt x="2830" y="10774"/>
                  </a:cubicBezTo>
                  <a:cubicBezTo>
                    <a:pt x="3310" y="10980"/>
                    <a:pt x="3812" y="11185"/>
                    <a:pt x="4314" y="11390"/>
                  </a:cubicBezTo>
                  <a:cubicBezTo>
                    <a:pt x="4748" y="11550"/>
                    <a:pt x="5204" y="11687"/>
                    <a:pt x="5661" y="11870"/>
                  </a:cubicBezTo>
                  <a:cubicBezTo>
                    <a:pt x="5798" y="11915"/>
                    <a:pt x="5980" y="11915"/>
                    <a:pt x="6026" y="12189"/>
                  </a:cubicBezTo>
                  <a:cubicBezTo>
                    <a:pt x="5432" y="12920"/>
                    <a:pt x="4862" y="13719"/>
                    <a:pt x="4223" y="14472"/>
                  </a:cubicBezTo>
                  <a:cubicBezTo>
                    <a:pt x="2808" y="16161"/>
                    <a:pt x="1598" y="18010"/>
                    <a:pt x="342" y="19813"/>
                  </a:cubicBezTo>
                  <a:cubicBezTo>
                    <a:pt x="183" y="20041"/>
                    <a:pt x="23" y="20269"/>
                    <a:pt x="0" y="20566"/>
                  </a:cubicBezTo>
                  <a:cubicBezTo>
                    <a:pt x="199" y="20827"/>
                    <a:pt x="429" y="20953"/>
                    <a:pt x="683" y="20953"/>
                  </a:cubicBezTo>
                  <a:cubicBezTo>
                    <a:pt x="808" y="20953"/>
                    <a:pt x="938" y="20923"/>
                    <a:pt x="1073" y="20863"/>
                  </a:cubicBezTo>
                  <a:cubicBezTo>
                    <a:pt x="1392" y="20749"/>
                    <a:pt x="1689" y="20635"/>
                    <a:pt x="1986" y="20475"/>
                  </a:cubicBezTo>
                  <a:cubicBezTo>
                    <a:pt x="3333" y="19790"/>
                    <a:pt x="4656" y="19037"/>
                    <a:pt x="5912" y="18170"/>
                  </a:cubicBezTo>
                  <a:cubicBezTo>
                    <a:pt x="7829" y="16800"/>
                    <a:pt x="9746" y="15430"/>
                    <a:pt x="11664" y="14038"/>
                  </a:cubicBezTo>
                  <a:cubicBezTo>
                    <a:pt x="11961" y="13833"/>
                    <a:pt x="12257" y="13582"/>
                    <a:pt x="12531" y="13331"/>
                  </a:cubicBezTo>
                  <a:cubicBezTo>
                    <a:pt x="12691" y="13194"/>
                    <a:pt x="12828" y="13011"/>
                    <a:pt x="12874" y="12828"/>
                  </a:cubicBezTo>
                  <a:cubicBezTo>
                    <a:pt x="13079" y="12052"/>
                    <a:pt x="13216" y="11756"/>
                    <a:pt x="12394" y="11117"/>
                  </a:cubicBezTo>
                  <a:cubicBezTo>
                    <a:pt x="12326" y="11071"/>
                    <a:pt x="12280" y="11025"/>
                    <a:pt x="12212" y="10980"/>
                  </a:cubicBezTo>
                  <a:cubicBezTo>
                    <a:pt x="11070" y="10044"/>
                    <a:pt x="9861" y="9199"/>
                    <a:pt x="8605" y="8423"/>
                  </a:cubicBezTo>
                  <a:cubicBezTo>
                    <a:pt x="8445" y="8332"/>
                    <a:pt x="8286" y="8195"/>
                    <a:pt x="8126" y="8081"/>
                  </a:cubicBezTo>
                  <a:cubicBezTo>
                    <a:pt x="8172" y="7921"/>
                    <a:pt x="8217" y="7807"/>
                    <a:pt x="8263" y="7693"/>
                  </a:cubicBezTo>
                  <a:cubicBezTo>
                    <a:pt x="8674" y="6917"/>
                    <a:pt x="9085" y="6118"/>
                    <a:pt x="9518" y="5342"/>
                  </a:cubicBezTo>
                  <a:cubicBezTo>
                    <a:pt x="10203" y="4109"/>
                    <a:pt x="10911" y="2877"/>
                    <a:pt x="11618" y="1644"/>
                  </a:cubicBezTo>
                  <a:cubicBezTo>
                    <a:pt x="11801" y="1302"/>
                    <a:pt x="11938" y="914"/>
                    <a:pt x="12120" y="526"/>
                  </a:cubicBezTo>
                  <a:cubicBezTo>
                    <a:pt x="11938" y="343"/>
                    <a:pt x="11778" y="183"/>
                    <a:pt x="1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8877821" y="1135115"/>
              <a:ext cx="96511" cy="64392"/>
            </a:xfrm>
            <a:custGeom>
              <a:avLst/>
              <a:gdLst/>
              <a:ahLst/>
              <a:cxnLst/>
              <a:rect l="l" t="t" r="r" b="b"/>
              <a:pathLst>
                <a:path w="1896" h="1265" extrusionOk="0">
                  <a:moveTo>
                    <a:pt x="1623" y="1"/>
                  </a:moveTo>
                  <a:cubicBezTo>
                    <a:pt x="1525" y="1"/>
                    <a:pt x="1430" y="42"/>
                    <a:pt x="1347" y="101"/>
                  </a:cubicBezTo>
                  <a:cubicBezTo>
                    <a:pt x="868" y="352"/>
                    <a:pt x="411" y="626"/>
                    <a:pt x="69" y="1059"/>
                  </a:cubicBezTo>
                  <a:cubicBezTo>
                    <a:pt x="46" y="1105"/>
                    <a:pt x="23" y="1174"/>
                    <a:pt x="1" y="1265"/>
                  </a:cubicBezTo>
                  <a:cubicBezTo>
                    <a:pt x="503" y="1128"/>
                    <a:pt x="1324" y="694"/>
                    <a:pt x="1872" y="283"/>
                  </a:cubicBezTo>
                  <a:cubicBezTo>
                    <a:pt x="1895" y="261"/>
                    <a:pt x="1872" y="192"/>
                    <a:pt x="1895" y="124"/>
                  </a:cubicBezTo>
                  <a:cubicBezTo>
                    <a:pt x="1807" y="36"/>
                    <a:pt x="1714" y="1"/>
                    <a:pt x="1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8917321" y="1167438"/>
              <a:ext cx="91828" cy="56502"/>
            </a:xfrm>
            <a:custGeom>
              <a:avLst/>
              <a:gdLst/>
              <a:ahLst/>
              <a:cxnLst/>
              <a:rect l="l" t="t" r="r" b="b"/>
              <a:pathLst>
                <a:path w="1804" h="1110" extrusionOk="0">
                  <a:moveTo>
                    <a:pt x="1601" y="1"/>
                  </a:moveTo>
                  <a:cubicBezTo>
                    <a:pt x="1474" y="1"/>
                    <a:pt x="1359" y="80"/>
                    <a:pt x="1233" y="128"/>
                  </a:cubicBezTo>
                  <a:cubicBezTo>
                    <a:pt x="571" y="447"/>
                    <a:pt x="343" y="630"/>
                    <a:pt x="1" y="1109"/>
                  </a:cubicBezTo>
                  <a:cubicBezTo>
                    <a:pt x="663" y="790"/>
                    <a:pt x="1256" y="584"/>
                    <a:pt x="1781" y="196"/>
                  </a:cubicBezTo>
                  <a:cubicBezTo>
                    <a:pt x="1804" y="173"/>
                    <a:pt x="1781" y="105"/>
                    <a:pt x="1781" y="59"/>
                  </a:cubicBezTo>
                  <a:cubicBezTo>
                    <a:pt x="1717" y="17"/>
                    <a:pt x="1658" y="1"/>
                    <a:pt x="1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8845295" y="1114093"/>
              <a:ext cx="67446" cy="44743"/>
            </a:xfrm>
            <a:custGeom>
              <a:avLst/>
              <a:gdLst/>
              <a:ahLst/>
              <a:cxnLst/>
              <a:rect l="l" t="t" r="r" b="b"/>
              <a:pathLst>
                <a:path w="1325" h="879" extrusionOk="0">
                  <a:moveTo>
                    <a:pt x="1012" y="0"/>
                  </a:moveTo>
                  <a:cubicBezTo>
                    <a:pt x="987" y="0"/>
                    <a:pt x="965" y="13"/>
                    <a:pt x="936" y="34"/>
                  </a:cubicBezTo>
                  <a:cubicBezTo>
                    <a:pt x="662" y="240"/>
                    <a:pt x="411" y="422"/>
                    <a:pt x="160" y="651"/>
                  </a:cubicBezTo>
                  <a:cubicBezTo>
                    <a:pt x="92" y="696"/>
                    <a:pt x="69" y="788"/>
                    <a:pt x="1" y="879"/>
                  </a:cubicBezTo>
                  <a:cubicBezTo>
                    <a:pt x="640" y="788"/>
                    <a:pt x="777" y="719"/>
                    <a:pt x="1324" y="217"/>
                  </a:cubicBezTo>
                  <a:cubicBezTo>
                    <a:pt x="1136" y="60"/>
                    <a:pt x="1067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46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EE9D2E3-CF51-4339-99C5-62157BA0DB9B}"/>
              </a:ext>
            </a:extLst>
          </p:cNvPr>
          <p:cNvSpPr/>
          <p:nvPr userDrawn="1"/>
        </p:nvSpPr>
        <p:spPr>
          <a:xfrm>
            <a:off x="589164" y="480308"/>
            <a:ext cx="11088869" cy="6005379"/>
          </a:xfrm>
          <a:prstGeom prst="roundRect">
            <a:avLst/>
          </a:prstGeom>
          <a:solidFill>
            <a:srgbClr val="D3E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FFAE5A"/>
              </a:solidFill>
              <a:sym typeface="Arial"/>
            </a:endParaRPr>
          </a:p>
        </p:txBody>
      </p:sp>
      <p:grpSp>
        <p:nvGrpSpPr>
          <p:cNvPr id="450" name="Google Shape;450;p15"/>
          <p:cNvGrpSpPr/>
          <p:nvPr/>
        </p:nvGrpSpPr>
        <p:grpSpPr>
          <a:xfrm rot="-10135428">
            <a:off x="11444423" y="933749"/>
            <a:ext cx="353901" cy="337511"/>
            <a:chOff x="8373602" y="4288128"/>
            <a:chExt cx="265445" cy="253151"/>
          </a:xfrm>
        </p:grpSpPr>
        <p:sp>
          <p:nvSpPr>
            <p:cNvPr id="451" name="Google Shape;451;p1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 rot="203341">
            <a:off x="11696767" y="586049"/>
            <a:ext cx="232300" cy="221473"/>
            <a:chOff x="8373602" y="4288128"/>
            <a:chExt cx="265445" cy="253151"/>
          </a:xfrm>
        </p:grpSpPr>
        <p:sp>
          <p:nvSpPr>
            <p:cNvPr id="455" name="Google Shape;455;p1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8" name="Google Shape;458;p15"/>
          <p:cNvGrpSpPr/>
          <p:nvPr/>
        </p:nvGrpSpPr>
        <p:grpSpPr>
          <a:xfrm rot="-2936218">
            <a:off x="11168550" y="202884"/>
            <a:ext cx="353933" cy="337541"/>
            <a:chOff x="8373602" y="4288128"/>
            <a:chExt cx="265445" cy="253151"/>
          </a:xfrm>
        </p:grpSpPr>
        <p:sp>
          <p:nvSpPr>
            <p:cNvPr id="459" name="Google Shape;459;p1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2" name="Google Shape;462;p15"/>
          <p:cNvGrpSpPr/>
          <p:nvPr/>
        </p:nvGrpSpPr>
        <p:grpSpPr>
          <a:xfrm>
            <a:off x="321835" y="572172"/>
            <a:ext cx="668960" cy="1060637"/>
            <a:chOff x="8429375" y="536050"/>
            <a:chExt cx="672727" cy="1066611"/>
          </a:xfrm>
        </p:grpSpPr>
        <p:sp>
          <p:nvSpPr>
            <p:cNvPr id="463" name="Google Shape;463;p15"/>
            <p:cNvSpPr/>
            <p:nvPr/>
          </p:nvSpPr>
          <p:spPr>
            <a:xfrm>
              <a:off x="8429375" y="536050"/>
              <a:ext cx="672727" cy="1066611"/>
            </a:xfrm>
            <a:custGeom>
              <a:avLst/>
              <a:gdLst/>
              <a:ahLst/>
              <a:cxnLst/>
              <a:rect l="l" t="t" r="r" b="b"/>
              <a:pathLst>
                <a:path w="13216" h="20954" extrusionOk="0">
                  <a:moveTo>
                    <a:pt x="10500" y="2032"/>
                  </a:moveTo>
                  <a:lnTo>
                    <a:pt x="10500" y="2032"/>
                  </a:lnTo>
                  <a:cubicBezTo>
                    <a:pt x="10089" y="2968"/>
                    <a:pt x="9541" y="3790"/>
                    <a:pt x="9016" y="4611"/>
                  </a:cubicBezTo>
                  <a:cubicBezTo>
                    <a:pt x="8537" y="5342"/>
                    <a:pt x="8103" y="6072"/>
                    <a:pt x="7647" y="6803"/>
                  </a:cubicBezTo>
                  <a:cubicBezTo>
                    <a:pt x="7532" y="6985"/>
                    <a:pt x="7441" y="7168"/>
                    <a:pt x="7350" y="7328"/>
                  </a:cubicBezTo>
                  <a:cubicBezTo>
                    <a:pt x="6939" y="8126"/>
                    <a:pt x="6985" y="8332"/>
                    <a:pt x="7761" y="8811"/>
                  </a:cubicBezTo>
                  <a:cubicBezTo>
                    <a:pt x="8331" y="9176"/>
                    <a:pt x="8948" y="9473"/>
                    <a:pt x="9541" y="9838"/>
                  </a:cubicBezTo>
                  <a:cubicBezTo>
                    <a:pt x="10226" y="10272"/>
                    <a:pt x="10888" y="10728"/>
                    <a:pt x="11550" y="11208"/>
                  </a:cubicBezTo>
                  <a:cubicBezTo>
                    <a:pt x="11778" y="11390"/>
                    <a:pt x="11983" y="11641"/>
                    <a:pt x="12120" y="11893"/>
                  </a:cubicBezTo>
                  <a:cubicBezTo>
                    <a:pt x="12349" y="12281"/>
                    <a:pt x="12303" y="12554"/>
                    <a:pt x="12006" y="12874"/>
                  </a:cubicBezTo>
                  <a:cubicBezTo>
                    <a:pt x="11915" y="12965"/>
                    <a:pt x="11824" y="13057"/>
                    <a:pt x="11732" y="13125"/>
                  </a:cubicBezTo>
                  <a:cubicBezTo>
                    <a:pt x="11618" y="13239"/>
                    <a:pt x="11504" y="13331"/>
                    <a:pt x="11367" y="13422"/>
                  </a:cubicBezTo>
                  <a:cubicBezTo>
                    <a:pt x="8993" y="15088"/>
                    <a:pt x="6619" y="16777"/>
                    <a:pt x="4223" y="18443"/>
                  </a:cubicBezTo>
                  <a:cubicBezTo>
                    <a:pt x="3355" y="19060"/>
                    <a:pt x="2442" y="19608"/>
                    <a:pt x="1484" y="20064"/>
                  </a:cubicBezTo>
                  <a:cubicBezTo>
                    <a:pt x="1347" y="20132"/>
                    <a:pt x="1210" y="20201"/>
                    <a:pt x="1073" y="20269"/>
                  </a:cubicBezTo>
                  <a:cubicBezTo>
                    <a:pt x="890" y="20087"/>
                    <a:pt x="1073" y="19973"/>
                    <a:pt x="1141" y="19881"/>
                  </a:cubicBezTo>
                  <a:cubicBezTo>
                    <a:pt x="2283" y="18352"/>
                    <a:pt x="3401" y="16823"/>
                    <a:pt x="4656" y="15385"/>
                  </a:cubicBezTo>
                  <a:cubicBezTo>
                    <a:pt x="5318" y="14654"/>
                    <a:pt x="5935" y="13878"/>
                    <a:pt x="6574" y="13125"/>
                  </a:cubicBezTo>
                  <a:cubicBezTo>
                    <a:pt x="6642" y="13057"/>
                    <a:pt x="6711" y="12965"/>
                    <a:pt x="6779" y="12897"/>
                  </a:cubicBezTo>
                  <a:cubicBezTo>
                    <a:pt x="7259" y="12258"/>
                    <a:pt x="7213" y="11984"/>
                    <a:pt x="6528" y="11550"/>
                  </a:cubicBezTo>
                  <a:cubicBezTo>
                    <a:pt x="6391" y="11459"/>
                    <a:pt x="6209" y="11390"/>
                    <a:pt x="6049" y="11322"/>
                  </a:cubicBezTo>
                  <a:cubicBezTo>
                    <a:pt x="5067" y="10934"/>
                    <a:pt x="4063" y="10546"/>
                    <a:pt x="3081" y="10135"/>
                  </a:cubicBezTo>
                  <a:cubicBezTo>
                    <a:pt x="2876" y="10044"/>
                    <a:pt x="2693" y="9952"/>
                    <a:pt x="2488" y="9838"/>
                  </a:cubicBezTo>
                  <a:cubicBezTo>
                    <a:pt x="2465" y="9519"/>
                    <a:pt x="2625" y="9336"/>
                    <a:pt x="2785" y="9154"/>
                  </a:cubicBezTo>
                  <a:cubicBezTo>
                    <a:pt x="3196" y="8743"/>
                    <a:pt x="3584" y="8309"/>
                    <a:pt x="4017" y="7921"/>
                  </a:cubicBezTo>
                  <a:cubicBezTo>
                    <a:pt x="5067" y="6962"/>
                    <a:pt x="6140" y="6026"/>
                    <a:pt x="7190" y="5068"/>
                  </a:cubicBezTo>
                  <a:cubicBezTo>
                    <a:pt x="8308" y="4086"/>
                    <a:pt x="9473" y="3128"/>
                    <a:pt x="10500" y="2032"/>
                  </a:cubicBezTo>
                  <a:close/>
                  <a:moveTo>
                    <a:pt x="11572" y="1"/>
                  </a:moveTo>
                  <a:cubicBezTo>
                    <a:pt x="11048" y="343"/>
                    <a:pt x="10614" y="617"/>
                    <a:pt x="10226" y="1005"/>
                  </a:cubicBezTo>
                  <a:cubicBezTo>
                    <a:pt x="9746" y="1439"/>
                    <a:pt x="9244" y="1872"/>
                    <a:pt x="8765" y="2329"/>
                  </a:cubicBezTo>
                  <a:cubicBezTo>
                    <a:pt x="8286" y="2785"/>
                    <a:pt x="7806" y="3242"/>
                    <a:pt x="7350" y="3698"/>
                  </a:cubicBezTo>
                  <a:cubicBezTo>
                    <a:pt x="7053" y="3995"/>
                    <a:pt x="6802" y="4315"/>
                    <a:pt x="6505" y="4588"/>
                  </a:cubicBezTo>
                  <a:cubicBezTo>
                    <a:pt x="5273" y="5730"/>
                    <a:pt x="4040" y="6848"/>
                    <a:pt x="2830" y="7989"/>
                  </a:cubicBezTo>
                  <a:cubicBezTo>
                    <a:pt x="2534" y="8263"/>
                    <a:pt x="2237" y="8537"/>
                    <a:pt x="1986" y="8857"/>
                  </a:cubicBezTo>
                  <a:cubicBezTo>
                    <a:pt x="1552" y="9427"/>
                    <a:pt x="1666" y="10021"/>
                    <a:pt x="2237" y="10432"/>
                  </a:cubicBezTo>
                  <a:cubicBezTo>
                    <a:pt x="2420" y="10569"/>
                    <a:pt x="2625" y="10683"/>
                    <a:pt x="2830" y="10774"/>
                  </a:cubicBezTo>
                  <a:cubicBezTo>
                    <a:pt x="3310" y="10980"/>
                    <a:pt x="3812" y="11185"/>
                    <a:pt x="4314" y="11390"/>
                  </a:cubicBezTo>
                  <a:cubicBezTo>
                    <a:pt x="4748" y="11550"/>
                    <a:pt x="5204" y="11687"/>
                    <a:pt x="5661" y="11870"/>
                  </a:cubicBezTo>
                  <a:cubicBezTo>
                    <a:pt x="5798" y="11915"/>
                    <a:pt x="5980" y="11915"/>
                    <a:pt x="6026" y="12189"/>
                  </a:cubicBezTo>
                  <a:cubicBezTo>
                    <a:pt x="5432" y="12920"/>
                    <a:pt x="4862" y="13719"/>
                    <a:pt x="4223" y="14472"/>
                  </a:cubicBezTo>
                  <a:cubicBezTo>
                    <a:pt x="2808" y="16161"/>
                    <a:pt x="1598" y="18010"/>
                    <a:pt x="342" y="19813"/>
                  </a:cubicBezTo>
                  <a:cubicBezTo>
                    <a:pt x="183" y="20041"/>
                    <a:pt x="23" y="20269"/>
                    <a:pt x="0" y="20566"/>
                  </a:cubicBezTo>
                  <a:cubicBezTo>
                    <a:pt x="199" y="20827"/>
                    <a:pt x="429" y="20953"/>
                    <a:pt x="683" y="20953"/>
                  </a:cubicBezTo>
                  <a:cubicBezTo>
                    <a:pt x="808" y="20953"/>
                    <a:pt x="938" y="20923"/>
                    <a:pt x="1073" y="20863"/>
                  </a:cubicBezTo>
                  <a:cubicBezTo>
                    <a:pt x="1392" y="20749"/>
                    <a:pt x="1689" y="20635"/>
                    <a:pt x="1986" y="20475"/>
                  </a:cubicBezTo>
                  <a:cubicBezTo>
                    <a:pt x="3333" y="19790"/>
                    <a:pt x="4656" y="19037"/>
                    <a:pt x="5912" y="18170"/>
                  </a:cubicBezTo>
                  <a:cubicBezTo>
                    <a:pt x="7829" y="16800"/>
                    <a:pt x="9746" y="15430"/>
                    <a:pt x="11664" y="14038"/>
                  </a:cubicBezTo>
                  <a:cubicBezTo>
                    <a:pt x="11961" y="13833"/>
                    <a:pt x="12257" y="13582"/>
                    <a:pt x="12531" y="13331"/>
                  </a:cubicBezTo>
                  <a:cubicBezTo>
                    <a:pt x="12691" y="13194"/>
                    <a:pt x="12828" y="13011"/>
                    <a:pt x="12874" y="12828"/>
                  </a:cubicBezTo>
                  <a:cubicBezTo>
                    <a:pt x="13079" y="12052"/>
                    <a:pt x="13216" y="11756"/>
                    <a:pt x="12394" y="11117"/>
                  </a:cubicBezTo>
                  <a:cubicBezTo>
                    <a:pt x="12326" y="11071"/>
                    <a:pt x="12280" y="11025"/>
                    <a:pt x="12212" y="10980"/>
                  </a:cubicBezTo>
                  <a:cubicBezTo>
                    <a:pt x="11070" y="10044"/>
                    <a:pt x="9861" y="9199"/>
                    <a:pt x="8605" y="8423"/>
                  </a:cubicBezTo>
                  <a:cubicBezTo>
                    <a:pt x="8445" y="8332"/>
                    <a:pt x="8286" y="8195"/>
                    <a:pt x="8126" y="8081"/>
                  </a:cubicBezTo>
                  <a:cubicBezTo>
                    <a:pt x="8172" y="7921"/>
                    <a:pt x="8217" y="7807"/>
                    <a:pt x="8263" y="7693"/>
                  </a:cubicBezTo>
                  <a:cubicBezTo>
                    <a:pt x="8674" y="6917"/>
                    <a:pt x="9085" y="6118"/>
                    <a:pt x="9518" y="5342"/>
                  </a:cubicBezTo>
                  <a:cubicBezTo>
                    <a:pt x="10203" y="4109"/>
                    <a:pt x="10911" y="2877"/>
                    <a:pt x="11618" y="1644"/>
                  </a:cubicBezTo>
                  <a:cubicBezTo>
                    <a:pt x="11801" y="1302"/>
                    <a:pt x="11938" y="914"/>
                    <a:pt x="12120" y="526"/>
                  </a:cubicBezTo>
                  <a:cubicBezTo>
                    <a:pt x="11938" y="343"/>
                    <a:pt x="11778" y="183"/>
                    <a:pt x="1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8877821" y="1135115"/>
              <a:ext cx="96511" cy="64392"/>
            </a:xfrm>
            <a:custGeom>
              <a:avLst/>
              <a:gdLst/>
              <a:ahLst/>
              <a:cxnLst/>
              <a:rect l="l" t="t" r="r" b="b"/>
              <a:pathLst>
                <a:path w="1896" h="1265" extrusionOk="0">
                  <a:moveTo>
                    <a:pt x="1623" y="1"/>
                  </a:moveTo>
                  <a:cubicBezTo>
                    <a:pt x="1525" y="1"/>
                    <a:pt x="1430" y="42"/>
                    <a:pt x="1347" y="101"/>
                  </a:cubicBezTo>
                  <a:cubicBezTo>
                    <a:pt x="868" y="352"/>
                    <a:pt x="411" y="626"/>
                    <a:pt x="69" y="1059"/>
                  </a:cubicBezTo>
                  <a:cubicBezTo>
                    <a:pt x="46" y="1105"/>
                    <a:pt x="23" y="1174"/>
                    <a:pt x="1" y="1265"/>
                  </a:cubicBezTo>
                  <a:cubicBezTo>
                    <a:pt x="503" y="1128"/>
                    <a:pt x="1324" y="694"/>
                    <a:pt x="1872" y="283"/>
                  </a:cubicBezTo>
                  <a:cubicBezTo>
                    <a:pt x="1895" y="261"/>
                    <a:pt x="1872" y="192"/>
                    <a:pt x="1895" y="124"/>
                  </a:cubicBezTo>
                  <a:cubicBezTo>
                    <a:pt x="1807" y="36"/>
                    <a:pt x="1714" y="1"/>
                    <a:pt x="1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8917321" y="1167438"/>
              <a:ext cx="91828" cy="56502"/>
            </a:xfrm>
            <a:custGeom>
              <a:avLst/>
              <a:gdLst/>
              <a:ahLst/>
              <a:cxnLst/>
              <a:rect l="l" t="t" r="r" b="b"/>
              <a:pathLst>
                <a:path w="1804" h="1110" extrusionOk="0">
                  <a:moveTo>
                    <a:pt x="1601" y="1"/>
                  </a:moveTo>
                  <a:cubicBezTo>
                    <a:pt x="1474" y="1"/>
                    <a:pt x="1359" y="80"/>
                    <a:pt x="1233" y="128"/>
                  </a:cubicBezTo>
                  <a:cubicBezTo>
                    <a:pt x="571" y="447"/>
                    <a:pt x="343" y="630"/>
                    <a:pt x="1" y="1109"/>
                  </a:cubicBezTo>
                  <a:cubicBezTo>
                    <a:pt x="663" y="790"/>
                    <a:pt x="1256" y="584"/>
                    <a:pt x="1781" y="196"/>
                  </a:cubicBezTo>
                  <a:cubicBezTo>
                    <a:pt x="1804" y="173"/>
                    <a:pt x="1781" y="105"/>
                    <a:pt x="1781" y="59"/>
                  </a:cubicBezTo>
                  <a:cubicBezTo>
                    <a:pt x="1717" y="17"/>
                    <a:pt x="1658" y="1"/>
                    <a:pt x="1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845295" y="1114093"/>
              <a:ext cx="67446" cy="44743"/>
            </a:xfrm>
            <a:custGeom>
              <a:avLst/>
              <a:gdLst/>
              <a:ahLst/>
              <a:cxnLst/>
              <a:rect l="l" t="t" r="r" b="b"/>
              <a:pathLst>
                <a:path w="1325" h="879" extrusionOk="0">
                  <a:moveTo>
                    <a:pt x="1012" y="0"/>
                  </a:moveTo>
                  <a:cubicBezTo>
                    <a:pt x="987" y="0"/>
                    <a:pt x="965" y="13"/>
                    <a:pt x="936" y="34"/>
                  </a:cubicBezTo>
                  <a:cubicBezTo>
                    <a:pt x="662" y="240"/>
                    <a:pt x="411" y="422"/>
                    <a:pt x="160" y="651"/>
                  </a:cubicBezTo>
                  <a:cubicBezTo>
                    <a:pt x="92" y="696"/>
                    <a:pt x="69" y="788"/>
                    <a:pt x="1" y="879"/>
                  </a:cubicBezTo>
                  <a:cubicBezTo>
                    <a:pt x="640" y="788"/>
                    <a:pt x="777" y="719"/>
                    <a:pt x="1324" y="217"/>
                  </a:cubicBezTo>
                  <a:cubicBezTo>
                    <a:pt x="1136" y="60"/>
                    <a:pt x="1067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7" name="Google Shape;467;p15"/>
          <p:cNvGrpSpPr/>
          <p:nvPr/>
        </p:nvGrpSpPr>
        <p:grpSpPr>
          <a:xfrm rot="-3377261">
            <a:off x="383464" y="6045894"/>
            <a:ext cx="353912" cy="337521"/>
            <a:chOff x="8373602" y="4288128"/>
            <a:chExt cx="265445" cy="253151"/>
          </a:xfrm>
        </p:grpSpPr>
        <p:sp>
          <p:nvSpPr>
            <p:cNvPr id="468" name="Google Shape;468;p1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1" name="Google Shape;471;p15"/>
          <p:cNvGrpSpPr/>
          <p:nvPr/>
        </p:nvGrpSpPr>
        <p:grpSpPr>
          <a:xfrm rot="3821780">
            <a:off x="10695395" y="6122558"/>
            <a:ext cx="353904" cy="337513"/>
            <a:chOff x="8373602" y="4288128"/>
            <a:chExt cx="265445" cy="253151"/>
          </a:xfrm>
        </p:grpSpPr>
        <p:sp>
          <p:nvSpPr>
            <p:cNvPr id="472" name="Google Shape;472;p1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479" name="Google Shape;479;p15"/>
          <p:cNvSpPr/>
          <p:nvPr/>
        </p:nvSpPr>
        <p:spPr>
          <a:xfrm>
            <a:off x="11292800" y="5556267"/>
            <a:ext cx="1229800" cy="1316805"/>
          </a:xfrm>
          <a:custGeom>
            <a:avLst/>
            <a:gdLst/>
            <a:ahLst/>
            <a:cxnLst/>
            <a:rect l="l" t="t" r="r" b="b"/>
            <a:pathLst>
              <a:path w="18672" h="19993" extrusionOk="0">
                <a:moveTo>
                  <a:pt x="17622" y="4152"/>
                </a:moveTo>
                <a:cubicBezTo>
                  <a:pt x="17781" y="4289"/>
                  <a:pt x="17918" y="4403"/>
                  <a:pt x="18101" y="4563"/>
                </a:cubicBezTo>
                <a:cubicBezTo>
                  <a:pt x="17941" y="4905"/>
                  <a:pt x="17667" y="5134"/>
                  <a:pt x="17348" y="5408"/>
                </a:cubicBezTo>
                <a:cubicBezTo>
                  <a:pt x="17211" y="5179"/>
                  <a:pt x="17119" y="5042"/>
                  <a:pt x="17028" y="4883"/>
                </a:cubicBezTo>
                <a:cubicBezTo>
                  <a:pt x="17142" y="4586"/>
                  <a:pt x="17393" y="4403"/>
                  <a:pt x="17622" y="4152"/>
                </a:cubicBezTo>
                <a:close/>
                <a:moveTo>
                  <a:pt x="16686" y="5202"/>
                </a:moveTo>
                <a:cubicBezTo>
                  <a:pt x="16846" y="5408"/>
                  <a:pt x="16960" y="5545"/>
                  <a:pt x="17119" y="5727"/>
                </a:cubicBezTo>
                <a:cubicBezTo>
                  <a:pt x="16846" y="5978"/>
                  <a:pt x="16594" y="6229"/>
                  <a:pt x="16321" y="6503"/>
                </a:cubicBezTo>
                <a:cubicBezTo>
                  <a:pt x="16184" y="6321"/>
                  <a:pt x="16070" y="6161"/>
                  <a:pt x="15955" y="6001"/>
                </a:cubicBezTo>
                <a:cubicBezTo>
                  <a:pt x="16115" y="5682"/>
                  <a:pt x="16366" y="5476"/>
                  <a:pt x="16686" y="5202"/>
                </a:cubicBezTo>
                <a:close/>
                <a:moveTo>
                  <a:pt x="15545" y="6298"/>
                </a:moveTo>
                <a:cubicBezTo>
                  <a:pt x="15818" y="6321"/>
                  <a:pt x="15887" y="6572"/>
                  <a:pt x="16070" y="6800"/>
                </a:cubicBezTo>
                <a:cubicBezTo>
                  <a:pt x="15750" y="7142"/>
                  <a:pt x="15453" y="7439"/>
                  <a:pt x="15134" y="7781"/>
                </a:cubicBezTo>
                <a:cubicBezTo>
                  <a:pt x="14974" y="7530"/>
                  <a:pt x="14860" y="7348"/>
                  <a:pt x="14700" y="7142"/>
                </a:cubicBezTo>
                <a:cubicBezTo>
                  <a:pt x="14860" y="6983"/>
                  <a:pt x="14974" y="6846"/>
                  <a:pt x="15111" y="6709"/>
                </a:cubicBezTo>
                <a:cubicBezTo>
                  <a:pt x="15248" y="6549"/>
                  <a:pt x="15408" y="6435"/>
                  <a:pt x="15545" y="6298"/>
                </a:cubicBezTo>
                <a:close/>
                <a:moveTo>
                  <a:pt x="14358" y="7462"/>
                </a:moveTo>
                <a:cubicBezTo>
                  <a:pt x="14449" y="7530"/>
                  <a:pt x="14517" y="7576"/>
                  <a:pt x="14586" y="7644"/>
                </a:cubicBezTo>
                <a:cubicBezTo>
                  <a:pt x="14677" y="7759"/>
                  <a:pt x="14768" y="7873"/>
                  <a:pt x="14883" y="8033"/>
                </a:cubicBezTo>
                <a:cubicBezTo>
                  <a:pt x="14609" y="8284"/>
                  <a:pt x="14358" y="8535"/>
                  <a:pt x="14061" y="8809"/>
                </a:cubicBezTo>
                <a:cubicBezTo>
                  <a:pt x="13901" y="8603"/>
                  <a:pt x="13764" y="8421"/>
                  <a:pt x="13604" y="8192"/>
                </a:cubicBezTo>
                <a:cubicBezTo>
                  <a:pt x="13787" y="7873"/>
                  <a:pt x="14061" y="7667"/>
                  <a:pt x="14358" y="7462"/>
                </a:cubicBezTo>
                <a:close/>
                <a:moveTo>
                  <a:pt x="13285" y="8535"/>
                </a:moveTo>
                <a:cubicBezTo>
                  <a:pt x="13445" y="8717"/>
                  <a:pt x="13582" y="8877"/>
                  <a:pt x="13719" y="9037"/>
                </a:cubicBezTo>
                <a:cubicBezTo>
                  <a:pt x="13582" y="9311"/>
                  <a:pt x="13582" y="9311"/>
                  <a:pt x="13308" y="9471"/>
                </a:cubicBezTo>
                <a:cubicBezTo>
                  <a:pt x="13216" y="9288"/>
                  <a:pt x="13102" y="9105"/>
                  <a:pt x="13034" y="8900"/>
                </a:cubicBezTo>
                <a:cubicBezTo>
                  <a:pt x="12965" y="8740"/>
                  <a:pt x="13034" y="8626"/>
                  <a:pt x="13285" y="8535"/>
                </a:cubicBezTo>
                <a:close/>
                <a:moveTo>
                  <a:pt x="12600" y="9105"/>
                </a:moveTo>
                <a:lnTo>
                  <a:pt x="12600" y="9105"/>
                </a:lnTo>
                <a:cubicBezTo>
                  <a:pt x="12805" y="9402"/>
                  <a:pt x="12942" y="9607"/>
                  <a:pt x="13102" y="9836"/>
                </a:cubicBezTo>
                <a:cubicBezTo>
                  <a:pt x="12988" y="9927"/>
                  <a:pt x="12920" y="10018"/>
                  <a:pt x="12805" y="10132"/>
                </a:cubicBezTo>
                <a:cubicBezTo>
                  <a:pt x="12532" y="9859"/>
                  <a:pt x="12395" y="9607"/>
                  <a:pt x="12600" y="9105"/>
                </a:cubicBezTo>
                <a:close/>
                <a:moveTo>
                  <a:pt x="8514" y="12506"/>
                </a:moveTo>
                <a:cubicBezTo>
                  <a:pt x="8674" y="12803"/>
                  <a:pt x="8834" y="13054"/>
                  <a:pt x="8994" y="13305"/>
                </a:cubicBezTo>
                <a:cubicBezTo>
                  <a:pt x="8880" y="13625"/>
                  <a:pt x="8651" y="13807"/>
                  <a:pt x="8377" y="14081"/>
                </a:cubicBezTo>
                <a:cubicBezTo>
                  <a:pt x="8149" y="13784"/>
                  <a:pt x="7989" y="13579"/>
                  <a:pt x="7807" y="13328"/>
                </a:cubicBezTo>
                <a:cubicBezTo>
                  <a:pt x="8012" y="13054"/>
                  <a:pt x="8172" y="12757"/>
                  <a:pt x="8514" y="12506"/>
                </a:cubicBezTo>
                <a:close/>
                <a:moveTo>
                  <a:pt x="7396" y="13807"/>
                </a:moveTo>
                <a:cubicBezTo>
                  <a:pt x="7715" y="13990"/>
                  <a:pt x="7852" y="14264"/>
                  <a:pt x="8012" y="14515"/>
                </a:cubicBezTo>
                <a:cubicBezTo>
                  <a:pt x="7852" y="14789"/>
                  <a:pt x="7670" y="15017"/>
                  <a:pt x="7373" y="15245"/>
                </a:cubicBezTo>
                <a:cubicBezTo>
                  <a:pt x="7213" y="14926"/>
                  <a:pt x="7076" y="14675"/>
                  <a:pt x="6939" y="14378"/>
                </a:cubicBezTo>
                <a:cubicBezTo>
                  <a:pt x="7076" y="14218"/>
                  <a:pt x="7236" y="14013"/>
                  <a:pt x="7396" y="13807"/>
                </a:cubicBezTo>
                <a:close/>
                <a:moveTo>
                  <a:pt x="6529" y="14949"/>
                </a:moveTo>
                <a:cubicBezTo>
                  <a:pt x="6802" y="15154"/>
                  <a:pt x="6939" y="15382"/>
                  <a:pt x="7076" y="15633"/>
                </a:cubicBezTo>
                <a:cubicBezTo>
                  <a:pt x="6848" y="15907"/>
                  <a:pt x="6665" y="16227"/>
                  <a:pt x="6323" y="16409"/>
                </a:cubicBezTo>
                <a:cubicBezTo>
                  <a:pt x="6186" y="16135"/>
                  <a:pt x="6072" y="15930"/>
                  <a:pt x="5935" y="15679"/>
                </a:cubicBezTo>
                <a:cubicBezTo>
                  <a:pt x="6141" y="15428"/>
                  <a:pt x="6323" y="15200"/>
                  <a:pt x="6529" y="14949"/>
                </a:cubicBezTo>
                <a:close/>
                <a:moveTo>
                  <a:pt x="5547" y="16158"/>
                </a:moveTo>
                <a:cubicBezTo>
                  <a:pt x="5661" y="16295"/>
                  <a:pt x="5775" y="16387"/>
                  <a:pt x="5844" y="16501"/>
                </a:cubicBezTo>
                <a:cubicBezTo>
                  <a:pt x="5935" y="16592"/>
                  <a:pt x="5981" y="16706"/>
                  <a:pt x="6049" y="16843"/>
                </a:cubicBezTo>
                <a:cubicBezTo>
                  <a:pt x="5867" y="17071"/>
                  <a:pt x="5684" y="17277"/>
                  <a:pt x="5501" y="17482"/>
                </a:cubicBezTo>
                <a:cubicBezTo>
                  <a:pt x="5456" y="17528"/>
                  <a:pt x="5364" y="17551"/>
                  <a:pt x="5273" y="17596"/>
                </a:cubicBezTo>
                <a:cubicBezTo>
                  <a:pt x="5113" y="17368"/>
                  <a:pt x="4976" y="17140"/>
                  <a:pt x="4999" y="16797"/>
                </a:cubicBezTo>
                <a:cubicBezTo>
                  <a:pt x="5159" y="16615"/>
                  <a:pt x="5319" y="16409"/>
                  <a:pt x="5547" y="16158"/>
                </a:cubicBezTo>
                <a:close/>
                <a:moveTo>
                  <a:pt x="5981" y="751"/>
                </a:moveTo>
                <a:cubicBezTo>
                  <a:pt x="6323" y="1116"/>
                  <a:pt x="6506" y="1527"/>
                  <a:pt x="6665" y="1938"/>
                </a:cubicBezTo>
                <a:cubicBezTo>
                  <a:pt x="6985" y="2714"/>
                  <a:pt x="7282" y="3513"/>
                  <a:pt x="7578" y="4289"/>
                </a:cubicBezTo>
                <a:cubicBezTo>
                  <a:pt x="7898" y="5111"/>
                  <a:pt x="8218" y="5933"/>
                  <a:pt x="8560" y="6754"/>
                </a:cubicBezTo>
                <a:cubicBezTo>
                  <a:pt x="8697" y="7051"/>
                  <a:pt x="8857" y="7348"/>
                  <a:pt x="9062" y="7599"/>
                </a:cubicBezTo>
                <a:cubicBezTo>
                  <a:pt x="9172" y="7763"/>
                  <a:pt x="9289" y="7845"/>
                  <a:pt x="9420" y="7845"/>
                </a:cubicBezTo>
                <a:cubicBezTo>
                  <a:pt x="9508" y="7845"/>
                  <a:pt x="9601" y="7809"/>
                  <a:pt x="9701" y="7736"/>
                </a:cubicBezTo>
                <a:cubicBezTo>
                  <a:pt x="9998" y="7530"/>
                  <a:pt x="10295" y="7325"/>
                  <a:pt x="10546" y="7074"/>
                </a:cubicBezTo>
                <a:cubicBezTo>
                  <a:pt x="11596" y="5955"/>
                  <a:pt x="12646" y="4814"/>
                  <a:pt x="13696" y="3673"/>
                </a:cubicBezTo>
                <a:cubicBezTo>
                  <a:pt x="14107" y="3239"/>
                  <a:pt x="14517" y="2783"/>
                  <a:pt x="14928" y="2326"/>
                </a:cubicBezTo>
                <a:cubicBezTo>
                  <a:pt x="15088" y="2166"/>
                  <a:pt x="15248" y="2029"/>
                  <a:pt x="15453" y="1847"/>
                </a:cubicBezTo>
                <a:cubicBezTo>
                  <a:pt x="16047" y="2144"/>
                  <a:pt x="16458" y="2600"/>
                  <a:pt x="16846" y="3102"/>
                </a:cubicBezTo>
                <a:cubicBezTo>
                  <a:pt x="16731" y="3536"/>
                  <a:pt x="16435" y="3856"/>
                  <a:pt x="16161" y="4175"/>
                </a:cubicBezTo>
                <a:cubicBezTo>
                  <a:pt x="14883" y="5590"/>
                  <a:pt x="13513" y="6914"/>
                  <a:pt x="12144" y="8238"/>
                </a:cubicBezTo>
                <a:cubicBezTo>
                  <a:pt x="11915" y="8443"/>
                  <a:pt x="11710" y="8649"/>
                  <a:pt x="11482" y="8854"/>
                </a:cubicBezTo>
                <a:cubicBezTo>
                  <a:pt x="11185" y="9151"/>
                  <a:pt x="11139" y="9471"/>
                  <a:pt x="11299" y="9836"/>
                </a:cubicBezTo>
                <a:cubicBezTo>
                  <a:pt x="11482" y="10224"/>
                  <a:pt x="11687" y="10612"/>
                  <a:pt x="11915" y="10954"/>
                </a:cubicBezTo>
                <a:cubicBezTo>
                  <a:pt x="12646" y="12027"/>
                  <a:pt x="13422" y="13077"/>
                  <a:pt x="14152" y="14127"/>
                </a:cubicBezTo>
                <a:cubicBezTo>
                  <a:pt x="14517" y="14675"/>
                  <a:pt x="14883" y="15222"/>
                  <a:pt x="15248" y="15793"/>
                </a:cubicBezTo>
                <a:cubicBezTo>
                  <a:pt x="14791" y="16501"/>
                  <a:pt x="14107" y="17140"/>
                  <a:pt x="13422" y="17528"/>
                </a:cubicBezTo>
                <a:cubicBezTo>
                  <a:pt x="12942" y="17049"/>
                  <a:pt x="12554" y="16501"/>
                  <a:pt x="12235" y="15884"/>
                </a:cubicBezTo>
                <a:cubicBezTo>
                  <a:pt x="11664" y="14834"/>
                  <a:pt x="11116" y="13784"/>
                  <a:pt x="10546" y="12735"/>
                </a:cubicBezTo>
                <a:cubicBezTo>
                  <a:pt x="10318" y="12347"/>
                  <a:pt x="10066" y="11958"/>
                  <a:pt x="9793" y="11593"/>
                </a:cubicBezTo>
                <a:cubicBezTo>
                  <a:pt x="9601" y="11337"/>
                  <a:pt x="9316" y="11203"/>
                  <a:pt x="9018" y="11203"/>
                </a:cubicBezTo>
                <a:cubicBezTo>
                  <a:pt x="8784" y="11203"/>
                  <a:pt x="8542" y="11286"/>
                  <a:pt x="8332" y="11456"/>
                </a:cubicBezTo>
                <a:cubicBezTo>
                  <a:pt x="8218" y="11548"/>
                  <a:pt x="8103" y="11662"/>
                  <a:pt x="8012" y="11776"/>
                </a:cubicBezTo>
                <a:cubicBezTo>
                  <a:pt x="7008" y="13031"/>
                  <a:pt x="5935" y="14195"/>
                  <a:pt x="4976" y="15496"/>
                </a:cubicBezTo>
                <a:cubicBezTo>
                  <a:pt x="4383" y="16318"/>
                  <a:pt x="3675" y="17094"/>
                  <a:pt x="3013" y="17893"/>
                </a:cubicBezTo>
                <a:cubicBezTo>
                  <a:pt x="2945" y="17962"/>
                  <a:pt x="2854" y="18030"/>
                  <a:pt x="2762" y="18121"/>
                </a:cubicBezTo>
                <a:cubicBezTo>
                  <a:pt x="2123" y="17665"/>
                  <a:pt x="1644" y="17071"/>
                  <a:pt x="1142" y="16501"/>
                </a:cubicBezTo>
                <a:cubicBezTo>
                  <a:pt x="1050" y="16387"/>
                  <a:pt x="1028" y="16204"/>
                  <a:pt x="1119" y="16067"/>
                </a:cubicBezTo>
                <a:cubicBezTo>
                  <a:pt x="1279" y="15816"/>
                  <a:pt x="1438" y="15542"/>
                  <a:pt x="1621" y="15314"/>
                </a:cubicBezTo>
                <a:cubicBezTo>
                  <a:pt x="3013" y="13739"/>
                  <a:pt x="4406" y="12164"/>
                  <a:pt x="5821" y="10589"/>
                </a:cubicBezTo>
                <a:cubicBezTo>
                  <a:pt x="6529" y="9790"/>
                  <a:pt x="6643" y="9676"/>
                  <a:pt x="6939" y="8946"/>
                </a:cubicBezTo>
                <a:cubicBezTo>
                  <a:pt x="6734" y="8717"/>
                  <a:pt x="6597" y="8443"/>
                  <a:pt x="6529" y="8124"/>
                </a:cubicBezTo>
                <a:cubicBezTo>
                  <a:pt x="6346" y="7074"/>
                  <a:pt x="6141" y="6024"/>
                  <a:pt x="5867" y="4997"/>
                </a:cubicBezTo>
                <a:cubicBezTo>
                  <a:pt x="5707" y="4335"/>
                  <a:pt x="5433" y="3696"/>
                  <a:pt x="5182" y="3057"/>
                </a:cubicBezTo>
                <a:cubicBezTo>
                  <a:pt x="4976" y="2577"/>
                  <a:pt x="4771" y="2098"/>
                  <a:pt x="4543" y="1550"/>
                </a:cubicBezTo>
                <a:cubicBezTo>
                  <a:pt x="4999" y="1231"/>
                  <a:pt x="5456" y="980"/>
                  <a:pt x="5981" y="751"/>
                </a:cubicBezTo>
                <a:close/>
                <a:moveTo>
                  <a:pt x="13467" y="18258"/>
                </a:moveTo>
                <a:lnTo>
                  <a:pt x="13467" y="18327"/>
                </a:lnTo>
                <a:lnTo>
                  <a:pt x="13422" y="18327"/>
                </a:lnTo>
                <a:lnTo>
                  <a:pt x="13467" y="18258"/>
                </a:lnTo>
                <a:close/>
                <a:moveTo>
                  <a:pt x="4543" y="17368"/>
                </a:moveTo>
                <a:cubicBezTo>
                  <a:pt x="4703" y="17596"/>
                  <a:pt x="4817" y="17802"/>
                  <a:pt x="4976" y="18030"/>
                </a:cubicBezTo>
                <a:cubicBezTo>
                  <a:pt x="4794" y="18235"/>
                  <a:pt x="4611" y="18395"/>
                  <a:pt x="4406" y="18623"/>
                </a:cubicBezTo>
                <a:cubicBezTo>
                  <a:pt x="4269" y="18350"/>
                  <a:pt x="4155" y="18121"/>
                  <a:pt x="4041" y="17916"/>
                </a:cubicBezTo>
                <a:cubicBezTo>
                  <a:pt x="4132" y="17779"/>
                  <a:pt x="4200" y="17688"/>
                  <a:pt x="4292" y="17596"/>
                </a:cubicBezTo>
                <a:cubicBezTo>
                  <a:pt x="4337" y="17528"/>
                  <a:pt x="4429" y="17459"/>
                  <a:pt x="4543" y="17368"/>
                </a:cubicBezTo>
                <a:close/>
                <a:moveTo>
                  <a:pt x="14837" y="17300"/>
                </a:moveTo>
                <a:cubicBezTo>
                  <a:pt x="15065" y="17573"/>
                  <a:pt x="15271" y="17825"/>
                  <a:pt x="15453" y="18098"/>
                </a:cubicBezTo>
                <a:cubicBezTo>
                  <a:pt x="15519" y="18187"/>
                  <a:pt x="15500" y="18317"/>
                  <a:pt x="15520" y="18429"/>
                </a:cubicBezTo>
                <a:lnTo>
                  <a:pt x="15520" y="18429"/>
                </a:lnTo>
                <a:cubicBezTo>
                  <a:pt x="15324" y="18517"/>
                  <a:pt x="15147" y="18604"/>
                  <a:pt x="14928" y="18692"/>
                </a:cubicBezTo>
                <a:cubicBezTo>
                  <a:pt x="14723" y="18372"/>
                  <a:pt x="14563" y="18007"/>
                  <a:pt x="14449" y="17596"/>
                </a:cubicBezTo>
                <a:cubicBezTo>
                  <a:pt x="14563" y="17505"/>
                  <a:pt x="14677" y="17414"/>
                  <a:pt x="14837" y="17300"/>
                </a:cubicBezTo>
                <a:close/>
                <a:moveTo>
                  <a:pt x="13970" y="17984"/>
                </a:moveTo>
                <a:lnTo>
                  <a:pt x="13970" y="17984"/>
                </a:lnTo>
                <a:cubicBezTo>
                  <a:pt x="14015" y="18007"/>
                  <a:pt x="14084" y="18007"/>
                  <a:pt x="14107" y="18030"/>
                </a:cubicBezTo>
                <a:cubicBezTo>
                  <a:pt x="14312" y="18304"/>
                  <a:pt x="14517" y="18601"/>
                  <a:pt x="14723" y="18875"/>
                </a:cubicBezTo>
                <a:cubicBezTo>
                  <a:pt x="14659" y="18981"/>
                  <a:pt x="14615" y="19088"/>
                  <a:pt x="14572" y="19194"/>
                </a:cubicBezTo>
                <a:lnTo>
                  <a:pt x="14380" y="19194"/>
                </a:lnTo>
                <a:cubicBezTo>
                  <a:pt x="13992" y="18555"/>
                  <a:pt x="13924" y="18372"/>
                  <a:pt x="13970" y="17984"/>
                </a:cubicBezTo>
                <a:close/>
                <a:moveTo>
                  <a:pt x="3538" y="18395"/>
                </a:moveTo>
                <a:cubicBezTo>
                  <a:pt x="3858" y="18509"/>
                  <a:pt x="3926" y="18760"/>
                  <a:pt x="4086" y="18989"/>
                </a:cubicBezTo>
                <a:cubicBezTo>
                  <a:pt x="3949" y="19126"/>
                  <a:pt x="3812" y="19263"/>
                  <a:pt x="3653" y="19422"/>
                </a:cubicBezTo>
                <a:cubicBezTo>
                  <a:pt x="3424" y="19217"/>
                  <a:pt x="3333" y="18989"/>
                  <a:pt x="3242" y="18646"/>
                </a:cubicBezTo>
                <a:cubicBezTo>
                  <a:pt x="3310" y="18578"/>
                  <a:pt x="3424" y="18486"/>
                  <a:pt x="3538" y="18395"/>
                </a:cubicBezTo>
                <a:close/>
                <a:moveTo>
                  <a:pt x="6775" y="1"/>
                </a:moveTo>
                <a:cubicBezTo>
                  <a:pt x="6698" y="1"/>
                  <a:pt x="6615" y="15"/>
                  <a:pt x="6529" y="44"/>
                </a:cubicBezTo>
                <a:cubicBezTo>
                  <a:pt x="6232" y="158"/>
                  <a:pt x="5912" y="295"/>
                  <a:pt x="5638" y="432"/>
                </a:cubicBezTo>
                <a:cubicBezTo>
                  <a:pt x="5159" y="706"/>
                  <a:pt x="4725" y="980"/>
                  <a:pt x="4269" y="1276"/>
                </a:cubicBezTo>
                <a:cubicBezTo>
                  <a:pt x="3607" y="1664"/>
                  <a:pt x="3538" y="1778"/>
                  <a:pt x="3698" y="2577"/>
                </a:cubicBezTo>
                <a:cubicBezTo>
                  <a:pt x="3721" y="2623"/>
                  <a:pt x="3721" y="2669"/>
                  <a:pt x="3744" y="2714"/>
                </a:cubicBezTo>
                <a:cubicBezTo>
                  <a:pt x="4063" y="3970"/>
                  <a:pt x="4451" y="5202"/>
                  <a:pt x="4954" y="6389"/>
                </a:cubicBezTo>
                <a:cubicBezTo>
                  <a:pt x="5319" y="7279"/>
                  <a:pt x="5638" y="8169"/>
                  <a:pt x="5981" y="9105"/>
                </a:cubicBezTo>
                <a:cubicBezTo>
                  <a:pt x="5638" y="9516"/>
                  <a:pt x="5319" y="9927"/>
                  <a:pt x="4954" y="10338"/>
                </a:cubicBezTo>
                <a:cubicBezTo>
                  <a:pt x="3949" y="11502"/>
                  <a:pt x="2899" y="12643"/>
                  <a:pt x="1895" y="13807"/>
                </a:cubicBezTo>
                <a:cubicBezTo>
                  <a:pt x="1416" y="14332"/>
                  <a:pt x="959" y="14880"/>
                  <a:pt x="525" y="15428"/>
                </a:cubicBezTo>
                <a:cubicBezTo>
                  <a:pt x="366" y="15633"/>
                  <a:pt x="229" y="15862"/>
                  <a:pt x="115" y="16067"/>
                </a:cubicBezTo>
                <a:cubicBezTo>
                  <a:pt x="0" y="16295"/>
                  <a:pt x="46" y="16524"/>
                  <a:pt x="206" y="16706"/>
                </a:cubicBezTo>
                <a:cubicBezTo>
                  <a:pt x="777" y="17414"/>
                  <a:pt x="1438" y="18053"/>
                  <a:pt x="2123" y="18646"/>
                </a:cubicBezTo>
                <a:cubicBezTo>
                  <a:pt x="2169" y="18692"/>
                  <a:pt x="2215" y="18715"/>
                  <a:pt x="2260" y="18715"/>
                </a:cubicBezTo>
                <a:cubicBezTo>
                  <a:pt x="2603" y="18760"/>
                  <a:pt x="2762" y="19011"/>
                  <a:pt x="2945" y="19263"/>
                </a:cubicBezTo>
                <a:cubicBezTo>
                  <a:pt x="3036" y="19377"/>
                  <a:pt x="3150" y="19491"/>
                  <a:pt x="3219" y="19605"/>
                </a:cubicBezTo>
                <a:cubicBezTo>
                  <a:pt x="3310" y="19719"/>
                  <a:pt x="3379" y="19856"/>
                  <a:pt x="3447" y="19993"/>
                </a:cubicBezTo>
                <a:cubicBezTo>
                  <a:pt x="3926" y="19765"/>
                  <a:pt x="4246" y="19400"/>
                  <a:pt x="4588" y="19057"/>
                </a:cubicBezTo>
                <a:cubicBezTo>
                  <a:pt x="5410" y="18167"/>
                  <a:pt x="6209" y="17254"/>
                  <a:pt x="7031" y="16364"/>
                </a:cubicBezTo>
                <a:cubicBezTo>
                  <a:pt x="7190" y="16204"/>
                  <a:pt x="7305" y="15999"/>
                  <a:pt x="7578" y="15976"/>
                </a:cubicBezTo>
                <a:cubicBezTo>
                  <a:pt x="7624" y="15976"/>
                  <a:pt x="7715" y="15884"/>
                  <a:pt x="7715" y="15839"/>
                </a:cubicBezTo>
                <a:cubicBezTo>
                  <a:pt x="7670" y="15542"/>
                  <a:pt x="7944" y="15405"/>
                  <a:pt x="8058" y="15200"/>
                </a:cubicBezTo>
                <a:cubicBezTo>
                  <a:pt x="8240" y="14926"/>
                  <a:pt x="8583" y="14834"/>
                  <a:pt x="8720" y="14492"/>
                </a:cubicBezTo>
                <a:cubicBezTo>
                  <a:pt x="8834" y="14195"/>
                  <a:pt x="9108" y="13967"/>
                  <a:pt x="9336" y="13716"/>
                </a:cubicBezTo>
                <a:cubicBezTo>
                  <a:pt x="9427" y="13625"/>
                  <a:pt x="9541" y="13533"/>
                  <a:pt x="9678" y="13374"/>
                </a:cubicBezTo>
                <a:cubicBezTo>
                  <a:pt x="9815" y="13648"/>
                  <a:pt x="9952" y="13853"/>
                  <a:pt x="10066" y="14081"/>
                </a:cubicBezTo>
                <a:cubicBezTo>
                  <a:pt x="10409" y="14720"/>
                  <a:pt x="10706" y="15359"/>
                  <a:pt x="11048" y="15976"/>
                </a:cubicBezTo>
                <a:cubicBezTo>
                  <a:pt x="11299" y="16409"/>
                  <a:pt x="11573" y="16843"/>
                  <a:pt x="11870" y="17254"/>
                </a:cubicBezTo>
                <a:cubicBezTo>
                  <a:pt x="12121" y="17665"/>
                  <a:pt x="12440" y="18030"/>
                  <a:pt x="12920" y="18144"/>
                </a:cubicBezTo>
                <a:cubicBezTo>
                  <a:pt x="13011" y="18350"/>
                  <a:pt x="13079" y="18509"/>
                  <a:pt x="13171" y="18669"/>
                </a:cubicBezTo>
                <a:cubicBezTo>
                  <a:pt x="13262" y="18806"/>
                  <a:pt x="13353" y="18966"/>
                  <a:pt x="13467" y="19103"/>
                </a:cubicBezTo>
                <a:cubicBezTo>
                  <a:pt x="13582" y="19263"/>
                  <a:pt x="13719" y="19422"/>
                  <a:pt x="13855" y="19559"/>
                </a:cubicBezTo>
                <a:cubicBezTo>
                  <a:pt x="13938" y="19631"/>
                  <a:pt x="14020" y="19666"/>
                  <a:pt x="14102" y="19666"/>
                </a:cubicBezTo>
                <a:cubicBezTo>
                  <a:pt x="14202" y="19666"/>
                  <a:pt x="14303" y="19614"/>
                  <a:pt x="14403" y="19514"/>
                </a:cubicBezTo>
                <a:cubicBezTo>
                  <a:pt x="14468" y="19427"/>
                  <a:pt x="14534" y="19319"/>
                  <a:pt x="14579" y="19211"/>
                </a:cubicBezTo>
                <a:lnTo>
                  <a:pt x="14579" y="19211"/>
                </a:lnTo>
                <a:cubicBezTo>
                  <a:pt x="14976" y="19052"/>
                  <a:pt x="15287" y="18787"/>
                  <a:pt x="15533" y="18435"/>
                </a:cubicBezTo>
                <a:lnTo>
                  <a:pt x="15533" y="18435"/>
                </a:lnTo>
                <a:cubicBezTo>
                  <a:pt x="15961" y="18206"/>
                  <a:pt x="16300" y="17844"/>
                  <a:pt x="16617" y="17505"/>
                </a:cubicBezTo>
                <a:cubicBezTo>
                  <a:pt x="16607" y="17504"/>
                  <a:pt x="16597" y="17504"/>
                  <a:pt x="16587" y="17504"/>
                </a:cubicBezTo>
                <a:cubicBezTo>
                  <a:pt x="16267" y="17504"/>
                  <a:pt x="16129" y="17850"/>
                  <a:pt x="15841" y="17939"/>
                </a:cubicBezTo>
                <a:cubicBezTo>
                  <a:pt x="15613" y="17893"/>
                  <a:pt x="15590" y="17665"/>
                  <a:pt x="15476" y="17505"/>
                </a:cubicBezTo>
                <a:cubicBezTo>
                  <a:pt x="15385" y="17368"/>
                  <a:pt x="15293" y="17208"/>
                  <a:pt x="15179" y="17003"/>
                </a:cubicBezTo>
                <a:cubicBezTo>
                  <a:pt x="15362" y="16820"/>
                  <a:pt x="15522" y="16660"/>
                  <a:pt x="15704" y="16478"/>
                </a:cubicBezTo>
                <a:cubicBezTo>
                  <a:pt x="16024" y="16660"/>
                  <a:pt x="16001" y="17117"/>
                  <a:pt x="16389" y="17231"/>
                </a:cubicBezTo>
                <a:cubicBezTo>
                  <a:pt x="16480" y="16797"/>
                  <a:pt x="16092" y="16478"/>
                  <a:pt x="16161" y="16021"/>
                </a:cubicBezTo>
                <a:lnTo>
                  <a:pt x="16161" y="16021"/>
                </a:lnTo>
                <a:cubicBezTo>
                  <a:pt x="16275" y="16067"/>
                  <a:pt x="16366" y="16090"/>
                  <a:pt x="16389" y="16135"/>
                </a:cubicBezTo>
                <a:cubicBezTo>
                  <a:pt x="16526" y="16501"/>
                  <a:pt x="16891" y="16775"/>
                  <a:pt x="16823" y="17231"/>
                </a:cubicBezTo>
                <a:cubicBezTo>
                  <a:pt x="17302" y="16980"/>
                  <a:pt x="17393" y="16843"/>
                  <a:pt x="17188" y="16432"/>
                </a:cubicBezTo>
                <a:cubicBezTo>
                  <a:pt x="16960" y="16021"/>
                  <a:pt x="16663" y="15633"/>
                  <a:pt x="16389" y="15245"/>
                </a:cubicBezTo>
                <a:cubicBezTo>
                  <a:pt x="16229" y="15040"/>
                  <a:pt x="16070" y="14857"/>
                  <a:pt x="15933" y="14652"/>
                </a:cubicBezTo>
                <a:cubicBezTo>
                  <a:pt x="15727" y="14378"/>
                  <a:pt x="15567" y="14104"/>
                  <a:pt x="15362" y="13830"/>
                </a:cubicBezTo>
                <a:cubicBezTo>
                  <a:pt x="14746" y="12986"/>
                  <a:pt x="14129" y="12164"/>
                  <a:pt x="13513" y="11319"/>
                </a:cubicBezTo>
                <a:cubicBezTo>
                  <a:pt x="13285" y="11023"/>
                  <a:pt x="13057" y="10726"/>
                  <a:pt x="12920" y="10429"/>
                </a:cubicBezTo>
                <a:cubicBezTo>
                  <a:pt x="12942" y="10338"/>
                  <a:pt x="12942" y="10315"/>
                  <a:pt x="12942" y="10292"/>
                </a:cubicBezTo>
                <a:cubicBezTo>
                  <a:pt x="13650" y="9607"/>
                  <a:pt x="14358" y="8923"/>
                  <a:pt x="15065" y="8238"/>
                </a:cubicBezTo>
                <a:cubicBezTo>
                  <a:pt x="16115" y="7165"/>
                  <a:pt x="17165" y="6115"/>
                  <a:pt x="18215" y="5042"/>
                </a:cubicBezTo>
                <a:cubicBezTo>
                  <a:pt x="18398" y="4837"/>
                  <a:pt x="18626" y="4677"/>
                  <a:pt x="18672" y="4335"/>
                </a:cubicBezTo>
                <a:cubicBezTo>
                  <a:pt x="18535" y="4175"/>
                  <a:pt x="18375" y="4015"/>
                  <a:pt x="18215" y="3833"/>
                </a:cubicBezTo>
                <a:cubicBezTo>
                  <a:pt x="18124" y="3719"/>
                  <a:pt x="18010" y="3604"/>
                  <a:pt x="17941" y="3490"/>
                </a:cubicBezTo>
                <a:cubicBezTo>
                  <a:pt x="17530" y="2577"/>
                  <a:pt x="16777" y="2052"/>
                  <a:pt x="15910" y="1619"/>
                </a:cubicBezTo>
                <a:cubicBezTo>
                  <a:pt x="15704" y="1527"/>
                  <a:pt x="15430" y="1482"/>
                  <a:pt x="15202" y="1413"/>
                </a:cubicBezTo>
                <a:cubicBezTo>
                  <a:pt x="15144" y="1404"/>
                  <a:pt x="15087" y="1400"/>
                  <a:pt x="15031" y="1400"/>
                </a:cubicBezTo>
                <a:cubicBezTo>
                  <a:pt x="14801" y="1400"/>
                  <a:pt x="14591" y="1476"/>
                  <a:pt x="14426" y="1641"/>
                </a:cubicBezTo>
                <a:cubicBezTo>
                  <a:pt x="14221" y="1847"/>
                  <a:pt x="14038" y="2052"/>
                  <a:pt x="13833" y="2258"/>
                </a:cubicBezTo>
                <a:cubicBezTo>
                  <a:pt x="12623" y="3604"/>
                  <a:pt x="11390" y="4951"/>
                  <a:pt x="10158" y="6298"/>
                </a:cubicBezTo>
                <a:cubicBezTo>
                  <a:pt x="10021" y="6458"/>
                  <a:pt x="9838" y="6617"/>
                  <a:pt x="9633" y="6823"/>
                </a:cubicBezTo>
                <a:cubicBezTo>
                  <a:pt x="9564" y="6572"/>
                  <a:pt x="9496" y="6412"/>
                  <a:pt x="9450" y="6252"/>
                </a:cubicBezTo>
                <a:cubicBezTo>
                  <a:pt x="9290" y="5682"/>
                  <a:pt x="9131" y="5088"/>
                  <a:pt x="8971" y="4495"/>
                </a:cubicBezTo>
                <a:cubicBezTo>
                  <a:pt x="8697" y="3467"/>
                  <a:pt x="8355" y="2463"/>
                  <a:pt x="7921" y="1505"/>
                </a:cubicBezTo>
                <a:cubicBezTo>
                  <a:pt x="7738" y="1094"/>
                  <a:pt x="7533" y="728"/>
                  <a:pt x="7305" y="363"/>
                </a:cubicBezTo>
                <a:cubicBezTo>
                  <a:pt x="7185" y="125"/>
                  <a:pt x="7002" y="1"/>
                  <a:pt x="67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0" name="Google Shape;480;p15"/>
          <p:cNvGrpSpPr/>
          <p:nvPr/>
        </p:nvGrpSpPr>
        <p:grpSpPr>
          <a:xfrm rot="-7199276">
            <a:off x="419205" y="3943839"/>
            <a:ext cx="353915" cy="337523"/>
            <a:chOff x="8373602" y="4288128"/>
            <a:chExt cx="265445" cy="253151"/>
          </a:xfrm>
        </p:grpSpPr>
        <p:sp>
          <p:nvSpPr>
            <p:cNvPr id="481" name="Google Shape;481;p1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4" name="Google Shape;484;p15"/>
          <p:cNvGrpSpPr/>
          <p:nvPr/>
        </p:nvGrpSpPr>
        <p:grpSpPr>
          <a:xfrm>
            <a:off x="67518" y="2261587"/>
            <a:ext cx="353927" cy="337535"/>
            <a:chOff x="8373602" y="4288128"/>
            <a:chExt cx="265445" cy="253151"/>
          </a:xfrm>
        </p:grpSpPr>
        <p:sp>
          <p:nvSpPr>
            <p:cNvPr id="485" name="Google Shape;485;p1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5"/>
          <p:cNvGrpSpPr/>
          <p:nvPr/>
        </p:nvGrpSpPr>
        <p:grpSpPr>
          <a:xfrm rot="6961579">
            <a:off x="10185267" y="6321535"/>
            <a:ext cx="232304" cy="221500"/>
            <a:chOff x="8373602" y="4288128"/>
            <a:chExt cx="265445" cy="253151"/>
          </a:xfrm>
        </p:grpSpPr>
        <p:sp>
          <p:nvSpPr>
            <p:cNvPr id="489" name="Google Shape;489;p1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054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bg>
      <p:bgPr>
        <a:solidFill>
          <a:schemeClr val="accent1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6"/>
          <p:cNvSpPr/>
          <p:nvPr/>
        </p:nvSpPr>
        <p:spPr>
          <a:xfrm>
            <a:off x="511800" y="365433"/>
            <a:ext cx="11168400" cy="6155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4" name="Google Shape;494;p16"/>
          <p:cNvSpPr txBox="1">
            <a:spLocks noGrp="1"/>
          </p:cNvSpPr>
          <p:nvPr>
            <p:ph type="title"/>
          </p:nvPr>
        </p:nvSpPr>
        <p:spPr>
          <a:xfrm>
            <a:off x="7921900" y="4155000"/>
            <a:ext cx="3215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 idx="2"/>
          </p:nvPr>
        </p:nvSpPr>
        <p:spPr>
          <a:xfrm>
            <a:off x="4516600" y="4155000"/>
            <a:ext cx="3215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3"/>
          </p:nvPr>
        </p:nvSpPr>
        <p:spPr>
          <a:xfrm>
            <a:off x="1111300" y="4155000"/>
            <a:ext cx="3215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497" name="Google Shape;497;p16"/>
          <p:cNvSpPr txBox="1">
            <a:spLocks noGrp="1"/>
          </p:cNvSpPr>
          <p:nvPr>
            <p:ph type="title" idx="4"/>
          </p:nvPr>
        </p:nvSpPr>
        <p:spPr>
          <a:xfrm>
            <a:off x="7921900" y="2282184"/>
            <a:ext cx="3215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498" name="Google Shape;498;p16"/>
          <p:cNvSpPr txBox="1">
            <a:spLocks noGrp="1"/>
          </p:cNvSpPr>
          <p:nvPr>
            <p:ph type="subTitle" idx="1"/>
          </p:nvPr>
        </p:nvSpPr>
        <p:spPr>
          <a:xfrm>
            <a:off x="7921900" y="3134367"/>
            <a:ext cx="3215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6"/>
          <p:cNvSpPr txBox="1">
            <a:spLocks noGrp="1"/>
          </p:cNvSpPr>
          <p:nvPr>
            <p:ph type="subTitle" idx="5"/>
          </p:nvPr>
        </p:nvSpPr>
        <p:spPr>
          <a:xfrm>
            <a:off x="7921900" y="5011805"/>
            <a:ext cx="3215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16"/>
          <p:cNvSpPr txBox="1">
            <a:spLocks noGrp="1"/>
          </p:cNvSpPr>
          <p:nvPr>
            <p:ph type="subTitle" idx="6"/>
          </p:nvPr>
        </p:nvSpPr>
        <p:spPr>
          <a:xfrm>
            <a:off x="4516600" y="5011805"/>
            <a:ext cx="3215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6"/>
          <p:cNvSpPr txBox="1">
            <a:spLocks noGrp="1"/>
          </p:cNvSpPr>
          <p:nvPr>
            <p:ph type="subTitle" idx="7"/>
          </p:nvPr>
        </p:nvSpPr>
        <p:spPr>
          <a:xfrm>
            <a:off x="1111300" y="3134367"/>
            <a:ext cx="3215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8"/>
          </p:nvPr>
        </p:nvSpPr>
        <p:spPr>
          <a:xfrm>
            <a:off x="1111300" y="5011805"/>
            <a:ext cx="3215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 txBox="1">
            <a:spLocks noGrp="1"/>
          </p:cNvSpPr>
          <p:nvPr>
            <p:ph type="title" idx="9"/>
          </p:nvPr>
        </p:nvSpPr>
        <p:spPr>
          <a:xfrm>
            <a:off x="1111300" y="2282184"/>
            <a:ext cx="3215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 idx="13"/>
          </p:nvPr>
        </p:nvSpPr>
        <p:spPr>
          <a:xfrm>
            <a:off x="4515817" y="2282184"/>
            <a:ext cx="3215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3333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subTitle" idx="14"/>
          </p:nvPr>
        </p:nvSpPr>
        <p:spPr>
          <a:xfrm>
            <a:off x="4516600" y="3143100"/>
            <a:ext cx="3215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6"/>
          <p:cNvSpPr txBox="1">
            <a:spLocks noGrp="1"/>
          </p:cNvSpPr>
          <p:nvPr>
            <p:ph type="title" idx="15"/>
          </p:nvPr>
        </p:nvSpPr>
        <p:spPr>
          <a:xfrm>
            <a:off x="960000" y="714733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867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9"/>
          <p:cNvSpPr txBox="1">
            <a:spLocks noGrp="1"/>
          </p:cNvSpPr>
          <p:nvPr>
            <p:ph type="title"/>
          </p:nvPr>
        </p:nvSpPr>
        <p:spPr>
          <a:xfrm>
            <a:off x="960000" y="714733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grpSp>
        <p:nvGrpSpPr>
          <p:cNvPr id="615" name="Google Shape;615;p19"/>
          <p:cNvGrpSpPr/>
          <p:nvPr/>
        </p:nvGrpSpPr>
        <p:grpSpPr>
          <a:xfrm flipH="1">
            <a:off x="11471491" y="5502738"/>
            <a:ext cx="353927" cy="337535"/>
            <a:chOff x="8373602" y="4288128"/>
            <a:chExt cx="265445" cy="253151"/>
          </a:xfrm>
        </p:grpSpPr>
        <p:sp>
          <p:nvSpPr>
            <p:cNvPr id="616" name="Google Shape;616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9"/>
          <p:cNvGrpSpPr/>
          <p:nvPr/>
        </p:nvGrpSpPr>
        <p:grpSpPr>
          <a:xfrm rot="6478484" flipH="1">
            <a:off x="11035946" y="2008858"/>
            <a:ext cx="176965" cy="168769"/>
            <a:chOff x="8373602" y="4288128"/>
            <a:chExt cx="265445" cy="253151"/>
          </a:xfrm>
        </p:grpSpPr>
        <p:sp>
          <p:nvSpPr>
            <p:cNvPr id="620" name="Google Shape;620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3" name="Google Shape;623;p19"/>
          <p:cNvGrpSpPr/>
          <p:nvPr/>
        </p:nvGrpSpPr>
        <p:grpSpPr>
          <a:xfrm flipH="1">
            <a:off x="11330691" y="3461187"/>
            <a:ext cx="353927" cy="337535"/>
            <a:chOff x="8373602" y="4288128"/>
            <a:chExt cx="265445" cy="253151"/>
          </a:xfrm>
        </p:grpSpPr>
        <p:sp>
          <p:nvSpPr>
            <p:cNvPr id="624" name="Google Shape;624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7" name="Google Shape;627;p19"/>
          <p:cNvGrpSpPr/>
          <p:nvPr/>
        </p:nvGrpSpPr>
        <p:grpSpPr>
          <a:xfrm flipH="1">
            <a:off x="11789287" y="3904111"/>
            <a:ext cx="176964" cy="168768"/>
            <a:chOff x="8373602" y="4288128"/>
            <a:chExt cx="265445" cy="253151"/>
          </a:xfrm>
        </p:grpSpPr>
        <p:sp>
          <p:nvSpPr>
            <p:cNvPr id="628" name="Google Shape;628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9"/>
          <p:cNvGrpSpPr/>
          <p:nvPr/>
        </p:nvGrpSpPr>
        <p:grpSpPr>
          <a:xfrm rot="2066793" flipH="1">
            <a:off x="11593928" y="2948117"/>
            <a:ext cx="176952" cy="168756"/>
            <a:chOff x="8373602" y="4288128"/>
            <a:chExt cx="265445" cy="253151"/>
          </a:xfrm>
        </p:grpSpPr>
        <p:sp>
          <p:nvSpPr>
            <p:cNvPr id="632" name="Google Shape;632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5" name="Google Shape;635;p19"/>
          <p:cNvGrpSpPr/>
          <p:nvPr/>
        </p:nvGrpSpPr>
        <p:grpSpPr>
          <a:xfrm flipH="1">
            <a:off x="11586189" y="4107316"/>
            <a:ext cx="176964" cy="168768"/>
            <a:chOff x="8373602" y="4288128"/>
            <a:chExt cx="265445" cy="253151"/>
          </a:xfrm>
        </p:grpSpPr>
        <p:sp>
          <p:nvSpPr>
            <p:cNvPr id="636" name="Google Shape;636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9" name="Google Shape;639;p19"/>
          <p:cNvGrpSpPr/>
          <p:nvPr/>
        </p:nvGrpSpPr>
        <p:grpSpPr>
          <a:xfrm rot="-2254891" flipH="1">
            <a:off x="11368136" y="1572587"/>
            <a:ext cx="353933" cy="337541"/>
            <a:chOff x="8373602" y="4288128"/>
            <a:chExt cx="265445" cy="253151"/>
          </a:xfrm>
        </p:grpSpPr>
        <p:sp>
          <p:nvSpPr>
            <p:cNvPr id="640" name="Google Shape;640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3" name="Google Shape;643;p19"/>
          <p:cNvGrpSpPr/>
          <p:nvPr/>
        </p:nvGrpSpPr>
        <p:grpSpPr>
          <a:xfrm rot="11223325" flipH="1">
            <a:off x="191709" y="920176"/>
            <a:ext cx="176964" cy="168768"/>
            <a:chOff x="8373602" y="4288128"/>
            <a:chExt cx="265445" cy="253151"/>
          </a:xfrm>
        </p:grpSpPr>
        <p:sp>
          <p:nvSpPr>
            <p:cNvPr id="644" name="Google Shape;644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7" name="Google Shape;647;p19"/>
          <p:cNvGrpSpPr/>
          <p:nvPr/>
        </p:nvGrpSpPr>
        <p:grpSpPr>
          <a:xfrm rot="11223325" flipH="1">
            <a:off x="884774" y="240237"/>
            <a:ext cx="176964" cy="168768"/>
            <a:chOff x="8373602" y="4288128"/>
            <a:chExt cx="265445" cy="253151"/>
          </a:xfrm>
        </p:grpSpPr>
        <p:sp>
          <p:nvSpPr>
            <p:cNvPr id="648" name="Google Shape;648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1" name="Google Shape;651;p19"/>
          <p:cNvGrpSpPr/>
          <p:nvPr/>
        </p:nvGrpSpPr>
        <p:grpSpPr>
          <a:xfrm rot="2489924" flipH="1">
            <a:off x="256138" y="285824"/>
            <a:ext cx="353933" cy="337541"/>
            <a:chOff x="8373602" y="4288128"/>
            <a:chExt cx="265445" cy="253151"/>
          </a:xfrm>
        </p:grpSpPr>
        <p:sp>
          <p:nvSpPr>
            <p:cNvPr id="652" name="Google Shape;652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5" name="Google Shape;655;p19"/>
          <p:cNvGrpSpPr/>
          <p:nvPr/>
        </p:nvGrpSpPr>
        <p:grpSpPr>
          <a:xfrm rot="6478484" flipH="1">
            <a:off x="279447" y="3148412"/>
            <a:ext cx="176965" cy="168769"/>
            <a:chOff x="8373602" y="4288128"/>
            <a:chExt cx="265445" cy="253151"/>
          </a:xfrm>
        </p:grpSpPr>
        <p:sp>
          <p:nvSpPr>
            <p:cNvPr id="656" name="Google Shape;656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9" name="Google Shape;659;p19"/>
          <p:cNvGrpSpPr/>
          <p:nvPr/>
        </p:nvGrpSpPr>
        <p:grpSpPr>
          <a:xfrm rot="948744" flipH="1">
            <a:off x="268820" y="4586751"/>
            <a:ext cx="353943" cy="337549"/>
            <a:chOff x="8373602" y="4288128"/>
            <a:chExt cx="265445" cy="253151"/>
          </a:xfrm>
        </p:grpSpPr>
        <p:sp>
          <p:nvSpPr>
            <p:cNvPr id="660" name="Google Shape;660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3" name="Google Shape;663;p19"/>
          <p:cNvGrpSpPr/>
          <p:nvPr/>
        </p:nvGrpSpPr>
        <p:grpSpPr>
          <a:xfrm rot="3015011" flipH="1">
            <a:off x="688520" y="4144910"/>
            <a:ext cx="176953" cy="168757"/>
            <a:chOff x="8373602" y="4288128"/>
            <a:chExt cx="265445" cy="253151"/>
          </a:xfrm>
        </p:grpSpPr>
        <p:sp>
          <p:nvSpPr>
            <p:cNvPr id="664" name="Google Shape;664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9"/>
          <p:cNvGrpSpPr/>
          <p:nvPr/>
        </p:nvGrpSpPr>
        <p:grpSpPr>
          <a:xfrm rot="948413" flipH="1">
            <a:off x="616342" y="5117693"/>
            <a:ext cx="176967" cy="168771"/>
            <a:chOff x="8373602" y="4288128"/>
            <a:chExt cx="265445" cy="253151"/>
          </a:xfrm>
        </p:grpSpPr>
        <p:sp>
          <p:nvSpPr>
            <p:cNvPr id="668" name="Google Shape;668;p1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262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oogle Shape;901;p24"/>
          <p:cNvGrpSpPr/>
          <p:nvPr/>
        </p:nvGrpSpPr>
        <p:grpSpPr>
          <a:xfrm>
            <a:off x="10774261" y="5503638"/>
            <a:ext cx="353927" cy="337535"/>
            <a:chOff x="8373602" y="4288128"/>
            <a:chExt cx="265445" cy="253151"/>
          </a:xfrm>
        </p:grpSpPr>
        <p:sp>
          <p:nvSpPr>
            <p:cNvPr id="902" name="Google Shape;902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4"/>
          <p:cNvGrpSpPr/>
          <p:nvPr/>
        </p:nvGrpSpPr>
        <p:grpSpPr>
          <a:xfrm>
            <a:off x="10492629" y="5946561"/>
            <a:ext cx="176964" cy="168768"/>
            <a:chOff x="8373602" y="4288128"/>
            <a:chExt cx="265445" cy="253151"/>
          </a:xfrm>
        </p:grpSpPr>
        <p:sp>
          <p:nvSpPr>
            <p:cNvPr id="906" name="Google Shape;906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9" name="Google Shape;909;p24"/>
          <p:cNvGrpSpPr/>
          <p:nvPr/>
        </p:nvGrpSpPr>
        <p:grpSpPr>
          <a:xfrm rot="-2066599">
            <a:off x="11055755" y="4323450"/>
            <a:ext cx="353933" cy="337541"/>
            <a:chOff x="8373602" y="4288128"/>
            <a:chExt cx="265445" cy="253151"/>
          </a:xfrm>
        </p:grpSpPr>
        <p:sp>
          <p:nvSpPr>
            <p:cNvPr id="910" name="Google Shape;910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3" name="Google Shape;913;p24"/>
          <p:cNvGrpSpPr/>
          <p:nvPr/>
        </p:nvGrpSpPr>
        <p:grpSpPr>
          <a:xfrm>
            <a:off x="10695727" y="6149767"/>
            <a:ext cx="176964" cy="168768"/>
            <a:chOff x="8373602" y="4288128"/>
            <a:chExt cx="265445" cy="253151"/>
          </a:xfrm>
        </p:grpSpPr>
        <p:sp>
          <p:nvSpPr>
            <p:cNvPr id="914" name="Google Shape;914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7" name="Google Shape;917;p24"/>
          <p:cNvGrpSpPr/>
          <p:nvPr/>
        </p:nvGrpSpPr>
        <p:grpSpPr>
          <a:xfrm>
            <a:off x="11220795" y="2913395"/>
            <a:ext cx="176964" cy="168768"/>
            <a:chOff x="8373602" y="4288128"/>
            <a:chExt cx="265445" cy="253151"/>
          </a:xfrm>
        </p:grpSpPr>
        <p:sp>
          <p:nvSpPr>
            <p:cNvPr id="918" name="Google Shape;918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1" name="Google Shape;921;p24"/>
          <p:cNvGrpSpPr/>
          <p:nvPr/>
        </p:nvGrpSpPr>
        <p:grpSpPr>
          <a:xfrm rot="-2066599">
            <a:off x="10557055" y="785250"/>
            <a:ext cx="353933" cy="337541"/>
            <a:chOff x="8373602" y="4288128"/>
            <a:chExt cx="265445" cy="253151"/>
          </a:xfrm>
        </p:grpSpPr>
        <p:sp>
          <p:nvSpPr>
            <p:cNvPr id="922" name="Google Shape;922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5" name="Google Shape;925;p24"/>
          <p:cNvGrpSpPr/>
          <p:nvPr/>
        </p:nvGrpSpPr>
        <p:grpSpPr>
          <a:xfrm rot="-2066793">
            <a:off x="10929364" y="1594401"/>
            <a:ext cx="176952" cy="168756"/>
            <a:chOff x="8373602" y="4288128"/>
            <a:chExt cx="265445" cy="253151"/>
          </a:xfrm>
        </p:grpSpPr>
        <p:sp>
          <p:nvSpPr>
            <p:cNvPr id="926" name="Google Shape;926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9" name="Google Shape;929;p24"/>
          <p:cNvGrpSpPr/>
          <p:nvPr/>
        </p:nvGrpSpPr>
        <p:grpSpPr>
          <a:xfrm rot="10800000" flipH="1">
            <a:off x="864479" y="2084897"/>
            <a:ext cx="176964" cy="168768"/>
            <a:chOff x="8373602" y="4288128"/>
            <a:chExt cx="265445" cy="253151"/>
          </a:xfrm>
        </p:grpSpPr>
        <p:sp>
          <p:nvSpPr>
            <p:cNvPr id="930" name="Google Shape;930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3" name="Google Shape;933;p24"/>
          <p:cNvGrpSpPr/>
          <p:nvPr/>
        </p:nvGrpSpPr>
        <p:grpSpPr>
          <a:xfrm rot="-8733207" flipH="1">
            <a:off x="1148597" y="1438203"/>
            <a:ext cx="176952" cy="168756"/>
            <a:chOff x="8373602" y="4288128"/>
            <a:chExt cx="265445" cy="253151"/>
          </a:xfrm>
        </p:grpSpPr>
        <p:sp>
          <p:nvSpPr>
            <p:cNvPr id="934" name="Google Shape;934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7" name="Google Shape;937;p24"/>
          <p:cNvGrpSpPr/>
          <p:nvPr/>
        </p:nvGrpSpPr>
        <p:grpSpPr>
          <a:xfrm rot="948744" flipH="1">
            <a:off x="852605" y="4865818"/>
            <a:ext cx="353943" cy="337549"/>
            <a:chOff x="8373602" y="4288128"/>
            <a:chExt cx="265445" cy="253151"/>
          </a:xfrm>
        </p:grpSpPr>
        <p:sp>
          <p:nvSpPr>
            <p:cNvPr id="938" name="Google Shape;938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1" name="Google Shape;941;p24"/>
          <p:cNvGrpSpPr/>
          <p:nvPr/>
        </p:nvGrpSpPr>
        <p:grpSpPr>
          <a:xfrm rot="948413" flipH="1">
            <a:off x="1200125" y="5396760"/>
            <a:ext cx="176967" cy="168771"/>
            <a:chOff x="8373602" y="4288128"/>
            <a:chExt cx="265445" cy="253151"/>
          </a:xfrm>
        </p:grpSpPr>
        <p:sp>
          <p:nvSpPr>
            <p:cNvPr id="942" name="Google Shape;942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5" name="Google Shape;945;p24"/>
          <p:cNvGrpSpPr/>
          <p:nvPr/>
        </p:nvGrpSpPr>
        <p:grpSpPr>
          <a:xfrm rot="3015011" flipH="1">
            <a:off x="1272302" y="4423976"/>
            <a:ext cx="176953" cy="168757"/>
            <a:chOff x="8373602" y="4288128"/>
            <a:chExt cx="265445" cy="253151"/>
          </a:xfrm>
        </p:grpSpPr>
        <p:sp>
          <p:nvSpPr>
            <p:cNvPr id="946" name="Google Shape;946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9" name="Google Shape;949;p24"/>
          <p:cNvGrpSpPr/>
          <p:nvPr/>
        </p:nvGrpSpPr>
        <p:grpSpPr>
          <a:xfrm>
            <a:off x="813311" y="3630667"/>
            <a:ext cx="176964" cy="168768"/>
            <a:chOff x="8373602" y="4288128"/>
            <a:chExt cx="265445" cy="253151"/>
          </a:xfrm>
        </p:grpSpPr>
        <p:sp>
          <p:nvSpPr>
            <p:cNvPr id="950" name="Google Shape;950;p24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226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" name="Google Shape;954;p25"/>
          <p:cNvGrpSpPr/>
          <p:nvPr/>
        </p:nvGrpSpPr>
        <p:grpSpPr>
          <a:xfrm>
            <a:off x="10510291" y="458633"/>
            <a:ext cx="465259" cy="737668"/>
            <a:chOff x="8429375" y="536050"/>
            <a:chExt cx="672727" cy="1066611"/>
          </a:xfrm>
        </p:grpSpPr>
        <p:sp>
          <p:nvSpPr>
            <p:cNvPr id="955" name="Google Shape;955;p25"/>
            <p:cNvSpPr/>
            <p:nvPr/>
          </p:nvSpPr>
          <p:spPr>
            <a:xfrm>
              <a:off x="8429375" y="536050"/>
              <a:ext cx="672727" cy="1066611"/>
            </a:xfrm>
            <a:custGeom>
              <a:avLst/>
              <a:gdLst/>
              <a:ahLst/>
              <a:cxnLst/>
              <a:rect l="l" t="t" r="r" b="b"/>
              <a:pathLst>
                <a:path w="13216" h="20954" extrusionOk="0">
                  <a:moveTo>
                    <a:pt x="10500" y="2032"/>
                  </a:moveTo>
                  <a:lnTo>
                    <a:pt x="10500" y="2032"/>
                  </a:lnTo>
                  <a:cubicBezTo>
                    <a:pt x="10089" y="2968"/>
                    <a:pt x="9541" y="3790"/>
                    <a:pt x="9016" y="4611"/>
                  </a:cubicBezTo>
                  <a:cubicBezTo>
                    <a:pt x="8537" y="5342"/>
                    <a:pt x="8103" y="6072"/>
                    <a:pt x="7647" y="6803"/>
                  </a:cubicBezTo>
                  <a:cubicBezTo>
                    <a:pt x="7532" y="6985"/>
                    <a:pt x="7441" y="7168"/>
                    <a:pt x="7350" y="7328"/>
                  </a:cubicBezTo>
                  <a:cubicBezTo>
                    <a:pt x="6939" y="8126"/>
                    <a:pt x="6985" y="8332"/>
                    <a:pt x="7761" y="8811"/>
                  </a:cubicBezTo>
                  <a:cubicBezTo>
                    <a:pt x="8331" y="9176"/>
                    <a:pt x="8948" y="9473"/>
                    <a:pt x="9541" y="9838"/>
                  </a:cubicBezTo>
                  <a:cubicBezTo>
                    <a:pt x="10226" y="10272"/>
                    <a:pt x="10888" y="10728"/>
                    <a:pt x="11550" y="11208"/>
                  </a:cubicBezTo>
                  <a:cubicBezTo>
                    <a:pt x="11778" y="11390"/>
                    <a:pt x="11983" y="11641"/>
                    <a:pt x="12120" y="11893"/>
                  </a:cubicBezTo>
                  <a:cubicBezTo>
                    <a:pt x="12349" y="12281"/>
                    <a:pt x="12303" y="12554"/>
                    <a:pt x="12006" y="12874"/>
                  </a:cubicBezTo>
                  <a:cubicBezTo>
                    <a:pt x="11915" y="12965"/>
                    <a:pt x="11824" y="13057"/>
                    <a:pt x="11732" y="13125"/>
                  </a:cubicBezTo>
                  <a:cubicBezTo>
                    <a:pt x="11618" y="13239"/>
                    <a:pt x="11504" y="13331"/>
                    <a:pt x="11367" y="13422"/>
                  </a:cubicBezTo>
                  <a:cubicBezTo>
                    <a:pt x="8993" y="15088"/>
                    <a:pt x="6619" y="16777"/>
                    <a:pt x="4223" y="18443"/>
                  </a:cubicBezTo>
                  <a:cubicBezTo>
                    <a:pt x="3355" y="19060"/>
                    <a:pt x="2442" y="19608"/>
                    <a:pt x="1484" y="20064"/>
                  </a:cubicBezTo>
                  <a:cubicBezTo>
                    <a:pt x="1347" y="20132"/>
                    <a:pt x="1210" y="20201"/>
                    <a:pt x="1073" y="20269"/>
                  </a:cubicBezTo>
                  <a:cubicBezTo>
                    <a:pt x="890" y="20087"/>
                    <a:pt x="1073" y="19973"/>
                    <a:pt x="1141" y="19881"/>
                  </a:cubicBezTo>
                  <a:cubicBezTo>
                    <a:pt x="2283" y="18352"/>
                    <a:pt x="3401" y="16823"/>
                    <a:pt x="4656" y="15385"/>
                  </a:cubicBezTo>
                  <a:cubicBezTo>
                    <a:pt x="5318" y="14654"/>
                    <a:pt x="5935" y="13878"/>
                    <a:pt x="6574" y="13125"/>
                  </a:cubicBezTo>
                  <a:cubicBezTo>
                    <a:pt x="6642" y="13057"/>
                    <a:pt x="6711" y="12965"/>
                    <a:pt x="6779" y="12897"/>
                  </a:cubicBezTo>
                  <a:cubicBezTo>
                    <a:pt x="7259" y="12258"/>
                    <a:pt x="7213" y="11984"/>
                    <a:pt x="6528" y="11550"/>
                  </a:cubicBezTo>
                  <a:cubicBezTo>
                    <a:pt x="6391" y="11459"/>
                    <a:pt x="6209" y="11390"/>
                    <a:pt x="6049" y="11322"/>
                  </a:cubicBezTo>
                  <a:cubicBezTo>
                    <a:pt x="5067" y="10934"/>
                    <a:pt x="4063" y="10546"/>
                    <a:pt x="3081" y="10135"/>
                  </a:cubicBezTo>
                  <a:cubicBezTo>
                    <a:pt x="2876" y="10044"/>
                    <a:pt x="2693" y="9952"/>
                    <a:pt x="2488" y="9838"/>
                  </a:cubicBezTo>
                  <a:cubicBezTo>
                    <a:pt x="2465" y="9519"/>
                    <a:pt x="2625" y="9336"/>
                    <a:pt x="2785" y="9154"/>
                  </a:cubicBezTo>
                  <a:cubicBezTo>
                    <a:pt x="3196" y="8743"/>
                    <a:pt x="3584" y="8309"/>
                    <a:pt x="4017" y="7921"/>
                  </a:cubicBezTo>
                  <a:cubicBezTo>
                    <a:pt x="5067" y="6962"/>
                    <a:pt x="6140" y="6026"/>
                    <a:pt x="7190" y="5068"/>
                  </a:cubicBezTo>
                  <a:cubicBezTo>
                    <a:pt x="8308" y="4086"/>
                    <a:pt x="9473" y="3128"/>
                    <a:pt x="10500" y="2032"/>
                  </a:cubicBezTo>
                  <a:close/>
                  <a:moveTo>
                    <a:pt x="11572" y="1"/>
                  </a:moveTo>
                  <a:cubicBezTo>
                    <a:pt x="11048" y="343"/>
                    <a:pt x="10614" y="617"/>
                    <a:pt x="10226" y="1005"/>
                  </a:cubicBezTo>
                  <a:cubicBezTo>
                    <a:pt x="9746" y="1439"/>
                    <a:pt x="9244" y="1872"/>
                    <a:pt x="8765" y="2329"/>
                  </a:cubicBezTo>
                  <a:cubicBezTo>
                    <a:pt x="8286" y="2785"/>
                    <a:pt x="7806" y="3242"/>
                    <a:pt x="7350" y="3698"/>
                  </a:cubicBezTo>
                  <a:cubicBezTo>
                    <a:pt x="7053" y="3995"/>
                    <a:pt x="6802" y="4315"/>
                    <a:pt x="6505" y="4588"/>
                  </a:cubicBezTo>
                  <a:cubicBezTo>
                    <a:pt x="5273" y="5730"/>
                    <a:pt x="4040" y="6848"/>
                    <a:pt x="2830" y="7989"/>
                  </a:cubicBezTo>
                  <a:cubicBezTo>
                    <a:pt x="2534" y="8263"/>
                    <a:pt x="2237" y="8537"/>
                    <a:pt x="1986" y="8857"/>
                  </a:cubicBezTo>
                  <a:cubicBezTo>
                    <a:pt x="1552" y="9427"/>
                    <a:pt x="1666" y="10021"/>
                    <a:pt x="2237" y="10432"/>
                  </a:cubicBezTo>
                  <a:cubicBezTo>
                    <a:pt x="2420" y="10569"/>
                    <a:pt x="2625" y="10683"/>
                    <a:pt x="2830" y="10774"/>
                  </a:cubicBezTo>
                  <a:cubicBezTo>
                    <a:pt x="3310" y="10980"/>
                    <a:pt x="3812" y="11185"/>
                    <a:pt x="4314" y="11390"/>
                  </a:cubicBezTo>
                  <a:cubicBezTo>
                    <a:pt x="4748" y="11550"/>
                    <a:pt x="5204" y="11687"/>
                    <a:pt x="5661" y="11870"/>
                  </a:cubicBezTo>
                  <a:cubicBezTo>
                    <a:pt x="5798" y="11915"/>
                    <a:pt x="5980" y="11915"/>
                    <a:pt x="6026" y="12189"/>
                  </a:cubicBezTo>
                  <a:cubicBezTo>
                    <a:pt x="5432" y="12920"/>
                    <a:pt x="4862" y="13719"/>
                    <a:pt x="4223" y="14472"/>
                  </a:cubicBezTo>
                  <a:cubicBezTo>
                    <a:pt x="2808" y="16161"/>
                    <a:pt x="1598" y="18010"/>
                    <a:pt x="342" y="19813"/>
                  </a:cubicBezTo>
                  <a:cubicBezTo>
                    <a:pt x="183" y="20041"/>
                    <a:pt x="23" y="20269"/>
                    <a:pt x="0" y="20566"/>
                  </a:cubicBezTo>
                  <a:cubicBezTo>
                    <a:pt x="199" y="20827"/>
                    <a:pt x="429" y="20953"/>
                    <a:pt x="683" y="20953"/>
                  </a:cubicBezTo>
                  <a:cubicBezTo>
                    <a:pt x="808" y="20953"/>
                    <a:pt x="938" y="20923"/>
                    <a:pt x="1073" y="20863"/>
                  </a:cubicBezTo>
                  <a:cubicBezTo>
                    <a:pt x="1392" y="20749"/>
                    <a:pt x="1689" y="20635"/>
                    <a:pt x="1986" y="20475"/>
                  </a:cubicBezTo>
                  <a:cubicBezTo>
                    <a:pt x="3333" y="19790"/>
                    <a:pt x="4656" y="19037"/>
                    <a:pt x="5912" y="18170"/>
                  </a:cubicBezTo>
                  <a:cubicBezTo>
                    <a:pt x="7829" y="16800"/>
                    <a:pt x="9746" y="15430"/>
                    <a:pt x="11664" y="14038"/>
                  </a:cubicBezTo>
                  <a:cubicBezTo>
                    <a:pt x="11961" y="13833"/>
                    <a:pt x="12257" y="13582"/>
                    <a:pt x="12531" y="13331"/>
                  </a:cubicBezTo>
                  <a:cubicBezTo>
                    <a:pt x="12691" y="13194"/>
                    <a:pt x="12828" y="13011"/>
                    <a:pt x="12874" y="12828"/>
                  </a:cubicBezTo>
                  <a:cubicBezTo>
                    <a:pt x="13079" y="12052"/>
                    <a:pt x="13216" y="11756"/>
                    <a:pt x="12394" y="11117"/>
                  </a:cubicBezTo>
                  <a:cubicBezTo>
                    <a:pt x="12326" y="11071"/>
                    <a:pt x="12280" y="11025"/>
                    <a:pt x="12212" y="10980"/>
                  </a:cubicBezTo>
                  <a:cubicBezTo>
                    <a:pt x="11070" y="10044"/>
                    <a:pt x="9861" y="9199"/>
                    <a:pt x="8605" y="8423"/>
                  </a:cubicBezTo>
                  <a:cubicBezTo>
                    <a:pt x="8445" y="8332"/>
                    <a:pt x="8286" y="8195"/>
                    <a:pt x="8126" y="8081"/>
                  </a:cubicBezTo>
                  <a:cubicBezTo>
                    <a:pt x="8172" y="7921"/>
                    <a:pt x="8217" y="7807"/>
                    <a:pt x="8263" y="7693"/>
                  </a:cubicBezTo>
                  <a:cubicBezTo>
                    <a:pt x="8674" y="6917"/>
                    <a:pt x="9085" y="6118"/>
                    <a:pt x="9518" y="5342"/>
                  </a:cubicBezTo>
                  <a:cubicBezTo>
                    <a:pt x="10203" y="4109"/>
                    <a:pt x="10911" y="2877"/>
                    <a:pt x="11618" y="1644"/>
                  </a:cubicBezTo>
                  <a:cubicBezTo>
                    <a:pt x="11801" y="1302"/>
                    <a:pt x="11938" y="914"/>
                    <a:pt x="12120" y="526"/>
                  </a:cubicBezTo>
                  <a:cubicBezTo>
                    <a:pt x="11938" y="343"/>
                    <a:pt x="11778" y="183"/>
                    <a:pt x="1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25"/>
            <p:cNvSpPr/>
            <p:nvPr/>
          </p:nvSpPr>
          <p:spPr>
            <a:xfrm>
              <a:off x="8877821" y="1135115"/>
              <a:ext cx="96511" cy="64392"/>
            </a:xfrm>
            <a:custGeom>
              <a:avLst/>
              <a:gdLst/>
              <a:ahLst/>
              <a:cxnLst/>
              <a:rect l="l" t="t" r="r" b="b"/>
              <a:pathLst>
                <a:path w="1896" h="1265" extrusionOk="0">
                  <a:moveTo>
                    <a:pt x="1623" y="1"/>
                  </a:moveTo>
                  <a:cubicBezTo>
                    <a:pt x="1525" y="1"/>
                    <a:pt x="1430" y="42"/>
                    <a:pt x="1347" y="101"/>
                  </a:cubicBezTo>
                  <a:cubicBezTo>
                    <a:pt x="868" y="352"/>
                    <a:pt x="411" y="626"/>
                    <a:pt x="69" y="1059"/>
                  </a:cubicBezTo>
                  <a:cubicBezTo>
                    <a:pt x="46" y="1105"/>
                    <a:pt x="23" y="1174"/>
                    <a:pt x="1" y="1265"/>
                  </a:cubicBezTo>
                  <a:cubicBezTo>
                    <a:pt x="503" y="1128"/>
                    <a:pt x="1324" y="694"/>
                    <a:pt x="1872" y="283"/>
                  </a:cubicBezTo>
                  <a:cubicBezTo>
                    <a:pt x="1895" y="261"/>
                    <a:pt x="1872" y="192"/>
                    <a:pt x="1895" y="124"/>
                  </a:cubicBezTo>
                  <a:cubicBezTo>
                    <a:pt x="1807" y="36"/>
                    <a:pt x="1714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25"/>
            <p:cNvSpPr/>
            <p:nvPr/>
          </p:nvSpPr>
          <p:spPr>
            <a:xfrm>
              <a:off x="8917321" y="1167438"/>
              <a:ext cx="91828" cy="56502"/>
            </a:xfrm>
            <a:custGeom>
              <a:avLst/>
              <a:gdLst/>
              <a:ahLst/>
              <a:cxnLst/>
              <a:rect l="l" t="t" r="r" b="b"/>
              <a:pathLst>
                <a:path w="1804" h="1110" extrusionOk="0">
                  <a:moveTo>
                    <a:pt x="1601" y="1"/>
                  </a:moveTo>
                  <a:cubicBezTo>
                    <a:pt x="1474" y="1"/>
                    <a:pt x="1359" y="80"/>
                    <a:pt x="1233" y="128"/>
                  </a:cubicBezTo>
                  <a:cubicBezTo>
                    <a:pt x="571" y="447"/>
                    <a:pt x="343" y="630"/>
                    <a:pt x="1" y="1109"/>
                  </a:cubicBezTo>
                  <a:cubicBezTo>
                    <a:pt x="663" y="790"/>
                    <a:pt x="1256" y="584"/>
                    <a:pt x="1781" y="196"/>
                  </a:cubicBezTo>
                  <a:cubicBezTo>
                    <a:pt x="1804" y="173"/>
                    <a:pt x="1781" y="105"/>
                    <a:pt x="1781" y="59"/>
                  </a:cubicBezTo>
                  <a:cubicBezTo>
                    <a:pt x="1717" y="17"/>
                    <a:pt x="1658" y="1"/>
                    <a:pt x="1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8845295" y="1114093"/>
              <a:ext cx="67446" cy="44743"/>
            </a:xfrm>
            <a:custGeom>
              <a:avLst/>
              <a:gdLst/>
              <a:ahLst/>
              <a:cxnLst/>
              <a:rect l="l" t="t" r="r" b="b"/>
              <a:pathLst>
                <a:path w="1325" h="879" extrusionOk="0">
                  <a:moveTo>
                    <a:pt x="1012" y="0"/>
                  </a:moveTo>
                  <a:cubicBezTo>
                    <a:pt x="987" y="0"/>
                    <a:pt x="965" y="13"/>
                    <a:pt x="936" y="34"/>
                  </a:cubicBezTo>
                  <a:cubicBezTo>
                    <a:pt x="662" y="240"/>
                    <a:pt x="411" y="422"/>
                    <a:pt x="160" y="651"/>
                  </a:cubicBezTo>
                  <a:cubicBezTo>
                    <a:pt x="92" y="696"/>
                    <a:pt x="69" y="788"/>
                    <a:pt x="1" y="879"/>
                  </a:cubicBezTo>
                  <a:cubicBezTo>
                    <a:pt x="640" y="788"/>
                    <a:pt x="777" y="719"/>
                    <a:pt x="1324" y="217"/>
                  </a:cubicBezTo>
                  <a:cubicBezTo>
                    <a:pt x="1136" y="60"/>
                    <a:pt x="1067" y="0"/>
                    <a:pt x="1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59" name="Google Shape;959;p25"/>
          <p:cNvGrpSpPr/>
          <p:nvPr/>
        </p:nvGrpSpPr>
        <p:grpSpPr>
          <a:xfrm rot="10800000" flipH="1">
            <a:off x="752060" y="528054"/>
            <a:ext cx="353927" cy="337535"/>
            <a:chOff x="8373602" y="4288128"/>
            <a:chExt cx="265445" cy="253151"/>
          </a:xfrm>
        </p:grpSpPr>
        <p:sp>
          <p:nvSpPr>
            <p:cNvPr id="960" name="Google Shape;960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25"/>
          <p:cNvGrpSpPr/>
          <p:nvPr/>
        </p:nvGrpSpPr>
        <p:grpSpPr>
          <a:xfrm rot="10800000" flipH="1">
            <a:off x="1903629" y="612447"/>
            <a:ext cx="176964" cy="168768"/>
            <a:chOff x="8373602" y="4288128"/>
            <a:chExt cx="265445" cy="253151"/>
          </a:xfrm>
        </p:grpSpPr>
        <p:sp>
          <p:nvSpPr>
            <p:cNvPr id="964" name="Google Shape;964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7" name="Google Shape;967;p25"/>
          <p:cNvGrpSpPr/>
          <p:nvPr/>
        </p:nvGrpSpPr>
        <p:grpSpPr>
          <a:xfrm rot="-8733596" flipH="1">
            <a:off x="3612911" y="6351935"/>
            <a:ext cx="176981" cy="168756"/>
            <a:chOff x="8373602" y="4288128"/>
            <a:chExt cx="265445" cy="253151"/>
          </a:xfrm>
        </p:grpSpPr>
        <p:sp>
          <p:nvSpPr>
            <p:cNvPr id="968" name="Google Shape;968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1" name="Google Shape;971;p25"/>
          <p:cNvGrpSpPr/>
          <p:nvPr/>
        </p:nvGrpSpPr>
        <p:grpSpPr>
          <a:xfrm rot="-8733207" flipH="1">
            <a:off x="665797" y="1209903"/>
            <a:ext cx="176952" cy="168756"/>
            <a:chOff x="8373602" y="4288128"/>
            <a:chExt cx="265445" cy="253151"/>
          </a:xfrm>
        </p:grpSpPr>
        <p:sp>
          <p:nvSpPr>
            <p:cNvPr id="972" name="Google Shape;972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25"/>
          <p:cNvGrpSpPr/>
          <p:nvPr/>
        </p:nvGrpSpPr>
        <p:grpSpPr>
          <a:xfrm rot="948413" flipH="1">
            <a:off x="1125625" y="1209911"/>
            <a:ext cx="176967" cy="168771"/>
            <a:chOff x="8373602" y="4288128"/>
            <a:chExt cx="265445" cy="253151"/>
          </a:xfrm>
        </p:grpSpPr>
        <p:sp>
          <p:nvSpPr>
            <p:cNvPr id="976" name="Google Shape;976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9" name="Google Shape;979;p25"/>
          <p:cNvGrpSpPr/>
          <p:nvPr/>
        </p:nvGrpSpPr>
        <p:grpSpPr>
          <a:xfrm rot="3015231" flipH="1">
            <a:off x="11304883" y="528046"/>
            <a:ext cx="353935" cy="337541"/>
            <a:chOff x="8373602" y="4288128"/>
            <a:chExt cx="265445" cy="253151"/>
          </a:xfrm>
        </p:grpSpPr>
        <p:sp>
          <p:nvSpPr>
            <p:cNvPr id="980" name="Google Shape;980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3" name="Google Shape;983;p25"/>
          <p:cNvGrpSpPr/>
          <p:nvPr/>
        </p:nvGrpSpPr>
        <p:grpSpPr>
          <a:xfrm flipH="1">
            <a:off x="8397503" y="5837111"/>
            <a:ext cx="176964" cy="168768"/>
            <a:chOff x="8373602" y="4288128"/>
            <a:chExt cx="265445" cy="253151"/>
          </a:xfrm>
        </p:grpSpPr>
        <p:sp>
          <p:nvSpPr>
            <p:cNvPr id="984" name="Google Shape;984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7" name="Google Shape;987;p25"/>
          <p:cNvGrpSpPr/>
          <p:nvPr/>
        </p:nvGrpSpPr>
        <p:grpSpPr>
          <a:xfrm rot="2066793" flipH="1">
            <a:off x="5162461" y="6338283"/>
            <a:ext cx="176952" cy="168756"/>
            <a:chOff x="8373602" y="4288128"/>
            <a:chExt cx="265445" cy="253151"/>
          </a:xfrm>
        </p:grpSpPr>
        <p:sp>
          <p:nvSpPr>
            <p:cNvPr id="988" name="Google Shape;988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1" name="Google Shape;991;p25"/>
          <p:cNvGrpSpPr/>
          <p:nvPr/>
        </p:nvGrpSpPr>
        <p:grpSpPr>
          <a:xfrm flipH="1">
            <a:off x="8863622" y="6338283"/>
            <a:ext cx="176964" cy="168768"/>
            <a:chOff x="8373602" y="4288128"/>
            <a:chExt cx="265445" cy="253151"/>
          </a:xfrm>
        </p:grpSpPr>
        <p:sp>
          <p:nvSpPr>
            <p:cNvPr id="992" name="Google Shape;992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5" name="Google Shape;995;p25"/>
          <p:cNvGrpSpPr/>
          <p:nvPr/>
        </p:nvGrpSpPr>
        <p:grpSpPr>
          <a:xfrm rot="2066599" flipH="1">
            <a:off x="333691" y="4497134"/>
            <a:ext cx="353933" cy="337541"/>
            <a:chOff x="8373602" y="4288128"/>
            <a:chExt cx="265445" cy="253151"/>
          </a:xfrm>
        </p:grpSpPr>
        <p:sp>
          <p:nvSpPr>
            <p:cNvPr id="996" name="Google Shape;996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9" name="Google Shape;999;p25"/>
          <p:cNvGrpSpPr/>
          <p:nvPr/>
        </p:nvGrpSpPr>
        <p:grpSpPr>
          <a:xfrm rot="2066599" flipH="1">
            <a:off x="456591" y="3728933"/>
            <a:ext cx="353933" cy="337541"/>
            <a:chOff x="8373602" y="4288128"/>
            <a:chExt cx="265445" cy="253151"/>
          </a:xfrm>
        </p:grpSpPr>
        <p:sp>
          <p:nvSpPr>
            <p:cNvPr id="1000" name="Google Shape;1000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3" name="Google Shape;1003;p25"/>
          <p:cNvGrpSpPr/>
          <p:nvPr/>
        </p:nvGrpSpPr>
        <p:grpSpPr>
          <a:xfrm>
            <a:off x="720340" y="5680599"/>
            <a:ext cx="465259" cy="737668"/>
            <a:chOff x="8429375" y="536050"/>
            <a:chExt cx="672727" cy="1066611"/>
          </a:xfrm>
        </p:grpSpPr>
        <p:sp>
          <p:nvSpPr>
            <p:cNvPr id="1004" name="Google Shape;1004;p25"/>
            <p:cNvSpPr/>
            <p:nvPr/>
          </p:nvSpPr>
          <p:spPr>
            <a:xfrm>
              <a:off x="8429375" y="536050"/>
              <a:ext cx="672727" cy="1066611"/>
            </a:xfrm>
            <a:custGeom>
              <a:avLst/>
              <a:gdLst/>
              <a:ahLst/>
              <a:cxnLst/>
              <a:rect l="l" t="t" r="r" b="b"/>
              <a:pathLst>
                <a:path w="13216" h="20954" extrusionOk="0">
                  <a:moveTo>
                    <a:pt x="10500" y="2032"/>
                  </a:moveTo>
                  <a:lnTo>
                    <a:pt x="10500" y="2032"/>
                  </a:lnTo>
                  <a:cubicBezTo>
                    <a:pt x="10089" y="2968"/>
                    <a:pt x="9541" y="3790"/>
                    <a:pt x="9016" y="4611"/>
                  </a:cubicBezTo>
                  <a:cubicBezTo>
                    <a:pt x="8537" y="5342"/>
                    <a:pt x="8103" y="6072"/>
                    <a:pt x="7647" y="6803"/>
                  </a:cubicBezTo>
                  <a:cubicBezTo>
                    <a:pt x="7532" y="6985"/>
                    <a:pt x="7441" y="7168"/>
                    <a:pt x="7350" y="7328"/>
                  </a:cubicBezTo>
                  <a:cubicBezTo>
                    <a:pt x="6939" y="8126"/>
                    <a:pt x="6985" y="8332"/>
                    <a:pt x="7761" y="8811"/>
                  </a:cubicBezTo>
                  <a:cubicBezTo>
                    <a:pt x="8331" y="9176"/>
                    <a:pt x="8948" y="9473"/>
                    <a:pt x="9541" y="9838"/>
                  </a:cubicBezTo>
                  <a:cubicBezTo>
                    <a:pt x="10226" y="10272"/>
                    <a:pt x="10888" y="10728"/>
                    <a:pt x="11550" y="11208"/>
                  </a:cubicBezTo>
                  <a:cubicBezTo>
                    <a:pt x="11778" y="11390"/>
                    <a:pt x="11983" y="11641"/>
                    <a:pt x="12120" y="11893"/>
                  </a:cubicBezTo>
                  <a:cubicBezTo>
                    <a:pt x="12349" y="12281"/>
                    <a:pt x="12303" y="12554"/>
                    <a:pt x="12006" y="12874"/>
                  </a:cubicBezTo>
                  <a:cubicBezTo>
                    <a:pt x="11915" y="12965"/>
                    <a:pt x="11824" y="13057"/>
                    <a:pt x="11732" y="13125"/>
                  </a:cubicBezTo>
                  <a:cubicBezTo>
                    <a:pt x="11618" y="13239"/>
                    <a:pt x="11504" y="13331"/>
                    <a:pt x="11367" y="13422"/>
                  </a:cubicBezTo>
                  <a:cubicBezTo>
                    <a:pt x="8993" y="15088"/>
                    <a:pt x="6619" y="16777"/>
                    <a:pt x="4223" y="18443"/>
                  </a:cubicBezTo>
                  <a:cubicBezTo>
                    <a:pt x="3355" y="19060"/>
                    <a:pt x="2442" y="19608"/>
                    <a:pt x="1484" y="20064"/>
                  </a:cubicBezTo>
                  <a:cubicBezTo>
                    <a:pt x="1347" y="20132"/>
                    <a:pt x="1210" y="20201"/>
                    <a:pt x="1073" y="20269"/>
                  </a:cubicBezTo>
                  <a:cubicBezTo>
                    <a:pt x="890" y="20087"/>
                    <a:pt x="1073" y="19973"/>
                    <a:pt x="1141" y="19881"/>
                  </a:cubicBezTo>
                  <a:cubicBezTo>
                    <a:pt x="2283" y="18352"/>
                    <a:pt x="3401" y="16823"/>
                    <a:pt x="4656" y="15385"/>
                  </a:cubicBezTo>
                  <a:cubicBezTo>
                    <a:pt x="5318" y="14654"/>
                    <a:pt x="5935" y="13878"/>
                    <a:pt x="6574" y="13125"/>
                  </a:cubicBezTo>
                  <a:cubicBezTo>
                    <a:pt x="6642" y="13057"/>
                    <a:pt x="6711" y="12965"/>
                    <a:pt x="6779" y="12897"/>
                  </a:cubicBezTo>
                  <a:cubicBezTo>
                    <a:pt x="7259" y="12258"/>
                    <a:pt x="7213" y="11984"/>
                    <a:pt x="6528" y="11550"/>
                  </a:cubicBezTo>
                  <a:cubicBezTo>
                    <a:pt x="6391" y="11459"/>
                    <a:pt x="6209" y="11390"/>
                    <a:pt x="6049" y="11322"/>
                  </a:cubicBezTo>
                  <a:cubicBezTo>
                    <a:pt x="5067" y="10934"/>
                    <a:pt x="4063" y="10546"/>
                    <a:pt x="3081" y="10135"/>
                  </a:cubicBezTo>
                  <a:cubicBezTo>
                    <a:pt x="2876" y="10044"/>
                    <a:pt x="2693" y="9952"/>
                    <a:pt x="2488" y="9838"/>
                  </a:cubicBezTo>
                  <a:cubicBezTo>
                    <a:pt x="2465" y="9519"/>
                    <a:pt x="2625" y="9336"/>
                    <a:pt x="2785" y="9154"/>
                  </a:cubicBezTo>
                  <a:cubicBezTo>
                    <a:pt x="3196" y="8743"/>
                    <a:pt x="3584" y="8309"/>
                    <a:pt x="4017" y="7921"/>
                  </a:cubicBezTo>
                  <a:cubicBezTo>
                    <a:pt x="5067" y="6962"/>
                    <a:pt x="6140" y="6026"/>
                    <a:pt x="7190" y="5068"/>
                  </a:cubicBezTo>
                  <a:cubicBezTo>
                    <a:pt x="8308" y="4086"/>
                    <a:pt x="9473" y="3128"/>
                    <a:pt x="10500" y="2032"/>
                  </a:cubicBezTo>
                  <a:close/>
                  <a:moveTo>
                    <a:pt x="11572" y="1"/>
                  </a:moveTo>
                  <a:cubicBezTo>
                    <a:pt x="11048" y="343"/>
                    <a:pt x="10614" y="617"/>
                    <a:pt x="10226" y="1005"/>
                  </a:cubicBezTo>
                  <a:cubicBezTo>
                    <a:pt x="9746" y="1439"/>
                    <a:pt x="9244" y="1872"/>
                    <a:pt x="8765" y="2329"/>
                  </a:cubicBezTo>
                  <a:cubicBezTo>
                    <a:pt x="8286" y="2785"/>
                    <a:pt x="7806" y="3242"/>
                    <a:pt x="7350" y="3698"/>
                  </a:cubicBezTo>
                  <a:cubicBezTo>
                    <a:pt x="7053" y="3995"/>
                    <a:pt x="6802" y="4315"/>
                    <a:pt x="6505" y="4588"/>
                  </a:cubicBezTo>
                  <a:cubicBezTo>
                    <a:pt x="5273" y="5730"/>
                    <a:pt x="4040" y="6848"/>
                    <a:pt x="2830" y="7989"/>
                  </a:cubicBezTo>
                  <a:cubicBezTo>
                    <a:pt x="2534" y="8263"/>
                    <a:pt x="2237" y="8537"/>
                    <a:pt x="1986" y="8857"/>
                  </a:cubicBezTo>
                  <a:cubicBezTo>
                    <a:pt x="1552" y="9427"/>
                    <a:pt x="1666" y="10021"/>
                    <a:pt x="2237" y="10432"/>
                  </a:cubicBezTo>
                  <a:cubicBezTo>
                    <a:pt x="2420" y="10569"/>
                    <a:pt x="2625" y="10683"/>
                    <a:pt x="2830" y="10774"/>
                  </a:cubicBezTo>
                  <a:cubicBezTo>
                    <a:pt x="3310" y="10980"/>
                    <a:pt x="3812" y="11185"/>
                    <a:pt x="4314" y="11390"/>
                  </a:cubicBezTo>
                  <a:cubicBezTo>
                    <a:pt x="4748" y="11550"/>
                    <a:pt x="5204" y="11687"/>
                    <a:pt x="5661" y="11870"/>
                  </a:cubicBezTo>
                  <a:cubicBezTo>
                    <a:pt x="5798" y="11915"/>
                    <a:pt x="5980" y="11915"/>
                    <a:pt x="6026" y="12189"/>
                  </a:cubicBezTo>
                  <a:cubicBezTo>
                    <a:pt x="5432" y="12920"/>
                    <a:pt x="4862" y="13719"/>
                    <a:pt x="4223" y="14472"/>
                  </a:cubicBezTo>
                  <a:cubicBezTo>
                    <a:pt x="2808" y="16161"/>
                    <a:pt x="1598" y="18010"/>
                    <a:pt x="342" y="19813"/>
                  </a:cubicBezTo>
                  <a:cubicBezTo>
                    <a:pt x="183" y="20041"/>
                    <a:pt x="23" y="20269"/>
                    <a:pt x="0" y="20566"/>
                  </a:cubicBezTo>
                  <a:cubicBezTo>
                    <a:pt x="199" y="20827"/>
                    <a:pt x="429" y="20953"/>
                    <a:pt x="683" y="20953"/>
                  </a:cubicBezTo>
                  <a:cubicBezTo>
                    <a:pt x="808" y="20953"/>
                    <a:pt x="938" y="20923"/>
                    <a:pt x="1073" y="20863"/>
                  </a:cubicBezTo>
                  <a:cubicBezTo>
                    <a:pt x="1392" y="20749"/>
                    <a:pt x="1689" y="20635"/>
                    <a:pt x="1986" y="20475"/>
                  </a:cubicBezTo>
                  <a:cubicBezTo>
                    <a:pt x="3333" y="19790"/>
                    <a:pt x="4656" y="19037"/>
                    <a:pt x="5912" y="18170"/>
                  </a:cubicBezTo>
                  <a:cubicBezTo>
                    <a:pt x="7829" y="16800"/>
                    <a:pt x="9746" y="15430"/>
                    <a:pt x="11664" y="14038"/>
                  </a:cubicBezTo>
                  <a:cubicBezTo>
                    <a:pt x="11961" y="13833"/>
                    <a:pt x="12257" y="13582"/>
                    <a:pt x="12531" y="13331"/>
                  </a:cubicBezTo>
                  <a:cubicBezTo>
                    <a:pt x="12691" y="13194"/>
                    <a:pt x="12828" y="13011"/>
                    <a:pt x="12874" y="12828"/>
                  </a:cubicBezTo>
                  <a:cubicBezTo>
                    <a:pt x="13079" y="12052"/>
                    <a:pt x="13216" y="11756"/>
                    <a:pt x="12394" y="11117"/>
                  </a:cubicBezTo>
                  <a:cubicBezTo>
                    <a:pt x="12326" y="11071"/>
                    <a:pt x="12280" y="11025"/>
                    <a:pt x="12212" y="10980"/>
                  </a:cubicBezTo>
                  <a:cubicBezTo>
                    <a:pt x="11070" y="10044"/>
                    <a:pt x="9861" y="9199"/>
                    <a:pt x="8605" y="8423"/>
                  </a:cubicBezTo>
                  <a:cubicBezTo>
                    <a:pt x="8445" y="8332"/>
                    <a:pt x="8286" y="8195"/>
                    <a:pt x="8126" y="8081"/>
                  </a:cubicBezTo>
                  <a:cubicBezTo>
                    <a:pt x="8172" y="7921"/>
                    <a:pt x="8217" y="7807"/>
                    <a:pt x="8263" y="7693"/>
                  </a:cubicBezTo>
                  <a:cubicBezTo>
                    <a:pt x="8674" y="6917"/>
                    <a:pt x="9085" y="6118"/>
                    <a:pt x="9518" y="5342"/>
                  </a:cubicBezTo>
                  <a:cubicBezTo>
                    <a:pt x="10203" y="4109"/>
                    <a:pt x="10911" y="2877"/>
                    <a:pt x="11618" y="1644"/>
                  </a:cubicBezTo>
                  <a:cubicBezTo>
                    <a:pt x="11801" y="1302"/>
                    <a:pt x="11938" y="914"/>
                    <a:pt x="12120" y="526"/>
                  </a:cubicBezTo>
                  <a:cubicBezTo>
                    <a:pt x="11938" y="343"/>
                    <a:pt x="11778" y="183"/>
                    <a:pt x="1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8877821" y="1135115"/>
              <a:ext cx="96511" cy="64392"/>
            </a:xfrm>
            <a:custGeom>
              <a:avLst/>
              <a:gdLst/>
              <a:ahLst/>
              <a:cxnLst/>
              <a:rect l="l" t="t" r="r" b="b"/>
              <a:pathLst>
                <a:path w="1896" h="1265" extrusionOk="0">
                  <a:moveTo>
                    <a:pt x="1623" y="1"/>
                  </a:moveTo>
                  <a:cubicBezTo>
                    <a:pt x="1525" y="1"/>
                    <a:pt x="1430" y="42"/>
                    <a:pt x="1347" y="101"/>
                  </a:cubicBezTo>
                  <a:cubicBezTo>
                    <a:pt x="868" y="352"/>
                    <a:pt x="411" y="626"/>
                    <a:pt x="69" y="1059"/>
                  </a:cubicBezTo>
                  <a:cubicBezTo>
                    <a:pt x="46" y="1105"/>
                    <a:pt x="23" y="1174"/>
                    <a:pt x="1" y="1265"/>
                  </a:cubicBezTo>
                  <a:cubicBezTo>
                    <a:pt x="503" y="1128"/>
                    <a:pt x="1324" y="694"/>
                    <a:pt x="1872" y="283"/>
                  </a:cubicBezTo>
                  <a:cubicBezTo>
                    <a:pt x="1895" y="261"/>
                    <a:pt x="1872" y="192"/>
                    <a:pt x="1895" y="124"/>
                  </a:cubicBezTo>
                  <a:cubicBezTo>
                    <a:pt x="1807" y="36"/>
                    <a:pt x="1714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8917321" y="1167438"/>
              <a:ext cx="91828" cy="56502"/>
            </a:xfrm>
            <a:custGeom>
              <a:avLst/>
              <a:gdLst/>
              <a:ahLst/>
              <a:cxnLst/>
              <a:rect l="l" t="t" r="r" b="b"/>
              <a:pathLst>
                <a:path w="1804" h="1110" extrusionOk="0">
                  <a:moveTo>
                    <a:pt x="1601" y="1"/>
                  </a:moveTo>
                  <a:cubicBezTo>
                    <a:pt x="1474" y="1"/>
                    <a:pt x="1359" y="80"/>
                    <a:pt x="1233" y="128"/>
                  </a:cubicBezTo>
                  <a:cubicBezTo>
                    <a:pt x="571" y="447"/>
                    <a:pt x="343" y="630"/>
                    <a:pt x="1" y="1109"/>
                  </a:cubicBezTo>
                  <a:cubicBezTo>
                    <a:pt x="663" y="790"/>
                    <a:pt x="1256" y="584"/>
                    <a:pt x="1781" y="196"/>
                  </a:cubicBezTo>
                  <a:cubicBezTo>
                    <a:pt x="1804" y="173"/>
                    <a:pt x="1781" y="105"/>
                    <a:pt x="1781" y="59"/>
                  </a:cubicBezTo>
                  <a:cubicBezTo>
                    <a:pt x="1717" y="17"/>
                    <a:pt x="1658" y="1"/>
                    <a:pt x="1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8845295" y="1114093"/>
              <a:ext cx="67446" cy="44743"/>
            </a:xfrm>
            <a:custGeom>
              <a:avLst/>
              <a:gdLst/>
              <a:ahLst/>
              <a:cxnLst/>
              <a:rect l="l" t="t" r="r" b="b"/>
              <a:pathLst>
                <a:path w="1325" h="879" extrusionOk="0">
                  <a:moveTo>
                    <a:pt x="1012" y="0"/>
                  </a:moveTo>
                  <a:cubicBezTo>
                    <a:pt x="987" y="0"/>
                    <a:pt x="965" y="13"/>
                    <a:pt x="936" y="34"/>
                  </a:cubicBezTo>
                  <a:cubicBezTo>
                    <a:pt x="662" y="240"/>
                    <a:pt x="411" y="422"/>
                    <a:pt x="160" y="651"/>
                  </a:cubicBezTo>
                  <a:cubicBezTo>
                    <a:pt x="92" y="696"/>
                    <a:pt x="69" y="788"/>
                    <a:pt x="1" y="879"/>
                  </a:cubicBezTo>
                  <a:cubicBezTo>
                    <a:pt x="640" y="788"/>
                    <a:pt x="777" y="719"/>
                    <a:pt x="1324" y="217"/>
                  </a:cubicBezTo>
                  <a:cubicBezTo>
                    <a:pt x="1136" y="60"/>
                    <a:pt x="1067" y="0"/>
                    <a:pt x="1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25"/>
          <p:cNvGrpSpPr/>
          <p:nvPr/>
        </p:nvGrpSpPr>
        <p:grpSpPr>
          <a:xfrm rot="-8733596" flipH="1">
            <a:off x="11393360" y="1434835"/>
            <a:ext cx="176981" cy="168756"/>
            <a:chOff x="8373602" y="4288128"/>
            <a:chExt cx="265445" cy="253151"/>
          </a:xfrm>
        </p:grpSpPr>
        <p:sp>
          <p:nvSpPr>
            <p:cNvPr id="1009" name="Google Shape;1009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2" name="Google Shape;1012;p25"/>
          <p:cNvGrpSpPr/>
          <p:nvPr/>
        </p:nvGrpSpPr>
        <p:grpSpPr>
          <a:xfrm rot="2066793" flipH="1">
            <a:off x="10482828" y="5837117"/>
            <a:ext cx="176952" cy="168756"/>
            <a:chOff x="8373602" y="4288128"/>
            <a:chExt cx="265445" cy="253151"/>
          </a:xfrm>
        </p:grpSpPr>
        <p:sp>
          <p:nvSpPr>
            <p:cNvPr id="1013" name="Google Shape;1013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6" name="Google Shape;1016;p25"/>
          <p:cNvGrpSpPr/>
          <p:nvPr/>
        </p:nvGrpSpPr>
        <p:grpSpPr>
          <a:xfrm flipH="1">
            <a:off x="11724771" y="4257849"/>
            <a:ext cx="176964" cy="168768"/>
            <a:chOff x="8373602" y="4288128"/>
            <a:chExt cx="265445" cy="253151"/>
          </a:xfrm>
        </p:grpSpPr>
        <p:sp>
          <p:nvSpPr>
            <p:cNvPr id="1017" name="Google Shape;1017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0" name="Google Shape;1020;p25"/>
          <p:cNvGrpSpPr/>
          <p:nvPr/>
        </p:nvGrpSpPr>
        <p:grpSpPr>
          <a:xfrm rot="2066599" flipH="1">
            <a:off x="11481474" y="5117050"/>
            <a:ext cx="353933" cy="337541"/>
            <a:chOff x="8373602" y="4288128"/>
            <a:chExt cx="265445" cy="253151"/>
          </a:xfrm>
        </p:grpSpPr>
        <p:sp>
          <p:nvSpPr>
            <p:cNvPr id="1021" name="Google Shape;1021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13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11/12/2024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B6F15528-21DE-4FAA-801E-634DDDAF4B2B}" type="slidenum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26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17435-E58E-0D10-F601-5E74AA3B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D1C956-942A-F8F7-BE35-41AA9EFB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08A60-DC81-E13F-F904-0E5318B7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312-C10A-4F48-84FE-60232BE8BCC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12E714-011A-C1ED-8F3F-6BB510A9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53F59B-9527-F299-B910-87CBAFCD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60-6A84-4427-921F-E9309CE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5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98800" y="1821100"/>
            <a:ext cx="8394800" cy="32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6667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62766" y="-602799"/>
            <a:ext cx="1201452" cy="1201452"/>
          </a:xfrm>
          <a:custGeom>
            <a:avLst/>
            <a:gdLst/>
            <a:ahLst/>
            <a:cxnLst/>
            <a:rect l="l" t="t" r="r" b="b"/>
            <a:pathLst>
              <a:path w="23203" h="23203" extrusionOk="0">
                <a:moveTo>
                  <a:pt x="11612" y="1"/>
                </a:moveTo>
                <a:cubicBezTo>
                  <a:pt x="5210" y="1"/>
                  <a:pt x="0" y="5210"/>
                  <a:pt x="0" y="11612"/>
                </a:cubicBezTo>
                <a:cubicBezTo>
                  <a:pt x="0" y="18014"/>
                  <a:pt x="5210" y="23202"/>
                  <a:pt x="11612" y="23202"/>
                </a:cubicBezTo>
                <a:cubicBezTo>
                  <a:pt x="18014" y="23202"/>
                  <a:pt x="23202" y="18014"/>
                  <a:pt x="23202" y="11612"/>
                </a:cubicBezTo>
                <a:cubicBezTo>
                  <a:pt x="23202" y="5210"/>
                  <a:pt x="18014" y="1"/>
                  <a:pt x="11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758367" y="456651"/>
            <a:ext cx="2114076" cy="404144"/>
          </a:xfrm>
          <a:custGeom>
            <a:avLst/>
            <a:gdLst/>
            <a:ahLst/>
            <a:cxnLst/>
            <a:rect l="l" t="t" r="r" b="b"/>
            <a:pathLst>
              <a:path w="42850" h="8191" extrusionOk="0">
                <a:moveTo>
                  <a:pt x="11259" y="0"/>
                </a:moveTo>
                <a:lnTo>
                  <a:pt x="6159" y="3687"/>
                </a:lnTo>
                <a:lnTo>
                  <a:pt x="2142" y="773"/>
                </a:lnTo>
                <a:lnTo>
                  <a:pt x="0" y="3731"/>
                </a:lnTo>
                <a:lnTo>
                  <a:pt x="6159" y="8191"/>
                </a:lnTo>
                <a:lnTo>
                  <a:pt x="11259" y="4504"/>
                </a:lnTo>
                <a:lnTo>
                  <a:pt x="16336" y="8191"/>
                </a:lnTo>
                <a:lnTo>
                  <a:pt x="21436" y="4504"/>
                </a:lnTo>
                <a:lnTo>
                  <a:pt x="26513" y="8191"/>
                </a:lnTo>
                <a:lnTo>
                  <a:pt x="31613" y="4504"/>
                </a:lnTo>
                <a:lnTo>
                  <a:pt x="36690" y="8191"/>
                </a:lnTo>
                <a:lnTo>
                  <a:pt x="42850" y="3731"/>
                </a:lnTo>
                <a:lnTo>
                  <a:pt x="40708" y="773"/>
                </a:lnTo>
                <a:lnTo>
                  <a:pt x="36690" y="3687"/>
                </a:lnTo>
                <a:lnTo>
                  <a:pt x="31613" y="0"/>
                </a:lnTo>
                <a:lnTo>
                  <a:pt x="26513" y="3687"/>
                </a:lnTo>
                <a:lnTo>
                  <a:pt x="21436" y="0"/>
                </a:lnTo>
                <a:lnTo>
                  <a:pt x="16336" y="3687"/>
                </a:lnTo>
                <a:lnTo>
                  <a:pt x="11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10191350" y="4939727"/>
            <a:ext cx="2462847" cy="2243963"/>
            <a:chOff x="7643512" y="3704795"/>
            <a:chExt cx="1847135" cy="1682972"/>
          </a:xfrm>
        </p:grpSpPr>
        <p:sp>
          <p:nvSpPr>
            <p:cNvPr id="13" name="Google Shape;13;p2"/>
            <p:cNvSpPr/>
            <p:nvPr/>
          </p:nvSpPr>
          <p:spPr>
            <a:xfrm>
              <a:off x="7972040" y="3951181"/>
              <a:ext cx="1518606" cy="1436587"/>
            </a:xfrm>
            <a:custGeom>
              <a:avLst/>
              <a:gdLst/>
              <a:ahLst/>
              <a:cxnLst/>
              <a:rect l="l" t="t" r="r" b="b"/>
              <a:pathLst>
                <a:path w="30819" h="29153" extrusionOk="0">
                  <a:moveTo>
                    <a:pt x="24151" y="1"/>
                  </a:moveTo>
                  <a:lnTo>
                    <a:pt x="0" y="24152"/>
                  </a:lnTo>
                  <a:cubicBezTo>
                    <a:pt x="3334" y="27485"/>
                    <a:pt x="7705" y="29152"/>
                    <a:pt x="12076" y="29152"/>
                  </a:cubicBezTo>
                  <a:cubicBezTo>
                    <a:pt x="16447" y="29152"/>
                    <a:pt x="20818" y="27485"/>
                    <a:pt x="24151" y="24152"/>
                  </a:cubicBezTo>
                  <a:cubicBezTo>
                    <a:pt x="30818" y="17485"/>
                    <a:pt x="30818" y="6668"/>
                    <a:pt x="24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43512" y="3704795"/>
              <a:ext cx="1518606" cy="1436538"/>
            </a:xfrm>
            <a:custGeom>
              <a:avLst/>
              <a:gdLst/>
              <a:ahLst/>
              <a:cxnLst/>
              <a:rect l="l" t="t" r="r" b="b"/>
              <a:pathLst>
                <a:path w="30819" h="29152" extrusionOk="0">
                  <a:moveTo>
                    <a:pt x="18743" y="1"/>
                  </a:moveTo>
                  <a:cubicBezTo>
                    <a:pt x="14372" y="1"/>
                    <a:pt x="10001" y="1667"/>
                    <a:pt x="6667" y="5001"/>
                  </a:cubicBezTo>
                  <a:cubicBezTo>
                    <a:pt x="0" y="11668"/>
                    <a:pt x="0" y="22485"/>
                    <a:pt x="6667" y="29152"/>
                  </a:cubicBezTo>
                  <a:lnTo>
                    <a:pt x="30818" y="5001"/>
                  </a:lnTo>
                  <a:cubicBezTo>
                    <a:pt x="27485" y="1667"/>
                    <a:pt x="23114" y="1"/>
                    <a:pt x="18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3442467" y="5859334"/>
            <a:ext cx="785464" cy="1570844"/>
          </a:xfrm>
          <a:custGeom>
            <a:avLst/>
            <a:gdLst/>
            <a:ahLst/>
            <a:cxnLst/>
            <a:rect l="l" t="t" r="r" b="b"/>
            <a:pathLst>
              <a:path w="18788" h="37574" extrusionOk="0">
                <a:moveTo>
                  <a:pt x="18787" y="1"/>
                </a:moveTo>
                <a:cubicBezTo>
                  <a:pt x="8434" y="1"/>
                  <a:pt x="1" y="8434"/>
                  <a:pt x="1" y="18787"/>
                </a:cubicBezTo>
                <a:cubicBezTo>
                  <a:pt x="1" y="29163"/>
                  <a:pt x="8434" y="37574"/>
                  <a:pt x="18787" y="37574"/>
                </a:cubicBezTo>
                <a:lnTo>
                  <a:pt x="18787" y="33931"/>
                </a:lnTo>
                <a:cubicBezTo>
                  <a:pt x="10443" y="33931"/>
                  <a:pt x="3643" y="27132"/>
                  <a:pt x="3643" y="18787"/>
                </a:cubicBezTo>
                <a:cubicBezTo>
                  <a:pt x="3643" y="10442"/>
                  <a:pt x="10443" y="3665"/>
                  <a:pt x="18787" y="3665"/>
                </a:cubicBezTo>
                <a:lnTo>
                  <a:pt x="187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544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17D35-CE47-ACCB-EB76-F9D03EE6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A714FE-AC93-1403-A4BA-166EFC26C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8CDE83-FA85-EA7C-0C31-855E3F575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5ECD98-777D-EAC2-1086-817933FF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312-C10A-4F48-84FE-60232BE8BCC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D67161-FC4A-9937-FC03-43CD907E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5E1E93-F64C-8829-A0D2-439958B0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60-6A84-4427-921F-E9309CE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0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836DC-5712-8841-8736-667CE742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2AF500-E2A2-F28D-1B33-CB2988230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0F81E6-39C4-292D-7640-2ADAE8447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B77551-E077-1169-0343-33B6D0F8B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5A9052-8E57-F298-9A65-B95F2C572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C1EA0BC-6114-943B-135F-922B0592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312-C10A-4F48-84FE-60232BE8BCC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9DE444F-7F68-E8BD-556F-42693C88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399FD5-50E3-9701-DA3C-28BD7B70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60-6A84-4427-921F-E9309CE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8B308-9F26-8711-10E8-CDE7F7E3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7C23AB-13EA-75C7-8F35-435680C7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312-C10A-4F48-84FE-60232BE8BCC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34E08E-229C-549C-497D-E54A92BC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C1158D-CD35-6D8C-16A6-9A1636CA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60-6A84-4427-921F-E9309CE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2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B2C4C3-F31A-0D20-0A02-AA5CD956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312-C10A-4F48-84FE-60232BE8BCC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0B27C4A-137F-2427-9DD9-85987645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3491B1-7F2B-7C1C-39FE-7E102D11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60-6A84-4427-921F-E9309CE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0A447-5641-11F9-5101-B6312E89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F9ECBB-DAA5-1AFF-1C24-A2A502C8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F69C96-5547-534B-4767-E77ED4409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FC1A0D-3B0A-F9EB-F135-5C203F0D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312-C10A-4F48-84FE-60232BE8BCC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E7B3FD-65BE-926F-CB9F-DA3C3B4E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2294B9-A1EA-F70F-1F6E-4C1E995B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60-6A84-4427-921F-E9309CE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1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5D3952-7D44-C53C-0ED7-7DA81583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1F700A-366B-3D88-1F77-19D4310F7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D53FA2-13B3-21F2-71DC-7C0737588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BA721D-391A-EFFB-B4B5-D020E26A0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312-C10A-4F48-84FE-60232BE8BCC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472E03-1CC8-5E29-97E9-2AB5290E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E4E8B1-0F7B-180A-4029-AEBCCEB6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60-6A84-4427-921F-E9309CE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9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5DAF0B-F489-CDF7-2D4F-8AF5EBC1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420AB6-F781-2156-7DDF-C0FED6360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ABEA9F-2FDD-AD9F-15EA-1EA40333E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D312-C10A-4F48-84FE-60232BE8BCC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A773EE-F1EF-DFD6-1493-3E0C05751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ECC37B-2B15-11AC-0BD2-F211952BC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49C60-6A84-4427-921F-E9309CE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0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8" r:id="rId12"/>
    <p:sldLayoutId id="2147483729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967" y="714733"/>
            <a:ext cx="1028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967" y="1752800"/>
            <a:ext cx="10286000" cy="4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397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3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pos="5310">
          <p15:clr>
            <a:srgbClr val="EA4335"/>
          </p15:clr>
        </p15:guide>
        <p15:guide id="3" orient="horz" pos="338">
          <p15:clr>
            <a:srgbClr val="EA4335"/>
          </p15:clr>
        </p15:guide>
        <p15:guide id="4" orient="horz" pos="290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ch&#7845;m%20&#273;i&#7875;m%20BC%20Nh&#243;m.xls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/>
          <p:nvPr/>
        </p:nvSpPr>
        <p:spPr>
          <a:xfrm>
            <a:off x="-148782" y="-719634"/>
            <a:ext cx="2199484" cy="2540731"/>
          </a:xfrm>
          <a:custGeom>
            <a:avLst/>
            <a:gdLst/>
            <a:ahLst/>
            <a:cxnLst/>
            <a:rect l="l" t="t" r="r" b="b"/>
            <a:pathLst>
              <a:path w="54219" h="62631" extrusionOk="0">
                <a:moveTo>
                  <a:pt x="27110" y="4217"/>
                </a:moveTo>
                <a:lnTo>
                  <a:pt x="50576" y="17772"/>
                </a:lnTo>
                <a:lnTo>
                  <a:pt x="50576" y="44859"/>
                </a:lnTo>
                <a:lnTo>
                  <a:pt x="27110" y="58414"/>
                </a:lnTo>
                <a:lnTo>
                  <a:pt x="3643" y="44859"/>
                </a:lnTo>
                <a:lnTo>
                  <a:pt x="3643" y="17772"/>
                </a:lnTo>
                <a:lnTo>
                  <a:pt x="27110" y="4217"/>
                </a:lnTo>
                <a:close/>
                <a:moveTo>
                  <a:pt x="27110" y="1"/>
                </a:moveTo>
                <a:lnTo>
                  <a:pt x="1" y="15653"/>
                </a:lnTo>
                <a:lnTo>
                  <a:pt x="1" y="46956"/>
                </a:lnTo>
                <a:lnTo>
                  <a:pt x="27110" y="62630"/>
                </a:lnTo>
                <a:lnTo>
                  <a:pt x="54219" y="46956"/>
                </a:lnTo>
                <a:lnTo>
                  <a:pt x="54219" y="15653"/>
                </a:lnTo>
                <a:lnTo>
                  <a:pt x="2711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8" name="Google Shape;388;p28"/>
          <p:cNvSpPr/>
          <p:nvPr/>
        </p:nvSpPr>
        <p:spPr>
          <a:xfrm rot="-2700219">
            <a:off x="2494624" y="-151576"/>
            <a:ext cx="1141555" cy="1079845"/>
          </a:xfrm>
          <a:custGeom>
            <a:avLst/>
            <a:gdLst/>
            <a:ahLst/>
            <a:cxnLst/>
            <a:rect l="l" t="t" r="r" b="b"/>
            <a:pathLst>
              <a:path w="30819" h="29153" extrusionOk="0">
                <a:moveTo>
                  <a:pt x="24151" y="1"/>
                </a:moveTo>
                <a:lnTo>
                  <a:pt x="0" y="24152"/>
                </a:lnTo>
                <a:cubicBezTo>
                  <a:pt x="3334" y="27485"/>
                  <a:pt x="7705" y="29152"/>
                  <a:pt x="12076" y="29152"/>
                </a:cubicBezTo>
                <a:cubicBezTo>
                  <a:pt x="16447" y="29152"/>
                  <a:pt x="20818" y="27485"/>
                  <a:pt x="24151" y="24152"/>
                </a:cubicBezTo>
                <a:cubicBezTo>
                  <a:pt x="30818" y="17485"/>
                  <a:pt x="30818" y="6668"/>
                  <a:pt x="241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1" y="5413963"/>
            <a:ext cx="2100967" cy="705700"/>
            <a:chOff x="0" y="4060472"/>
            <a:chExt cx="1575725" cy="529275"/>
          </a:xfrm>
        </p:grpSpPr>
        <p:sp>
          <p:nvSpPr>
            <p:cNvPr id="390" name="Google Shape;390;p28"/>
            <p:cNvSpPr/>
            <p:nvPr/>
          </p:nvSpPr>
          <p:spPr>
            <a:xfrm flipH="1">
              <a:off x="1046450" y="4060472"/>
              <a:ext cx="529275" cy="529275"/>
            </a:xfrm>
            <a:custGeom>
              <a:avLst/>
              <a:gdLst/>
              <a:ahLst/>
              <a:cxnLst/>
              <a:rect l="l" t="t" r="r" b="b"/>
              <a:pathLst>
                <a:path w="21171" h="21171" extrusionOk="0">
                  <a:moveTo>
                    <a:pt x="21171" y="0"/>
                  </a:moveTo>
                  <a:lnTo>
                    <a:pt x="0" y="21171"/>
                  </a:lnTo>
                  <a:lnTo>
                    <a:pt x="21171" y="21171"/>
                  </a:lnTo>
                  <a:lnTo>
                    <a:pt x="211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28"/>
            <p:cNvSpPr/>
            <p:nvPr/>
          </p:nvSpPr>
          <p:spPr>
            <a:xfrm flipH="1">
              <a:off x="523225" y="4060472"/>
              <a:ext cx="529275" cy="529275"/>
            </a:xfrm>
            <a:custGeom>
              <a:avLst/>
              <a:gdLst/>
              <a:ahLst/>
              <a:cxnLst/>
              <a:rect l="l" t="t" r="r" b="b"/>
              <a:pathLst>
                <a:path w="21171" h="21171" extrusionOk="0">
                  <a:moveTo>
                    <a:pt x="21171" y="0"/>
                  </a:moveTo>
                  <a:lnTo>
                    <a:pt x="0" y="21171"/>
                  </a:lnTo>
                  <a:lnTo>
                    <a:pt x="21171" y="21171"/>
                  </a:lnTo>
                  <a:lnTo>
                    <a:pt x="2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28"/>
            <p:cNvSpPr/>
            <p:nvPr/>
          </p:nvSpPr>
          <p:spPr>
            <a:xfrm flipH="1">
              <a:off x="0" y="4060472"/>
              <a:ext cx="529275" cy="529275"/>
            </a:xfrm>
            <a:custGeom>
              <a:avLst/>
              <a:gdLst/>
              <a:ahLst/>
              <a:cxnLst/>
              <a:rect l="l" t="t" r="r" b="b"/>
              <a:pathLst>
                <a:path w="21171" h="21171" extrusionOk="0">
                  <a:moveTo>
                    <a:pt x="21171" y="0"/>
                  </a:moveTo>
                  <a:lnTo>
                    <a:pt x="0" y="21171"/>
                  </a:lnTo>
                  <a:lnTo>
                    <a:pt x="21171" y="21171"/>
                  </a:lnTo>
                  <a:lnTo>
                    <a:pt x="211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3" name="Google Shape;393;p28"/>
          <p:cNvGrpSpPr/>
          <p:nvPr/>
        </p:nvGrpSpPr>
        <p:grpSpPr>
          <a:xfrm>
            <a:off x="10888118" y="1640901"/>
            <a:ext cx="705701" cy="1569575"/>
            <a:chOff x="8151475" y="1002075"/>
            <a:chExt cx="529276" cy="1177181"/>
          </a:xfrm>
        </p:grpSpPr>
        <p:sp>
          <p:nvSpPr>
            <p:cNvPr id="394" name="Google Shape;394;p28"/>
            <p:cNvSpPr/>
            <p:nvPr/>
          </p:nvSpPr>
          <p:spPr>
            <a:xfrm>
              <a:off x="8151475" y="1002075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373005" y="1002075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95451" y="1002075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8151475" y="1220977"/>
              <a:ext cx="86216" cy="85300"/>
            </a:xfrm>
            <a:custGeom>
              <a:avLst/>
              <a:gdLst/>
              <a:ahLst/>
              <a:cxnLst/>
              <a:rect l="l" t="t" r="r" b="b"/>
              <a:pathLst>
                <a:path w="2165" h="2142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42"/>
                    <a:pt x="1082" y="2142"/>
                  </a:cubicBezTo>
                  <a:cubicBezTo>
                    <a:pt x="1679" y="2142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8373005" y="1220977"/>
              <a:ext cx="86216" cy="85300"/>
            </a:xfrm>
            <a:custGeom>
              <a:avLst/>
              <a:gdLst/>
              <a:ahLst/>
              <a:cxnLst/>
              <a:rect l="l" t="t" r="r" b="b"/>
              <a:pathLst>
                <a:path w="2165" h="2142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42"/>
                    <a:pt x="1083" y="2142"/>
                  </a:cubicBezTo>
                  <a:cubicBezTo>
                    <a:pt x="1679" y="2142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595451" y="1220977"/>
              <a:ext cx="85300" cy="85300"/>
            </a:xfrm>
            <a:custGeom>
              <a:avLst/>
              <a:gdLst/>
              <a:ahLst/>
              <a:cxnLst/>
              <a:rect l="l" t="t" r="r" b="b"/>
              <a:pathLst>
                <a:path w="2142" h="2142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42"/>
                    <a:pt x="1082" y="2142"/>
                  </a:cubicBezTo>
                  <a:cubicBezTo>
                    <a:pt x="1678" y="2142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151475" y="1439003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8373005" y="1439003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8595451" y="1439003"/>
              <a:ext cx="85300" cy="86176"/>
            </a:xfrm>
            <a:custGeom>
              <a:avLst/>
              <a:gdLst/>
              <a:ahLst/>
              <a:cxnLst/>
              <a:rect l="l" t="t" r="r" b="b"/>
              <a:pathLst>
                <a:path w="2142" h="2164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8151475" y="1657028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373005" y="1657028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595451" y="1657028"/>
              <a:ext cx="85300" cy="86176"/>
            </a:xfrm>
            <a:custGeom>
              <a:avLst/>
              <a:gdLst/>
              <a:ahLst/>
              <a:cxnLst/>
              <a:rect l="l" t="t" r="r" b="b"/>
              <a:pathLst>
                <a:path w="2142" h="2164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8151475" y="1875014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7"/>
                    <a:pt x="1" y="1083"/>
                  </a:cubicBezTo>
                  <a:cubicBezTo>
                    <a:pt x="1" y="1679"/>
                    <a:pt x="486" y="2164"/>
                    <a:pt x="1082" y="2164"/>
                  </a:cubicBezTo>
                  <a:cubicBezTo>
                    <a:pt x="1679" y="2164"/>
                    <a:pt x="2164" y="1679"/>
                    <a:pt x="2164" y="1083"/>
                  </a:cubicBezTo>
                  <a:cubicBezTo>
                    <a:pt x="2164" y="487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8373005" y="1875014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7"/>
                    <a:pt x="1" y="1083"/>
                  </a:cubicBezTo>
                  <a:cubicBezTo>
                    <a:pt x="1" y="1679"/>
                    <a:pt x="487" y="2164"/>
                    <a:pt x="1083" y="2164"/>
                  </a:cubicBezTo>
                  <a:cubicBezTo>
                    <a:pt x="1679" y="2164"/>
                    <a:pt x="2164" y="1679"/>
                    <a:pt x="2164" y="1083"/>
                  </a:cubicBezTo>
                  <a:cubicBezTo>
                    <a:pt x="2164" y="487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8595451" y="1875014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7"/>
                    <a:pt x="0" y="1083"/>
                  </a:cubicBezTo>
                  <a:cubicBezTo>
                    <a:pt x="0" y="1679"/>
                    <a:pt x="486" y="2164"/>
                    <a:pt x="1082" y="2164"/>
                  </a:cubicBezTo>
                  <a:cubicBezTo>
                    <a:pt x="1678" y="2164"/>
                    <a:pt x="2141" y="1679"/>
                    <a:pt x="2141" y="1083"/>
                  </a:cubicBezTo>
                  <a:cubicBezTo>
                    <a:pt x="2141" y="487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8151475" y="2093040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8373005" y="2093040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8595451" y="2093040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2" name="Google Shape;412;p28"/>
          <p:cNvGrpSpPr/>
          <p:nvPr/>
        </p:nvGrpSpPr>
        <p:grpSpPr>
          <a:xfrm>
            <a:off x="8925234" y="5053851"/>
            <a:ext cx="642999" cy="643048"/>
            <a:chOff x="6984525" y="3727488"/>
            <a:chExt cx="482249" cy="482286"/>
          </a:xfrm>
        </p:grpSpPr>
        <p:sp>
          <p:nvSpPr>
            <p:cNvPr id="413" name="Google Shape;413;p28"/>
            <p:cNvSpPr/>
            <p:nvPr/>
          </p:nvSpPr>
          <p:spPr>
            <a:xfrm>
              <a:off x="6984525" y="3727488"/>
              <a:ext cx="482249" cy="482286"/>
            </a:xfrm>
            <a:custGeom>
              <a:avLst/>
              <a:gdLst/>
              <a:ahLst/>
              <a:cxnLst/>
              <a:rect l="l" t="t" r="r" b="b"/>
              <a:pathLst>
                <a:path w="13003" h="13004" extrusionOk="0">
                  <a:moveTo>
                    <a:pt x="10420" y="1"/>
                  </a:moveTo>
                  <a:lnTo>
                    <a:pt x="0" y="10421"/>
                  </a:lnTo>
                  <a:lnTo>
                    <a:pt x="2583" y="13004"/>
                  </a:lnTo>
                  <a:lnTo>
                    <a:pt x="13003" y="2584"/>
                  </a:lnTo>
                  <a:lnTo>
                    <a:pt x="104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6984525" y="3727488"/>
              <a:ext cx="482249" cy="482286"/>
            </a:xfrm>
            <a:custGeom>
              <a:avLst/>
              <a:gdLst/>
              <a:ahLst/>
              <a:cxnLst/>
              <a:rect l="l" t="t" r="r" b="b"/>
              <a:pathLst>
                <a:path w="13003" h="13004" extrusionOk="0">
                  <a:moveTo>
                    <a:pt x="2583" y="1"/>
                  </a:moveTo>
                  <a:lnTo>
                    <a:pt x="0" y="2584"/>
                  </a:lnTo>
                  <a:lnTo>
                    <a:pt x="10420" y="13004"/>
                  </a:lnTo>
                  <a:lnTo>
                    <a:pt x="13003" y="10421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5" name="Google Shape;415;p28"/>
          <p:cNvGrpSpPr/>
          <p:nvPr/>
        </p:nvGrpSpPr>
        <p:grpSpPr>
          <a:xfrm rot="-5400000">
            <a:off x="179676" y="3322201"/>
            <a:ext cx="705701" cy="1569575"/>
            <a:chOff x="8151475" y="1002075"/>
            <a:chExt cx="529276" cy="1177181"/>
          </a:xfrm>
        </p:grpSpPr>
        <p:sp>
          <p:nvSpPr>
            <p:cNvPr id="416" name="Google Shape;416;p28"/>
            <p:cNvSpPr/>
            <p:nvPr/>
          </p:nvSpPr>
          <p:spPr>
            <a:xfrm>
              <a:off x="8151475" y="1002075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8373005" y="1002075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8595451" y="1002075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8151475" y="1220977"/>
              <a:ext cx="86216" cy="85300"/>
            </a:xfrm>
            <a:custGeom>
              <a:avLst/>
              <a:gdLst/>
              <a:ahLst/>
              <a:cxnLst/>
              <a:rect l="l" t="t" r="r" b="b"/>
              <a:pathLst>
                <a:path w="2165" h="2142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42"/>
                    <a:pt x="1082" y="2142"/>
                  </a:cubicBezTo>
                  <a:cubicBezTo>
                    <a:pt x="1679" y="2142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8373005" y="1220977"/>
              <a:ext cx="86216" cy="85300"/>
            </a:xfrm>
            <a:custGeom>
              <a:avLst/>
              <a:gdLst/>
              <a:ahLst/>
              <a:cxnLst/>
              <a:rect l="l" t="t" r="r" b="b"/>
              <a:pathLst>
                <a:path w="2165" h="2142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42"/>
                    <a:pt x="1083" y="2142"/>
                  </a:cubicBezTo>
                  <a:cubicBezTo>
                    <a:pt x="1679" y="2142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8595451" y="1220977"/>
              <a:ext cx="85300" cy="85300"/>
            </a:xfrm>
            <a:custGeom>
              <a:avLst/>
              <a:gdLst/>
              <a:ahLst/>
              <a:cxnLst/>
              <a:rect l="l" t="t" r="r" b="b"/>
              <a:pathLst>
                <a:path w="2142" h="2142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42"/>
                    <a:pt x="1082" y="2142"/>
                  </a:cubicBezTo>
                  <a:cubicBezTo>
                    <a:pt x="1678" y="2142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8151475" y="1439003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8373005" y="1439003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8595451" y="1439003"/>
              <a:ext cx="85300" cy="86176"/>
            </a:xfrm>
            <a:custGeom>
              <a:avLst/>
              <a:gdLst/>
              <a:ahLst/>
              <a:cxnLst/>
              <a:rect l="l" t="t" r="r" b="b"/>
              <a:pathLst>
                <a:path w="2142" h="2164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8151475" y="1657028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373005" y="1657028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595451" y="1657028"/>
              <a:ext cx="85300" cy="86176"/>
            </a:xfrm>
            <a:custGeom>
              <a:avLst/>
              <a:gdLst/>
              <a:ahLst/>
              <a:cxnLst/>
              <a:rect l="l" t="t" r="r" b="b"/>
              <a:pathLst>
                <a:path w="2142" h="2164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151475" y="1875014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7"/>
                    <a:pt x="1" y="1083"/>
                  </a:cubicBezTo>
                  <a:cubicBezTo>
                    <a:pt x="1" y="1679"/>
                    <a:pt x="486" y="2164"/>
                    <a:pt x="1082" y="2164"/>
                  </a:cubicBezTo>
                  <a:cubicBezTo>
                    <a:pt x="1679" y="2164"/>
                    <a:pt x="2164" y="1679"/>
                    <a:pt x="2164" y="1083"/>
                  </a:cubicBezTo>
                  <a:cubicBezTo>
                    <a:pt x="2164" y="487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373005" y="1875014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7"/>
                    <a:pt x="1" y="1083"/>
                  </a:cubicBezTo>
                  <a:cubicBezTo>
                    <a:pt x="1" y="1679"/>
                    <a:pt x="487" y="2164"/>
                    <a:pt x="1083" y="2164"/>
                  </a:cubicBezTo>
                  <a:cubicBezTo>
                    <a:pt x="1679" y="2164"/>
                    <a:pt x="2164" y="1679"/>
                    <a:pt x="2164" y="1083"/>
                  </a:cubicBezTo>
                  <a:cubicBezTo>
                    <a:pt x="2164" y="487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595451" y="1875014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7"/>
                    <a:pt x="0" y="1083"/>
                  </a:cubicBezTo>
                  <a:cubicBezTo>
                    <a:pt x="0" y="1679"/>
                    <a:pt x="486" y="2164"/>
                    <a:pt x="1082" y="2164"/>
                  </a:cubicBezTo>
                  <a:cubicBezTo>
                    <a:pt x="1678" y="2164"/>
                    <a:pt x="2141" y="1679"/>
                    <a:pt x="2141" y="1083"/>
                  </a:cubicBezTo>
                  <a:cubicBezTo>
                    <a:pt x="2141" y="487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151475" y="2093040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373005" y="2093040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595451" y="2093040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77D52E-1786-5E89-89C1-5E9ACC958610}"/>
              </a:ext>
            </a:extLst>
          </p:cNvPr>
          <p:cNvSpPr txBox="1"/>
          <p:nvPr/>
        </p:nvSpPr>
        <p:spPr>
          <a:xfrm>
            <a:off x="445213" y="1955310"/>
            <a:ext cx="11423945" cy="4488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333"/>
              </a:spcAft>
            </a:pPr>
            <a:r>
              <a:rPr lang="en-US" sz="5867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>
              <a:lnSpc>
                <a:spcPct val="150000"/>
              </a:lnSpc>
              <a:spcAft>
                <a:spcPts val="1333"/>
              </a:spcAft>
            </a:pPr>
            <a:r>
              <a:rPr lang="en-US" sz="5867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 THẦY CÔ VÀ  </a:t>
            </a:r>
          </a:p>
          <a:p>
            <a:pPr algn="ctr">
              <a:lnSpc>
                <a:spcPct val="150000"/>
              </a:lnSpc>
              <a:spcAft>
                <a:spcPts val="1333"/>
              </a:spcAft>
            </a:pPr>
            <a:r>
              <a:rPr lang="en-US" sz="5867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EM HỌC SINH LỚP 8A!</a:t>
            </a:r>
          </a:p>
        </p:txBody>
      </p:sp>
    </p:spTree>
    <p:extLst>
      <p:ext uri="{BB962C8B-B14F-4D97-AF65-F5344CB8AC3E}">
        <p14:creationId xmlns:p14="http://schemas.microsoft.com/office/powerpoint/2010/main" val="263556315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80A4BD2-16FF-9F2B-4829-581942D4D9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940" y="1383222"/>
          <a:ext cx="6651525" cy="5224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1525">
                  <a:extLst>
                    <a:ext uri="{9D8B030D-6E8A-4147-A177-3AD203B41FA5}">
                      <a16:colId xmlns:a16="http://schemas.microsoft.com/office/drawing/2014/main" xmlns="" val="3015821192"/>
                    </a:ext>
                  </a:extLst>
                </a:gridCol>
              </a:tblGrid>
              <a:tr h="5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2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61" marR="21861" marT="0" marB="0"/>
                </a:tc>
                <a:extLst>
                  <a:ext uri="{0D108BD9-81ED-4DB2-BD59-A6C34878D82A}">
                    <a16:rowId xmlns:a16="http://schemas.microsoft.com/office/drawing/2014/main" xmlns="" val="156527744"/>
                  </a:ext>
                </a:extLst>
              </a:tr>
              <a:tr h="1144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61" marR="21861" marT="0" marB="0"/>
                </a:tc>
                <a:extLst>
                  <a:ext uri="{0D108BD9-81ED-4DB2-BD59-A6C34878D82A}">
                    <a16:rowId xmlns:a16="http://schemas.microsoft.com/office/drawing/2014/main" xmlns="" val="2966659843"/>
                  </a:ext>
                </a:extLst>
              </a:tr>
              <a:tr h="353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16.3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pit-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(1) 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buFontTx/>
                        <a:buChar char="-"/>
                      </a:pP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pít-tông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buFontTx/>
                        <a:buNone/>
                      </a:pP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buFontTx/>
                        <a:buNone/>
                      </a:pP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1861" marR="21861" marT="0" marB="0"/>
                </a:tc>
                <a:extLst>
                  <a:ext uri="{0D108BD9-81ED-4DB2-BD59-A6C34878D82A}">
                    <a16:rowId xmlns:a16="http://schemas.microsoft.com/office/drawing/2014/main" xmlns="" val="1385646826"/>
                  </a:ext>
                </a:extLst>
              </a:tr>
            </a:tbl>
          </a:graphicData>
        </a:graphic>
      </p:graphicFrame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C256081D-B1EA-B971-8CF5-50718405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74" y="1483389"/>
            <a:ext cx="4591141" cy="43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795131"/>
            <a:ext cx="10296939" cy="3578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678" y="0"/>
            <a:ext cx="11724069" cy="65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953148-EDC5-8F0A-3D9C-1433FE335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4676" y="3155184"/>
            <a:ext cx="4157952" cy="4157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F08D82-88B9-F8C3-9E55-FD7C7AE12088}"/>
              </a:ext>
            </a:extLst>
          </p:cNvPr>
          <p:cNvSpPr txBox="1">
            <a:spLocks noChangeAspect="1"/>
          </p:cNvSpPr>
          <p:nvPr/>
        </p:nvSpPr>
        <p:spPr>
          <a:xfrm>
            <a:off x="460925" y="1213675"/>
            <a:ext cx="7188104" cy="1384995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/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(H16.3)</a:t>
            </a:r>
            <a:endParaRPr lang="en-US" sz="2800" b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34030E-84B0-9B36-DAC2-AD80986EE1EF}"/>
              </a:ext>
            </a:extLst>
          </p:cNvPr>
          <p:cNvSpPr txBox="1"/>
          <p:nvPr/>
        </p:nvSpPr>
        <p:spPr>
          <a:xfrm>
            <a:off x="460926" y="2612573"/>
            <a:ext cx="7188104" cy="1855207"/>
          </a:xfrm>
          <a:prstGeom prst="rect">
            <a:avLst/>
          </a:prstGeom>
          <a:solidFill>
            <a:srgbClr val="4472C4"/>
          </a:solidFill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tabLst>
                <a:tab pos="2743200" algn="l"/>
              </a:tabLst>
            </a:pP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pit-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(1): ta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pit-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b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2743200" algn="l"/>
              </a:tabLst>
            </a:pPr>
            <a:r>
              <a:rPr lang="en-US" sz="28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2.Nếu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pit-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pit-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CBA905-2056-5D78-D17A-54AE348AE4F9}"/>
              </a:ext>
            </a:extLst>
          </p:cNvPr>
          <p:cNvSpPr txBox="1"/>
          <p:nvPr/>
        </p:nvSpPr>
        <p:spPr>
          <a:xfrm>
            <a:off x="310292" y="5644325"/>
            <a:ext cx="11663994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D081F5DC-AAE1-A287-BBEC-38FB940D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 b="5858"/>
          <a:stretch/>
        </p:blipFill>
        <p:spPr bwMode="auto">
          <a:xfrm>
            <a:off x="7754716" y="1213675"/>
            <a:ext cx="4114285" cy="31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7D2176-650A-2A63-2E14-9B992F10F0DC}"/>
              </a:ext>
            </a:extLst>
          </p:cNvPr>
          <p:cNvSpPr txBox="1"/>
          <p:nvPr/>
        </p:nvSpPr>
        <p:spPr>
          <a:xfrm>
            <a:off x="8930699" y="5100219"/>
            <a:ext cx="147281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baseline="-25000" dirty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= P</a:t>
            </a:r>
            <a:r>
              <a:rPr lang="en-US" sz="2800" baseline="-25000" dirty="0">
                <a:solidFill>
                  <a:schemeClr val="bg1"/>
                </a:solidFill>
              </a:rPr>
              <a:t>2 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520A703-63DC-8324-656F-8FC12ED2846C}"/>
                  </a:ext>
                </a:extLst>
              </p:cNvPr>
              <p:cNvSpPr txBox="1"/>
              <p:nvPr/>
            </p:nvSpPr>
            <p:spPr>
              <a:xfrm>
                <a:off x="8026402" y="4324062"/>
                <a:ext cx="1472810" cy="755271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P</a:t>
                </a:r>
                <a:r>
                  <a:rPr lang="en-US" sz="28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sz="28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20A703-63DC-8324-656F-8FC12ED28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2" y="4324062"/>
                <a:ext cx="1472810" cy="755271"/>
              </a:xfrm>
              <a:prstGeom prst="rect">
                <a:avLst/>
              </a:prstGeom>
              <a:blipFill rotWithShape="0">
                <a:blip r:embed="rId4"/>
                <a:stretch>
                  <a:fillRect b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FBD3F45-F077-074C-5B7A-BE8D14BDC2C5}"/>
                  </a:ext>
                </a:extLst>
              </p:cNvPr>
              <p:cNvSpPr txBox="1"/>
              <p:nvPr/>
            </p:nvSpPr>
            <p:spPr>
              <a:xfrm>
                <a:off x="9841076" y="4324062"/>
                <a:ext cx="1472810" cy="755271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P</a:t>
                </a:r>
                <a:r>
                  <a:rPr lang="en-US" sz="2800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en-US" sz="28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BD3F45-F077-074C-5B7A-BE8D14BDC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076" y="4324062"/>
                <a:ext cx="1472810" cy="755271"/>
              </a:xfrm>
              <a:prstGeom prst="rect">
                <a:avLst/>
              </a:prstGeom>
              <a:blipFill rotWithShape="0">
                <a:blip r:embed="rId5"/>
                <a:stretch>
                  <a:fillRect b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8B4E96EA-ACDC-6D8A-8E63-F8DA2C4C4385}"/>
              </a:ext>
            </a:extLst>
          </p:cNvPr>
          <p:cNvSpPr/>
          <p:nvPr/>
        </p:nvSpPr>
        <p:spPr>
          <a:xfrm rot="5400000">
            <a:off x="8215087" y="1886859"/>
            <a:ext cx="497899" cy="2612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01703959-93D3-A8AE-5EA3-B45AFE8F8A76}"/>
              </a:ext>
            </a:extLst>
          </p:cNvPr>
          <p:cNvSpPr/>
          <p:nvPr/>
        </p:nvSpPr>
        <p:spPr>
          <a:xfrm rot="5400000">
            <a:off x="9942004" y="1891907"/>
            <a:ext cx="497899" cy="2612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795131"/>
            <a:ext cx="10296939" cy="3578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7412B0D-445E-041E-8889-DC89C0781A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9310" y="1840642"/>
          <a:ext cx="5303367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3367">
                  <a:extLst>
                    <a:ext uri="{9D8B030D-6E8A-4147-A177-3AD203B41FA5}">
                      <a16:colId xmlns:a16="http://schemas.microsoft.com/office/drawing/2014/main" xmlns="" val="874955644"/>
                    </a:ext>
                  </a:extLst>
                </a:gridCol>
              </a:tblGrid>
              <a:tr h="353295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6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2036456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DDE747-1852-D22D-2AB4-259247847FB6}"/>
              </a:ext>
            </a:extLst>
          </p:cNvPr>
          <p:cNvGrpSpPr/>
          <p:nvPr/>
        </p:nvGrpSpPr>
        <p:grpSpPr>
          <a:xfrm>
            <a:off x="6740013" y="2118390"/>
            <a:ext cx="4581832" cy="4193920"/>
            <a:chOff x="9704439" y="1548124"/>
            <a:chExt cx="2085912" cy="2109476"/>
          </a:xfrm>
        </p:grpSpPr>
        <p:pic>
          <p:nvPicPr>
            <p:cNvPr id="2" name="Picture 2" descr="Nếu các màng cao su bị biến dạng như Hình 16.2 thì chứng tỏ điều gì?">
              <a:extLst>
                <a:ext uri="{FF2B5EF4-FFF2-40B4-BE49-F238E27FC236}">
                  <a16:creationId xmlns:a16="http://schemas.microsoft.com/office/drawing/2014/main" xmlns="" id="{FCC52D92-668D-53A7-98CC-B0AA6117A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52" r="20014" b="29553"/>
            <a:stretch/>
          </p:blipFill>
          <p:spPr bwMode="auto">
            <a:xfrm>
              <a:off x="9704439" y="1548124"/>
              <a:ext cx="2085912" cy="210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xmlns="" id="{D7CF939C-609B-B62D-0383-F5EC3F6FB26F}"/>
                </a:ext>
              </a:extLst>
            </p:cNvPr>
            <p:cNvSpPr/>
            <p:nvPr/>
          </p:nvSpPr>
          <p:spPr>
            <a:xfrm>
              <a:off x="9956799" y="2305050"/>
              <a:ext cx="323851" cy="1143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xmlns="" id="{351A6FF5-4271-7DF9-8745-B2058D91A10D}"/>
                </a:ext>
              </a:extLst>
            </p:cNvPr>
            <p:cNvSpPr/>
            <p:nvPr/>
          </p:nvSpPr>
          <p:spPr>
            <a:xfrm rot="16200000">
              <a:off x="10478421" y="2743200"/>
              <a:ext cx="323851" cy="1143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xmlns="" id="{422CFAED-AB4C-A54E-967F-D6AA074CE0FA}"/>
                </a:ext>
              </a:extLst>
            </p:cNvPr>
            <p:cNvSpPr/>
            <p:nvPr/>
          </p:nvSpPr>
          <p:spPr>
            <a:xfrm flipH="1">
              <a:off x="10998814" y="2305050"/>
              <a:ext cx="323851" cy="1143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3CABA1C-C8A5-302E-E38A-5B65D929B791}"/>
              </a:ext>
            </a:extLst>
          </p:cNvPr>
          <p:cNvSpPr txBox="1"/>
          <p:nvPr/>
        </p:nvSpPr>
        <p:spPr>
          <a:xfrm>
            <a:off x="714562" y="1179434"/>
            <a:ext cx="842943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MÁY NÉN THUỶ LỰC_ Ứng dụng bình thông nhau và áp suất chất lỏ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7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E95434-2822-CAC0-259E-AD3A3CF1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560439" y="269083"/>
            <a:ext cx="8887090" cy="195290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 dụng một lực f = 300N lên pittông nhỏ của một máy ép dùng nước. Diện tích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pittông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 là 25 cm</a:t>
            </a:r>
            <a:r>
              <a:rPr lang="vi-VN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diện tích pittông lớn là 150 cm</a:t>
            </a:r>
            <a:r>
              <a:rPr lang="vi-VN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Tính áp suất tác dụng lên pittông nhỏ và lực F tác dụng lên pittông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F4D73F-B1EC-0FC7-9413-73FBA968F08E}"/>
              </a:ext>
            </a:extLst>
          </p:cNvPr>
          <p:cNvSpPr txBox="1"/>
          <p:nvPr/>
        </p:nvSpPr>
        <p:spPr>
          <a:xfrm>
            <a:off x="766916" y="3126583"/>
            <a:ext cx="3967316" cy="256993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 tắt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 = 300N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= 25cm</a:t>
            </a:r>
            <a:r>
              <a:rPr lang="de-DE" sz="2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0,0025m</a:t>
            </a:r>
            <a:r>
              <a:rPr lang="de-DE" sz="2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= 150 cm</a:t>
            </a:r>
            <a:r>
              <a:rPr lang="de-DE" sz="2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0,015m</a:t>
            </a:r>
            <a:r>
              <a:rPr lang="de-DE" sz="2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F= ?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6">
                <a:extLst>
                  <a:ext uri="{FF2B5EF4-FFF2-40B4-BE49-F238E27FC236}">
                    <a16:creationId xmlns:a16="http://schemas.microsoft.com/office/drawing/2014/main" xmlns="" id="{82692DFA-498C-623F-E365-9CF6C56A0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1148" y="2360528"/>
                <a:ext cx="6150078" cy="438806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en-US" sz="2800" b="1" u="sng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  <a:endParaRPr kumimoji="0" lang="en-US" altLang="en-US" sz="28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pit-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tông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altLang="en-US" sz="28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= </a:t>
                </a:r>
                <a:r>
                  <a:rPr kumimoji="0" lang="en-US" altLang="en-US" sz="28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f/s 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kumimoji="0" lang="en-US" altLang="en-US" sz="28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300/0,0025 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120 000 N/m</a:t>
                </a:r>
                <a:r>
                  <a:rPr kumimoji="0" lang="en-US" altLang="en-US" sz="2800" b="1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en-US" sz="28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pit-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tông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altLang="en-US" sz="28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=</a:t>
                </a:r>
                <a14:m>
                  <m:oMath xmlns:m="http://schemas.openxmlformats.org/officeDocument/2006/math">
                    <m:r>
                      <a:rPr kumimoji="0" lang="en-US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𝐟</m:t>
                    </m:r>
                    <m:r>
                      <a:rPr kumimoji="0" lang="en-US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kumimoji="0" lang="en-US" altLang="en-US" sz="3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𝐒</m:t>
                        </m:r>
                      </m:num>
                      <m:den>
                        <m:r>
                          <a:rPr kumimoji="0" lang="en-US" altLang="en-US" sz="3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𝐬</m:t>
                        </m:r>
                      </m:den>
                    </m:f>
                    <m:r>
                      <a:rPr kumimoji="0" lang="en-US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𝟑𝟎𝟎</m:t>
                        </m:r>
                        <m:r>
                          <a:rPr kumimoji="0" lang="en-US" altLang="en-US" sz="3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kumimoji="0" lang="en-US" altLang="en-US" sz="3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kumimoji="0" lang="en-US" altLang="en-US" sz="3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altLang="en-US" sz="3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𝟎𝟏𝟓</m:t>
                        </m:r>
                      </m:num>
                      <m:den>
                        <m:r>
                          <a:rPr kumimoji="0" lang="en-US" altLang="en-US" sz="3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kumimoji="0" lang="en-US" altLang="en-US" sz="3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altLang="en-US" sz="3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𝟎𝟎𝟐𝟓</m:t>
                        </m:r>
                      </m:den>
                    </m:f>
                    <m:r>
                      <a:rPr kumimoji="0" lang="en-US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1800 N</a:t>
                </a:r>
                <a:endParaRPr kumimoji="0" lang="en-US" altLang="en-US" sz="28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120000 N/m</a:t>
                </a:r>
                <a:r>
                  <a:rPr kumimoji="0" lang="en-US" altLang="en-US" sz="2800" b="1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en-US" sz="2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1800N</a:t>
                </a:r>
                <a:endParaRPr kumimoji="0" lang="en-US" altLang="en-US" sz="28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692DFA-498C-623F-E365-9CF6C56A0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1148" y="2360528"/>
                <a:ext cx="6150078" cy="4388061"/>
              </a:xfrm>
              <a:prstGeom prst="rect">
                <a:avLst/>
              </a:prstGeom>
              <a:blipFill rotWithShape="0">
                <a:blip r:embed="rId4"/>
                <a:stretch>
                  <a:fillRect l="-1982" b="-180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1E7D6D0-D70D-64C9-C18A-CEE5C28FD3D3}"/>
              </a:ext>
            </a:extLst>
          </p:cNvPr>
          <p:cNvSpPr txBox="1"/>
          <p:nvPr/>
        </p:nvSpPr>
        <p:spPr>
          <a:xfrm>
            <a:off x="766916" y="2491073"/>
            <a:ext cx="4684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380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85" y="777241"/>
            <a:ext cx="5768552" cy="1007600"/>
          </a:xfrm>
        </p:spPr>
        <p:txBody>
          <a:bodyPr/>
          <a:lstStyle/>
          <a:p>
            <a:r>
              <a:rPr lang="vi-VN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Dặn dò về nhà</a:t>
            </a:r>
            <a:endParaRPr lang="en-US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142" y="1946364"/>
            <a:ext cx="8096265" cy="3721629"/>
          </a:xfrm>
        </p:spPr>
        <p:txBody>
          <a:bodyPr/>
          <a:lstStyle/>
          <a:p>
            <a:pPr marL="203195" indent="0">
              <a:lnSpc>
                <a:spcPct val="150000"/>
              </a:lnSpc>
              <a:buNone/>
            </a:pPr>
            <a:r>
              <a:rPr lang="vi-VN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Làm bài tập </a:t>
            </a:r>
            <a:r>
              <a:rPr lang="vi-V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GK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BT.</a:t>
            </a:r>
          </a:p>
          <a:p>
            <a:pPr marL="203195" indent="0">
              <a:lnSpc>
                <a:spcPct val="150000"/>
              </a:lnSpc>
              <a:buNone/>
            </a:pPr>
            <a:r>
              <a:rPr lang="vi-V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Đọc trước </a:t>
            </a:r>
            <a:r>
              <a:rPr lang="vi-V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vi-V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03195" indent="0">
              <a:lnSpc>
                <a:spcPct val="150000"/>
              </a:lnSpc>
              <a:buNone/>
            </a:pPr>
            <a:r>
              <a:rPr lang="vi-V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xịt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" y="152402"/>
            <a:ext cx="2211977" cy="2211977"/>
          </a:xfrm>
          <a:prstGeom prst="rect">
            <a:avLst/>
          </a:prstGeom>
        </p:spPr>
      </p:pic>
      <p:sp>
        <p:nvSpPr>
          <p:cNvPr id="5" name="Google Shape;2187;p52"/>
          <p:cNvSpPr/>
          <p:nvPr/>
        </p:nvSpPr>
        <p:spPr>
          <a:xfrm rot="5400000">
            <a:off x="4493624" y="-496390"/>
            <a:ext cx="4310742" cy="8778243"/>
          </a:xfrm>
          <a:custGeom>
            <a:avLst/>
            <a:gdLst/>
            <a:ahLst/>
            <a:cxnLst/>
            <a:rect l="l" t="t" r="r" b="b"/>
            <a:pathLst>
              <a:path w="51455" h="72418" extrusionOk="0">
                <a:moveTo>
                  <a:pt x="829" y="0"/>
                </a:moveTo>
                <a:cubicBezTo>
                  <a:pt x="512" y="0"/>
                  <a:pt x="469" y="83"/>
                  <a:pt x="427" y="508"/>
                </a:cubicBezTo>
                <a:cubicBezTo>
                  <a:pt x="301" y="1586"/>
                  <a:pt x="351" y="2664"/>
                  <a:pt x="376" y="3766"/>
                </a:cubicBezTo>
                <a:cubicBezTo>
                  <a:pt x="452" y="8177"/>
                  <a:pt x="251" y="12613"/>
                  <a:pt x="552" y="17025"/>
                </a:cubicBezTo>
                <a:cubicBezTo>
                  <a:pt x="602" y="17952"/>
                  <a:pt x="452" y="18879"/>
                  <a:pt x="427" y="19832"/>
                </a:cubicBezTo>
                <a:cubicBezTo>
                  <a:pt x="376" y="21837"/>
                  <a:pt x="452" y="23867"/>
                  <a:pt x="376" y="25872"/>
                </a:cubicBezTo>
                <a:cubicBezTo>
                  <a:pt x="301" y="27626"/>
                  <a:pt x="502" y="29381"/>
                  <a:pt x="427" y="31160"/>
                </a:cubicBezTo>
                <a:cubicBezTo>
                  <a:pt x="402" y="31586"/>
                  <a:pt x="326" y="32037"/>
                  <a:pt x="376" y="32463"/>
                </a:cubicBezTo>
                <a:cubicBezTo>
                  <a:pt x="652" y="34944"/>
                  <a:pt x="477" y="37426"/>
                  <a:pt x="577" y="39882"/>
                </a:cubicBezTo>
                <a:cubicBezTo>
                  <a:pt x="652" y="41411"/>
                  <a:pt x="477" y="42914"/>
                  <a:pt x="427" y="44443"/>
                </a:cubicBezTo>
                <a:cubicBezTo>
                  <a:pt x="326" y="47150"/>
                  <a:pt x="126" y="49857"/>
                  <a:pt x="126" y="52564"/>
                </a:cubicBezTo>
                <a:cubicBezTo>
                  <a:pt x="126" y="55070"/>
                  <a:pt x="1" y="57601"/>
                  <a:pt x="276" y="60107"/>
                </a:cubicBezTo>
                <a:cubicBezTo>
                  <a:pt x="427" y="61511"/>
                  <a:pt x="477" y="62940"/>
                  <a:pt x="376" y="64368"/>
                </a:cubicBezTo>
                <a:cubicBezTo>
                  <a:pt x="301" y="65521"/>
                  <a:pt x="351" y="66699"/>
                  <a:pt x="351" y="67877"/>
                </a:cubicBezTo>
                <a:cubicBezTo>
                  <a:pt x="351" y="68854"/>
                  <a:pt x="301" y="69832"/>
                  <a:pt x="402" y="70809"/>
                </a:cubicBezTo>
                <a:cubicBezTo>
                  <a:pt x="427" y="71010"/>
                  <a:pt x="502" y="71185"/>
                  <a:pt x="427" y="71386"/>
                </a:cubicBezTo>
                <a:cubicBezTo>
                  <a:pt x="264" y="71757"/>
                  <a:pt x="381" y="72043"/>
                  <a:pt x="738" y="72043"/>
                </a:cubicBezTo>
                <a:cubicBezTo>
                  <a:pt x="767" y="72043"/>
                  <a:pt x="796" y="72041"/>
                  <a:pt x="828" y="72037"/>
                </a:cubicBezTo>
                <a:cubicBezTo>
                  <a:pt x="944" y="72017"/>
                  <a:pt x="1060" y="72009"/>
                  <a:pt x="1176" y="72009"/>
                </a:cubicBezTo>
                <a:cubicBezTo>
                  <a:pt x="1486" y="72009"/>
                  <a:pt x="1796" y="72062"/>
                  <a:pt x="2106" y="72062"/>
                </a:cubicBezTo>
                <a:lnTo>
                  <a:pt x="12306" y="72062"/>
                </a:lnTo>
                <a:cubicBezTo>
                  <a:pt x="12482" y="72062"/>
                  <a:pt x="12657" y="72087"/>
                  <a:pt x="12833" y="72113"/>
                </a:cubicBezTo>
                <a:cubicBezTo>
                  <a:pt x="13490" y="72147"/>
                  <a:pt x="14147" y="72206"/>
                  <a:pt x="14796" y="72206"/>
                </a:cubicBezTo>
                <a:cubicBezTo>
                  <a:pt x="15087" y="72206"/>
                  <a:pt x="15377" y="72194"/>
                  <a:pt x="15665" y="72163"/>
                </a:cubicBezTo>
                <a:cubicBezTo>
                  <a:pt x="16171" y="72086"/>
                  <a:pt x="16678" y="72056"/>
                  <a:pt x="17185" y="72056"/>
                </a:cubicBezTo>
                <a:cubicBezTo>
                  <a:pt x="17505" y="72056"/>
                  <a:pt x="17826" y="72068"/>
                  <a:pt x="18146" y="72087"/>
                </a:cubicBezTo>
                <a:cubicBezTo>
                  <a:pt x="18923" y="72163"/>
                  <a:pt x="19700" y="72213"/>
                  <a:pt x="20502" y="72263"/>
                </a:cubicBezTo>
                <a:cubicBezTo>
                  <a:pt x="20683" y="72275"/>
                  <a:pt x="20864" y="72280"/>
                  <a:pt x="21044" y="72280"/>
                </a:cubicBezTo>
                <a:cubicBezTo>
                  <a:pt x="21615" y="72280"/>
                  <a:pt x="22187" y="72232"/>
                  <a:pt x="22758" y="72213"/>
                </a:cubicBezTo>
                <a:cubicBezTo>
                  <a:pt x="22943" y="72203"/>
                  <a:pt x="23129" y="72199"/>
                  <a:pt x="23314" y="72199"/>
                </a:cubicBezTo>
                <a:cubicBezTo>
                  <a:pt x="24057" y="72199"/>
                  <a:pt x="24803" y="72263"/>
                  <a:pt x="25565" y="72263"/>
                </a:cubicBezTo>
                <a:cubicBezTo>
                  <a:pt x="25722" y="72267"/>
                  <a:pt x="25880" y="72268"/>
                  <a:pt x="26037" y="72268"/>
                </a:cubicBezTo>
                <a:cubicBezTo>
                  <a:pt x="26982" y="72268"/>
                  <a:pt x="27928" y="72213"/>
                  <a:pt x="28873" y="72213"/>
                </a:cubicBezTo>
                <a:cubicBezTo>
                  <a:pt x="29781" y="72207"/>
                  <a:pt x="30690" y="72203"/>
                  <a:pt x="31599" y="72203"/>
                </a:cubicBezTo>
                <a:cubicBezTo>
                  <a:pt x="34326" y="72203"/>
                  <a:pt x="37056" y="72232"/>
                  <a:pt x="39800" y="72288"/>
                </a:cubicBezTo>
                <a:cubicBezTo>
                  <a:pt x="40394" y="72296"/>
                  <a:pt x="40987" y="72299"/>
                  <a:pt x="41580" y="72299"/>
                </a:cubicBezTo>
                <a:cubicBezTo>
                  <a:pt x="42918" y="72299"/>
                  <a:pt x="44254" y="72285"/>
                  <a:pt x="45590" y="72285"/>
                </a:cubicBezTo>
                <a:cubicBezTo>
                  <a:pt x="47284" y="72285"/>
                  <a:pt x="48978" y="72308"/>
                  <a:pt x="50678" y="72413"/>
                </a:cubicBezTo>
                <a:cubicBezTo>
                  <a:pt x="50710" y="72416"/>
                  <a:pt x="50740" y="72418"/>
                  <a:pt x="50768" y="72418"/>
                </a:cubicBezTo>
                <a:cubicBezTo>
                  <a:pt x="50976" y="72418"/>
                  <a:pt x="51056" y="72331"/>
                  <a:pt x="51079" y="72087"/>
                </a:cubicBezTo>
                <a:cubicBezTo>
                  <a:pt x="51129" y="71661"/>
                  <a:pt x="51179" y="71235"/>
                  <a:pt x="51204" y="70809"/>
                </a:cubicBezTo>
                <a:cubicBezTo>
                  <a:pt x="51229" y="70082"/>
                  <a:pt x="51154" y="69381"/>
                  <a:pt x="51154" y="68654"/>
                </a:cubicBezTo>
                <a:cubicBezTo>
                  <a:pt x="51079" y="64243"/>
                  <a:pt x="51279" y="59832"/>
                  <a:pt x="50978" y="55421"/>
                </a:cubicBezTo>
                <a:cubicBezTo>
                  <a:pt x="50928" y="54468"/>
                  <a:pt x="51079" y="53541"/>
                  <a:pt x="51104" y="52589"/>
                </a:cubicBezTo>
                <a:cubicBezTo>
                  <a:pt x="51154" y="50559"/>
                  <a:pt x="51079" y="48554"/>
                  <a:pt x="51154" y="46523"/>
                </a:cubicBezTo>
                <a:cubicBezTo>
                  <a:pt x="51229" y="44769"/>
                  <a:pt x="51028" y="43015"/>
                  <a:pt x="51104" y="41260"/>
                </a:cubicBezTo>
                <a:cubicBezTo>
                  <a:pt x="51129" y="40809"/>
                  <a:pt x="51179" y="40383"/>
                  <a:pt x="51154" y="39932"/>
                </a:cubicBezTo>
                <a:cubicBezTo>
                  <a:pt x="51003" y="38278"/>
                  <a:pt x="50978" y="36599"/>
                  <a:pt x="51003" y="34919"/>
                </a:cubicBezTo>
                <a:cubicBezTo>
                  <a:pt x="51003" y="32814"/>
                  <a:pt x="50803" y="30709"/>
                  <a:pt x="51079" y="28604"/>
                </a:cubicBezTo>
                <a:cubicBezTo>
                  <a:pt x="51204" y="27626"/>
                  <a:pt x="51104" y="26649"/>
                  <a:pt x="51154" y="25671"/>
                </a:cubicBezTo>
                <a:cubicBezTo>
                  <a:pt x="51254" y="23691"/>
                  <a:pt x="51354" y="21686"/>
                  <a:pt x="51404" y="19681"/>
                </a:cubicBezTo>
                <a:cubicBezTo>
                  <a:pt x="51454" y="18102"/>
                  <a:pt x="51404" y="16498"/>
                  <a:pt x="51404" y="14919"/>
                </a:cubicBezTo>
                <a:cubicBezTo>
                  <a:pt x="51404" y="14268"/>
                  <a:pt x="51429" y="13591"/>
                  <a:pt x="51329" y="12939"/>
                </a:cubicBezTo>
                <a:cubicBezTo>
                  <a:pt x="51204" y="12212"/>
                  <a:pt x="51079" y="11486"/>
                  <a:pt x="51104" y="10734"/>
                </a:cubicBezTo>
                <a:cubicBezTo>
                  <a:pt x="51129" y="9756"/>
                  <a:pt x="51104" y="8754"/>
                  <a:pt x="51154" y="7776"/>
                </a:cubicBezTo>
                <a:cubicBezTo>
                  <a:pt x="51204" y="6699"/>
                  <a:pt x="51179" y="5646"/>
                  <a:pt x="51179" y="4568"/>
                </a:cubicBezTo>
                <a:cubicBezTo>
                  <a:pt x="51179" y="3591"/>
                  <a:pt x="51229" y="2588"/>
                  <a:pt x="51129" y="1611"/>
                </a:cubicBezTo>
                <a:cubicBezTo>
                  <a:pt x="51104" y="1410"/>
                  <a:pt x="51028" y="1210"/>
                  <a:pt x="51104" y="1034"/>
                </a:cubicBezTo>
                <a:cubicBezTo>
                  <a:pt x="51266" y="663"/>
                  <a:pt x="51149" y="377"/>
                  <a:pt x="50792" y="377"/>
                </a:cubicBezTo>
                <a:cubicBezTo>
                  <a:pt x="50764" y="377"/>
                  <a:pt x="50734" y="379"/>
                  <a:pt x="50703" y="383"/>
                </a:cubicBezTo>
                <a:cubicBezTo>
                  <a:pt x="50627" y="388"/>
                  <a:pt x="50553" y="390"/>
                  <a:pt x="50480" y="390"/>
                </a:cubicBezTo>
                <a:cubicBezTo>
                  <a:pt x="50186" y="390"/>
                  <a:pt x="49906" y="358"/>
                  <a:pt x="49625" y="358"/>
                </a:cubicBezTo>
                <a:cubicBezTo>
                  <a:pt x="48902" y="349"/>
                  <a:pt x="48179" y="347"/>
                  <a:pt x="47455" y="347"/>
                </a:cubicBezTo>
                <a:cubicBezTo>
                  <a:pt x="46007" y="347"/>
                  <a:pt x="44558" y="358"/>
                  <a:pt x="43109" y="358"/>
                </a:cubicBezTo>
                <a:cubicBezTo>
                  <a:pt x="40934" y="358"/>
                  <a:pt x="38760" y="333"/>
                  <a:pt x="36592" y="207"/>
                </a:cubicBezTo>
                <a:cubicBezTo>
                  <a:pt x="36545" y="206"/>
                  <a:pt x="36499" y="205"/>
                  <a:pt x="36452" y="205"/>
                </a:cubicBezTo>
                <a:cubicBezTo>
                  <a:pt x="35797" y="205"/>
                  <a:pt x="35142" y="358"/>
                  <a:pt x="34487" y="358"/>
                </a:cubicBezTo>
                <a:cubicBezTo>
                  <a:pt x="34421" y="359"/>
                  <a:pt x="34356" y="360"/>
                  <a:pt x="34290" y="360"/>
                </a:cubicBezTo>
                <a:cubicBezTo>
                  <a:pt x="33105" y="360"/>
                  <a:pt x="31941" y="156"/>
                  <a:pt x="30778" y="132"/>
                </a:cubicBezTo>
                <a:cubicBezTo>
                  <a:pt x="30101" y="132"/>
                  <a:pt x="29449" y="207"/>
                  <a:pt x="28773" y="207"/>
                </a:cubicBezTo>
                <a:cubicBezTo>
                  <a:pt x="28643" y="211"/>
                  <a:pt x="28514" y="212"/>
                  <a:pt x="28384" y="212"/>
                </a:cubicBezTo>
                <a:cubicBezTo>
                  <a:pt x="27586" y="212"/>
                  <a:pt x="26789" y="154"/>
                  <a:pt x="25991" y="132"/>
                </a:cubicBezTo>
                <a:cubicBezTo>
                  <a:pt x="24888" y="132"/>
                  <a:pt x="23760" y="207"/>
                  <a:pt x="22657" y="207"/>
                </a:cubicBezTo>
                <a:cubicBezTo>
                  <a:pt x="21454" y="207"/>
                  <a:pt x="20251" y="211"/>
                  <a:pt x="19048" y="211"/>
                </a:cubicBezTo>
                <a:cubicBezTo>
                  <a:pt x="17244" y="211"/>
                  <a:pt x="15439" y="202"/>
                  <a:pt x="13635" y="157"/>
                </a:cubicBezTo>
                <a:cubicBezTo>
                  <a:pt x="12185" y="125"/>
                  <a:pt x="10739" y="116"/>
                  <a:pt x="9294" y="116"/>
                </a:cubicBezTo>
                <a:cubicBezTo>
                  <a:pt x="7368" y="116"/>
                  <a:pt x="5443" y="132"/>
                  <a:pt x="3509" y="132"/>
                </a:cubicBezTo>
                <a:cubicBezTo>
                  <a:pt x="2682" y="132"/>
                  <a:pt x="1855" y="57"/>
                  <a:pt x="1028" y="7"/>
                </a:cubicBezTo>
                <a:cubicBezTo>
                  <a:pt x="952" y="3"/>
                  <a:pt x="886" y="0"/>
                  <a:pt x="829" y="0"/>
                </a:cubicBez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4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" name="Picture 2" descr="https://i.pinimg.com/originals/cb/4d/f0/cb4df0937c95f17760b69d74395b9bd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197" y="1506165"/>
            <a:ext cx="557351" cy="5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2590157" y="2929694"/>
            <a:ext cx="774172" cy="9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03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/>
          <p:nvPr/>
        </p:nvSpPr>
        <p:spPr>
          <a:xfrm>
            <a:off x="-148782" y="-719634"/>
            <a:ext cx="2199484" cy="2540731"/>
          </a:xfrm>
          <a:custGeom>
            <a:avLst/>
            <a:gdLst/>
            <a:ahLst/>
            <a:cxnLst/>
            <a:rect l="l" t="t" r="r" b="b"/>
            <a:pathLst>
              <a:path w="54219" h="62631" extrusionOk="0">
                <a:moveTo>
                  <a:pt x="27110" y="4217"/>
                </a:moveTo>
                <a:lnTo>
                  <a:pt x="50576" y="17772"/>
                </a:lnTo>
                <a:lnTo>
                  <a:pt x="50576" y="44859"/>
                </a:lnTo>
                <a:lnTo>
                  <a:pt x="27110" y="58414"/>
                </a:lnTo>
                <a:lnTo>
                  <a:pt x="3643" y="44859"/>
                </a:lnTo>
                <a:lnTo>
                  <a:pt x="3643" y="17772"/>
                </a:lnTo>
                <a:lnTo>
                  <a:pt x="27110" y="4217"/>
                </a:lnTo>
                <a:close/>
                <a:moveTo>
                  <a:pt x="27110" y="1"/>
                </a:moveTo>
                <a:lnTo>
                  <a:pt x="1" y="15653"/>
                </a:lnTo>
                <a:lnTo>
                  <a:pt x="1" y="46956"/>
                </a:lnTo>
                <a:lnTo>
                  <a:pt x="27110" y="62630"/>
                </a:lnTo>
                <a:lnTo>
                  <a:pt x="54219" y="46956"/>
                </a:lnTo>
                <a:lnTo>
                  <a:pt x="54219" y="15653"/>
                </a:lnTo>
                <a:lnTo>
                  <a:pt x="2711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/>
          <p:nvPr/>
        </p:nvSpPr>
        <p:spPr>
          <a:xfrm rot="-2700219">
            <a:off x="2494624" y="-151576"/>
            <a:ext cx="1141555" cy="1079845"/>
          </a:xfrm>
          <a:custGeom>
            <a:avLst/>
            <a:gdLst/>
            <a:ahLst/>
            <a:cxnLst/>
            <a:rect l="l" t="t" r="r" b="b"/>
            <a:pathLst>
              <a:path w="30819" h="29153" extrusionOk="0">
                <a:moveTo>
                  <a:pt x="24151" y="1"/>
                </a:moveTo>
                <a:lnTo>
                  <a:pt x="0" y="24152"/>
                </a:lnTo>
                <a:cubicBezTo>
                  <a:pt x="3334" y="27485"/>
                  <a:pt x="7705" y="29152"/>
                  <a:pt x="12076" y="29152"/>
                </a:cubicBezTo>
                <a:cubicBezTo>
                  <a:pt x="16447" y="29152"/>
                  <a:pt x="20818" y="27485"/>
                  <a:pt x="24151" y="24152"/>
                </a:cubicBezTo>
                <a:cubicBezTo>
                  <a:pt x="30818" y="17485"/>
                  <a:pt x="30818" y="6668"/>
                  <a:pt x="241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89" name="Google Shape;389;p28"/>
          <p:cNvGrpSpPr/>
          <p:nvPr/>
        </p:nvGrpSpPr>
        <p:grpSpPr>
          <a:xfrm>
            <a:off x="1" y="5413963"/>
            <a:ext cx="2100967" cy="705700"/>
            <a:chOff x="0" y="4060472"/>
            <a:chExt cx="1575725" cy="529275"/>
          </a:xfrm>
        </p:grpSpPr>
        <p:sp>
          <p:nvSpPr>
            <p:cNvPr id="390" name="Google Shape;390;p28"/>
            <p:cNvSpPr/>
            <p:nvPr/>
          </p:nvSpPr>
          <p:spPr>
            <a:xfrm flipH="1">
              <a:off x="1046450" y="4060472"/>
              <a:ext cx="529275" cy="529275"/>
            </a:xfrm>
            <a:custGeom>
              <a:avLst/>
              <a:gdLst/>
              <a:ahLst/>
              <a:cxnLst/>
              <a:rect l="l" t="t" r="r" b="b"/>
              <a:pathLst>
                <a:path w="21171" h="21171" extrusionOk="0">
                  <a:moveTo>
                    <a:pt x="21171" y="0"/>
                  </a:moveTo>
                  <a:lnTo>
                    <a:pt x="0" y="21171"/>
                  </a:lnTo>
                  <a:lnTo>
                    <a:pt x="21171" y="21171"/>
                  </a:lnTo>
                  <a:lnTo>
                    <a:pt x="211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 flipH="1">
              <a:off x="523225" y="4060472"/>
              <a:ext cx="529275" cy="529275"/>
            </a:xfrm>
            <a:custGeom>
              <a:avLst/>
              <a:gdLst/>
              <a:ahLst/>
              <a:cxnLst/>
              <a:rect l="l" t="t" r="r" b="b"/>
              <a:pathLst>
                <a:path w="21171" h="21171" extrusionOk="0">
                  <a:moveTo>
                    <a:pt x="21171" y="0"/>
                  </a:moveTo>
                  <a:lnTo>
                    <a:pt x="0" y="21171"/>
                  </a:lnTo>
                  <a:lnTo>
                    <a:pt x="21171" y="21171"/>
                  </a:lnTo>
                  <a:lnTo>
                    <a:pt x="2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 flipH="1">
              <a:off x="0" y="4060472"/>
              <a:ext cx="529275" cy="529275"/>
            </a:xfrm>
            <a:custGeom>
              <a:avLst/>
              <a:gdLst/>
              <a:ahLst/>
              <a:cxnLst/>
              <a:rect l="l" t="t" r="r" b="b"/>
              <a:pathLst>
                <a:path w="21171" h="21171" extrusionOk="0">
                  <a:moveTo>
                    <a:pt x="21171" y="0"/>
                  </a:moveTo>
                  <a:lnTo>
                    <a:pt x="0" y="21171"/>
                  </a:lnTo>
                  <a:lnTo>
                    <a:pt x="21171" y="21171"/>
                  </a:lnTo>
                  <a:lnTo>
                    <a:pt x="211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28"/>
          <p:cNvGrpSpPr/>
          <p:nvPr/>
        </p:nvGrpSpPr>
        <p:grpSpPr>
          <a:xfrm>
            <a:off x="10888118" y="1640901"/>
            <a:ext cx="705701" cy="1569575"/>
            <a:chOff x="8151475" y="1002075"/>
            <a:chExt cx="529276" cy="1177181"/>
          </a:xfrm>
        </p:grpSpPr>
        <p:sp>
          <p:nvSpPr>
            <p:cNvPr id="394" name="Google Shape;394;p28"/>
            <p:cNvSpPr/>
            <p:nvPr/>
          </p:nvSpPr>
          <p:spPr>
            <a:xfrm>
              <a:off x="8151475" y="1002075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373005" y="1002075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95451" y="1002075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8151475" y="1220977"/>
              <a:ext cx="86216" cy="85300"/>
            </a:xfrm>
            <a:custGeom>
              <a:avLst/>
              <a:gdLst/>
              <a:ahLst/>
              <a:cxnLst/>
              <a:rect l="l" t="t" r="r" b="b"/>
              <a:pathLst>
                <a:path w="2165" h="2142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42"/>
                    <a:pt x="1082" y="2142"/>
                  </a:cubicBezTo>
                  <a:cubicBezTo>
                    <a:pt x="1679" y="2142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8373005" y="1220977"/>
              <a:ext cx="86216" cy="85300"/>
            </a:xfrm>
            <a:custGeom>
              <a:avLst/>
              <a:gdLst/>
              <a:ahLst/>
              <a:cxnLst/>
              <a:rect l="l" t="t" r="r" b="b"/>
              <a:pathLst>
                <a:path w="2165" h="2142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42"/>
                    <a:pt x="1083" y="2142"/>
                  </a:cubicBezTo>
                  <a:cubicBezTo>
                    <a:pt x="1679" y="2142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595451" y="1220977"/>
              <a:ext cx="85300" cy="85300"/>
            </a:xfrm>
            <a:custGeom>
              <a:avLst/>
              <a:gdLst/>
              <a:ahLst/>
              <a:cxnLst/>
              <a:rect l="l" t="t" r="r" b="b"/>
              <a:pathLst>
                <a:path w="2142" h="2142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42"/>
                    <a:pt x="1082" y="2142"/>
                  </a:cubicBezTo>
                  <a:cubicBezTo>
                    <a:pt x="1678" y="2142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151475" y="1439003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8373005" y="1439003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8595451" y="1439003"/>
              <a:ext cx="85300" cy="86176"/>
            </a:xfrm>
            <a:custGeom>
              <a:avLst/>
              <a:gdLst/>
              <a:ahLst/>
              <a:cxnLst/>
              <a:rect l="l" t="t" r="r" b="b"/>
              <a:pathLst>
                <a:path w="2142" h="2164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8151475" y="1657028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373005" y="1657028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595451" y="1657028"/>
              <a:ext cx="85300" cy="86176"/>
            </a:xfrm>
            <a:custGeom>
              <a:avLst/>
              <a:gdLst/>
              <a:ahLst/>
              <a:cxnLst/>
              <a:rect l="l" t="t" r="r" b="b"/>
              <a:pathLst>
                <a:path w="2142" h="2164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8151475" y="1875014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7"/>
                    <a:pt x="1" y="1083"/>
                  </a:cubicBezTo>
                  <a:cubicBezTo>
                    <a:pt x="1" y="1679"/>
                    <a:pt x="486" y="2164"/>
                    <a:pt x="1082" y="2164"/>
                  </a:cubicBezTo>
                  <a:cubicBezTo>
                    <a:pt x="1679" y="2164"/>
                    <a:pt x="2164" y="1679"/>
                    <a:pt x="2164" y="1083"/>
                  </a:cubicBezTo>
                  <a:cubicBezTo>
                    <a:pt x="2164" y="487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8373005" y="1875014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7"/>
                    <a:pt x="1" y="1083"/>
                  </a:cubicBezTo>
                  <a:cubicBezTo>
                    <a:pt x="1" y="1679"/>
                    <a:pt x="487" y="2164"/>
                    <a:pt x="1083" y="2164"/>
                  </a:cubicBezTo>
                  <a:cubicBezTo>
                    <a:pt x="1679" y="2164"/>
                    <a:pt x="2164" y="1679"/>
                    <a:pt x="2164" y="1083"/>
                  </a:cubicBezTo>
                  <a:cubicBezTo>
                    <a:pt x="2164" y="487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8595451" y="1875014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7"/>
                    <a:pt x="0" y="1083"/>
                  </a:cubicBezTo>
                  <a:cubicBezTo>
                    <a:pt x="0" y="1679"/>
                    <a:pt x="486" y="2164"/>
                    <a:pt x="1082" y="2164"/>
                  </a:cubicBezTo>
                  <a:cubicBezTo>
                    <a:pt x="1678" y="2164"/>
                    <a:pt x="2141" y="1679"/>
                    <a:pt x="2141" y="1083"/>
                  </a:cubicBezTo>
                  <a:cubicBezTo>
                    <a:pt x="2141" y="487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8151475" y="2093040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8373005" y="2093040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8595451" y="2093040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28"/>
          <p:cNvGrpSpPr/>
          <p:nvPr/>
        </p:nvGrpSpPr>
        <p:grpSpPr>
          <a:xfrm>
            <a:off x="8925234" y="5053851"/>
            <a:ext cx="642999" cy="643048"/>
            <a:chOff x="6984525" y="3727488"/>
            <a:chExt cx="482249" cy="482286"/>
          </a:xfrm>
        </p:grpSpPr>
        <p:sp>
          <p:nvSpPr>
            <p:cNvPr id="413" name="Google Shape;413;p28"/>
            <p:cNvSpPr/>
            <p:nvPr/>
          </p:nvSpPr>
          <p:spPr>
            <a:xfrm>
              <a:off x="6984525" y="3727488"/>
              <a:ext cx="482249" cy="482286"/>
            </a:xfrm>
            <a:custGeom>
              <a:avLst/>
              <a:gdLst/>
              <a:ahLst/>
              <a:cxnLst/>
              <a:rect l="l" t="t" r="r" b="b"/>
              <a:pathLst>
                <a:path w="13003" h="13004" extrusionOk="0">
                  <a:moveTo>
                    <a:pt x="10420" y="1"/>
                  </a:moveTo>
                  <a:lnTo>
                    <a:pt x="0" y="10421"/>
                  </a:lnTo>
                  <a:lnTo>
                    <a:pt x="2583" y="13004"/>
                  </a:lnTo>
                  <a:lnTo>
                    <a:pt x="13003" y="2584"/>
                  </a:lnTo>
                  <a:lnTo>
                    <a:pt x="104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6984525" y="3727488"/>
              <a:ext cx="482249" cy="482286"/>
            </a:xfrm>
            <a:custGeom>
              <a:avLst/>
              <a:gdLst/>
              <a:ahLst/>
              <a:cxnLst/>
              <a:rect l="l" t="t" r="r" b="b"/>
              <a:pathLst>
                <a:path w="13003" h="13004" extrusionOk="0">
                  <a:moveTo>
                    <a:pt x="2583" y="1"/>
                  </a:moveTo>
                  <a:lnTo>
                    <a:pt x="0" y="2584"/>
                  </a:lnTo>
                  <a:lnTo>
                    <a:pt x="10420" y="13004"/>
                  </a:lnTo>
                  <a:lnTo>
                    <a:pt x="13003" y="10421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28"/>
          <p:cNvGrpSpPr/>
          <p:nvPr/>
        </p:nvGrpSpPr>
        <p:grpSpPr>
          <a:xfrm rot="-5400000">
            <a:off x="179676" y="3322201"/>
            <a:ext cx="705701" cy="1569575"/>
            <a:chOff x="8151475" y="1002075"/>
            <a:chExt cx="529276" cy="1177181"/>
          </a:xfrm>
        </p:grpSpPr>
        <p:sp>
          <p:nvSpPr>
            <p:cNvPr id="416" name="Google Shape;416;p28"/>
            <p:cNvSpPr/>
            <p:nvPr/>
          </p:nvSpPr>
          <p:spPr>
            <a:xfrm>
              <a:off x="8151475" y="1002075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8373005" y="1002075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8595451" y="1002075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8151475" y="1220977"/>
              <a:ext cx="86216" cy="85300"/>
            </a:xfrm>
            <a:custGeom>
              <a:avLst/>
              <a:gdLst/>
              <a:ahLst/>
              <a:cxnLst/>
              <a:rect l="l" t="t" r="r" b="b"/>
              <a:pathLst>
                <a:path w="2165" h="2142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42"/>
                    <a:pt x="1082" y="2142"/>
                  </a:cubicBezTo>
                  <a:cubicBezTo>
                    <a:pt x="1679" y="2142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8373005" y="1220977"/>
              <a:ext cx="86216" cy="85300"/>
            </a:xfrm>
            <a:custGeom>
              <a:avLst/>
              <a:gdLst/>
              <a:ahLst/>
              <a:cxnLst/>
              <a:rect l="l" t="t" r="r" b="b"/>
              <a:pathLst>
                <a:path w="2165" h="2142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42"/>
                    <a:pt x="1083" y="2142"/>
                  </a:cubicBezTo>
                  <a:cubicBezTo>
                    <a:pt x="1679" y="2142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8595451" y="1220977"/>
              <a:ext cx="85300" cy="85300"/>
            </a:xfrm>
            <a:custGeom>
              <a:avLst/>
              <a:gdLst/>
              <a:ahLst/>
              <a:cxnLst/>
              <a:rect l="l" t="t" r="r" b="b"/>
              <a:pathLst>
                <a:path w="2142" h="2142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42"/>
                    <a:pt x="1082" y="2142"/>
                  </a:cubicBezTo>
                  <a:cubicBezTo>
                    <a:pt x="1678" y="2142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8151475" y="1439003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8373005" y="1439003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8595451" y="1439003"/>
              <a:ext cx="85300" cy="86176"/>
            </a:xfrm>
            <a:custGeom>
              <a:avLst/>
              <a:gdLst/>
              <a:ahLst/>
              <a:cxnLst/>
              <a:rect l="l" t="t" r="r" b="b"/>
              <a:pathLst>
                <a:path w="2142" h="2164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8151475" y="1657028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2" y="0"/>
                  </a:moveTo>
                  <a:cubicBezTo>
                    <a:pt x="486" y="0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373005" y="1657028"/>
              <a:ext cx="86216" cy="86176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083" y="0"/>
                  </a:moveTo>
                  <a:cubicBezTo>
                    <a:pt x="487" y="0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595451" y="1657028"/>
              <a:ext cx="85300" cy="86176"/>
            </a:xfrm>
            <a:custGeom>
              <a:avLst/>
              <a:gdLst/>
              <a:ahLst/>
              <a:cxnLst/>
              <a:rect l="l" t="t" r="r" b="b"/>
              <a:pathLst>
                <a:path w="2142" h="2164" extrusionOk="0">
                  <a:moveTo>
                    <a:pt x="1082" y="0"/>
                  </a:moveTo>
                  <a:cubicBezTo>
                    <a:pt x="486" y="0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0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151475" y="1875014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7"/>
                    <a:pt x="1" y="1083"/>
                  </a:cubicBezTo>
                  <a:cubicBezTo>
                    <a:pt x="1" y="1679"/>
                    <a:pt x="486" y="2164"/>
                    <a:pt x="1082" y="2164"/>
                  </a:cubicBezTo>
                  <a:cubicBezTo>
                    <a:pt x="1679" y="2164"/>
                    <a:pt x="2164" y="1679"/>
                    <a:pt x="2164" y="1083"/>
                  </a:cubicBezTo>
                  <a:cubicBezTo>
                    <a:pt x="2164" y="487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373005" y="1875014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7"/>
                    <a:pt x="1" y="1083"/>
                  </a:cubicBezTo>
                  <a:cubicBezTo>
                    <a:pt x="1" y="1679"/>
                    <a:pt x="487" y="2164"/>
                    <a:pt x="1083" y="2164"/>
                  </a:cubicBezTo>
                  <a:cubicBezTo>
                    <a:pt x="1679" y="2164"/>
                    <a:pt x="2164" y="1679"/>
                    <a:pt x="2164" y="1083"/>
                  </a:cubicBezTo>
                  <a:cubicBezTo>
                    <a:pt x="2164" y="487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595451" y="1875014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7"/>
                    <a:pt x="0" y="1083"/>
                  </a:cubicBezTo>
                  <a:cubicBezTo>
                    <a:pt x="0" y="1679"/>
                    <a:pt x="486" y="2164"/>
                    <a:pt x="1082" y="2164"/>
                  </a:cubicBezTo>
                  <a:cubicBezTo>
                    <a:pt x="1678" y="2164"/>
                    <a:pt x="2141" y="1679"/>
                    <a:pt x="2141" y="1083"/>
                  </a:cubicBezTo>
                  <a:cubicBezTo>
                    <a:pt x="2141" y="487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151475" y="2093040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2" y="1"/>
                  </a:moveTo>
                  <a:cubicBezTo>
                    <a:pt x="486" y="1"/>
                    <a:pt x="1" y="486"/>
                    <a:pt x="1" y="1082"/>
                  </a:cubicBezTo>
                  <a:cubicBezTo>
                    <a:pt x="1" y="1678"/>
                    <a:pt x="486" y="2164"/>
                    <a:pt x="1082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373005" y="2093040"/>
              <a:ext cx="86216" cy="86216"/>
            </a:xfrm>
            <a:custGeom>
              <a:avLst/>
              <a:gdLst/>
              <a:ahLst/>
              <a:cxnLst/>
              <a:rect l="l" t="t" r="r" b="b"/>
              <a:pathLst>
                <a:path w="2165" h="2165" extrusionOk="0">
                  <a:moveTo>
                    <a:pt x="1083" y="1"/>
                  </a:moveTo>
                  <a:cubicBezTo>
                    <a:pt x="487" y="1"/>
                    <a:pt x="1" y="486"/>
                    <a:pt x="1" y="1082"/>
                  </a:cubicBezTo>
                  <a:cubicBezTo>
                    <a:pt x="1" y="1678"/>
                    <a:pt x="487" y="2164"/>
                    <a:pt x="1083" y="2164"/>
                  </a:cubicBezTo>
                  <a:cubicBezTo>
                    <a:pt x="1679" y="2164"/>
                    <a:pt x="2164" y="1678"/>
                    <a:pt x="2164" y="1082"/>
                  </a:cubicBezTo>
                  <a:cubicBezTo>
                    <a:pt x="2164" y="486"/>
                    <a:pt x="1679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595451" y="2093040"/>
              <a:ext cx="85300" cy="86216"/>
            </a:xfrm>
            <a:custGeom>
              <a:avLst/>
              <a:gdLst/>
              <a:ahLst/>
              <a:cxnLst/>
              <a:rect l="l" t="t" r="r" b="b"/>
              <a:pathLst>
                <a:path w="2142" h="2165" extrusionOk="0">
                  <a:moveTo>
                    <a:pt x="1082" y="1"/>
                  </a:moveTo>
                  <a:cubicBezTo>
                    <a:pt x="486" y="1"/>
                    <a:pt x="0" y="486"/>
                    <a:pt x="0" y="1082"/>
                  </a:cubicBezTo>
                  <a:cubicBezTo>
                    <a:pt x="0" y="1678"/>
                    <a:pt x="486" y="2164"/>
                    <a:pt x="1082" y="2164"/>
                  </a:cubicBezTo>
                  <a:cubicBezTo>
                    <a:pt x="1678" y="2164"/>
                    <a:pt x="2141" y="1678"/>
                    <a:pt x="2141" y="1082"/>
                  </a:cubicBezTo>
                  <a:cubicBezTo>
                    <a:pt x="2141" y="486"/>
                    <a:pt x="1678" y="1"/>
                    <a:pt x="1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B7354C-3E3B-0A2B-A19C-DA30BBFF683D}"/>
              </a:ext>
            </a:extLst>
          </p:cNvPr>
          <p:cNvSpPr txBox="1"/>
          <p:nvPr/>
        </p:nvSpPr>
        <p:spPr>
          <a:xfrm>
            <a:off x="39610" y="1624130"/>
            <a:ext cx="1211666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333"/>
              </a:spcAft>
            </a:pPr>
            <a:r>
              <a:rPr lang="en-US" sz="60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XIN CHÂN THÀNHCẢM 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ƠN </a:t>
            </a:r>
            <a:r>
              <a:rPr lang="en-US" sz="60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THẦY CÔ VÀ CÁC 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endParaRPr lang="en-US" sz="6000" b="1" dirty="0" smtClean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333"/>
              </a:spcAft>
            </a:pPr>
            <a:r>
              <a:rPr lang="en-US" sz="60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 SINH!</a:t>
            </a:r>
            <a:endParaRPr lang="en-US" sz="60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18372"/>
      </p:ext>
    </p:extLst>
  </p:cSld>
  <p:clrMapOvr>
    <a:masterClrMapping/>
  </p:clrMapOvr>
  <p:transition spd="med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F93E3B-57AB-DC59-B216-1380BA331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91" y="3949558"/>
            <a:ext cx="1972492" cy="2320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E2D20D-400B-6E94-682B-EAB7A6F9A654}"/>
              </a:ext>
            </a:extLst>
          </p:cNvPr>
          <p:cNvSpPr txBox="1"/>
          <p:nvPr/>
        </p:nvSpPr>
        <p:spPr>
          <a:xfrm>
            <a:off x="630622" y="425956"/>
            <a:ext cx="726790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40372" algn="l"/>
                <a:tab pos="630539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ẢNH VÀ TRẢ LỜI CÂU HỎI SAU :</a:t>
            </a:r>
          </a:p>
          <a:p>
            <a:pPr algn="just">
              <a:lnSpc>
                <a:spcPct val="115000"/>
              </a:lnSpc>
              <a:tabLst>
                <a:tab pos="540372" algn="l"/>
                <a:tab pos="630539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0F5176-999B-8829-2C80-85F047CA11DD}"/>
              </a:ext>
            </a:extLst>
          </p:cNvPr>
          <p:cNvSpPr txBox="1"/>
          <p:nvPr/>
        </p:nvSpPr>
        <p:spPr>
          <a:xfrm>
            <a:off x="630622" y="2600737"/>
            <a:ext cx="7267903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40372" algn="l"/>
                <a:tab pos="630539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chảy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0FE45B-7AB9-506A-D730-5F8D0E5143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5"/>
          <a:stretch/>
        </p:blipFill>
        <p:spPr>
          <a:xfrm>
            <a:off x="8024648" y="404431"/>
            <a:ext cx="3944992" cy="3093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1530F9-7261-A79C-B44E-522EEB6CF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1" t="35250" r="9733" b="50250"/>
          <a:stretch/>
        </p:blipFill>
        <p:spPr bwMode="auto">
          <a:xfrm>
            <a:off x="8024649" y="3567347"/>
            <a:ext cx="3944991" cy="327915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02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E2D20D-400B-6E94-682B-EAB7A6F9A654}"/>
              </a:ext>
            </a:extLst>
          </p:cNvPr>
          <p:cNvSpPr txBox="1"/>
          <p:nvPr/>
        </p:nvSpPr>
        <p:spPr>
          <a:xfrm>
            <a:off x="630622" y="425957"/>
            <a:ext cx="7267903" cy="2286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40372" algn="l"/>
                <a:tab pos="630539" algn="l"/>
              </a:tabLst>
            </a:pP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tabLst>
                <a:tab pos="540372" algn="l"/>
                <a:tab pos="630539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Để chống lại áp suất chất lỏng, bảo vệ cơ thể người thợ lặn</a:t>
            </a:r>
            <a:endParaRPr lang="en-US" sz="3200" dirty="0"/>
          </a:p>
          <a:p>
            <a:pPr algn="just">
              <a:lnSpc>
                <a:spcPct val="115000"/>
              </a:lnSpc>
              <a:tabLst>
                <a:tab pos="540372" algn="l"/>
                <a:tab pos="630539" algn="l"/>
              </a:tabLst>
            </a:pPr>
            <a:endParaRPr 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0F5176-999B-8829-2C80-85F047CA11DD}"/>
              </a:ext>
            </a:extLst>
          </p:cNvPr>
          <p:cNvSpPr txBox="1"/>
          <p:nvPr/>
        </p:nvSpPr>
        <p:spPr>
          <a:xfrm>
            <a:off x="630622" y="2600738"/>
            <a:ext cx="7267903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40372" algn="l"/>
                <a:tab pos="630539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de-D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Để tạo áp suất trong bình lớn hơn áp suất ngoài bình giúp nước trong bình chảy được xuống vòi dễ dàng hơn.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72" algn="l"/>
                <a:tab pos="630539" algn="l"/>
              </a:tabLst>
            </a:pPr>
            <a:endParaRPr 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0FE45B-7AB9-506A-D730-5F8D0E5143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5"/>
          <a:stretch/>
        </p:blipFill>
        <p:spPr>
          <a:xfrm>
            <a:off x="8024648" y="404431"/>
            <a:ext cx="3944992" cy="3093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1530F9-7261-A79C-B44E-522EEB6CF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1" t="35250" r="9733" b="50250"/>
          <a:stretch/>
        </p:blipFill>
        <p:spPr bwMode="auto">
          <a:xfrm>
            <a:off x="8024649" y="3567347"/>
            <a:ext cx="3944991" cy="327915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B4FFB75-0728-BBBD-57C5-16D01072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3"/>
          <a:stretch/>
        </p:blipFill>
        <p:spPr>
          <a:xfrm>
            <a:off x="0" y="884903"/>
            <a:ext cx="12215375" cy="597309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57B9C33-A588-8B6C-32DB-B5F01291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8" y="1056837"/>
            <a:ext cx="3335594" cy="535990"/>
          </a:xfrm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1896F03B-FCCA-634D-BA3E-DDAD765EE2EB}"/>
              </a:ext>
            </a:extLst>
          </p:cNvPr>
          <p:cNvSpPr/>
          <p:nvPr/>
        </p:nvSpPr>
        <p:spPr>
          <a:xfrm>
            <a:off x="5086987" y="2300748"/>
            <a:ext cx="2018026" cy="413283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="" xmlns:a16="http://schemas.microsoft.com/office/drawing/2014/main" id="{DABF6F59-228F-EA7C-96B0-56DDE0585E74}"/>
              </a:ext>
            </a:extLst>
          </p:cNvPr>
          <p:cNvSpPr/>
          <p:nvPr/>
        </p:nvSpPr>
        <p:spPr>
          <a:xfrm>
            <a:off x="221225" y="2484537"/>
            <a:ext cx="6740013" cy="116058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800" b="1" dirty="0"/>
          </a:p>
        </p:txBody>
      </p:sp>
      <p:sp>
        <p:nvSpPr>
          <p:cNvPr id="9" name="Arrow: Pentagon 8">
            <a:extLst>
              <a:ext uri="{FF2B5EF4-FFF2-40B4-BE49-F238E27FC236}">
                <a16:creationId xmlns="" xmlns:a16="http://schemas.microsoft.com/office/drawing/2014/main" id="{5C04AD8A-2209-C086-9B9C-7C7DF4D5CCAE}"/>
              </a:ext>
            </a:extLst>
          </p:cNvPr>
          <p:cNvSpPr/>
          <p:nvPr/>
        </p:nvSpPr>
        <p:spPr>
          <a:xfrm flipH="1">
            <a:off x="5451987" y="4001664"/>
            <a:ext cx="6740013" cy="116058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5992" y="114594"/>
            <a:ext cx="111018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 ĐỘNG NHÓM-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18602"/>
              </p:ext>
            </p:extLst>
          </p:nvPr>
        </p:nvGraphicFramePr>
        <p:xfrm>
          <a:off x="177440" y="1068700"/>
          <a:ext cx="11877184" cy="55896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38592"/>
                <a:gridCol w="5938592"/>
              </a:tblGrid>
              <a:tr h="677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bước</a:t>
                      </a:r>
                      <a:r>
                        <a:rPr lang="en-US" sz="2800" b="1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tiến</a:t>
                      </a:r>
                      <a:r>
                        <a:rPr lang="en-US" sz="2800" b="1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hành</a:t>
                      </a:r>
                      <a:r>
                        <a:rPr lang="en-US" sz="2800" b="1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TN</a:t>
                      </a:r>
                      <a:endParaRPr lang="en-US" sz="28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Mô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tả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tượng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rút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kết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luận</a:t>
                      </a:r>
                      <a:endParaRPr lang="en-US" sz="2800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  <a:r>
                        <a:rPr kumimoji="0" lang="vi-VN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buộc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kín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 </a:t>
                      </a:r>
                      <a:r>
                        <a:rPr lang="en-US" sz="2000" b="1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vi-VN" sz="2000" u="non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r>
                        <a:rPr lang="vi-VN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2: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TN2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982">
                <a:tc>
                  <a:txBody>
                    <a:bodyPr/>
                    <a:lstStyle/>
                    <a:p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TN3</a:t>
                      </a:r>
                      <a:r>
                        <a:rPr kumimoji="0" lang="vi-VN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TN3:</a:t>
                      </a:r>
                      <a:endParaRPr lang="en-US" sz="20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982">
                <a:tc gridSpan="2">
                  <a:txBody>
                    <a:bodyPr/>
                    <a:lstStyle/>
                    <a:p>
                      <a:r>
                        <a:rPr lang="en-US" sz="2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2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6236"/>
              </p:ext>
            </p:extLst>
          </p:nvPr>
        </p:nvGraphicFramePr>
        <p:xfrm>
          <a:off x="661180" y="1133228"/>
          <a:ext cx="10930597" cy="5267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870"/>
                <a:gridCol w="5912608"/>
                <a:gridCol w="1424014"/>
                <a:gridCol w="1375504"/>
                <a:gridCol w="1360601"/>
              </a:tblGrid>
              <a:tr h="957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 smtClean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400" b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24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578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i="0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r>
                        <a:rPr lang="en-US" sz="2400" b="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lang="en-US" sz="2400" b="0" i="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1.5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67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i="0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0" i="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0" i="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0" i="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2400" b="0" i="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b="0" i="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="0" i="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="0" i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0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endParaRPr lang="en-US" sz="2400" b="0" i="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287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i="0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b="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endParaRPr lang="en-US" sz="2400" b="0" i="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63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i="0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b="0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0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="0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400" b="0" i="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1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i="0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400" b="0" i="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1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i="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74184" y="366902"/>
            <a:ext cx="80952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CHÍ ĐÁNH GIÁ HOẠT ĐỘNG 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5992" y="50199"/>
            <a:ext cx="111018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 ĐỘNG NHÓM-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50917"/>
              </p:ext>
            </p:extLst>
          </p:nvPr>
        </p:nvGraphicFramePr>
        <p:xfrm>
          <a:off x="177440" y="1004305"/>
          <a:ext cx="11877184" cy="60948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08960"/>
                <a:gridCol w="6568224"/>
              </a:tblGrid>
              <a:tr h="449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bước</a:t>
                      </a:r>
                      <a:r>
                        <a:rPr lang="en-US" sz="2800" b="1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tiến</a:t>
                      </a:r>
                      <a:r>
                        <a:rPr lang="en-US" sz="2800" b="1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hành</a:t>
                      </a:r>
                      <a:r>
                        <a:rPr lang="en-US" sz="2800" b="1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TN</a:t>
                      </a:r>
                      <a:endParaRPr lang="en-US" sz="28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Mô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tả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tượng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rút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kết</a:t>
                      </a:r>
                      <a:r>
                        <a:rPr lang="en-US" sz="280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luận</a:t>
                      </a:r>
                      <a:endParaRPr lang="en-US" sz="2800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23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  <a:r>
                        <a:rPr kumimoji="0" lang="vi-VN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buộc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kín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</a:t>
                      </a:r>
                      <a:r>
                        <a:rPr lang="en-US" sz="2800" b="1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2800" u="non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00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r>
                        <a:rPr lang="vi-VN" sz="28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2: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TN2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2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cảm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bóp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vỡ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4516">
                <a:tc>
                  <a:txBody>
                    <a:bodyPr/>
                    <a:lstStyle/>
                    <a:p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TN3</a:t>
                      </a:r>
                      <a:r>
                        <a:rPr kumimoji="0" lang="vi-VN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TN3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Lực đẩy của nước tác dụng lên quả bóng sẽ tăng dần từ khi bắt đầu nhấn quả bóng vào nước đến khi quả bóng chìm hoàn toàn trong nước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0062">
                <a:tc gridSpan="2">
                  <a:txBody>
                    <a:bodyPr/>
                    <a:lstStyle/>
                    <a:p>
                      <a:pPr algn="just" defTabSz="609585">
                        <a:lnSpc>
                          <a:spcPct val="100000"/>
                        </a:lnSpc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defTabSz="609585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-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4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61180" y="1133228"/>
          <a:ext cx="10930597" cy="5267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870"/>
                <a:gridCol w="5912608"/>
                <a:gridCol w="1424014"/>
                <a:gridCol w="1375504"/>
                <a:gridCol w="1360601"/>
              </a:tblGrid>
              <a:tr h="957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 smtClean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400" b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24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578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i="0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r>
                        <a:rPr lang="en-US" sz="2400" b="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lang="en-US" sz="2400" b="0" i="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1.5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67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i="0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0" i="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0" i="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0" i="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2400" b="0" i="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b="0" i="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="0" i="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="0" i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0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endParaRPr lang="en-US" sz="2400" b="0" i="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287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i="0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b="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endParaRPr lang="en-US" sz="2400" b="0" i="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63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i="0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b="0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0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="0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400" b="0" i="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1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0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i="0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400" b="0" i="0" kern="12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400" b="0" i="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1" i="0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i="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174184" y="366902"/>
            <a:ext cx="80952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CHÍ ĐÁNH GIÁ HOẠT ĐỘNG 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DA19361-C931-811B-80B2-07FA13078FEB}"/>
              </a:ext>
            </a:extLst>
          </p:cNvPr>
          <p:cNvSpPr/>
          <p:nvPr/>
        </p:nvSpPr>
        <p:spPr>
          <a:xfrm>
            <a:off x="2585886" y="589937"/>
            <a:ext cx="8996516" cy="13863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67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xmlns="" id="{E6BA76CD-4917-8CE0-2B56-E21D5C692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52658" y="401433"/>
            <a:ext cx="1325031" cy="1840321"/>
          </a:xfrm>
          <a:prstGeom prst="rect">
            <a:avLst/>
          </a:prstGeom>
        </p:spPr>
      </p:pic>
      <p:sp>
        <p:nvSpPr>
          <p:cNvPr id="8" name="Arrow: Curved Right 7">
            <a:extLst>
              <a:ext uri="{FF2B5EF4-FFF2-40B4-BE49-F238E27FC236}">
                <a16:creationId xmlns:a16="http://schemas.microsoft.com/office/drawing/2014/main" xmlns="" id="{7CC445DD-98FC-05AC-10A3-F893657BBE48}"/>
              </a:ext>
            </a:extLst>
          </p:cNvPr>
          <p:cNvSpPr/>
          <p:nvPr/>
        </p:nvSpPr>
        <p:spPr>
          <a:xfrm>
            <a:off x="1497186" y="2750575"/>
            <a:ext cx="1809135" cy="1651819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xmlns="" id="{8A1BAFB5-C13B-E020-A668-0CFBBE23D8E4}"/>
              </a:ext>
            </a:extLst>
          </p:cNvPr>
          <p:cNvSpPr/>
          <p:nvPr/>
        </p:nvSpPr>
        <p:spPr>
          <a:xfrm>
            <a:off x="3306322" y="2750575"/>
            <a:ext cx="8276080" cy="3443747"/>
          </a:xfrm>
          <a:prstGeom prst="wedgeRoundRectCallout">
            <a:avLst>
              <a:gd name="adj1" fmla="val -48601"/>
              <a:gd name="adj2" fmla="val 25372"/>
              <a:gd name="adj3" fmla="val 16667"/>
            </a:avLst>
          </a:prstGeom>
          <a:solidFill>
            <a:schemeClr val="accent1">
              <a:lumMod val="75000"/>
            </a:schemeClr>
          </a:solidFill>
          <a:ln w="57150">
            <a:solidFill>
              <a:schemeClr val="accent6">
                <a:lumMod val="9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85">
              <a:lnSpc>
                <a:spcPct val="150000"/>
              </a:lnSpc>
            </a:pPr>
            <a:r>
              <a:rPr lang="en-US" sz="30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067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85">
              <a:lnSpc>
                <a:spcPct val="150000"/>
              </a:lnSpc>
            </a:pP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3067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85">
              <a:lnSpc>
                <a:spcPct val="150000"/>
              </a:lnSpc>
            </a:pP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0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uclear Energy for Elementary Minitheme by Slidesgo">
  <a:themeElements>
    <a:clrScheme name="Simple Light">
      <a:dk1>
        <a:srgbClr val="05BABF"/>
      </a:dk1>
      <a:lt1>
        <a:srgbClr val="FFAE5A"/>
      </a:lt1>
      <a:dk2>
        <a:srgbClr val="FFFFFF"/>
      </a:dk2>
      <a:lt2>
        <a:srgbClr val="FFF9E8"/>
      </a:lt2>
      <a:accent1>
        <a:srgbClr val="05BABF"/>
      </a:accent1>
      <a:accent2>
        <a:srgbClr val="FFAE5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9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9614</TotalTime>
  <Words>1017</Words>
  <Application>Microsoft Office PowerPoint</Application>
  <PresentationFormat>Widescreen</PresentationFormat>
  <Paragraphs>146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Balsamiq Sans</vt:lpstr>
      <vt:lpstr>Bebas Neue</vt:lpstr>
      <vt:lpstr>Calibri</vt:lpstr>
      <vt:lpstr>Calibri Light</vt:lpstr>
      <vt:lpstr>Cambria Math</vt:lpstr>
      <vt:lpstr>Libre Franklin</vt:lpstr>
      <vt:lpstr>Nunito Light</vt:lpstr>
      <vt:lpstr>Times New Roman</vt:lpstr>
      <vt:lpstr>Wingdings</vt:lpstr>
      <vt:lpstr>Office Theme</vt:lpstr>
      <vt:lpstr>Nuclear Energy for Elementary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 Phạm</dc:creator>
  <cp:lastModifiedBy>PC</cp:lastModifiedBy>
  <cp:revision>301</cp:revision>
  <cp:lastPrinted>2024-08-17T14:11:04Z</cp:lastPrinted>
  <dcterms:created xsi:type="dcterms:W3CDTF">2024-01-13T16:09:11Z</dcterms:created>
  <dcterms:modified xsi:type="dcterms:W3CDTF">2024-11-12T14:07:05Z</dcterms:modified>
</cp:coreProperties>
</file>