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 id="2147483672" r:id="rId3"/>
    <p:sldMasterId id="2147483684" r:id="rId4"/>
  </p:sldMasterIdLst>
  <p:notesMasterIdLst>
    <p:notesMasterId r:id="rId32"/>
  </p:notesMasterIdLst>
  <p:sldIdLst>
    <p:sldId id="273" r:id="rId5"/>
    <p:sldId id="350" r:id="rId6"/>
    <p:sldId id="256" r:id="rId7"/>
    <p:sldId id="257" r:id="rId8"/>
    <p:sldId id="275" r:id="rId9"/>
    <p:sldId id="280" r:id="rId10"/>
    <p:sldId id="267" r:id="rId11"/>
    <p:sldId id="265" r:id="rId12"/>
    <p:sldId id="352" r:id="rId13"/>
    <p:sldId id="281" r:id="rId14"/>
    <p:sldId id="266" r:id="rId15"/>
    <p:sldId id="268" r:id="rId16"/>
    <p:sldId id="339" r:id="rId17"/>
    <p:sldId id="282" r:id="rId18"/>
    <p:sldId id="270" r:id="rId19"/>
    <p:sldId id="340" r:id="rId20"/>
    <p:sldId id="344" r:id="rId21"/>
    <p:sldId id="351" r:id="rId22"/>
    <p:sldId id="333" r:id="rId23"/>
    <p:sldId id="334" r:id="rId24"/>
    <p:sldId id="343" r:id="rId25"/>
    <p:sldId id="348" r:id="rId26"/>
    <p:sldId id="349" r:id="rId27"/>
    <p:sldId id="315" r:id="rId28"/>
    <p:sldId id="316" r:id="rId29"/>
    <p:sldId id="269" r:id="rId30"/>
    <p:sldId id="272" r:id="rId31"/>
  </p:sldIdLst>
  <p:sldSz cx="18288000" cy="10287000"/>
  <p:notesSz cx="6858000" cy="9144000"/>
  <p:embeddedFontLst>
    <p:embeddedFont>
      <p:font typeface="#9Slide02 Noi dung dai" panose="020B0604020202020204" charset="0"/>
      <p:regular r:id="rId33"/>
    </p:embeddedFont>
    <p:embeddedFont>
      <p:font typeface="#9Slide02 Tieu de dai" panose="020B0604020202020204" charset="0"/>
      <p:bold r:id="rId34"/>
    </p:embeddedFont>
    <p:embeddedFont>
      <p:font typeface="#9Slide03 IcielSamsung Sharp Bo" panose="020B0604020202020204" charset="0"/>
      <p:bold r:id="rId35"/>
    </p:embeddedFont>
    <p:embeddedFont>
      <p:font typeface="#9Slide03 SFU Futura_12" panose="020B0604020202020204" charset="0"/>
      <p:regular r:id="rId36"/>
    </p:embeddedFont>
    <p:embeddedFont>
      <p:font typeface="Cambria Math" panose="02040503050406030204" pitchFamily="18" charset="0"/>
      <p:regular r:id="rId37"/>
    </p:embeddedFont>
    <p:embeddedFont>
      <p:font typeface="Heebo" pitchFamily="2" charset="-79"/>
      <p:regular r:id="rId38"/>
      <p:bold r:id="rId39"/>
    </p:embeddedFont>
    <p:embeddedFont>
      <p:font typeface="Noto Sans" panose="020B0502040504020204" pitchFamily="34" charset="0"/>
      <p:regular r:id="rId40"/>
      <p:bold r:id="rId41"/>
      <p:italic r:id="rId42"/>
      <p:boldItalic r:id="rId43"/>
    </p:embeddedFont>
    <p:embeddedFont>
      <p:font typeface="Nunito Light" pitchFamily="2"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94401" autoAdjust="0"/>
  </p:normalViewPr>
  <p:slideViewPr>
    <p:cSldViewPr>
      <p:cViewPr varScale="1">
        <p:scale>
          <a:sx n="52" d="100"/>
          <a:sy n="52" d="100"/>
        </p:scale>
        <p:origin x="44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4BC88-A818-41BC-B983-A71C204F2D40}" type="datetimeFigureOut">
              <a:rPr lang="en-US" smtClean="0"/>
              <a:t>23-Feb-25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C0CDE-C41A-466D-A16D-CD00A082348F}" type="slidenum">
              <a:rPr lang="en-US" smtClean="0"/>
              <a:t>‹#›</a:t>
            </a:fld>
            <a:endParaRPr lang="en-US"/>
          </a:p>
        </p:txBody>
      </p:sp>
    </p:spTree>
    <p:extLst>
      <p:ext uri="{BB962C8B-B14F-4D97-AF65-F5344CB8AC3E}">
        <p14:creationId xmlns:p14="http://schemas.microsoft.com/office/powerpoint/2010/main" val="2311035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hình ngôi nhà để quay về trang bắt bướm</a:t>
            </a:r>
          </a:p>
        </p:txBody>
      </p:sp>
      <p:sp>
        <p:nvSpPr>
          <p:cNvPr id="4" name="Slide Number Placeholder 3"/>
          <p:cNvSpPr>
            <a:spLocks noGrp="1"/>
          </p:cNvSpPr>
          <p:nvPr>
            <p:ph type="sldNum" sz="quarter" idx="5"/>
          </p:nvPr>
        </p:nvSpPr>
        <p:spPr/>
        <p:txBody>
          <a:bodyPr/>
          <a:lstStyle/>
          <a:p>
            <a:pPr marL="0" marR="0" lvl="0" indent="0" algn="l" defTabSz="929305" rtl="0" eaLnBrk="1" fontAlgn="auto" latinLnBrk="0" hangingPunct="1">
              <a:lnSpc>
                <a:spcPct val="100000"/>
              </a:lnSpc>
              <a:spcBef>
                <a:spcPts val="0"/>
              </a:spcBef>
              <a:spcAft>
                <a:spcPts val="0"/>
              </a:spcAft>
              <a:buClr>
                <a:srgbClr val="000000"/>
              </a:buClr>
              <a:buSzTx/>
              <a:buFontTx/>
              <a:buNone/>
              <a:tabLst/>
              <a:defRPr/>
            </a:pPr>
            <a:fld id="{CB681F52-2634-49AA-B147-51DC9F385B68}" type="slidenum">
              <a:rPr kumimoji="0" lang="en-US" sz="19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29305" rtl="0" eaLnBrk="1" fontAlgn="auto" latinLnBrk="0" hangingPunct="1">
                <a:lnSpc>
                  <a:spcPct val="100000"/>
                </a:lnSpc>
                <a:spcBef>
                  <a:spcPts val="0"/>
                </a:spcBef>
                <a:spcAft>
                  <a:spcPts val="0"/>
                </a:spcAft>
                <a:buClr>
                  <a:srgbClr val="000000"/>
                </a:buClr>
                <a:buSzTx/>
                <a:buFontTx/>
                <a:buNone/>
                <a:tabLst/>
                <a:defRPr/>
              </a:pPr>
              <a:t>17</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021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3562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3562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9303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6320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1F5F-3EC7-2A9C-036A-6727507EB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98BD7-FC8D-279A-69CD-2601B3BB9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426E5-281A-0334-D61B-5FA630E1082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4681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55CEF-8379-08A6-B23E-295B9EDD9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D6996-BCCA-FCA7-CF22-2B7ADFF19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4024F-2F34-6A71-8956-B4A72EA0C2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5706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17400" y="7500"/>
            <a:ext cx="18322800" cy="10320600"/>
            <a:chOff x="-8700" y="3750"/>
            <a:chExt cx="9161400" cy="5160300"/>
          </a:xfrm>
        </p:grpSpPr>
        <p:grpSp>
          <p:nvGrpSpPr>
            <p:cNvPr id="62" name="Google Shape;62;p3"/>
            <p:cNvGrpSpPr/>
            <p:nvPr/>
          </p:nvGrpSpPr>
          <p:grpSpPr>
            <a:xfrm>
              <a:off x="334175" y="3750"/>
              <a:ext cx="8475647" cy="5160300"/>
              <a:chOff x="334175" y="3750"/>
              <a:chExt cx="8475647" cy="5160300"/>
            </a:xfrm>
          </p:grpSpPr>
          <p:cxnSp>
            <p:nvCxnSpPr>
              <p:cNvPr id="63" name="Google Shape;63;p3"/>
              <p:cNvCxnSpPr/>
              <p:nvPr/>
            </p:nvCxnSpPr>
            <p:spPr>
              <a:xfrm>
                <a:off x="33417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3"/>
              <p:cNvCxnSpPr/>
              <p:nvPr/>
            </p:nvCxnSpPr>
            <p:spPr>
              <a:xfrm>
                <a:off x="68732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65" name="Google Shape;65;p3"/>
              <p:cNvCxnSpPr/>
              <p:nvPr/>
            </p:nvCxnSpPr>
            <p:spPr>
              <a:xfrm>
                <a:off x="104047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66" name="Google Shape;66;p3"/>
              <p:cNvCxnSpPr/>
              <p:nvPr/>
            </p:nvCxnSpPr>
            <p:spPr>
              <a:xfrm>
                <a:off x="139363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67" name="Google Shape;67;p3"/>
              <p:cNvCxnSpPr/>
              <p:nvPr/>
            </p:nvCxnSpPr>
            <p:spPr>
              <a:xfrm>
                <a:off x="174678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68" name="Google Shape;68;p3"/>
              <p:cNvCxnSpPr/>
              <p:nvPr/>
            </p:nvCxnSpPr>
            <p:spPr>
              <a:xfrm>
                <a:off x="209993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69" name="Google Shape;69;p3"/>
              <p:cNvCxnSpPr/>
              <p:nvPr/>
            </p:nvCxnSpPr>
            <p:spPr>
              <a:xfrm>
                <a:off x="245308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0" name="Google Shape;70;p3"/>
              <p:cNvCxnSpPr/>
              <p:nvPr/>
            </p:nvCxnSpPr>
            <p:spPr>
              <a:xfrm>
                <a:off x="280623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1" name="Google Shape;71;p3"/>
              <p:cNvCxnSpPr/>
              <p:nvPr/>
            </p:nvCxnSpPr>
            <p:spPr>
              <a:xfrm>
                <a:off x="315939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2" name="Google Shape;72;p3"/>
              <p:cNvCxnSpPr/>
              <p:nvPr/>
            </p:nvCxnSpPr>
            <p:spPr>
              <a:xfrm>
                <a:off x="351254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3" name="Google Shape;73;p3"/>
              <p:cNvCxnSpPr/>
              <p:nvPr/>
            </p:nvCxnSpPr>
            <p:spPr>
              <a:xfrm>
                <a:off x="386569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4" name="Google Shape;74;p3"/>
              <p:cNvCxnSpPr/>
              <p:nvPr/>
            </p:nvCxnSpPr>
            <p:spPr>
              <a:xfrm>
                <a:off x="421884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5" name="Google Shape;75;p3"/>
              <p:cNvCxnSpPr/>
              <p:nvPr/>
            </p:nvCxnSpPr>
            <p:spPr>
              <a:xfrm>
                <a:off x="457199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6" name="Google Shape;76;p3"/>
              <p:cNvCxnSpPr/>
              <p:nvPr/>
            </p:nvCxnSpPr>
            <p:spPr>
              <a:xfrm>
                <a:off x="492515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7" name="Google Shape;77;p3"/>
              <p:cNvCxnSpPr/>
              <p:nvPr/>
            </p:nvCxnSpPr>
            <p:spPr>
              <a:xfrm>
                <a:off x="527830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8" name="Google Shape;78;p3"/>
              <p:cNvCxnSpPr/>
              <p:nvPr/>
            </p:nvCxnSpPr>
            <p:spPr>
              <a:xfrm>
                <a:off x="563145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79" name="Google Shape;79;p3"/>
              <p:cNvCxnSpPr/>
              <p:nvPr/>
            </p:nvCxnSpPr>
            <p:spPr>
              <a:xfrm>
                <a:off x="598460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0" name="Google Shape;80;p3"/>
              <p:cNvCxnSpPr/>
              <p:nvPr/>
            </p:nvCxnSpPr>
            <p:spPr>
              <a:xfrm>
                <a:off x="633775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1" name="Google Shape;81;p3"/>
              <p:cNvCxnSpPr/>
              <p:nvPr/>
            </p:nvCxnSpPr>
            <p:spPr>
              <a:xfrm>
                <a:off x="669091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2" name="Google Shape;82;p3"/>
              <p:cNvCxnSpPr/>
              <p:nvPr/>
            </p:nvCxnSpPr>
            <p:spPr>
              <a:xfrm>
                <a:off x="704406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p3"/>
              <p:cNvCxnSpPr/>
              <p:nvPr/>
            </p:nvCxnSpPr>
            <p:spPr>
              <a:xfrm>
                <a:off x="739721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4" name="Google Shape;84;p3"/>
              <p:cNvCxnSpPr/>
              <p:nvPr/>
            </p:nvCxnSpPr>
            <p:spPr>
              <a:xfrm>
                <a:off x="775036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5" name="Google Shape;85;p3"/>
              <p:cNvCxnSpPr/>
              <p:nvPr/>
            </p:nvCxnSpPr>
            <p:spPr>
              <a:xfrm>
                <a:off x="810351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3"/>
              <p:cNvCxnSpPr/>
              <p:nvPr/>
            </p:nvCxnSpPr>
            <p:spPr>
              <a:xfrm>
                <a:off x="845667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7" name="Google Shape;87;p3"/>
              <p:cNvCxnSpPr/>
              <p:nvPr/>
            </p:nvCxnSpPr>
            <p:spPr>
              <a:xfrm>
                <a:off x="8809822" y="3750"/>
                <a:ext cx="0" cy="5160300"/>
              </a:xfrm>
              <a:prstGeom prst="straightConnector1">
                <a:avLst/>
              </a:prstGeom>
              <a:noFill/>
              <a:ln w="9525" cap="flat" cmpd="sng">
                <a:solidFill>
                  <a:schemeClr val="dk2"/>
                </a:solidFill>
                <a:prstDash val="solid"/>
                <a:round/>
                <a:headEnd type="none" w="med" len="med"/>
                <a:tailEnd type="none" w="med" len="med"/>
              </a:ln>
            </p:spPr>
          </p:cxnSp>
        </p:grpSp>
        <p:cxnSp>
          <p:nvCxnSpPr>
            <p:cNvPr id="88" name="Google Shape;88;p3"/>
            <p:cNvCxnSpPr/>
            <p:nvPr/>
          </p:nvCxnSpPr>
          <p:spPr>
            <a:xfrm>
              <a:off x="-8700" y="2926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89" name="Google Shape;89;p3"/>
            <p:cNvCxnSpPr/>
            <p:nvPr/>
          </p:nvCxnSpPr>
          <p:spPr>
            <a:xfrm>
              <a:off x="-8700" y="7034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p3"/>
            <p:cNvCxnSpPr/>
            <p:nvPr/>
          </p:nvCxnSpPr>
          <p:spPr>
            <a:xfrm>
              <a:off x="-8700" y="10523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1" name="Google Shape;91;p3"/>
            <p:cNvCxnSpPr/>
            <p:nvPr/>
          </p:nvCxnSpPr>
          <p:spPr>
            <a:xfrm>
              <a:off x="-8700" y="14631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 name="Google Shape;92;p3"/>
            <p:cNvCxnSpPr/>
            <p:nvPr/>
          </p:nvCxnSpPr>
          <p:spPr>
            <a:xfrm>
              <a:off x="-8700" y="18345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p3"/>
            <p:cNvCxnSpPr/>
            <p:nvPr/>
          </p:nvCxnSpPr>
          <p:spPr>
            <a:xfrm>
              <a:off x="-8700" y="22453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4" name="Google Shape;94;p3"/>
            <p:cNvCxnSpPr/>
            <p:nvPr/>
          </p:nvCxnSpPr>
          <p:spPr>
            <a:xfrm>
              <a:off x="-8700" y="25942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5" name="Google Shape;95;p3"/>
            <p:cNvCxnSpPr/>
            <p:nvPr/>
          </p:nvCxnSpPr>
          <p:spPr>
            <a:xfrm>
              <a:off x="-8700" y="30050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6" name="Google Shape;96;p3"/>
            <p:cNvCxnSpPr/>
            <p:nvPr/>
          </p:nvCxnSpPr>
          <p:spPr>
            <a:xfrm>
              <a:off x="-8700" y="33764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7" name="Google Shape;97;p3"/>
            <p:cNvCxnSpPr/>
            <p:nvPr/>
          </p:nvCxnSpPr>
          <p:spPr>
            <a:xfrm>
              <a:off x="-8700" y="37872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p3"/>
            <p:cNvCxnSpPr/>
            <p:nvPr/>
          </p:nvCxnSpPr>
          <p:spPr>
            <a:xfrm>
              <a:off x="-8700" y="41361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9" name="Google Shape;99;p3"/>
            <p:cNvCxnSpPr/>
            <p:nvPr/>
          </p:nvCxnSpPr>
          <p:spPr>
            <a:xfrm>
              <a:off x="-8700" y="45470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0" name="Google Shape;100;p3"/>
            <p:cNvCxnSpPr/>
            <p:nvPr/>
          </p:nvCxnSpPr>
          <p:spPr>
            <a:xfrm>
              <a:off x="-8700" y="4850888"/>
              <a:ext cx="9161400" cy="0"/>
            </a:xfrm>
            <a:prstGeom prst="straightConnector1">
              <a:avLst/>
            </a:prstGeom>
            <a:noFill/>
            <a:ln w="9525" cap="flat" cmpd="sng">
              <a:solidFill>
                <a:schemeClr val="dk2"/>
              </a:solidFill>
              <a:prstDash val="solid"/>
              <a:round/>
              <a:headEnd type="none" w="med" len="med"/>
              <a:tailEnd type="none" w="med" len="med"/>
            </a:ln>
          </p:spPr>
        </p:cxnSp>
      </p:grpSp>
      <p:grpSp>
        <p:nvGrpSpPr>
          <p:cNvPr id="101" name="Google Shape;101;p3"/>
          <p:cNvGrpSpPr/>
          <p:nvPr/>
        </p:nvGrpSpPr>
        <p:grpSpPr>
          <a:xfrm>
            <a:off x="550433" y="608400"/>
            <a:ext cx="17269268" cy="9118800"/>
            <a:chOff x="275216" y="304200"/>
            <a:chExt cx="8634634" cy="4559400"/>
          </a:xfrm>
        </p:grpSpPr>
        <p:grpSp>
          <p:nvGrpSpPr>
            <p:cNvPr id="102" name="Google Shape;102;p3"/>
            <p:cNvGrpSpPr/>
            <p:nvPr/>
          </p:nvGrpSpPr>
          <p:grpSpPr>
            <a:xfrm>
              <a:off x="275216" y="304200"/>
              <a:ext cx="8406168" cy="4559400"/>
              <a:chOff x="155350" y="382538"/>
              <a:chExt cx="8686750" cy="4559400"/>
            </a:xfrm>
          </p:grpSpPr>
          <p:sp>
            <p:nvSpPr>
              <p:cNvPr id="103" name="Google Shape;103;p3"/>
              <p:cNvSpPr/>
              <p:nvPr/>
            </p:nvSpPr>
            <p:spPr>
              <a:xfrm>
                <a:off x="302000" y="382538"/>
                <a:ext cx="8540100" cy="4559400"/>
              </a:xfrm>
              <a:prstGeom prst="roundRect">
                <a:avLst>
                  <a:gd name="adj" fmla="val 2747"/>
                </a:avLst>
              </a:prstGeom>
              <a:solidFill>
                <a:schemeClr val="accent4"/>
              </a:solidFill>
              <a:ln>
                <a:noFill/>
              </a:ln>
              <a:effectLst>
                <a:outerShdw dist="57150" dir="2400000" algn="bl" rotWithShape="0">
                  <a:schemeClr val="dk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pic>
            <p:nvPicPr>
              <p:cNvPr id="104" name="Google Shape;104;p3"/>
              <p:cNvPicPr preferRelativeResize="0"/>
              <p:nvPr/>
            </p:nvPicPr>
            <p:blipFill>
              <a:blip r:embed="rId2">
                <a:alphaModFix/>
              </a:blip>
              <a:stretch>
                <a:fillRect/>
              </a:stretch>
            </p:blipFill>
            <p:spPr>
              <a:xfrm>
                <a:off x="155350" y="640650"/>
                <a:ext cx="291950" cy="2755374"/>
              </a:xfrm>
              <a:prstGeom prst="rect">
                <a:avLst/>
              </a:prstGeom>
              <a:noFill/>
              <a:ln>
                <a:noFill/>
              </a:ln>
            </p:spPr>
          </p:pic>
          <p:pic>
            <p:nvPicPr>
              <p:cNvPr id="105" name="Google Shape;105;p3"/>
              <p:cNvPicPr preferRelativeResize="0"/>
              <p:nvPr/>
            </p:nvPicPr>
            <p:blipFill rotWithShape="1">
              <a:blip r:embed="rId2">
                <a:alphaModFix/>
              </a:blip>
              <a:srcRect b="53499"/>
              <a:stretch/>
            </p:blipFill>
            <p:spPr>
              <a:xfrm>
                <a:off x="155350" y="3402600"/>
                <a:ext cx="291950" cy="1281249"/>
              </a:xfrm>
              <a:prstGeom prst="rect">
                <a:avLst/>
              </a:prstGeom>
              <a:noFill/>
              <a:ln>
                <a:noFill/>
              </a:ln>
            </p:spPr>
          </p:pic>
        </p:grpSp>
        <p:sp>
          <p:nvSpPr>
            <p:cNvPr id="106" name="Google Shape;106;p3"/>
            <p:cNvSpPr/>
            <p:nvPr/>
          </p:nvSpPr>
          <p:spPr>
            <a:xfrm rot="5400000">
              <a:off x="8438250" y="1016977"/>
              <a:ext cx="7146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107" name="Google Shape;107;p3"/>
            <p:cNvSpPr/>
            <p:nvPr/>
          </p:nvSpPr>
          <p:spPr>
            <a:xfrm rot="5400000">
              <a:off x="8447100" y="1832875"/>
              <a:ext cx="6969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grpSp>
      <p:sp>
        <p:nvSpPr>
          <p:cNvPr id="108" name="Google Shape;108;p3"/>
          <p:cNvSpPr txBox="1">
            <a:spLocks noGrp="1"/>
          </p:cNvSpPr>
          <p:nvPr>
            <p:ph type="title"/>
          </p:nvPr>
        </p:nvSpPr>
        <p:spPr>
          <a:xfrm>
            <a:off x="4076400" y="4835850"/>
            <a:ext cx="10135200" cy="183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0001">
                <a:latin typeface="#9Slide03 IcielSamsung Sharp Bo" pitchFamily="2" charset="0"/>
                <a:ea typeface="#9Slide03 IcielSamsung Sharp Bo" pitchFamily="2" charset="0"/>
                <a:cs typeface="#9Slide03 IcielSamsung Sharp Bo" pitchFamily="2" charset="0"/>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09" name="Google Shape;109;p3"/>
          <p:cNvSpPr txBox="1">
            <a:spLocks noGrp="1"/>
          </p:cNvSpPr>
          <p:nvPr>
            <p:ph type="title" idx="2" hasCustomPrompt="1"/>
          </p:nvPr>
        </p:nvSpPr>
        <p:spPr>
          <a:xfrm>
            <a:off x="7491900" y="2616450"/>
            <a:ext cx="3304200" cy="18318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2000">
                <a:latin typeface="#9Slide03 IcielSamsung Sharp Bo" pitchFamily="2" charset="0"/>
                <a:ea typeface="#9Slide03 IcielSamsung Sharp Bo" pitchFamily="2" charset="0"/>
                <a:cs typeface="#9Slide03 IcielSamsung Sharp Bo" pitchFamily="2" charset="0"/>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110" name="Google Shape;110;p3"/>
          <p:cNvSpPr txBox="1">
            <a:spLocks noGrp="1"/>
          </p:cNvSpPr>
          <p:nvPr>
            <p:ph type="subTitle" idx="1"/>
          </p:nvPr>
        </p:nvSpPr>
        <p:spPr>
          <a:xfrm>
            <a:off x="4076400" y="6969150"/>
            <a:ext cx="10135200" cy="7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3200">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15668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4"/>
        <p:cNvGrpSpPr/>
        <p:nvPr/>
      </p:nvGrpSpPr>
      <p:grpSpPr>
        <a:xfrm>
          <a:off x="0" y="0"/>
          <a:ext cx="0" cy="0"/>
          <a:chOff x="0" y="0"/>
          <a:chExt cx="0" cy="0"/>
        </a:xfrm>
      </p:grpSpPr>
      <p:grpSp>
        <p:nvGrpSpPr>
          <p:cNvPr id="265" name="Google Shape;265;p7"/>
          <p:cNvGrpSpPr/>
          <p:nvPr/>
        </p:nvGrpSpPr>
        <p:grpSpPr>
          <a:xfrm>
            <a:off x="-17400" y="7500"/>
            <a:ext cx="18322800" cy="10320600"/>
            <a:chOff x="-8700" y="3750"/>
            <a:chExt cx="9161400" cy="5160300"/>
          </a:xfrm>
        </p:grpSpPr>
        <p:grpSp>
          <p:nvGrpSpPr>
            <p:cNvPr id="266" name="Google Shape;266;p7"/>
            <p:cNvGrpSpPr/>
            <p:nvPr/>
          </p:nvGrpSpPr>
          <p:grpSpPr>
            <a:xfrm>
              <a:off x="334175" y="3750"/>
              <a:ext cx="8475647" cy="5160300"/>
              <a:chOff x="334175" y="3750"/>
              <a:chExt cx="8475647" cy="5160300"/>
            </a:xfrm>
          </p:grpSpPr>
          <p:cxnSp>
            <p:nvCxnSpPr>
              <p:cNvPr id="267" name="Google Shape;267;p7"/>
              <p:cNvCxnSpPr/>
              <p:nvPr/>
            </p:nvCxnSpPr>
            <p:spPr>
              <a:xfrm>
                <a:off x="33417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68" name="Google Shape;268;p7"/>
              <p:cNvCxnSpPr/>
              <p:nvPr/>
            </p:nvCxnSpPr>
            <p:spPr>
              <a:xfrm>
                <a:off x="68732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69" name="Google Shape;269;p7"/>
              <p:cNvCxnSpPr/>
              <p:nvPr/>
            </p:nvCxnSpPr>
            <p:spPr>
              <a:xfrm>
                <a:off x="104047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0" name="Google Shape;270;p7"/>
              <p:cNvCxnSpPr/>
              <p:nvPr/>
            </p:nvCxnSpPr>
            <p:spPr>
              <a:xfrm>
                <a:off x="139363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1" name="Google Shape;271;p7"/>
              <p:cNvCxnSpPr/>
              <p:nvPr/>
            </p:nvCxnSpPr>
            <p:spPr>
              <a:xfrm>
                <a:off x="174678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2" name="Google Shape;272;p7"/>
              <p:cNvCxnSpPr/>
              <p:nvPr/>
            </p:nvCxnSpPr>
            <p:spPr>
              <a:xfrm>
                <a:off x="209993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3" name="Google Shape;273;p7"/>
              <p:cNvCxnSpPr/>
              <p:nvPr/>
            </p:nvCxnSpPr>
            <p:spPr>
              <a:xfrm>
                <a:off x="245308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4" name="Google Shape;274;p7"/>
              <p:cNvCxnSpPr/>
              <p:nvPr/>
            </p:nvCxnSpPr>
            <p:spPr>
              <a:xfrm>
                <a:off x="280623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5" name="Google Shape;275;p7"/>
              <p:cNvCxnSpPr/>
              <p:nvPr/>
            </p:nvCxnSpPr>
            <p:spPr>
              <a:xfrm>
                <a:off x="315939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6" name="Google Shape;276;p7"/>
              <p:cNvCxnSpPr/>
              <p:nvPr/>
            </p:nvCxnSpPr>
            <p:spPr>
              <a:xfrm>
                <a:off x="351254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7" name="Google Shape;277;p7"/>
              <p:cNvCxnSpPr/>
              <p:nvPr/>
            </p:nvCxnSpPr>
            <p:spPr>
              <a:xfrm>
                <a:off x="386569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8" name="Google Shape;278;p7"/>
              <p:cNvCxnSpPr/>
              <p:nvPr/>
            </p:nvCxnSpPr>
            <p:spPr>
              <a:xfrm>
                <a:off x="421884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79" name="Google Shape;279;p7"/>
              <p:cNvCxnSpPr/>
              <p:nvPr/>
            </p:nvCxnSpPr>
            <p:spPr>
              <a:xfrm>
                <a:off x="457199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7"/>
              <p:cNvCxnSpPr/>
              <p:nvPr/>
            </p:nvCxnSpPr>
            <p:spPr>
              <a:xfrm>
                <a:off x="492515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1" name="Google Shape;281;p7"/>
              <p:cNvCxnSpPr/>
              <p:nvPr/>
            </p:nvCxnSpPr>
            <p:spPr>
              <a:xfrm>
                <a:off x="527830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2" name="Google Shape;282;p7"/>
              <p:cNvCxnSpPr/>
              <p:nvPr/>
            </p:nvCxnSpPr>
            <p:spPr>
              <a:xfrm>
                <a:off x="563145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3" name="Google Shape;283;p7"/>
              <p:cNvCxnSpPr/>
              <p:nvPr/>
            </p:nvCxnSpPr>
            <p:spPr>
              <a:xfrm>
                <a:off x="598460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4" name="Google Shape;284;p7"/>
              <p:cNvCxnSpPr/>
              <p:nvPr/>
            </p:nvCxnSpPr>
            <p:spPr>
              <a:xfrm>
                <a:off x="633775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5" name="Google Shape;285;p7"/>
              <p:cNvCxnSpPr/>
              <p:nvPr/>
            </p:nvCxnSpPr>
            <p:spPr>
              <a:xfrm>
                <a:off x="669091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6" name="Google Shape;286;p7"/>
              <p:cNvCxnSpPr/>
              <p:nvPr/>
            </p:nvCxnSpPr>
            <p:spPr>
              <a:xfrm>
                <a:off x="704406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7" name="Google Shape;287;p7"/>
              <p:cNvCxnSpPr/>
              <p:nvPr/>
            </p:nvCxnSpPr>
            <p:spPr>
              <a:xfrm>
                <a:off x="739721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8" name="Google Shape;288;p7"/>
              <p:cNvCxnSpPr/>
              <p:nvPr/>
            </p:nvCxnSpPr>
            <p:spPr>
              <a:xfrm>
                <a:off x="775036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89" name="Google Shape;289;p7"/>
              <p:cNvCxnSpPr/>
              <p:nvPr/>
            </p:nvCxnSpPr>
            <p:spPr>
              <a:xfrm>
                <a:off x="810351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90" name="Google Shape;290;p7"/>
              <p:cNvCxnSpPr/>
              <p:nvPr/>
            </p:nvCxnSpPr>
            <p:spPr>
              <a:xfrm>
                <a:off x="845667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291" name="Google Shape;291;p7"/>
              <p:cNvCxnSpPr/>
              <p:nvPr/>
            </p:nvCxnSpPr>
            <p:spPr>
              <a:xfrm>
                <a:off x="8809822" y="3750"/>
                <a:ext cx="0" cy="5160300"/>
              </a:xfrm>
              <a:prstGeom prst="straightConnector1">
                <a:avLst/>
              </a:prstGeom>
              <a:noFill/>
              <a:ln w="9525" cap="flat" cmpd="sng">
                <a:solidFill>
                  <a:schemeClr val="dk2"/>
                </a:solidFill>
                <a:prstDash val="solid"/>
                <a:round/>
                <a:headEnd type="none" w="med" len="med"/>
                <a:tailEnd type="none" w="med" len="med"/>
              </a:ln>
            </p:spPr>
          </p:cxnSp>
        </p:grpSp>
        <p:cxnSp>
          <p:nvCxnSpPr>
            <p:cNvPr id="292" name="Google Shape;292;p7"/>
            <p:cNvCxnSpPr/>
            <p:nvPr/>
          </p:nvCxnSpPr>
          <p:spPr>
            <a:xfrm>
              <a:off x="-8700" y="2926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293" name="Google Shape;293;p7"/>
            <p:cNvCxnSpPr/>
            <p:nvPr/>
          </p:nvCxnSpPr>
          <p:spPr>
            <a:xfrm>
              <a:off x="-8700" y="7034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294" name="Google Shape;294;p7"/>
            <p:cNvCxnSpPr/>
            <p:nvPr/>
          </p:nvCxnSpPr>
          <p:spPr>
            <a:xfrm>
              <a:off x="-8700" y="10523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295" name="Google Shape;295;p7"/>
            <p:cNvCxnSpPr/>
            <p:nvPr/>
          </p:nvCxnSpPr>
          <p:spPr>
            <a:xfrm>
              <a:off x="-8700" y="14631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296" name="Google Shape;296;p7"/>
            <p:cNvCxnSpPr/>
            <p:nvPr/>
          </p:nvCxnSpPr>
          <p:spPr>
            <a:xfrm>
              <a:off x="-8700" y="18345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7"/>
            <p:cNvCxnSpPr/>
            <p:nvPr/>
          </p:nvCxnSpPr>
          <p:spPr>
            <a:xfrm>
              <a:off x="-8700" y="22453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298" name="Google Shape;298;p7"/>
            <p:cNvCxnSpPr/>
            <p:nvPr/>
          </p:nvCxnSpPr>
          <p:spPr>
            <a:xfrm>
              <a:off x="-8700" y="25942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299" name="Google Shape;299;p7"/>
            <p:cNvCxnSpPr/>
            <p:nvPr/>
          </p:nvCxnSpPr>
          <p:spPr>
            <a:xfrm>
              <a:off x="-8700" y="30050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300" name="Google Shape;300;p7"/>
            <p:cNvCxnSpPr/>
            <p:nvPr/>
          </p:nvCxnSpPr>
          <p:spPr>
            <a:xfrm>
              <a:off x="-8700" y="33764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301" name="Google Shape;301;p7"/>
            <p:cNvCxnSpPr/>
            <p:nvPr/>
          </p:nvCxnSpPr>
          <p:spPr>
            <a:xfrm>
              <a:off x="-8700" y="37872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302" name="Google Shape;302;p7"/>
            <p:cNvCxnSpPr/>
            <p:nvPr/>
          </p:nvCxnSpPr>
          <p:spPr>
            <a:xfrm>
              <a:off x="-8700" y="41361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303" name="Google Shape;303;p7"/>
            <p:cNvCxnSpPr/>
            <p:nvPr/>
          </p:nvCxnSpPr>
          <p:spPr>
            <a:xfrm>
              <a:off x="-8700" y="45470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7"/>
            <p:cNvCxnSpPr/>
            <p:nvPr/>
          </p:nvCxnSpPr>
          <p:spPr>
            <a:xfrm>
              <a:off x="-8700" y="4850888"/>
              <a:ext cx="9161400" cy="0"/>
            </a:xfrm>
            <a:prstGeom prst="straightConnector1">
              <a:avLst/>
            </a:prstGeom>
            <a:noFill/>
            <a:ln w="9525" cap="flat" cmpd="sng">
              <a:solidFill>
                <a:schemeClr val="dk2"/>
              </a:solidFill>
              <a:prstDash val="solid"/>
              <a:round/>
              <a:headEnd type="none" w="med" len="med"/>
              <a:tailEnd type="none" w="med" len="med"/>
            </a:ln>
          </p:spPr>
        </p:cxnSp>
      </p:grpSp>
      <p:grpSp>
        <p:nvGrpSpPr>
          <p:cNvPr id="305" name="Google Shape;305;p7"/>
          <p:cNvGrpSpPr/>
          <p:nvPr/>
        </p:nvGrpSpPr>
        <p:grpSpPr>
          <a:xfrm>
            <a:off x="855232" y="258077"/>
            <a:ext cx="16812336" cy="9480750"/>
            <a:chOff x="155350" y="201563"/>
            <a:chExt cx="8686750" cy="4740375"/>
          </a:xfrm>
        </p:grpSpPr>
        <p:sp>
          <p:nvSpPr>
            <p:cNvPr id="306" name="Google Shape;306;p7"/>
            <p:cNvSpPr/>
            <p:nvPr/>
          </p:nvSpPr>
          <p:spPr>
            <a:xfrm>
              <a:off x="849450" y="201563"/>
              <a:ext cx="1676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307" name="Google Shape;307;p7"/>
            <p:cNvSpPr/>
            <p:nvPr/>
          </p:nvSpPr>
          <p:spPr>
            <a:xfrm>
              <a:off x="2772350" y="201563"/>
              <a:ext cx="1676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308" name="Google Shape;308;p7"/>
            <p:cNvSpPr/>
            <p:nvPr/>
          </p:nvSpPr>
          <p:spPr>
            <a:xfrm>
              <a:off x="4695250" y="201563"/>
              <a:ext cx="1676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309" name="Google Shape;309;p7"/>
            <p:cNvSpPr/>
            <p:nvPr/>
          </p:nvSpPr>
          <p:spPr>
            <a:xfrm>
              <a:off x="6618150" y="201563"/>
              <a:ext cx="1676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grpSp>
          <p:nvGrpSpPr>
            <p:cNvPr id="310" name="Google Shape;310;p7"/>
            <p:cNvGrpSpPr/>
            <p:nvPr/>
          </p:nvGrpSpPr>
          <p:grpSpPr>
            <a:xfrm>
              <a:off x="155350" y="382538"/>
              <a:ext cx="8686750" cy="4559400"/>
              <a:chOff x="155350" y="382538"/>
              <a:chExt cx="8686750" cy="4559400"/>
            </a:xfrm>
          </p:grpSpPr>
          <p:sp>
            <p:nvSpPr>
              <p:cNvPr id="311" name="Google Shape;311;p7"/>
              <p:cNvSpPr/>
              <p:nvPr/>
            </p:nvSpPr>
            <p:spPr>
              <a:xfrm>
                <a:off x="302000" y="382538"/>
                <a:ext cx="8540100" cy="4559400"/>
              </a:xfrm>
              <a:prstGeom prst="roundRect">
                <a:avLst>
                  <a:gd name="adj" fmla="val 2747"/>
                </a:avLst>
              </a:prstGeom>
              <a:solidFill>
                <a:schemeClr val="accent4"/>
              </a:solidFill>
              <a:ln>
                <a:noFill/>
              </a:ln>
              <a:effectLst>
                <a:outerShdw dist="57150" dir="2400000" algn="bl" rotWithShape="0">
                  <a:schemeClr val="dk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pic>
            <p:nvPicPr>
              <p:cNvPr id="312" name="Google Shape;312;p7"/>
              <p:cNvPicPr preferRelativeResize="0"/>
              <p:nvPr/>
            </p:nvPicPr>
            <p:blipFill>
              <a:blip r:embed="rId2">
                <a:alphaModFix/>
              </a:blip>
              <a:stretch>
                <a:fillRect/>
              </a:stretch>
            </p:blipFill>
            <p:spPr>
              <a:xfrm>
                <a:off x="155350" y="640650"/>
                <a:ext cx="291950" cy="2755374"/>
              </a:xfrm>
              <a:prstGeom prst="rect">
                <a:avLst/>
              </a:prstGeom>
              <a:noFill/>
              <a:ln>
                <a:noFill/>
              </a:ln>
            </p:spPr>
          </p:pic>
          <p:pic>
            <p:nvPicPr>
              <p:cNvPr id="313" name="Google Shape;313;p7"/>
              <p:cNvPicPr preferRelativeResize="0"/>
              <p:nvPr/>
            </p:nvPicPr>
            <p:blipFill rotWithShape="1">
              <a:blip r:embed="rId2">
                <a:alphaModFix/>
              </a:blip>
              <a:srcRect b="53499"/>
              <a:stretch/>
            </p:blipFill>
            <p:spPr>
              <a:xfrm>
                <a:off x="155350" y="3402600"/>
                <a:ext cx="291950" cy="1281249"/>
              </a:xfrm>
              <a:prstGeom prst="rect">
                <a:avLst/>
              </a:prstGeom>
              <a:noFill/>
              <a:ln>
                <a:noFill/>
              </a:ln>
            </p:spPr>
          </p:pic>
        </p:grpSp>
      </p:grpSp>
      <p:sp>
        <p:nvSpPr>
          <p:cNvPr id="314" name="Google Shape;314;p7"/>
          <p:cNvSpPr txBox="1">
            <a:spLocks noGrp="1"/>
          </p:cNvSpPr>
          <p:nvPr>
            <p:ph type="title"/>
          </p:nvPr>
        </p:nvSpPr>
        <p:spPr>
          <a:xfrm>
            <a:off x="5032500" y="1906650"/>
            <a:ext cx="8223000" cy="20784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315" name="Google Shape;315;p7"/>
          <p:cNvSpPr txBox="1">
            <a:spLocks noGrp="1"/>
          </p:cNvSpPr>
          <p:nvPr>
            <p:ph type="subTitle" idx="1"/>
          </p:nvPr>
        </p:nvSpPr>
        <p:spPr>
          <a:xfrm>
            <a:off x="5032500" y="4063950"/>
            <a:ext cx="8223000" cy="431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ptos" panose="020B00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23561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1"/>
        <p:cNvGrpSpPr/>
        <p:nvPr/>
      </p:nvGrpSpPr>
      <p:grpSpPr>
        <a:xfrm>
          <a:off x="0" y="0"/>
          <a:ext cx="0" cy="0"/>
          <a:chOff x="0" y="0"/>
          <a:chExt cx="0" cy="0"/>
        </a:xfrm>
      </p:grpSpPr>
      <p:grpSp>
        <p:nvGrpSpPr>
          <p:cNvPr id="422" name="Google Shape;422;p11"/>
          <p:cNvGrpSpPr/>
          <p:nvPr/>
        </p:nvGrpSpPr>
        <p:grpSpPr>
          <a:xfrm>
            <a:off x="-17400" y="7500"/>
            <a:ext cx="18322800" cy="10320600"/>
            <a:chOff x="-8700" y="3750"/>
            <a:chExt cx="9161400" cy="5160300"/>
          </a:xfrm>
        </p:grpSpPr>
        <p:grpSp>
          <p:nvGrpSpPr>
            <p:cNvPr id="423" name="Google Shape;423;p11"/>
            <p:cNvGrpSpPr/>
            <p:nvPr/>
          </p:nvGrpSpPr>
          <p:grpSpPr>
            <a:xfrm>
              <a:off x="334175" y="3750"/>
              <a:ext cx="8475647" cy="5160300"/>
              <a:chOff x="334175" y="3750"/>
              <a:chExt cx="8475647" cy="5160300"/>
            </a:xfrm>
          </p:grpSpPr>
          <p:cxnSp>
            <p:nvCxnSpPr>
              <p:cNvPr id="424" name="Google Shape;424;p11"/>
              <p:cNvCxnSpPr/>
              <p:nvPr/>
            </p:nvCxnSpPr>
            <p:spPr>
              <a:xfrm>
                <a:off x="33417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25" name="Google Shape;425;p11"/>
              <p:cNvCxnSpPr/>
              <p:nvPr/>
            </p:nvCxnSpPr>
            <p:spPr>
              <a:xfrm>
                <a:off x="68732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11"/>
              <p:cNvCxnSpPr/>
              <p:nvPr/>
            </p:nvCxnSpPr>
            <p:spPr>
              <a:xfrm>
                <a:off x="104047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11"/>
              <p:cNvCxnSpPr/>
              <p:nvPr/>
            </p:nvCxnSpPr>
            <p:spPr>
              <a:xfrm>
                <a:off x="139363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11"/>
              <p:cNvCxnSpPr/>
              <p:nvPr/>
            </p:nvCxnSpPr>
            <p:spPr>
              <a:xfrm>
                <a:off x="174678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11"/>
              <p:cNvCxnSpPr/>
              <p:nvPr/>
            </p:nvCxnSpPr>
            <p:spPr>
              <a:xfrm>
                <a:off x="209993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0" name="Google Shape;430;p11"/>
              <p:cNvCxnSpPr/>
              <p:nvPr/>
            </p:nvCxnSpPr>
            <p:spPr>
              <a:xfrm>
                <a:off x="245308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1" name="Google Shape;431;p11"/>
              <p:cNvCxnSpPr/>
              <p:nvPr/>
            </p:nvCxnSpPr>
            <p:spPr>
              <a:xfrm>
                <a:off x="280623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2" name="Google Shape;432;p11"/>
              <p:cNvCxnSpPr/>
              <p:nvPr/>
            </p:nvCxnSpPr>
            <p:spPr>
              <a:xfrm>
                <a:off x="315939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3" name="Google Shape;433;p11"/>
              <p:cNvCxnSpPr/>
              <p:nvPr/>
            </p:nvCxnSpPr>
            <p:spPr>
              <a:xfrm>
                <a:off x="351254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11"/>
              <p:cNvCxnSpPr/>
              <p:nvPr/>
            </p:nvCxnSpPr>
            <p:spPr>
              <a:xfrm>
                <a:off x="386569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5" name="Google Shape;435;p11"/>
              <p:cNvCxnSpPr/>
              <p:nvPr/>
            </p:nvCxnSpPr>
            <p:spPr>
              <a:xfrm>
                <a:off x="421884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6" name="Google Shape;436;p11"/>
              <p:cNvCxnSpPr/>
              <p:nvPr/>
            </p:nvCxnSpPr>
            <p:spPr>
              <a:xfrm>
                <a:off x="457199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7" name="Google Shape;437;p11"/>
              <p:cNvCxnSpPr/>
              <p:nvPr/>
            </p:nvCxnSpPr>
            <p:spPr>
              <a:xfrm>
                <a:off x="492515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8" name="Google Shape;438;p11"/>
              <p:cNvCxnSpPr/>
              <p:nvPr/>
            </p:nvCxnSpPr>
            <p:spPr>
              <a:xfrm>
                <a:off x="527830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39" name="Google Shape;439;p11"/>
              <p:cNvCxnSpPr/>
              <p:nvPr/>
            </p:nvCxnSpPr>
            <p:spPr>
              <a:xfrm>
                <a:off x="563145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40" name="Google Shape;440;p11"/>
              <p:cNvCxnSpPr/>
              <p:nvPr/>
            </p:nvCxnSpPr>
            <p:spPr>
              <a:xfrm>
                <a:off x="598460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11"/>
              <p:cNvCxnSpPr/>
              <p:nvPr/>
            </p:nvCxnSpPr>
            <p:spPr>
              <a:xfrm>
                <a:off x="633775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42" name="Google Shape;442;p11"/>
              <p:cNvCxnSpPr/>
              <p:nvPr/>
            </p:nvCxnSpPr>
            <p:spPr>
              <a:xfrm>
                <a:off x="669091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43" name="Google Shape;443;p11"/>
              <p:cNvCxnSpPr/>
              <p:nvPr/>
            </p:nvCxnSpPr>
            <p:spPr>
              <a:xfrm>
                <a:off x="704406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11"/>
              <p:cNvCxnSpPr/>
              <p:nvPr/>
            </p:nvCxnSpPr>
            <p:spPr>
              <a:xfrm>
                <a:off x="739721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11"/>
              <p:cNvCxnSpPr/>
              <p:nvPr/>
            </p:nvCxnSpPr>
            <p:spPr>
              <a:xfrm>
                <a:off x="775036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11"/>
              <p:cNvCxnSpPr/>
              <p:nvPr/>
            </p:nvCxnSpPr>
            <p:spPr>
              <a:xfrm>
                <a:off x="810351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p11"/>
              <p:cNvCxnSpPr/>
              <p:nvPr/>
            </p:nvCxnSpPr>
            <p:spPr>
              <a:xfrm>
                <a:off x="845667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p11"/>
              <p:cNvCxnSpPr/>
              <p:nvPr/>
            </p:nvCxnSpPr>
            <p:spPr>
              <a:xfrm>
                <a:off x="8809822" y="3750"/>
                <a:ext cx="0" cy="5160300"/>
              </a:xfrm>
              <a:prstGeom prst="straightConnector1">
                <a:avLst/>
              </a:prstGeom>
              <a:noFill/>
              <a:ln w="9525" cap="flat" cmpd="sng">
                <a:solidFill>
                  <a:schemeClr val="dk2"/>
                </a:solidFill>
                <a:prstDash val="solid"/>
                <a:round/>
                <a:headEnd type="none" w="med" len="med"/>
                <a:tailEnd type="none" w="med" len="med"/>
              </a:ln>
            </p:spPr>
          </p:cxnSp>
        </p:grpSp>
        <p:cxnSp>
          <p:nvCxnSpPr>
            <p:cNvPr id="449" name="Google Shape;449;p11"/>
            <p:cNvCxnSpPr/>
            <p:nvPr/>
          </p:nvCxnSpPr>
          <p:spPr>
            <a:xfrm>
              <a:off x="-8700" y="2926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11"/>
            <p:cNvCxnSpPr/>
            <p:nvPr/>
          </p:nvCxnSpPr>
          <p:spPr>
            <a:xfrm>
              <a:off x="-8700" y="7034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p11"/>
            <p:cNvCxnSpPr/>
            <p:nvPr/>
          </p:nvCxnSpPr>
          <p:spPr>
            <a:xfrm>
              <a:off x="-8700" y="10523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11"/>
            <p:cNvCxnSpPr/>
            <p:nvPr/>
          </p:nvCxnSpPr>
          <p:spPr>
            <a:xfrm>
              <a:off x="-8700" y="14631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3" name="Google Shape;453;p11"/>
            <p:cNvCxnSpPr/>
            <p:nvPr/>
          </p:nvCxnSpPr>
          <p:spPr>
            <a:xfrm>
              <a:off x="-8700" y="18345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4" name="Google Shape;454;p11"/>
            <p:cNvCxnSpPr/>
            <p:nvPr/>
          </p:nvCxnSpPr>
          <p:spPr>
            <a:xfrm>
              <a:off x="-8700" y="22453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5" name="Google Shape;455;p11"/>
            <p:cNvCxnSpPr/>
            <p:nvPr/>
          </p:nvCxnSpPr>
          <p:spPr>
            <a:xfrm>
              <a:off x="-8700" y="25942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6" name="Google Shape;456;p11"/>
            <p:cNvCxnSpPr/>
            <p:nvPr/>
          </p:nvCxnSpPr>
          <p:spPr>
            <a:xfrm>
              <a:off x="-8700" y="30050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7" name="Google Shape;457;p11"/>
            <p:cNvCxnSpPr/>
            <p:nvPr/>
          </p:nvCxnSpPr>
          <p:spPr>
            <a:xfrm>
              <a:off x="-8700" y="33764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8" name="Google Shape;458;p11"/>
            <p:cNvCxnSpPr/>
            <p:nvPr/>
          </p:nvCxnSpPr>
          <p:spPr>
            <a:xfrm>
              <a:off x="-8700" y="37872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p11"/>
            <p:cNvCxnSpPr/>
            <p:nvPr/>
          </p:nvCxnSpPr>
          <p:spPr>
            <a:xfrm>
              <a:off x="-8700" y="41361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p11"/>
            <p:cNvCxnSpPr/>
            <p:nvPr/>
          </p:nvCxnSpPr>
          <p:spPr>
            <a:xfrm>
              <a:off x="-8700" y="45470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p11"/>
            <p:cNvCxnSpPr/>
            <p:nvPr/>
          </p:nvCxnSpPr>
          <p:spPr>
            <a:xfrm>
              <a:off x="-8700" y="4850888"/>
              <a:ext cx="9161400" cy="0"/>
            </a:xfrm>
            <a:prstGeom prst="straightConnector1">
              <a:avLst/>
            </a:prstGeom>
            <a:noFill/>
            <a:ln w="9525" cap="flat" cmpd="sng">
              <a:solidFill>
                <a:schemeClr val="dk2"/>
              </a:solidFill>
              <a:prstDash val="solid"/>
              <a:round/>
              <a:headEnd type="none" w="med" len="med"/>
              <a:tailEnd type="none" w="med" len="med"/>
            </a:ln>
          </p:spPr>
        </p:cxnSp>
      </p:grpSp>
      <p:grpSp>
        <p:nvGrpSpPr>
          <p:cNvPr id="462" name="Google Shape;462;p11"/>
          <p:cNvGrpSpPr/>
          <p:nvPr/>
        </p:nvGrpSpPr>
        <p:grpSpPr>
          <a:xfrm>
            <a:off x="550433" y="233177"/>
            <a:ext cx="16812336" cy="9480750"/>
            <a:chOff x="155350" y="201563"/>
            <a:chExt cx="8686750" cy="4740375"/>
          </a:xfrm>
        </p:grpSpPr>
        <p:sp>
          <p:nvSpPr>
            <p:cNvPr id="463" name="Google Shape;463;p11"/>
            <p:cNvSpPr/>
            <p:nvPr/>
          </p:nvSpPr>
          <p:spPr>
            <a:xfrm>
              <a:off x="849450" y="201563"/>
              <a:ext cx="1676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464" name="Google Shape;464;p11"/>
            <p:cNvSpPr/>
            <p:nvPr/>
          </p:nvSpPr>
          <p:spPr>
            <a:xfrm>
              <a:off x="2772350" y="201563"/>
              <a:ext cx="1676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465" name="Google Shape;465;p11"/>
            <p:cNvSpPr/>
            <p:nvPr/>
          </p:nvSpPr>
          <p:spPr>
            <a:xfrm>
              <a:off x="4695250" y="201563"/>
              <a:ext cx="1676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466" name="Google Shape;466;p11"/>
            <p:cNvSpPr/>
            <p:nvPr/>
          </p:nvSpPr>
          <p:spPr>
            <a:xfrm>
              <a:off x="6618150" y="201563"/>
              <a:ext cx="1676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grpSp>
          <p:nvGrpSpPr>
            <p:cNvPr id="467" name="Google Shape;467;p11"/>
            <p:cNvGrpSpPr/>
            <p:nvPr/>
          </p:nvGrpSpPr>
          <p:grpSpPr>
            <a:xfrm>
              <a:off x="155350" y="382538"/>
              <a:ext cx="8686750" cy="4559400"/>
              <a:chOff x="155350" y="382538"/>
              <a:chExt cx="8686750" cy="4559400"/>
            </a:xfrm>
          </p:grpSpPr>
          <p:sp>
            <p:nvSpPr>
              <p:cNvPr id="468" name="Google Shape;468;p11"/>
              <p:cNvSpPr/>
              <p:nvPr/>
            </p:nvSpPr>
            <p:spPr>
              <a:xfrm>
                <a:off x="302000" y="382538"/>
                <a:ext cx="8540100" cy="4559400"/>
              </a:xfrm>
              <a:prstGeom prst="roundRect">
                <a:avLst>
                  <a:gd name="adj" fmla="val 2747"/>
                </a:avLst>
              </a:prstGeom>
              <a:solidFill>
                <a:schemeClr val="accent4"/>
              </a:solidFill>
              <a:ln>
                <a:noFill/>
              </a:ln>
              <a:effectLst>
                <a:outerShdw dist="57150" dir="2400000" algn="bl" rotWithShape="0">
                  <a:schemeClr val="dk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pic>
            <p:nvPicPr>
              <p:cNvPr id="469" name="Google Shape;469;p11"/>
              <p:cNvPicPr preferRelativeResize="0"/>
              <p:nvPr/>
            </p:nvPicPr>
            <p:blipFill>
              <a:blip r:embed="rId2">
                <a:alphaModFix/>
              </a:blip>
              <a:stretch>
                <a:fillRect/>
              </a:stretch>
            </p:blipFill>
            <p:spPr>
              <a:xfrm>
                <a:off x="155350" y="640650"/>
                <a:ext cx="291950" cy="2755374"/>
              </a:xfrm>
              <a:prstGeom prst="rect">
                <a:avLst/>
              </a:prstGeom>
              <a:noFill/>
              <a:ln>
                <a:noFill/>
              </a:ln>
            </p:spPr>
          </p:pic>
          <p:pic>
            <p:nvPicPr>
              <p:cNvPr id="470" name="Google Shape;470;p11"/>
              <p:cNvPicPr preferRelativeResize="0"/>
              <p:nvPr/>
            </p:nvPicPr>
            <p:blipFill rotWithShape="1">
              <a:blip r:embed="rId2">
                <a:alphaModFix/>
              </a:blip>
              <a:srcRect b="53499"/>
              <a:stretch/>
            </p:blipFill>
            <p:spPr>
              <a:xfrm>
                <a:off x="155350" y="3402600"/>
                <a:ext cx="291950" cy="1281249"/>
              </a:xfrm>
              <a:prstGeom prst="rect">
                <a:avLst/>
              </a:prstGeom>
              <a:noFill/>
              <a:ln>
                <a:noFill/>
              </a:ln>
            </p:spPr>
          </p:pic>
        </p:grpSp>
      </p:grpSp>
      <p:sp>
        <p:nvSpPr>
          <p:cNvPr id="471" name="Google Shape;471;p11"/>
          <p:cNvSpPr txBox="1">
            <a:spLocks noGrp="1"/>
          </p:cNvSpPr>
          <p:nvPr>
            <p:ph type="title" hasCustomPrompt="1"/>
          </p:nvPr>
        </p:nvSpPr>
        <p:spPr>
          <a:xfrm>
            <a:off x="4413300" y="3060275"/>
            <a:ext cx="9461400" cy="2469600"/>
          </a:xfrm>
          <a:prstGeom prst="rect">
            <a:avLst/>
          </a:prstGeom>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12000">
                <a:latin typeface="#9Slide03 IcielSamsung Sharp Bo" pitchFamily="2" charset="0"/>
                <a:ea typeface="#9Slide03 IcielSamsung Sharp Bo" pitchFamily="2" charset="0"/>
                <a:cs typeface="#9Slide03 IcielSamsung Sharp Bo" pitchFamily="2" charset="0"/>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472" name="Google Shape;472;p11"/>
          <p:cNvSpPr txBox="1">
            <a:spLocks noGrp="1"/>
          </p:cNvSpPr>
          <p:nvPr>
            <p:ph type="subTitle" idx="1"/>
          </p:nvPr>
        </p:nvSpPr>
        <p:spPr>
          <a:xfrm>
            <a:off x="4413300" y="6011796"/>
            <a:ext cx="9461400" cy="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atin typeface="Aptos" panose="020B00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Tree>
    <p:extLst>
      <p:ext uri="{BB962C8B-B14F-4D97-AF65-F5344CB8AC3E}">
        <p14:creationId xmlns:p14="http://schemas.microsoft.com/office/powerpoint/2010/main" val="254289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3"/>
        <p:cNvGrpSpPr/>
        <p:nvPr/>
      </p:nvGrpSpPr>
      <p:grpSpPr>
        <a:xfrm>
          <a:off x="0" y="0"/>
          <a:ext cx="0" cy="0"/>
          <a:chOff x="0" y="0"/>
          <a:chExt cx="0" cy="0"/>
        </a:xfrm>
      </p:grpSpPr>
    </p:spTree>
    <p:extLst>
      <p:ext uri="{BB962C8B-B14F-4D97-AF65-F5344CB8AC3E}">
        <p14:creationId xmlns:p14="http://schemas.microsoft.com/office/powerpoint/2010/main" val="756156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74"/>
        <p:cNvGrpSpPr/>
        <p:nvPr/>
      </p:nvGrpSpPr>
      <p:grpSpPr>
        <a:xfrm>
          <a:off x="0" y="0"/>
          <a:ext cx="0" cy="0"/>
          <a:chOff x="0" y="0"/>
          <a:chExt cx="0" cy="0"/>
        </a:xfrm>
      </p:grpSpPr>
      <p:grpSp>
        <p:nvGrpSpPr>
          <p:cNvPr id="475" name="Google Shape;475;p13"/>
          <p:cNvGrpSpPr/>
          <p:nvPr/>
        </p:nvGrpSpPr>
        <p:grpSpPr>
          <a:xfrm>
            <a:off x="-17400" y="7500"/>
            <a:ext cx="18322800" cy="10320600"/>
            <a:chOff x="-8700" y="3750"/>
            <a:chExt cx="9161400" cy="5160300"/>
          </a:xfrm>
        </p:grpSpPr>
        <p:grpSp>
          <p:nvGrpSpPr>
            <p:cNvPr id="476" name="Google Shape;476;p13"/>
            <p:cNvGrpSpPr/>
            <p:nvPr/>
          </p:nvGrpSpPr>
          <p:grpSpPr>
            <a:xfrm>
              <a:off x="334175" y="3750"/>
              <a:ext cx="8475647" cy="5160300"/>
              <a:chOff x="334175" y="3750"/>
              <a:chExt cx="8475647" cy="5160300"/>
            </a:xfrm>
          </p:grpSpPr>
          <p:cxnSp>
            <p:nvCxnSpPr>
              <p:cNvPr id="477" name="Google Shape;477;p13"/>
              <p:cNvCxnSpPr/>
              <p:nvPr/>
            </p:nvCxnSpPr>
            <p:spPr>
              <a:xfrm>
                <a:off x="33417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78" name="Google Shape;478;p13"/>
              <p:cNvCxnSpPr/>
              <p:nvPr/>
            </p:nvCxnSpPr>
            <p:spPr>
              <a:xfrm>
                <a:off x="68732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13"/>
              <p:cNvCxnSpPr/>
              <p:nvPr/>
            </p:nvCxnSpPr>
            <p:spPr>
              <a:xfrm>
                <a:off x="104047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13"/>
              <p:cNvCxnSpPr/>
              <p:nvPr/>
            </p:nvCxnSpPr>
            <p:spPr>
              <a:xfrm>
                <a:off x="139363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13"/>
              <p:cNvCxnSpPr/>
              <p:nvPr/>
            </p:nvCxnSpPr>
            <p:spPr>
              <a:xfrm>
                <a:off x="174678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2" name="Google Shape;482;p13"/>
              <p:cNvCxnSpPr/>
              <p:nvPr/>
            </p:nvCxnSpPr>
            <p:spPr>
              <a:xfrm>
                <a:off x="209993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3" name="Google Shape;483;p13"/>
              <p:cNvCxnSpPr/>
              <p:nvPr/>
            </p:nvCxnSpPr>
            <p:spPr>
              <a:xfrm>
                <a:off x="245308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4" name="Google Shape;484;p13"/>
              <p:cNvCxnSpPr/>
              <p:nvPr/>
            </p:nvCxnSpPr>
            <p:spPr>
              <a:xfrm>
                <a:off x="280623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5" name="Google Shape;485;p13"/>
              <p:cNvCxnSpPr/>
              <p:nvPr/>
            </p:nvCxnSpPr>
            <p:spPr>
              <a:xfrm>
                <a:off x="315939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6" name="Google Shape;486;p13"/>
              <p:cNvCxnSpPr/>
              <p:nvPr/>
            </p:nvCxnSpPr>
            <p:spPr>
              <a:xfrm>
                <a:off x="351254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7" name="Google Shape;487;p13"/>
              <p:cNvCxnSpPr/>
              <p:nvPr/>
            </p:nvCxnSpPr>
            <p:spPr>
              <a:xfrm>
                <a:off x="386569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8" name="Google Shape;488;p13"/>
              <p:cNvCxnSpPr/>
              <p:nvPr/>
            </p:nvCxnSpPr>
            <p:spPr>
              <a:xfrm>
                <a:off x="421884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13"/>
              <p:cNvCxnSpPr/>
              <p:nvPr/>
            </p:nvCxnSpPr>
            <p:spPr>
              <a:xfrm>
                <a:off x="457199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13"/>
              <p:cNvCxnSpPr/>
              <p:nvPr/>
            </p:nvCxnSpPr>
            <p:spPr>
              <a:xfrm>
                <a:off x="492515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13"/>
              <p:cNvCxnSpPr/>
              <p:nvPr/>
            </p:nvCxnSpPr>
            <p:spPr>
              <a:xfrm>
                <a:off x="527830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2" name="Google Shape;492;p13"/>
              <p:cNvCxnSpPr/>
              <p:nvPr/>
            </p:nvCxnSpPr>
            <p:spPr>
              <a:xfrm>
                <a:off x="563145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3" name="Google Shape;493;p13"/>
              <p:cNvCxnSpPr/>
              <p:nvPr/>
            </p:nvCxnSpPr>
            <p:spPr>
              <a:xfrm>
                <a:off x="598460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4" name="Google Shape;494;p13"/>
              <p:cNvCxnSpPr/>
              <p:nvPr/>
            </p:nvCxnSpPr>
            <p:spPr>
              <a:xfrm>
                <a:off x="633775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5" name="Google Shape;495;p13"/>
              <p:cNvCxnSpPr/>
              <p:nvPr/>
            </p:nvCxnSpPr>
            <p:spPr>
              <a:xfrm>
                <a:off x="669091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6" name="Google Shape;496;p13"/>
              <p:cNvCxnSpPr/>
              <p:nvPr/>
            </p:nvCxnSpPr>
            <p:spPr>
              <a:xfrm>
                <a:off x="704406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13"/>
              <p:cNvCxnSpPr/>
              <p:nvPr/>
            </p:nvCxnSpPr>
            <p:spPr>
              <a:xfrm>
                <a:off x="739721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13"/>
              <p:cNvCxnSpPr/>
              <p:nvPr/>
            </p:nvCxnSpPr>
            <p:spPr>
              <a:xfrm>
                <a:off x="775036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499" name="Google Shape;499;p13"/>
              <p:cNvCxnSpPr/>
              <p:nvPr/>
            </p:nvCxnSpPr>
            <p:spPr>
              <a:xfrm>
                <a:off x="810351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500" name="Google Shape;500;p13"/>
              <p:cNvCxnSpPr/>
              <p:nvPr/>
            </p:nvCxnSpPr>
            <p:spPr>
              <a:xfrm>
                <a:off x="845667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501" name="Google Shape;501;p13"/>
              <p:cNvCxnSpPr/>
              <p:nvPr/>
            </p:nvCxnSpPr>
            <p:spPr>
              <a:xfrm>
                <a:off x="8809822" y="3750"/>
                <a:ext cx="0" cy="5160300"/>
              </a:xfrm>
              <a:prstGeom prst="straightConnector1">
                <a:avLst/>
              </a:prstGeom>
              <a:noFill/>
              <a:ln w="9525" cap="flat" cmpd="sng">
                <a:solidFill>
                  <a:schemeClr val="dk2"/>
                </a:solidFill>
                <a:prstDash val="solid"/>
                <a:round/>
                <a:headEnd type="none" w="med" len="med"/>
                <a:tailEnd type="none" w="med" len="med"/>
              </a:ln>
            </p:spPr>
          </p:cxnSp>
        </p:grpSp>
        <p:cxnSp>
          <p:nvCxnSpPr>
            <p:cNvPr id="502" name="Google Shape;502;p13"/>
            <p:cNvCxnSpPr/>
            <p:nvPr/>
          </p:nvCxnSpPr>
          <p:spPr>
            <a:xfrm>
              <a:off x="-8700" y="2926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03" name="Google Shape;503;p13"/>
            <p:cNvCxnSpPr/>
            <p:nvPr/>
          </p:nvCxnSpPr>
          <p:spPr>
            <a:xfrm>
              <a:off x="-8700" y="7034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04" name="Google Shape;504;p13"/>
            <p:cNvCxnSpPr/>
            <p:nvPr/>
          </p:nvCxnSpPr>
          <p:spPr>
            <a:xfrm>
              <a:off x="-8700" y="10523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05" name="Google Shape;505;p13"/>
            <p:cNvCxnSpPr/>
            <p:nvPr/>
          </p:nvCxnSpPr>
          <p:spPr>
            <a:xfrm>
              <a:off x="-8700" y="14631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06" name="Google Shape;506;p13"/>
            <p:cNvCxnSpPr/>
            <p:nvPr/>
          </p:nvCxnSpPr>
          <p:spPr>
            <a:xfrm>
              <a:off x="-8700" y="18345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07" name="Google Shape;507;p13"/>
            <p:cNvCxnSpPr/>
            <p:nvPr/>
          </p:nvCxnSpPr>
          <p:spPr>
            <a:xfrm>
              <a:off x="-8700" y="22453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08" name="Google Shape;508;p13"/>
            <p:cNvCxnSpPr/>
            <p:nvPr/>
          </p:nvCxnSpPr>
          <p:spPr>
            <a:xfrm>
              <a:off x="-8700" y="25942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09" name="Google Shape;509;p13"/>
            <p:cNvCxnSpPr/>
            <p:nvPr/>
          </p:nvCxnSpPr>
          <p:spPr>
            <a:xfrm>
              <a:off x="-8700" y="30050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10" name="Google Shape;510;p13"/>
            <p:cNvCxnSpPr/>
            <p:nvPr/>
          </p:nvCxnSpPr>
          <p:spPr>
            <a:xfrm>
              <a:off x="-8700" y="33764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11" name="Google Shape;511;p13"/>
            <p:cNvCxnSpPr/>
            <p:nvPr/>
          </p:nvCxnSpPr>
          <p:spPr>
            <a:xfrm>
              <a:off x="-8700" y="37872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12" name="Google Shape;512;p13"/>
            <p:cNvCxnSpPr/>
            <p:nvPr/>
          </p:nvCxnSpPr>
          <p:spPr>
            <a:xfrm>
              <a:off x="-8700" y="41361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13" name="Google Shape;513;p13"/>
            <p:cNvCxnSpPr/>
            <p:nvPr/>
          </p:nvCxnSpPr>
          <p:spPr>
            <a:xfrm>
              <a:off x="-8700" y="45470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514" name="Google Shape;514;p13"/>
            <p:cNvCxnSpPr/>
            <p:nvPr/>
          </p:nvCxnSpPr>
          <p:spPr>
            <a:xfrm>
              <a:off x="-8700" y="4850888"/>
              <a:ext cx="9161400" cy="0"/>
            </a:xfrm>
            <a:prstGeom prst="straightConnector1">
              <a:avLst/>
            </a:prstGeom>
            <a:noFill/>
            <a:ln w="9525" cap="flat" cmpd="sng">
              <a:solidFill>
                <a:schemeClr val="dk2"/>
              </a:solidFill>
              <a:prstDash val="solid"/>
              <a:round/>
              <a:headEnd type="none" w="med" len="med"/>
              <a:tailEnd type="none" w="med" len="med"/>
            </a:ln>
          </p:spPr>
        </p:cxnSp>
      </p:grpSp>
      <p:grpSp>
        <p:nvGrpSpPr>
          <p:cNvPr id="515" name="Google Shape;515;p13"/>
          <p:cNvGrpSpPr/>
          <p:nvPr/>
        </p:nvGrpSpPr>
        <p:grpSpPr>
          <a:xfrm>
            <a:off x="550433" y="233177"/>
            <a:ext cx="16812336" cy="9480750"/>
            <a:chOff x="155350" y="201563"/>
            <a:chExt cx="8686750" cy="4740375"/>
          </a:xfrm>
        </p:grpSpPr>
        <p:sp>
          <p:nvSpPr>
            <p:cNvPr id="516" name="Google Shape;516;p13"/>
            <p:cNvSpPr/>
            <p:nvPr/>
          </p:nvSpPr>
          <p:spPr>
            <a:xfrm>
              <a:off x="6618150" y="201563"/>
              <a:ext cx="1676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grpSp>
          <p:nvGrpSpPr>
            <p:cNvPr id="517" name="Google Shape;517;p13"/>
            <p:cNvGrpSpPr/>
            <p:nvPr/>
          </p:nvGrpSpPr>
          <p:grpSpPr>
            <a:xfrm>
              <a:off x="155350" y="382538"/>
              <a:ext cx="8686750" cy="4559400"/>
              <a:chOff x="155350" y="382538"/>
              <a:chExt cx="8686750" cy="4559400"/>
            </a:xfrm>
          </p:grpSpPr>
          <p:sp>
            <p:nvSpPr>
              <p:cNvPr id="518" name="Google Shape;518;p13"/>
              <p:cNvSpPr/>
              <p:nvPr/>
            </p:nvSpPr>
            <p:spPr>
              <a:xfrm>
                <a:off x="302000" y="382538"/>
                <a:ext cx="8540100" cy="4559400"/>
              </a:xfrm>
              <a:prstGeom prst="roundRect">
                <a:avLst>
                  <a:gd name="adj" fmla="val 2747"/>
                </a:avLst>
              </a:prstGeom>
              <a:solidFill>
                <a:schemeClr val="accent4"/>
              </a:solidFill>
              <a:ln>
                <a:noFill/>
              </a:ln>
              <a:effectLst>
                <a:outerShdw dist="57150" dir="2400000" algn="bl" rotWithShape="0">
                  <a:schemeClr val="dk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pic>
            <p:nvPicPr>
              <p:cNvPr id="519" name="Google Shape;519;p13"/>
              <p:cNvPicPr preferRelativeResize="0"/>
              <p:nvPr/>
            </p:nvPicPr>
            <p:blipFill>
              <a:blip r:embed="rId2">
                <a:alphaModFix/>
              </a:blip>
              <a:stretch>
                <a:fillRect/>
              </a:stretch>
            </p:blipFill>
            <p:spPr>
              <a:xfrm>
                <a:off x="155350" y="640650"/>
                <a:ext cx="291950" cy="2755374"/>
              </a:xfrm>
              <a:prstGeom prst="rect">
                <a:avLst/>
              </a:prstGeom>
              <a:noFill/>
              <a:ln>
                <a:noFill/>
              </a:ln>
            </p:spPr>
          </p:pic>
          <p:pic>
            <p:nvPicPr>
              <p:cNvPr id="520" name="Google Shape;520;p13"/>
              <p:cNvPicPr preferRelativeResize="0"/>
              <p:nvPr/>
            </p:nvPicPr>
            <p:blipFill rotWithShape="1">
              <a:blip r:embed="rId2">
                <a:alphaModFix/>
              </a:blip>
              <a:srcRect b="53499"/>
              <a:stretch/>
            </p:blipFill>
            <p:spPr>
              <a:xfrm>
                <a:off x="155350" y="3402600"/>
                <a:ext cx="291950" cy="1281249"/>
              </a:xfrm>
              <a:prstGeom prst="rect">
                <a:avLst/>
              </a:prstGeom>
              <a:noFill/>
              <a:ln>
                <a:noFill/>
              </a:ln>
            </p:spPr>
          </p:pic>
        </p:grpSp>
      </p:grpSp>
      <p:sp>
        <p:nvSpPr>
          <p:cNvPr id="521" name="Google Shape;521;p13"/>
          <p:cNvSpPr txBox="1">
            <a:spLocks noGrp="1"/>
          </p:cNvSpPr>
          <p:nvPr>
            <p:ph type="title"/>
          </p:nvPr>
        </p:nvSpPr>
        <p:spPr>
          <a:xfrm>
            <a:off x="1440000" y="107900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522" name="Google Shape;522;p13"/>
          <p:cNvSpPr txBox="1">
            <a:spLocks noGrp="1"/>
          </p:cNvSpPr>
          <p:nvPr>
            <p:ph type="subTitle" idx="1"/>
          </p:nvPr>
        </p:nvSpPr>
        <p:spPr>
          <a:xfrm>
            <a:off x="1716926" y="4494587"/>
            <a:ext cx="4611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1">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3" name="Google Shape;523;p13"/>
          <p:cNvSpPr txBox="1">
            <a:spLocks noGrp="1"/>
          </p:cNvSpPr>
          <p:nvPr>
            <p:ph type="subTitle" idx="2"/>
          </p:nvPr>
        </p:nvSpPr>
        <p:spPr>
          <a:xfrm>
            <a:off x="6639218" y="4494587"/>
            <a:ext cx="4611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1">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4" name="Google Shape;524;p13"/>
          <p:cNvSpPr txBox="1">
            <a:spLocks noGrp="1"/>
          </p:cNvSpPr>
          <p:nvPr>
            <p:ph type="subTitle" idx="3"/>
          </p:nvPr>
        </p:nvSpPr>
        <p:spPr>
          <a:xfrm>
            <a:off x="1716926" y="7960950"/>
            <a:ext cx="4611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1">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13"/>
          <p:cNvSpPr txBox="1">
            <a:spLocks noGrp="1"/>
          </p:cNvSpPr>
          <p:nvPr>
            <p:ph type="subTitle" idx="4"/>
          </p:nvPr>
        </p:nvSpPr>
        <p:spPr>
          <a:xfrm>
            <a:off x="6639218" y="7960950"/>
            <a:ext cx="4611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1">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13"/>
          <p:cNvSpPr txBox="1">
            <a:spLocks noGrp="1"/>
          </p:cNvSpPr>
          <p:nvPr>
            <p:ph type="subTitle" idx="5"/>
          </p:nvPr>
        </p:nvSpPr>
        <p:spPr>
          <a:xfrm>
            <a:off x="11561525" y="4494587"/>
            <a:ext cx="4611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1">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13"/>
          <p:cNvSpPr txBox="1">
            <a:spLocks noGrp="1"/>
          </p:cNvSpPr>
          <p:nvPr>
            <p:ph type="subTitle" idx="6"/>
          </p:nvPr>
        </p:nvSpPr>
        <p:spPr>
          <a:xfrm>
            <a:off x="11561525" y="7960950"/>
            <a:ext cx="4611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1">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13"/>
          <p:cNvSpPr txBox="1">
            <a:spLocks noGrp="1"/>
          </p:cNvSpPr>
          <p:nvPr>
            <p:ph type="title" idx="7" hasCustomPrompt="1"/>
          </p:nvPr>
        </p:nvSpPr>
        <p:spPr>
          <a:xfrm>
            <a:off x="3287726" y="2668116"/>
            <a:ext cx="1469400" cy="8952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6000">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29" name="Google Shape;529;p13"/>
          <p:cNvSpPr txBox="1">
            <a:spLocks noGrp="1"/>
          </p:cNvSpPr>
          <p:nvPr>
            <p:ph type="title" idx="8" hasCustomPrompt="1"/>
          </p:nvPr>
        </p:nvSpPr>
        <p:spPr>
          <a:xfrm>
            <a:off x="3287726" y="6133308"/>
            <a:ext cx="1469400" cy="8952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6000">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30" name="Google Shape;530;p13"/>
          <p:cNvSpPr txBox="1">
            <a:spLocks noGrp="1"/>
          </p:cNvSpPr>
          <p:nvPr>
            <p:ph type="title" idx="9" hasCustomPrompt="1"/>
          </p:nvPr>
        </p:nvSpPr>
        <p:spPr>
          <a:xfrm>
            <a:off x="8210018" y="2668116"/>
            <a:ext cx="1469400" cy="8952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6000">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31" name="Google Shape;531;p13"/>
          <p:cNvSpPr txBox="1">
            <a:spLocks noGrp="1"/>
          </p:cNvSpPr>
          <p:nvPr>
            <p:ph type="title" idx="13" hasCustomPrompt="1"/>
          </p:nvPr>
        </p:nvSpPr>
        <p:spPr>
          <a:xfrm>
            <a:off x="8210018" y="6133308"/>
            <a:ext cx="1469400" cy="8952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6000">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32" name="Google Shape;532;p13"/>
          <p:cNvSpPr txBox="1">
            <a:spLocks noGrp="1"/>
          </p:cNvSpPr>
          <p:nvPr>
            <p:ph type="title" idx="14" hasCustomPrompt="1"/>
          </p:nvPr>
        </p:nvSpPr>
        <p:spPr>
          <a:xfrm>
            <a:off x="13132325" y="2668116"/>
            <a:ext cx="1469400" cy="8952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6000">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33" name="Google Shape;533;p13"/>
          <p:cNvSpPr txBox="1">
            <a:spLocks noGrp="1"/>
          </p:cNvSpPr>
          <p:nvPr>
            <p:ph type="title" idx="15" hasCustomPrompt="1"/>
          </p:nvPr>
        </p:nvSpPr>
        <p:spPr>
          <a:xfrm>
            <a:off x="13132325" y="6133308"/>
            <a:ext cx="1469400" cy="8952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6000">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34" name="Google Shape;534;p13"/>
          <p:cNvSpPr txBox="1">
            <a:spLocks noGrp="1"/>
          </p:cNvSpPr>
          <p:nvPr>
            <p:ph type="subTitle" idx="16"/>
          </p:nvPr>
        </p:nvSpPr>
        <p:spPr>
          <a:xfrm>
            <a:off x="1716926" y="3654996"/>
            <a:ext cx="46110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rtl="0">
              <a:lnSpc>
                <a:spcPct val="100000"/>
              </a:lnSpc>
              <a:spcBef>
                <a:spcPts val="0"/>
              </a:spcBef>
              <a:spcAft>
                <a:spcPts val="0"/>
              </a:spcAft>
              <a:buSzPts val="2400"/>
              <a:buFont typeface="Heebo"/>
              <a:buNone/>
              <a:defRPr sz="4800" b="1">
                <a:latin typeface="Heebo"/>
                <a:ea typeface="Heebo"/>
                <a:cs typeface="Heebo"/>
                <a:sym typeface="Heebo"/>
              </a:defRPr>
            </a:lvl2pPr>
            <a:lvl3pPr lvl="2" rtl="0">
              <a:lnSpc>
                <a:spcPct val="100000"/>
              </a:lnSpc>
              <a:spcBef>
                <a:spcPts val="0"/>
              </a:spcBef>
              <a:spcAft>
                <a:spcPts val="0"/>
              </a:spcAft>
              <a:buSzPts val="2400"/>
              <a:buFont typeface="Heebo"/>
              <a:buNone/>
              <a:defRPr sz="4800" b="1">
                <a:latin typeface="Heebo"/>
                <a:ea typeface="Heebo"/>
                <a:cs typeface="Heebo"/>
                <a:sym typeface="Heebo"/>
              </a:defRPr>
            </a:lvl3pPr>
            <a:lvl4pPr lvl="3" rtl="0">
              <a:lnSpc>
                <a:spcPct val="100000"/>
              </a:lnSpc>
              <a:spcBef>
                <a:spcPts val="0"/>
              </a:spcBef>
              <a:spcAft>
                <a:spcPts val="0"/>
              </a:spcAft>
              <a:buSzPts val="2400"/>
              <a:buFont typeface="Heebo"/>
              <a:buNone/>
              <a:defRPr sz="4800" b="1">
                <a:latin typeface="Heebo"/>
                <a:ea typeface="Heebo"/>
                <a:cs typeface="Heebo"/>
                <a:sym typeface="Heebo"/>
              </a:defRPr>
            </a:lvl4pPr>
            <a:lvl5pPr lvl="4" rtl="0">
              <a:lnSpc>
                <a:spcPct val="100000"/>
              </a:lnSpc>
              <a:spcBef>
                <a:spcPts val="0"/>
              </a:spcBef>
              <a:spcAft>
                <a:spcPts val="0"/>
              </a:spcAft>
              <a:buSzPts val="2400"/>
              <a:buFont typeface="Heebo"/>
              <a:buNone/>
              <a:defRPr sz="4800" b="1">
                <a:latin typeface="Heebo"/>
                <a:ea typeface="Heebo"/>
                <a:cs typeface="Heebo"/>
                <a:sym typeface="Heebo"/>
              </a:defRPr>
            </a:lvl5pPr>
            <a:lvl6pPr lvl="5" rtl="0">
              <a:lnSpc>
                <a:spcPct val="100000"/>
              </a:lnSpc>
              <a:spcBef>
                <a:spcPts val="0"/>
              </a:spcBef>
              <a:spcAft>
                <a:spcPts val="0"/>
              </a:spcAft>
              <a:buSzPts val="2400"/>
              <a:buFont typeface="Heebo"/>
              <a:buNone/>
              <a:defRPr sz="4800" b="1">
                <a:latin typeface="Heebo"/>
                <a:ea typeface="Heebo"/>
                <a:cs typeface="Heebo"/>
                <a:sym typeface="Heebo"/>
              </a:defRPr>
            </a:lvl6pPr>
            <a:lvl7pPr lvl="6" rtl="0">
              <a:lnSpc>
                <a:spcPct val="100000"/>
              </a:lnSpc>
              <a:spcBef>
                <a:spcPts val="0"/>
              </a:spcBef>
              <a:spcAft>
                <a:spcPts val="0"/>
              </a:spcAft>
              <a:buSzPts val="2400"/>
              <a:buFont typeface="Heebo"/>
              <a:buNone/>
              <a:defRPr sz="4800" b="1">
                <a:latin typeface="Heebo"/>
                <a:ea typeface="Heebo"/>
                <a:cs typeface="Heebo"/>
                <a:sym typeface="Heebo"/>
              </a:defRPr>
            </a:lvl7pPr>
            <a:lvl8pPr lvl="7" rtl="0">
              <a:lnSpc>
                <a:spcPct val="100000"/>
              </a:lnSpc>
              <a:spcBef>
                <a:spcPts val="0"/>
              </a:spcBef>
              <a:spcAft>
                <a:spcPts val="0"/>
              </a:spcAft>
              <a:buSzPts val="2400"/>
              <a:buFont typeface="Heebo"/>
              <a:buNone/>
              <a:defRPr sz="4800" b="1">
                <a:latin typeface="Heebo"/>
                <a:ea typeface="Heebo"/>
                <a:cs typeface="Heebo"/>
                <a:sym typeface="Heebo"/>
              </a:defRPr>
            </a:lvl8pPr>
            <a:lvl9pPr lvl="8"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
        <p:nvSpPr>
          <p:cNvPr id="535" name="Google Shape;535;p13"/>
          <p:cNvSpPr txBox="1">
            <a:spLocks noGrp="1"/>
          </p:cNvSpPr>
          <p:nvPr>
            <p:ph type="subTitle" idx="17"/>
          </p:nvPr>
        </p:nvSpPr>
        <p:spPr>
          <a:xfrm>
            <a:off x="6639218" y="3654996"/>
            <a:ext cx="46110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rtl="0">
              <a:lnSpc>
                <a:spcPct val="100000"/>
              </a:lnSpc>
              <a:spcBef>
                <a:spcPts val="0"/>
              </a:spcBef>
              <a:spcAft>
                <a:spcPts val="0"/>
              </a:spcAft>
              <a:buSzPts val="2400"/>
              <a:buFont typeface="Heebo"/>
              <a:buNone/>
              <a:defRPr sz="4800" b="1">
                <a:latin typeface="Heebo"/>
                <a:ea typeface="Heebo"/>
                <a:cs typeface="Heebo"/>
                <a:sym typeface="Heebo"/>
              </a:defRPr>
            </a:lvl2pPr>
            <a:lvl3pPr lvl="2" rtl="0">
              <a:lnSpc>
                <a:spcPct val="100000"/>
              </a:lnSpc>
              <a:spcBef>
                <a:spcPts val="0"/>
              </a:spcBef>
              <a:spcAft>
                <a:spcPts val="0"/>
              </a:spcAft>
              <a:buSzPts val="2400"/>
              <a:buFont typeface="Heebo"/>
              <a:buNone/>
              <a:defRPr sz="4800" b="1">
                <a:latin typeface="Heebo"/>
                <a:ea typeface="Heebo"/>
                <a:cs typeface="Heebo"/>
                <a:sym typeface="Heebo"/>
              </a:defRPr>
            </a:lvl3pPr>
            <a:lvl4pPr lvl="3" rtl="0">
              <a:lnSpc>
                <a:spcPct val="100000"/>
              </a:lnSpc>
              <a:spcBef>
                <a:spcPts val="0"/>
              </a:spcBef>
              <a:spcAft>
                <a:spcPts val="0"/>
              </a:spcAft>
              <a:buSzPts val="2400"/>
              <a:buFont typeface="Heebo"/>
              <a:buNone/>
              <a:defRPr sz="4800" b="1">
                <a:latin typeface="Heebo"/>
                <a:ea typeface="Heebo"/>
                <a:cs typeface="Heebo"/>
                <a:sym typeface="Heebo"/>
              </a:defRPr>
            </a:lvl4pPr>
            <a:lvl5pPr lvl="4" rtl="0">
              <a:lnSpc>
                <a:spcPct val="100000"/>
              </a:lnSpc>
              <a:spcBef>
                <a:spcPts val="0"/>
              </a:spcBef>
              <a:spcAft>
                <a:spcPts val="0"/>
              </a:spcAft>
              <a:buSzPts val="2400"/>
              <a:buFont typeface="Heebo"/>
              <a:buNone/>
              <a:defRPr sz="4800" b="1">
                <a:latin typeface="Heebo"/>
                <a:ea typeface="Heebo"/>
                <a:cs typeface="Heebo"/>
                <a:sym typeface="Heebo"/>
              </a:defRPr>
            </a:lvl5pPr>
            <a:lvl6pPr lvl="5" rtl="0">
              <a:lnSpc>
                <a:spcPct val="100000"/>
              </a:lnSpc>
              <a:spcBef>
                <a:spcPts val="0"/>
              </a:spcBef>
              <a:spcAft>
                <a:spcPts val="0"/>
              </a:spcAft>
              <a:buSzPts val="2400"/>
              <a:buFont typeface="Heebo"/>
              <a:buNone/>
              <a:defRPr sz="4800" b="1">
                <a:latin typeface="Heebo"/>
                <a:ea typeface="Heebo"/>
                <a:cs typeface="Heebo"/>
                <a:sym typeface="Heebo"/>
              </a:defRPr>
            </a:lvl6pPr>
            <a:lvl7pPr lvl="6" rtl="0">
              <a:lnSpc>
                <a:spcPct val="100000"/>
              </a:lnSpc>
              <a:spcBef>
                <a:spcPts val="0"/>
              </a:spcBef>
              <a:spcAft>
                <a:spcPts val="0"/>
              </a:spcAft>
              <a:buSzPts val="2400"/>
              <a:buFont typeface="Heebo"/>
              <a:buNone/>
              <a:defRPr sz="4800" b="1">
                <a:latin typeface="Heebo"/>
                <a:ea typeface="Heebo"/>
                <a:cs typeface="Heebo"/>
                <a:sym typeface="Heebo"/>
              </a:defRPr>
            </a:lvl7pPr>
            <a:lvl8pPr lvl="7" rtl="0">
              <a:lnSpc>
                <a:spcPct val="100000"/>
              </a:lnSpc>
              <a:spcBef>
                <a:spcPts val="0"/>
              </a:spcBef>
              <a:spcAft>
                <a:spcPts val="0"/>
              </a:spcAft>
              <a:buSzPts val="2400"/>
              <a:buFont typeface="Heebo"/>
              <a:buNone/>
              <a:defRPr sz="4800" b="1">
                <a:latin typeface="Heebo"/>
                <a:ea typeface="Heebo"/>
                <a:cs typeface="Heebo"/>
                <a:sym typeface="Heebo"/>
              </a:defRPr>
            </a:lvl8pPr>
            <a:lvl9pPr lvl="8"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
        <p:nvSpPr>
          <p:cNvPr id="536" name="Google Shape;536;p13"/>
          <p:cNvSpPr txBox="1">
            <a:spLocks noGrp="1"/>
          </p:cNvSpPr>
          <p:nvPr>
            <p:ph type="subTitle" idx="18"/>
          </p:nvPr>
        </p:nvSpPr>
        <p:spPr>
          <a:xfrm>
            <a:off x="11561525" y="3654996"/>
            <a:ext cx="46110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rtl="0">
              <a:lnSpc>
                <a:spcPct val="100000"/>
              </a:lnSpc>
              <a:spcBef>
                <a:spcPts val="0"/>
              </a:spcBef>
              <a:spcAft>
                <a:spcPts val="0"/>
              </a:spcAft>
              <a:buSzPts val="2400"/>
              <a:buFont typeface="Heebo"/>
              <a:buNone/>
              <a:defRPr sz="4800" b="1">
                <a:latin typeface="Heebo"/>
                <a:ea typeface="Heebo"/>
                <a:cs typeface="Heebo"/>
                <a:sym typeface="Heebo"/>
              </a:defRPr>
            </a:lvl2pPr>
            <a:lvl3pPr lvl="2" rtl="0">
              <a:lnSpc>
                <a:spcPct val="100000"/>
              </a:lnSpc>
              <a:spcBef>
                <a:spcPts val="0"/>
              </a:spcBef>
              <a:spcAft>
                <a:spcPts val="0"/>
              </a:spcAft>
              <a:buSzPts val="2400"/>
              <a:buFont typeface="Heebo"/>
              <a:buNone/>
              <a:defRPr sz="4800" b="1">
                <a:latin typeface="Heebo"/>
                <a:ea typeface="Heebo"/>
                <a:cs typeface="Heebo"/>
                <a:sym typeface="Heebo"/>
              </a:defRPr>
            </a:lvl3pPr>
            <a:lvl4pPr lvl="3" rtl="0">
              <a:lnSpc>
                <a:spcPct val="100000"/>
              </a:lnSpc>
              <a:spcBef>
                <a:spcPts val="0"/>
              </a:spcBef>
              <a:spcAft>
                <a:spcPts val="0"/>
              </a:spcAft>
              <a:buSzPts val="2400"/>
              <a:buFont typeface="Heebo"/>
              <a:buNone/>
              <a:defRPr sz="4800" b="1">
                <a:latin typeface="Heebo"/>
                <a:ea typeface="Heebo"/>
                <a:cs typeface="Heebo"/>
                <a:sym typeface="Heebo"/>
              </a:defRPr>
            </a:lvl4pPr>
            <a:lvl5pPr lvl="4" rtl="0">
              <a:lnSpc>
                <a:spcPct val="100000"/>
              </a:lnSpc>
              <a:spcBef>
                <a:spcPts val="0"/>
              </a:spcBef>
              <a:spcAft>
                <a:spcPts val="0"/>
              </a:spcAft>
              <a:buSzPts val="2400"/>
              <a:buFont typeface="Heebo"/>
              <a:buNone/>
              <a:defRPr sz="4800" b="1">
                <a:latin typeface="Heebo"/>
                <a:ea typeface="Heebo"/>
                <a:cs typeface="Heebo"/>
                <a:sym typeface="Heebo"/>
              </a:defRPr>
            </a:lvl5pPr>
            <a:lvl6pPr lvl="5" rtl="0">
              <a:lnSpc>
                <a:spcPct val="100000"/>
              </a:lnSpc>
              <a:spcBef>
                <a:spcPts val="0"/>
              </a:spcBef>
              <a:spcAft>
                <a:spcPts val="0"/>
              </a:spcAft>
              <a:buSzPts val="2400"/>
              <a:buFont typeface="Heebo"/>
              <a:buNone/>
              <a:defRPr sz="4800" b="1">
                <a:latin typeface="Heebo"/>
                <a:ea typeface="Heebo"/>
                <a:cs typeface="Heebo"/>
                <a:sym typeface="Heebo"/>
              </a:defRPr>
            </a:lvl6pPr>
            <a:lvl7pPr lvl="6" rtl="0">
              <a:lnSpc>
                <a:spcPct val="100000"/>
              </a:lnSpc>
              <a:spcBef>
                <a:spcPts val="0"/>
              </a:spcBef>
              <a:spcAft>
                <a:spcPts val="0"/>
              </a:spcAft>
              <a:buSzPts val="2400"/>
              <a:buFont typeface="Heebo"/>
              <a:buNone/>
              <a:defRPr sz="4800" b="1">
                <a:latin typeface="Heebo"/>
                <a:ea typeface="Heebo"/>
                <a:cs typeface="Heebo"/>
                <a:sym typeface="Heebo"/>
              </a:defRPr>
            </a:lvl7pPr>
            <a:lvl8pPr lvl="7" rtl="0">
              <a:lnSpc>
                <a:spcPct val="100000"/>
              </a:lnSpc>
              <a:spcBef>
                <a:spcPts val="0"/>
              </a:spcBef>
              <a:spcAft>
                <a:spcPts val="0"/>
              </a:spcAft>
              <a:buSzPts val="2400"/>
              <a:buFont typeface="Heebo"/>
              <a:buNone/>
              <a:defRPr sz="4800" b="1">
                <a:latin typeface="Heebo"/>
                <a:ea typeface="Heebo"/>
                <a:cs typeface="Heebo"/>
                <a:sym typeface="Heebo"/>
              </a:defRPr>
            </a:lvl8pPr>
            <a:lvl9pPr lvl="8"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
        <p:nvSpPr>
          <p:cNvPr id="537" name="Google Shape;537;p13"/>
          <p:cNvSpPr txBox="1">
            <a:spLocks noGrp="1"/>
          </p:cNvSpPr>
          <p:nvPr>
            <p:ph type="subTitle" idx="19"/>
          </p:nvPr>
        </p:nvSpPr>
        <p:spPr>
          <a:xfrm>
            <a:off x="1716926" y="7120350"/>
            <a:ext cx="46110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rtl="0">
              <a:lnSpc>
                <a:spcPct val="100000"/>
              </a:lnSpc>
              <a:spcBef>
                <a:spcPts val="0"/>
              </a:spcBef>
              <a:spcAft>
                <a:spcPts val="0"/>
              </a:spcAft>
              <a:buSzPts val="2400"/>
              <a:buFont typeface="Heebo"/>
              <a:buNone/>
              <a:defRPr sz="4800" b="1">
                <a:latin typeface="Heebo"/>
                <a:ea typeface="Heebo"/>
                <a:cs typeface="Heebo"/>
                <a:sym typeface="Heebo"/>
              </a:defRPr>
            </a:lvl2pPr>
            <a:lvl3pPr lvl="2" rtl="0">
              <a:lnSpc>
                <a:spcPct val="100000"/>
              </a:lnSpc>
              <a:spcBef>
                <a:spcPts val="0"/>
              </a:spcBef>
              <a:spcAft>
                <a:spcPts val="0"/>
              </a:spcAft>
              <a:buSzPts val="2400"/>
              <a:buFont typeface="Heebo"/>
              <a:buNone/>
              <a:defRPr sz="4800" b="1">
                <a:latin typeface="Heebo"/>
                <a:ea typeface="Heebo"/>
                <a:cs typeface="Heebo"/>
                <a:sym typeface="Heebo"/>
              </a:defRPr>
            </a:lvl3pPr>
            <a:lvl4pPr lvl="3" rtl="0">
              <a:lnSpc>
                <a:spcPct val="100000"/>
              </a:lnSpc>
              <a:spcBef>
                <a:spcPts val="0"/>
              </a:spcBef>
              <a:spcAft>
                <a:spcPts val="0"/>
              </a:spcAft>
              <a:buSzPts val="2400"/>
              <a:buFont typeface="Heebo"/>
              <a:buNone/>
              <a:defRPr sz="4800" b="1">
                <a:latin typeface="Heebo"/>
                <a:ea typeface="Heebo"/>
                <a:cs typeface="Heebo"/>
                <a:sym typeface="Heebo"/>
              </a:defRPr>
            </a:lvl4pPr>
            <a:lvl5pPr lvl="4" rtl="0">
              <a:lnSpc>
                <a:spcPct val="100000"/>
              </a:lnSpc>
              <a:spcBef>
                <a:spcPts val="0"/>
              </a:spcBef>
              <a:spcAft>
                <a:spcPts val="0"/>
              </a:spcAft>
              <a:buSzPts val="2400"/>
              <a:buFont typeface="Heebo"/>
              <a:buNone/>
              <a:defRPr sz="4800" b="1">
                <a:latin typeface="Heebo"/>
                <a:ea typeface="Heebo"/>
                <a:cs typeface="Heebo"/>
                <a:sym typeface="Heebo"/>
              </a:defRPr>
            </a:lvl5pPr>
            <a:lvl6pPr lvl="5" rtl="0">
              <a:lnSpc>
                <a:spcPct val="100000"/>
              </a:lnSpc>
              <a:spcBef>
                <a:spcPts val="0"/>
              </a:spcBef>
              <a:spcAft>
                <a:spcPts val="0"/>
              </a:spcAft>
              <a:buSzPts val="2400"/>
              <a:buFont typeface="Heebo"/>
              <a:buNone/>
              <a:defRPr sz="4800" b="1">
                <a:latin typeface="Heebo"/>
                <a:ea typeface="Heebo"/>
                <a:cs typeface="Heebo"/>
                <a:sym typeface="Heebo"/>
              </a:defRPr>
            </a:lvl6pPr>
            <a:lvl7pPr lvl="6" rtl="0">
              <a:lnSpc>
                <a:spcPct val="100000"/>
              </a:lnSpc>
              <a:spcBef>
                <a:spcPts val="0"/>
              </a:spcBef>
              <a:spcAft>
                <a:spcPts val="0"/>
              </a:spcAft>
              <a:buSzPts val="2400"/>
              <a:buFont typeface="Heebo"/>
              <a:buNone/>
              <a:defRPr sz="4800" b="1">
                <a:latin typeface="Heebo"/>
                <a:ea typeface="Heebo"/>
                <a:cs typeface="Heebo"/>
                <a:sym typeface="Heebo"/>
              </a:defRPr>
            </a:lvl7pPr>
            <a:lvl8pPr lvl="7" rtl="0">
              <a:lnSpc>
                <a:spcPct val="100000"/>
              </a:lnSpc>
              <a:spcBef>
                <a:spcPts val="0"/>
              </a:spcBef>
              <a:spcAft>
                <a:spcPts val="0"/>
              </a:spcAft>
              <a:buSzPts val="2400"/>
              <a:buFont typeface="Heebo"/>
              <a:buNone/>
              <a:defRPr sz="4800" b="1">
                <a:latin typeface="Heebo"/>
                <a:ea typeface="Heebo"/>
                <a:cs typeface="Heebo"/>
                <a:sym typeface="Heebo"/>
              </a:defRPr>
            </a:lvl8pPr>
            <a:lvl9pPr lvl="8"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
        <p:nvSpPr>
          <p:cNvPr id="538" name="Google Shape;538;p13"/>
          <p:cNvSpPr txBox="1">
            <a:spLocks noGrp="1"/>
          </p:cNvSpPr>
          <p:nvPr>
            <p:ph type="subTitle" idx="20"/>
          </p:nvPr>
        </p:nvSpPr>
        <p:spPr>
          <a:xfrm>
            <a:off x="6639218" y="7120350"/>
            <a:ext cx="46110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rtl="0">
              <a:lnSpc>
                <a:spcPct val="100000"/>
              </a:lnSpc>
              <a:spcBef>
                <a:spcPts val="0"/>
              </a:spcBef>
              <a:spcAft>
                <a:spcPts val="0"/>
              </a:spcAft>
              <a:buSzPts val="2400"/>
              <a:buFont typeface="Heebo"/>
              <a:buNone/>
              <a:defRPr sz="4800" b="1">
                <a:latin typeface="Heebo"/>
                <a:ea typeface="Heebo"/>
                <a:cs typeface="Heebo"/>
                <a:sym typeface="Heebo"/>
              </a:defRPr>
            </a:lvl2pPr>
            <a:lvl3pPr lvl="2" rtl="0">
              <a:lnSpc>
                <a:spcPct val="100000"/>
              </a:lnSpc>
              <a:spcBef>
                <a:spcPts val="0"/>
              </a:spcBef>
              <a:spcAft>
                <a:spcPts val="0"/>
              </a:spcAft>
              <a:buSzPts val="2400"/>
              <a:buFont typeface="Heebo"/>
              <a:buNone/>
              <a:defRPr sz="4800" b="1">
                <a:latin typeface="Heebo"/>
                <a:ea typeface="Heebo"/>
                <a:cs typeface="Heebo"/>
                <a:sym typeface="Heebo"/>
              </a:defRPr>
            </a:lvl3pPr>
            <a:lvl4pPr lvl="3" rtl="0">
              <a:lnSpc>
                <a:spcPct val="100000"/>
              </a:lnSpc>
              <a:spcBef>
                <a:spcPts val="0"/>
              </a:spcBef>
              <a:spcAft>
                <a:spcPts val="0"/>
              </a:spcAft>
              <a:buSzPts val="2400"/>
              <a:buFont typeface="Heebo"/>
              <a:buNone/>
              <a:defRPr sz="4800" b="1">
                <a:latin typeface="Heebo"/>
                <a:ea typeface="Heebo"/>
                <a:cs typeface="Heebo"/>
                <a:sym typeface="Heebo"/>
              </a:defRPr>
            </a:lvl4pPr>
            <a:lvl5pPr lvl="4" rtl="0">
              <a:lnSpc>
                <a:spcPct val="100000"/>
              </a:lnSpc>
              <a:spcBef>
                <a:spcPts val="0"/>
              </a:spcBef>
              <a:spcAft>
                <a:spcPts val="0"/>
              </a:spcAft>
              <a:buSzPts val="2400"/>
              <a:buFont typeface="Heebo"/>
              <a:buNone/>
              <a:defRPr sz="4800" b="1">
                <a:latin typeface="Heebo"/>
                <a:ea typeface="Heebo"/>
                <a:cs typeface="Heebo"/>
                <a:sym typeface="Heebo"/>
              </a:defRPr>
            </a:lvl5pPr>
            <a:lvl6pPr lvl="5" rtl="0">
              <a:lnSpc>
                <a:spcPct val="100000"/>
              </a:lnSpc>
              <a:spcBef>
                <a:spcPts val="0"/>
              </a:spcBef>
              <a:spcAft>
                <a:spcPts val="0"/>
              </a:spcAft>
              <a:buSzPts val="2400"/>
              <a:buFont typeface="Heebo"/>
              <a:buNone/>
              <a:defRPr sz="4800" b="1">
                <a:latin typeface="Heebo"/>
                <a:ea typeface="Heebo"/>
                <a:cs typeface="Heebo"/>
                <a:sym typeface="Heebo"/>
              </a:defRPr>
            </a:lvl6pPr>
            <a:lvl7pPr lvl="6" rtl="0">
              <a:lnSpc>
                <a:spcPct val="100000"/>
              </a:lnSpc>
              <a:spcBef>
                <a:spcPts val="0"/>
              </a:spcBef>
              <a:spcAft>
                <a:spcPts val="0"/>
              </a:spcAft>
              <a:buSzPts val="2400"/>
              <a:buFont typeface="Heebo"/>
              <a:buNone/>
              <a:defRPr sz="4800" b="1">
                <a:latin typeface="Heebo"/>
                <a:ea typeface="Heebo"/>
                <a:cs typeface="Heebo"/>
                <a:sym typeface="Heebo"/>
              </a:defRPr>
            </a:lvl7pPr>
            <a:lvl8pPr lvl="7" rtl="0">
              <a:lnSpc>
                <a:spcPct val="100000"/>
              </a:lnSpc>
              <a:spcBef>
                <a:spcPts val="0"/>
              </a:spcBef>
              <a:spcAft>
                <a:spcPts val="0"/>
              </a:spcAft>
              <a:buSzPts val="2400"/>
              <a:buFont typeface="Heebo"/>
              <a:buNone/>
              <a:defRPr sz="4800" b="1">
                <a:latin typeface="Heebo"/>
                <a:ea typeface="Heebo"/>
                <a:cs typeface="Heebo"/>
                <a:sym typeface="Heebo"/>
              </a:defRPr>
            </a:lvl8pPr>
            <a:lvl9pPr lvl="8"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
        <p:nvSpPr>
          <p:cNvPr id="539" name="Google Shape;539;p13"/>
          <p:cNvSpPr txBox="1">
            <a:spLocks noGrp="1"/>
          </p:cNvSpPr>
          <p:nvPr>
            <p:ph type="subTitle" idx="21"/>
          </p:nvPr>
        </p:nvSpPr>
        <p:spPr>
          <a:xfrm>
            <a:off x="11561525" y="7120350"/>
            <a:ext cx="46110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rtl="0">
              <a:lnSpc>
                <a:spcPct val="100000"/>
              </a:lnSpc>
              <a:spcBef>
                <a:spcPts val="0"/>
              </a:spcBef>
              <a:spcAft>
                <a:spcPts val="0"/>
              </a:spcAft>
              <a:buSzPts val="2400"/>
              <a:buFont typeface="Heebo"/>
              <a:buNone/>
              <a:defRPr sz="4800" b="1">
                <a:latin typeface="Heebo"/>
                <a:ea typeface="Heebo"/>
                <a:cs typeface="Heebo"/>
                <a:sym typeface="Heebo"/>
              </a:defRPr>
            </a:lvl2pPr>
            <a:lvl3pPr lvl="2" rtl="0">
              <a:lnSpc>
                <a:spcPct val="100000"/>
              </a:lnSpc>
              <a:spcBef>
                <a:spcPts val="0"/>
              </a:spcBef>
              <a:spcAft>
                <a:spcPts val="0"/>
              </a:spcAft>
              <a:buSzPts val="2400"/>
              <a:buFont typeface="Heebo"/>
              <a:buNone/>
              <a:defRPr sz="4800" b="1">
                <a:latin typeface="Heebo"/>
                <a:ea typeface="Heebo"/>
                <a:cs typeface="Heebo"/>
                <a:sym typeface="Heebo"/>
              </a:defRPr>
            </a:lvl3pPr>
            <a:lvl4pPr lvl="3" rtl="0">
              <a:lnSpc>
                <a:spcPct val="100000"/>
              </a:lnSpc>
              <a:spcBef>
                <a:spcPts val="0"/>
              </a:spcBef>
              <a:spcAft>
                <a:spcPts val="0"/>
              </a:spcAft>
              <a:buSzPts val="2400"/>
              <a:buFont typeface="Heebo"/>
              <a:buNone/>
              <a:defRPr sz="4800" b="1">
                <a:latin typeface="Heebo"/>
                <a:ea typeface="Heebo"/>
                <a:cs typeface="Heebo"/>
                <a:sym typeface="Heebo"/>
              </a:defRPr>
            </a:lvl4pPr>
            <a:lvl5pPr lvl="4" rtl="0">
              <a:lnSpc>
                <a:spcPct val="100000"/>
              </a:lnSpc>
              <a:spcBef>
                <a:spcPts val="0"/>
              </a:spcBef>
              <a:spcAft>
                <a:spcPts val="0"/>
              </a:spcAft>
              <a:buSzPts val="2400"/>
              <a:buFont typeface="Heebo"/>
              <a:buNone/>
              <a:defRPr sz="4800" b="1">
                <a:latin typeface="Heebo"/>
                <a:ea typeface="Heebo"/>
                <a:cs typeface="Heebo"/>
                <a:sym typeface="Heebo"/>
              </a:defRPr>
            </a:lvl5pPr>
            <a:lvl6pPr lvl="5" rtl="0">
              <a:lnSpc>
                <a:spcPct val="100000"/>
              </a:lnSpc>
              <a:spcBef>
                <a:spcPts val="0"/>
              </a:spcBef>
              <a:spcAft>
                <a:spcPts val="0"/>
              </a:spcAft>
              <a:buSzPts val="2400"/>
              <a:buFont typeface="Heebo"/>
              <a:buNone/>
              <a:defRPr sz="4800" b="1">
                <a:latin typeface="Heebo"/>
                <a:ea typeface="Heebo"/>
                <a:cs typeface="Heebo"/>
                <a:sym typeface="Heebo"/>
              </a:defRPr>
            </a:lvl6pPr>
            <a:lvl7pPr lvl="6" rtl="0">
              <a:lnSpc>
                <a:spcPct val="100000"/>
              </a:lnSpc>
              <a:spcBef>
                <a:spcPts val="0"/>
              </a:spcBef>
              <a:spcAft>
                <a:spcPts val="0"/>
              </a:spcAft>
              <a:buSzPts val="2400"/>
              <a:buFont typeface="Heebo"/>
              <a:buNone/>
              <a:defRPr sz="4800" b="1">
                <a:latin typeface="Heebo"/>
                <a:ea typeface="Heebo"/>
                <a:cs typeface="Heebo"/>
                <a:sym typeface="Heebo"/>
              </a:defRPr>
            </a:lvl7pPr>
            <a:lvl8pPr lvl="7" rtl="0">
              <a:lnSpc>
                <a:spcPct val="100000"/>
              </a:lnSpc>
              <a:spcBef>
                <a:spcPts val="0"/>
              </a:spcBef>
              <a:spcAft>
                <a:spcPts val="0"/>
              </a:spcAft>
              <a:buSzPts val="2400"/>
              <a:buFont typeface="Heebo"/>
              <a:buNone/>
              <a:defRPr sz="4800" b="1">
                <a:latin typeface="Heebo"/>
                <a:ea typeface="Heebo"/>
                <a:cs typeface="Heebo"/>
                <a:sym typeface="Heebo"/>
              </a:defRPr>
            </a:lvl8pPr>
            <a:lvl9pPr lvl="8"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Tree>
    <p:extLst>
      <p:ext uri="{BB962C8B-B14F-4D97-AF65-F5344CB8AC3E}">
        <p14:creationId xmlns:p14="http://schemas.microsoft.com/office/powerpoint/2010/main" val="28530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2"/>
        <p:cNvGrpSpPr/>
        <p:nvPr/>
      </p:nvGrpSpPr>
      <p:grpSpPr>
        <a:xfrm>
          <a:off x="0" y="0"/>
          <a:ext cx="0" cy="0"/>
          <a:chOff x="0" y="0"/>
          <a:chExt cx="0" cy="0"/>
        </a:xfrm>
      </p:grpSpPr>
      <p:grpSp>
        <p:nvGrpSpPr>
          <p:cNvPr id="893" name="Google Shape;893;p21"/>
          <p:cNvGrpSpPr/>
          <p:nvPr/>
        </p:nvGrpSpPr>
        <p:grpSpPr>
          <a:xfrm>
            <a:off x="-17400" y="7500"/>
            <a:ext cx="18322800" cy="10320600"/>
            <a:chOff x="-8700" y="3750"/>
            <a:chExt cx="9161400" cy="5160300"/>
          </a:xfrm>
        </p:grpSpPr>
        <p:grpSp>
          <p:nvGrpSpPr>
            <p:cNvPr id="894" name="Google Shape;894;p21"/>
            <p:cNvGrpSpPr/>
            <p:nvPr/>
          </p:nvGrpSpPr>
          <p:grpSpPr>
            <a:xfrm>
              <a:off x="334175" y="3750"/>
              <a:ext cx="8475647" cy="5160300"/>
              <a:chOff x="334175" y="3750"/>
              <a:chExt cx="8475647" cy="5160300"/>
            </a:xfrm>
          </p:grpSpPr>
          <p:cxnSp>
            <p:nvCxnSpPr>
              <p:cNvPr id="895" name="Google Shape;895;p21"/>
              <p:cNvCxnSpPr/>
              <p:nvPr/>
            </p:nvCxnSpPr>
            <p:spPr>
              <a:xfrm>
                <a:off x="33417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96" name="Google Shape;896;p21"/>
              <p:cNvCxnSpPr/>
              <p:nvPr/>
            </p:nvCxnSpPr>
            <p:spPr>
              <a:xfrm>
                <a:off x="68732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97" name="Google Shape;897;p21"/>
              <p:cNvCxnSpPr/>
              <p:nvPr/>
            </p:nvCxnSpPr>
            <p:spPr>
              <a:xfrm>
                <a:off x="104047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98" name="Google Shape;898;p21"/>
              <p:cNvCxnSpPr/>
              <p:nvPr/>
            </p:nvCxnSpPr>
            <p:spPr>
              <a:xfrm>
                <a:off x="139363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899" name="Google Shape;899;p21"/>
              <p:cNvCxnSpPr/>
              <p:nvPr/>
            </p:nvCxnSpPr>
            <p:spPr>
              <a:xfrm>
                <a:off x="174678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0" name="Google Shape;900;p21"/>
              <p:cNvCxnSpPr/>
              <p:nvPr/>
            </p:nvCxnSpPr>
            <p:spPr>
              <a:xfrm>
                <a:off x="209993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1" name="Google Shape;901;p21"/>
              <p:cNvCxnSpPr/>
              <p:nvPr/>
            </p:nvCxnSpPr>
            <p:spPr>
              <a:xfrm>
                <a:off x="245308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2" name="Google Shape;902;p21"/>
              <p:cNvCxnSpPr/>
              <p:nvPr/>
            </p:nvCxnSpPr>
            <p:spPr>
              <a:xfrm>
                <a:off x="280623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3" name="Google Shape;903;p21"/>
              <p:cNvCxnSpPr/>
              <p:nvPr/>
            </p:nvCxnSpPr>
            <p:spPr>
              <a:xfrm>
                <a:off x="315939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4" name="Google Shape;904;p21"/>
              <p:cNvCxnSpPr/>
              <p:nvPr/>
            </p:nvCxnSpPr>
            <p:spPr>
              <a:xfrm>
                <a:off x="351254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5" name="Google Shape;905;p21"/>
              <p:cNvCxnSpPr/>
              <p:nvPr/>
            </p:nvCxnSpPr>
            <p:spPr>
              <a:xfrm>
                <a:off x="386569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6" name="Google Shape;906;p21"/>
              <p:cNvCxnSpPr/>
              <p:nvPr/>
            </p:nvCxnSpPr>
            <p:spPr>
              <a:xfrm>
                <a:off x="421884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7" name="Google Shape;907;p21"/>
              <p:cNvCxnSpPr/>
              <p:nvPr/>
            </p:nvCxnSpPr>
            <p:spPr>
              <a:xfrm>
                <a:off x="457199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8" name="Google Shape;908;p21"/>
              <p:cNvCxnSpPr/>
              <p:nvPr/>
            </p:nvCxnSpPr>
            <p:spPr>
              <a:xfrm>
                <a:off x="492515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09" name="Google Shape;909;p21"/>
              <p:cNvCxnSpPr/>
              <p:nvPr/>
            </p:nvCxnSpPr>
            <p:spPr>
              <a:xfrm>
                <a:off x="527830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0" name="Google Shape;910;p21"/>
              <p:cNvCxnSpPr/>
              <p:nvPr/>
            </p:nvCxnSpPr>
            <p:spPr>
              <a:xfrm>
                <a:off x="563145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1" name="Google Shape;911;p21"/>
              <p:cNvCxnSpPr/>
              <p:nvPr/>
            </p:nvCxnSpPr>
            <p:spPr>
              <a:xfrm>
                <a:off x="598460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2" name="Google Shape;912;p21"/>
              <p:cNvCxnSpPr/>
              <p:nvPr/>
            </p:nvCxnSpPr>
            <p:spPr>
              <a:xfrm>
                <a:off x="633775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3" name="Google Shape;913;p21"/>
              <p:cNvCxnSpPr/>
              <p:nvPr/>
            </p:nvCxnSpPr>
            <p:spPr>
              <a:xfrm>
                <a:off x="669091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4" name="Google Shape;914;p21"/>
              <p:cNvCxnSpPr/>
              <p:nvPr/>
            </p:nvCxnSpPr>
            <p:spPr>
              <a:xfrm>
                <a:off x="704406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5" name="Google Shape;915;p21"/>
              <p:cNvCxnSpPr/>
              <p:nvPr/>
            </p:nvCxnSpPr>
            <p:spPr>
              <a:xfrm>
                <a:off x="739721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6" name="Google Shape;916;p21"/>
              <p:cNvCxnSpPr/>
              <p:nvPr/>
            </p:nvCxnSpPr>
            <p:spPr>
              <a:xfrm>
                <a:off x="775036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7" name="Google Shape;917;p21"/>
              <p:cNvCxnSpPr/>
              <p:nvPr/>
            </p:nvCxnSpPr>
            <p:spPr>
              <a:xfrm>
                <a:off x="810351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8" name="Google Shape;918;p21"/>
              <p:cNvCxnSpPr/>
              <p:nvPr/>
            </p:nvCxnSpPr>
            <p:spPr>
              <a:xfrm>
                <a:off x="845667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19" name="Google Shape;919;p21"/>
              <p:cNvCxnSpPr/>
              <p:nvPr/>
            </p:nvCxnSpPr>
            <p:spPr>
              <a:xfrm>
                <a:off x="8809822" y="3750"/>
                <a:ext cx="0" cy="5160300"/>
              </a:xfrm>
              <a:prstGeom prst="straightConnector1">
                <a:avLst/>
              </a:prstGeom>
              <a:noFill/>
              <a:ln w="9525" cap="flat" cmpd="sng">
                <a:solidFill>
                  <a:schemeClr val="dk2"/>
                </a:solidFill>
                <a:prstDash val="solid"/>
                <a:round/>
                <a:headEnd type="none" w="med" len="med"/>
                <a:tailEnd type="none" w="med" len="med"/>
              </a:ln>
            </p:spPr>
          </p:cxnSp>
        </p:grpSp>
        <p:cxnSp>
          <p:nvCxnSpPr>
            <p:cNvPr id="920" name="Google Shape;920;p21"/>
            <p:cNvCxnSpPr/>
            <p:nvPr/>
          </p:nvCxnSpPr>
          <p:spPr>
            <a:xfrm>
              <a:off x="-8700" y="2926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1" name="Google Shape;921;p21"/>
            <p:cNvCxnSpPr/>
            <p:nvPr/>
          </p:nvCxnSpPr>
          <p:spPr>
            <a:xfrm>
              <a:off x="-8700" y="7034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2" name="Google Shape;922;p21"/>
            <p:cNvCxnSpPr/>
            <p:nvPr/>
          </p:nvCxnSpPr>
          <p:spPr>
            <a:xfrm>
              <a:off x="-8700" y="10523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3" name="Google Shape;923;p21"/>
            <p:cNvCxnSpPr/>
            <p:nvPr/>
          </p:nvCxnSpPr>
          <p:spPr>
            <a:xfrm>
              <a:off x="-8700" y="14631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4" name="Google Shape;924;p21"/>
            <p:cNvCxnSpPr/>
            <p:nvPr/>
          </p:nvCxnSpPr>
          <p:spPr>
            <a:xfrm>
              <a:off x="-8700" y="18345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5" name="Google Shape;925;p21"/>
            <p:cNvCxnSpPr/>
            <p:nvPr/>
          </p:nvCxnSpPr>
          <p:spPr>
            <a:xfrm>
              <a:off x="-8700" y="22453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6" name="Google Shape;926;p21"/>
            <p:cNvCxnSpPr/>
            <p:nvPr/>
          </p:nvCxnSpPr>
          <p:spPr>
            <a:xfrm>
              <a:off x="-8700" y="25942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7" name="Google Shape;927;p21"/>
            <p:cNvCxnSpPr/>
            <p:nvPr/>
          </p:nvCxnSpPr>
          <p:spPr>
            <a:xfrm>
              <a:off x="-8700" y="30050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8" name="Google Shape;928;p21"/>
            <p:cNvCxnSpPr/>
            <p:nvPr/>
          </p:nvCxnSpPr>
          <p:spPr>
            <a:xfrm>
              <a:off x="-8700" y="33764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29" name="Google Shape;929;p21"/>
            <p:cNvCxnSpPr/>
            <p:nvPr/>
          </p:nvCxnSpPr>
          <p:spPr>
            <a:xfrm>
              <a:off x="-8700" y="37872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30" name="Google Shape;930;p21"/>
            <p:cNvCxnSpPr/>
            <p:nvPr/>
          </p:nvCxnSpPr>
          <p:spPr>
            <a:xfrm>
              <a:off x="-8700" y="41361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31" name="Google Shape;931;p21"/>
            <p:cNvCxnSpPr/>
            <p:nvPr/>
          </p:nvCxnSpPr>
          <p:spPr>
            <a:xfrm>
              <a:off x="-8700" y="45470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32" name="Google Shape;932;p21"/>
            <p:cNvCxnSpPr/>
            <p:nvPr/>
          </p:nvCxnSpPr>
          <p:spPr>
            <a:xfrm>
              <a:off x="-8700" y="4850888"/>
              <a:ext cx="9161400" cy="0"/>
            </a:xfrm>
            <a:prstGeom prst="straightConnector1">
              <a:avLst/>
            </a:prstGeom>
            <a:noFill/>
            <a:ln w="9525" cap="flat" cmpd="sng">
              <a:solidFill>
                <a:schemeClr val="dk2"/>
              </a:solidFill>
              <a:prstDash val="solid"/>
              <a:round/>
              <a:headEnd type="none" w="med" len="med"/>
              <a:tailEnd type="none" w="med" len="med"/>
            </a:ln>
          </p:spPr>
        </p:cxnSp>
      </p:grpSp>
      <p:grpSp>
        <p:nvGrpSpPr>
          <p:cNvPr id="933" name="Google Shape;933;p21"/>
          <p:cNvGrpSpPr/>
          <p:nvPr/>
        </p:nvGrpSpPr>
        <p:grpSpPr>
          <a:xfrm>
            <a:off x="550433" y="233177"/>
            <a:ext cx="16812336" cy="9480750"/>
            <a:chOff x="155350" y="201563"/>
            <a:chExt cx="8686750" cy="4740375"/>
          </a:xfrm>
        </p:grpSpPr>
        <p:sp>
          <p:nvSpPr>
            <p:cNvPr id="934" name="Google Shape;934;p21"/>
            <p:cNvSpPr/>
            <p:nvPr/>
          </p:nvSpPr>
          <p:spPr>
            <a:xfrm>
              <a:off x="849450" y="201563"/>
              <a:ext cx="1676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935" name="Google Shape;935;p21"/>
            <p:cNvSpPr/>
            <p:nvPr/>
          </p:nvSpPr>
          <p:spPr>
            <a:xfrm>
              <a:off x="4695250" y="201563"/>
              <a:ext cx="1676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grpSp>
          <p:nvGrpSpPr>
            <p:cNvPr id="936" name="Google Shape;936;p21"/>
            <p:cNvGrpSpPr/>
            <p:nvPr/>
          </p:nvGrpSpPr>
          <p:grpSpPr>
            <a:xfrm>
              <a:off x="155350" y="382538"/>
              <a:ext cx="8686750" cy="4559400"/>
              <a:chOff x="155350" y="382538"/>
              <a:chExt cx="8686750" cy="4559400"/>
            </a:xfrm>
          </p:grpSpPr>
          <p:sp>
            <p:nvSpPr>
              <p:cNvPr id="937" name="Google Shape;937;p21"/>
              <p:cNvSpPr/>
              <p:nvPr/>
            </p:nvSpPr>
            <p:spPr>
              <a:xfrm>
                <a:off x="302000" y="382538"/>
                <a:ext cx="8540100" cy="4559400"/>
              </a:xfrm>
              <a:prstGeom prst="roundRect">
                <a:avLst>
                  <a:gd name="adj" fmla="val 2747"/>
                </a:avLst>
              </a:prstGeom>
              <a:solidFill>
                <a:schemeClr val="accent4"/>
              </a:solidFill>
              <a:ln>
                <a:noFill/>
              </a:ln>
              <a:effectLst>
                <a:outerShdw dist="57150" dir="2400000" algn="bl" rotWithShape="0">
                  <a:schemeClr val="dk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pic>
            <p:nvPicPr>
              <p:cNvPr id="938" name="Google Shape;938;p21"/>
              <p:cNvPicPr preferRelativeResize="0"/>
              <p:nvPr/>
            </p:nvPicPr>
            <p:blipFill>
              <a:blip r:embed="rId2">
                <a:alphaModFix/>
              </a:blip>
              <a:stretch>
                <a:fillRect/>
              </a:stretch>
            </p:blipFill>
            <p:spPr>
              <a:xfrm>
                <a:off x="155350" y="640650"/>
                <a:ext cx="291950" cy="2755374"/>
              </a:xfrm>
              <a:prstGeom prst="rect">
                <a:avLst/>
              </a:prstGeom>
              <a:noFill/>
              <a:ln>
                <a:noFill/>
              </a:ln>
            </p:spPr>
          </p:pic>
          <p:pic>
            <p:nvPicPr>
              <p:cNvPr id="939" name="Google Shape;939;p21"/>
              <p:cNvPicPr preferRelativeResize="0"/>
              <p:nvPr/>
            </p:nvPicPr>
            <p:blipFill rotWithShape="1">
              <a:blip r:embed="rId2">
                <a:alphaModFix/>
              </a:blip>
              <a:srcRect b="53499"/>
              <a:stretch/>
            </p:blipFill>
            <p:spPr>
              <a:xfrm>
                <a:off x="155350" y="3402600"/>
                <a:ext cx="291950" cy="1281249"/>
              </a:xfrm>
              <a:prstGeom prst="rect">
                <a:avLst/>
              </a:prstGeom>
              <a:noFill/>
              <a:ln>
                <a:noFill/>
              </a:ln>
            </p:spPr>
          </p:pic>
        </p:grpSp>
      </p:grpSp>
      <p:sp>
        <p:nvSpPr>
          <p:cNvPr id="940" name="Google Shape;940;p21"/>
          <p:cNvSpPr txBox="1">
            <a:spLocks noGrp="1"/>
          </p:cNvSpPr>
          <p:nvPr>
            <p:ph type="title"/>
          </p:nvPr>
        </p:nvSpPr>
        <p:spPr>
          <a:xfrm>
            <a:off x="1440000" y="107900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941" name="Google Shape;941;p21"/>
          <p:cNvSpPr txBox="1">
            <a:spLocks noGrp="1"/>
          </p:cNvSpPr>
          <p:nvPr>
            <p:ph type="subTitle" idx="1"/>
          </p:nvPr>
        </p:nvSpPr>
        <p:spPr>
          <a:xfrm>
            <a:off x="5656700" y="6751200"/>
            <a:ext cx="8215800" cy="181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2" name="Google Shape;942;p21"/>
          <p:cNvSpPr txBox="1">
            <a:spLocks noGrp="1"/>
          </p:cNvSpPr>
          <p:nvPr>
            <p:ph type="subTitle" idx="2"/>
          </p:nvPr>
        </p:nvSpPr>
        <p:spPr>
          <a:xfrm>
            <a:off x="5656709" y="3627000"/>
            <a:ext cx="8215800" cy="181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3" name="Google Shape;943;p21"/>
          <p:cNvSpPr txBox="1">
            <a:spLocks noGrp="1"/>
          </p:cNvSpPr>
          <p:nvPr>
            <p:ph type="subTitle" idx="3"/>
          </p:nvPr>
        </p:nvSpPr>
        <p:spPr>
          <a:xfrm>
            <a:off x="5656706" y="2824550"/>
            <a:ext cx="8215800" cy="111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algn="ctr" rtl="0">
              <a:lnSpc>
                <a:spcPct val="100000"/>
              </a:lnSpc>
              <a:spcBef>
                <a:spcPts val="0"/>
              </a:spcBef>
              <a:spcAft>
                <a:spcPts val="0"/>
              </a:spcAft>
              <a:buSzPts val="2400"/>
              <a:buFont typeface="Heebo"/>
              <a:buNone/>
              <a:defRPr sz="4800" b="1">
                <a:latin typeface="Heebo"/>
                <a:ea typeface="Heebo"/>
                <a:cs typeface="Heebo"/>
                <a:sym typeface="Heebo"/>
              </a:defRPr>
            </a:lvl2pPr>
            <a:lvl3pPr lvl="2" algn="ctr" rtl="0">
              <a:lnSpc>
                <a:spcPct val="100000"/>
              </a:lnSpc>
              <a:spcBef>
                <a:spcPts val="0"/>
              </a:spcBef>
              <a:spcAft>
                <a:spcPts val="0"/>
              </a:spcAft>
              <a:buSzPts val="2400"/>
              <a:buFont typeface="Heebo"/>
              <a:buNone/>
              <a:defRPr sz="4800" b="1">
                <a:latin typeface="Heebo"/>
                <a:ea typeface="Heebo"/>
                <a:cs typeface="Heebo"/>
                <a:sym typeface="Heebo"/>
              </a:defRPr>
            </a:lvl3pPr>
            <a:lvl4pPr lvl="3" algn="ctr" rtl="0">
              <a:lnSpc>
                <a:spcPct val="100000"/>
              </a:lnSpc>
              <a:spcBef>
                <a:spcPts val="0"/>
              </a:spcBef>
              <a:spcAft>
                <a:spcPts val="0"/>
              </a:spcAft>
              <a:buSzPts val="2400"/>
              <a:buFont typeface="Heebo"/>
              <a:buNone/>
              <a:defRPr sz="4800" b="1">
                <a:latin typeface="Heebo"/>
                <a:ea typeface="Heebo"/>
                <a:cs typeface="Heebo"/>
                <a:sym typeface="Heebo"/>
              </a:defRPr>
            </a:lvl4pPr>
            <a:lvl5pPr lvl="4" algn="ctr" rtl="0">
              <a:lnSpc>
                <a:spcPct val="100000"/>
              </a:lnSpc>
              <a:spcBef>
                <a:spcPts val="0"/>
              </a:spcBef>
              <a:spcAft>
                <a:spcPts val="0"/>
              </a:spcAft>
              <a:buSzPts val="2400"/>
              <a:buFont typeface="Heebo"/>
              <a:buNone/>
              <a:defRPr sz="4800" b="1">
                <a:latin typeface="Heebo"/>
                <a:ea typeface="Heebo"/>
                <a:cs typeface="Heebo"/>
                <a:sym typeface="Heebo"/>
              </a:defRPr>
            </a:lvl5pPr>
            <a:lvl6pPr lvl="5" algn="ctr" rtl="0">
              <a:lnSpc>
                <a:spcPct val="100000"/>
              </a:lnSpc>
              <a:spcBef>
                <a:spcPts val="0"/>
              </a:spcBef>
              <a:spcAft>
                <a:spcPts val="0"/>
              </a:spcAft>
              <a:buSzPts val="2400"/>
              <a:buFont typeface="Heebo"/>
              <a:buNone/>
              <a:defRPr sz="4800" b="1">
                <a:latin typeface="Heebo"/>
                <a:ea typeface="Heebo"/>
                <a:cs typeface="Heebo"/>
                <a:sym typeface="Heebo"/>
              </a:defRPr>
            </a:lvl6pPr>
            <a:lvl7pPr lvl="6" algn="ctr" rtl="0">
              <a:lnSpc>
                <a:spcPct val="100000"/>
              </a:lnSpc>
              <a:spcBef>
                <a:spcPts val="0"/>
              </a:spcBef>
              <a:spcAft>
                <a:spcPts val="0"/>
              </a:spcAft>
              <a:buSzPts val="2400"/>
              <a:buFont typeface="Heebo"/>
              <a:buNone/>
              <a:defRPr sz="4800" b="1">
                <a:latin typeface="Heebo"/>
                <a:ea typeface="Heebo"/>
                <a:cs typeface="Heebo"/>
                <a:sym typeface="Heebo"/>
              </a:defRPr>
            </a:lvl7pPr>
            <a:lvl8pPr lvl="7" algn="ctr" rtl="0">
              <a:lnSpc>
                <a:spcPct val="100000"/>
              </a:lnSpc>
              <a:spcBef>
                <a:spcPts val="0"/>
              </a:spcBef>
              <a:spcAft>
                <a:spcPts val="0"/>
              </a:spcAft>
              <a:buSzPts val="2400"/>
              <a:buFont typeface="Heebo"/>
              <a:buNone/>
              <a:defRPr sz="4800" b="1">
                <a:latin typeface="Heebo"/>
                <a:ea typeface="Heebo"/>
                <a:cs typeface="Heebo"/>
                <a:sym typeface="Heebo"/>
              </a:defRPr>
            </a:lvl8pPr>
            <a:lvl9pPr lvl="8" algn="ctr"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
        <p:nvSpPr>
          <p:cNvPr id="944" name="Google Shape;944;p21"/>
          <p:cNvSpPr txBox="1">
            <a:spLocks noGrp="1"/>
          </p:cNvSpPr>
          <p:nvPr>
            <p:ph type="subTitle" idx="4"/>
          </p:nvPr>
        </p:nvSpPr>
        <p:spPr>
          <a:xfrm>
            <a:off x="5656709" y="5948749"/>
            <a:ext cx="8215800" cy="111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algn="ctr" rtl="0">
              <a:lnSpc>
                <a:spcPct val="100000"/>
              </a:lnSpc>
              <a:spcBef>
                <a:spcPts val="0"/>
              </a:spcBef>
              <a:spcAft>
                <a:spcPts val="0"/>
              </a:spcAft>
              <a:buSzPts val="2400"/>
              <a:buFont typeface="Heebo"/>
              <a:buNone/>
              <a:defRPr sz="4800" b="1">
                <a:latin typeface="Heebo"/>
                <a:ea typeface="Heebo"/>
                <a:cs typeface="Heebo"/>
                <a:sym typeface="Heebo"/>
              </a:defRPr>
            </a:lvl2pPr>
            <a:lvl3pPr lvl="2" algn="ctr" rtl="0">
              <a:lnSpc>
                <a:spcPct val="100000"/>
              </a:lnSpc>
              <a:spcBef>
                <a:spcPts val="0"/>
              </a:spcBef>
              <a:spcAft>
                <a:spcPts val="0"/>
              </a:spcAft>
              <a:buSzPts val="2400"/>
              <a:buFont typeface="Heebo"/>
              <a:buNone/>
              <a:defRPr sz="4800" b="1">
                <a:latin typeface="Heebo"/>
                <a:ea typeface="Heebo"/>
                <a:cs typeface="Heebo"/>
                <a:sym typeface="Heebo"/>
              </a:defRPr>
            </a:lvl3pPr>
            <a:lvl4pPr lvl="3" algn="ctr" rtl="0">
              <a:lnSpc>
                <a:spcPct val="100000"/>
              </a:lnSpc>
              <a:spcBef>
                <a:spcPts val="0"/>
              </a:spcBef>
              <a:spcAft>
                <a:spcPts val="0"/>
              </a:spcAft>
              <a:buSzPts val="2400"/>
              <a:buFont typeface="Heebo"/>
              <a:buNone/>
              <a:defRPr sz="4800" b="1">
                <a:latin typeface="Heebo"/>
                <a:ea typeface="Heebo"/>
                <a:cs typeface="Heebo"/>
                <a:sym typeface="Heebo"/>
              </a:defRPr>
            </a:lvl4pPr>
            <a:lvl5pPr lvl="4" algn="ctr" rtl="0">
              <a:lnSpc>
                <a:spcPct val="100000"/>
              </a:lnSpc>
              <a:spcBef>
                <a:spcPts val="0"/>
              </a:spcBef>
              <a:spcAft>
                <a:spcPts val="0"/>
              </a:spcAft>
              <a:buSzPts val="2400"/>
              <a:buFont typeface="Heebo"/>
              <a:buNone/>
              <a:defRPr sz="4800" b="1">
                <a:latin typeface="Heebo"/>
                <a:ea typeface="Heebo"/>
                <a:cs typeface="Heebo"/>
                <a:sym typeface="Heebo"/>
              </a:defRPr>
            </a:lvl5pPr>
            <a:lvl6pPr lvl="5" algn="ctr" rtl="0">
              <a:lnSpc>
                <a:spcPct val="100000"/>
              </a:lnSpc>
              <a:spcBef>
                <a:spcPts val="0"/>
              </a:spcBef>
              <a:spcAft>
                <a:spcPts val="0"/>
              </a:spcAft>
              <a:buSzPts val="2400"/>
              <a:buFont typeface="Heebo"/>
              <a:buNone/>
              <a:defRPr sz="4800" b="1">
                <a:latin typeface="Heebo"/>
                <a:ea typeface="Heebo"/>
                <a:cs typeface="Heebo"/>
                <a:sym typeface="Heebo"/>
              </a:defRPr>
            </a:lvl6pPr>
            <a:lvl7pPr lvl="6" algn="ctr" rtl="0">
              <a:lnSpc>
                <a:spcPct val="100000"/>
              </a:lnSpc>
              <a:spcBef>
                <a:spcPts val="0"/>
              </a:spcBef>
              <a:spcAft>
                <a:spcPts val="0"/>
              </a:spcAft>
              <a:buSzPts val="2400"/>
              <a:buFont typeface="Heebo"/>
              <a:buNone/>
              <a:defRPr sz="4800" b="1">
                <a:latin typeface="Heebo"/>
                <a:ea typeface="Heebo"/>
                <a:cs typeface="Heebo"/>
                <a:sym typeface="Heebo"/>
              </a:defRPr>
            </a:lvl7pPr>
            <a:lvl8pPr lvl="7" algn="ctr" rtl="0">
              <a:lnSpc>
                <a:spcPct val="100000"/>
              </a:lnSpc>
              <a:spcBef>
                <a:spcPts val="0"/>
              </a:spcBef>
              <a:spcAft>
                <a:spcPts val="0"/>
              </a:spcAft>
              <a:buSzPts val="2400"/>
              <a:buFont typeface="Heebo"/>
              <a:buNone/>
              <a:defRPr sz="4800" b="1">
                <a:latin typeface="Heebo"/>
                <a:ea typeface="Heebo"/>
                <a:cs typeface="Heebo"/>
                <a:sym typeface="Heebo"/>
              </a:defRPr>
            </a:lvl8pPr>
            <a:lvl9pPr lvl="8" algn="ctr"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Tree>
    <p:extLst>
      <p:ext uri="{BB962C8B-B14F-4D97-AF65-F5344CB8AC3E}">
        <p14:creationId xmlns:p14="http://schemas.microsoft.com/office/powerpoint/2010/main" val="1505753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45"/>
        <p:cNvGrpSpPr/>
        <p:nvPr/>
      </p:nvGrpSpPr>
      <p:grpSpPr>
        <a:xfrm>
          <a:off x="0" y="0"/>
          <a:ext cx="0" cy="0"/>
          <a:chOff x="0" y="0"/>
          <a:chExt cx="0" cy="0"/>
        </a:xfrm>
      </p:grpSpPr>
      <p:grpSp>
        <p:nvGrpSpPr>
          <p:cNvPr id="946" name="Google Shape;946;p22"/>
          <p:cNvGrpSpPr/>
          <p:nvPr/>
        </p:nvGrpSpPr>
        <p:grpSpPr>
          <a:xfrm>
            <a:off x="-17400" y="7500"/>
            <a:ext cx="18322800" cy="10320600"/>
            <a:chOff x="-8700" y="3750"/>
            <a:chExt cx="9161400" cy="5160300"/>
          </a:xfrm>
        </p:grpSpPr>
        <p:grpSp>
          <p:nvGrpSpPr>
            <p:cNvPr id="947" name="Google Shape;947;p22"/>
            <p:cNvGrpSpPr/>
            <p:nvPr/>
          </p:nvGrpSpPr>
          <p:grpSpPr>
            <a:xfrm>
              <a:off x="334175" y="3750"/>
              <a:ext cx="8475647" cy="5160300"/>
              <a:chOff x="334175" y="3750"/>
              <a:chExt cx="8475647" cy="5160300"/>
            </a:xfrm>
          </p:grpSpPr>
          <p:cxnSp>
            <p:nvCxnSpPr>
              <p:cNvPr id="948" name="Google Shape;948;p22"/>
              <p:cNvCxnSpPr/>
              <p:nvPr/>
            </p:nvCxnSpPr>
            <p:spPr>
              <a:xfrm>
                <a:off x="33417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p22"/>
              <p:cNvCxnSpPr/>
              <p:nvPr/>
            </p:nvCxnSpPr>
            <p:spPr>
              <a:xfrm>
                <a:off x="68732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0" name="Google Shape;950;p22"/>
              <p:cNvCxnSpPr/>
              <p:nvPr/>
            </p:nvCxnSpPr>
            <p:spPr>
              <a:xfrm>
                <a:off x="104047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1" name="Google Shape;951;p22"/>
              <p:cNvCxnSpPr/>
              <p:nvPr/>
            </p:nvCxnSpPr>
            <p:spPr>
              <a:xfrm>
                <a:off x="139363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2" name="Google Shape;952;p22"/>
              <p:cNvCxnSpPr/>
              <p:nvPr/>
            </p:nvCxnSpPr>
            <p:spPr>
              <a:xfrm>
                <a:off x="174678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3" name="Google Shape;953;p22"/>
              <p:cNvCxnSpPr/>
              <p:nvPr/>
            </p:nvCxnSpPr>
            <p:spPr>
              <a:xfrm>
                <a:off x="209993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4" name="Google Shape;954;p22"/>
              <p:cNvCxnSpPr/>
              <p:nvPr/>
            </p:nvCxnSpPr>
            <p:spPr>
              <a:xfrm>
                <a:off x="245308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p22"/>
              <p:cNvCxnSpPr/>
              <p:nvPr/>
            </p:nvCxnSpPr>
            <p:spPr>
              <a:xfrm>
                <a:off x="280623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p22"/>
              <p:cNvCxnSpPr/>
              <p:nvPr/>
            </p:nvCxnSpPr>
            <p:spPr>
              <a:xfrm>
                <a:off x="315939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7" name="Google Shape;957;p22"/>
              <p:cNvCxnSpPr/>
              <p:nvPr/>
            </p:nvCxnSpPr>
            <p:spPr>
              <a:xfrm>
                <a:off x="351254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8" name="Google Shape;958;p22"/>
              <p:cNvCxnSpPr/>
              <p:nvPr/>
            </p:nvCxnSpPr>
            <p:spPr>
              <a:xfrm>
                <a:off x="386569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59" name="Google Shape;959;p22"/>
              <p:cNvCxnSpPr/>
              <p:nvPr/>
            </p:nvCxnSpPr>
            <p:spPr>
              <a:xfrm>
                <a:off x="421884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0" name="Google Shape;960;p22"/>
              <p:cNvCxnSpPr/>
              <p:nvPr/>
            </p:nvCxnSpPr>
            <p:spPr>
              <a:xfrm>
                <a:off x="457199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1" name="Google Shape;961;p22"/>
              <p:cNvCxnSpPr/>
              <p:nvPr/>
            </p:nvCxnSpPr>
            <p:spPr>
              <a:xfrm>
                <a:off x="492515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2" name="Google Shape;962;p22"/>
              <p:cNvCxnSpPr/>
              <p:nvPr/>
            </p:nvCxnSpPr>
            <p:spPr>
              <a:xfrm>
                <a:off x="527830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3" name="Google Shape;963;p22"/>
              <p:cNvCxnSpPr/>
              <p:nvPr/>
            </p:nvCxnSpPr>
            <p:spPr>
              <a:xfrm>
                <a:off x="563145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4" name="Google Shape;964;p22"/>
              <p:cNvCxnSpPr/>
              <p:nvPr/>
            </p:nvCxnSpPr>
            <p:spPr>
              <a:xfrm>
                <a:off x="598460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5" name="Google Shape;965;p22"/>
              <p:cNvCxnSpPr/>
              <p:nvPr/>
            </p:nvCxnSpPr>
            <p:spPr>
              <a:xfrm>
                <a:off x="633775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6" name="Google Shape;966;p22"/>
              <p:cNvCxnSpPr/>
              <p:nvPr/>
            </p:nvCxnSpPr>
            <p:spPr>
              <a:xfrm>
                <a:off x="669091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7" name="Google Shape;967;p22"/>
              <p:cNvCxnSpPr/>
              <p:nvPr/>
            </p:nvCxnSpPr>
            <p:spPr>
              <a:xfrm>
                <a:off x="704406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8" name="Google Shape;968;p22"/>
              <p:cNvCxnSpPr/>
              <p:nvPr/>
            </p:nvCxnSpPr>
            <p:spPr>
              <a:xfrm>
                <a:off x="739721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69" name="Google Shape;969;p22"/>
              <p:cNvCxnSpPr/>
              <p:nvPr/>
            </p:nvCxnSpPr>
            <p:spPr>
              <a:xfrm>
                <a:off x="775036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70" name="Google Shape;970;p22"/>
              <p:cNvCxnSpPr/>
              <p:nvPr/>
            </p:nvCxnSpPr>
            <p:spPr>
              <a:xfrm>
                <a:off x="810351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71" name="Google Shape;971;p22"/>
              <p:cNvCxnSpPr/>
              <p:nvPr/>
            </p:nvCxnSpPr>
            <p:spPr>
              <a:xfrm>
                <a:off x="845667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972" name="Google Shape;972;p22"/>
              <p:cNvCxnSpPr/>
              <p:nvPr/>
            </p:nvCxnSpPr>
            <p:spPr>
              <a:xfrm>
                <a:off x="8809822" y="3750"/>
                <a:ext cx="0" cy="5160300"/>
              </a:xfrm>
              <a:prstGeom prst="straightConnector1">
                <a:avLst/>
              </a:prstGeom>
              <a:noFill/>
              <a:ln w="9525" cap="flat" cmpd="sng">
                <a:solidFill>
                  <a:schemeClr val="dk2"/>
                </a:solidFill>
                <a:prstDash val="solid"/>
                <a:round/>
                <a:headEnd type="none" w="med" len="med"/>
                <a:tailEnd type="none" w="med" len="med"/>
              </a:ln>
            </p:spPr>
          </p:cxnSp>
        </p:grpSp>
        <p:cxnSp>
          <p:nvCxnSpPr>
            <p:cNvPr id="973" name="Google Shape;973;p22"/>
            <p:cNvCxnSpPr/>
            <p:nvPr/>
          </p:nvCxnSpPr>
          <p:spPr>
            <a:xfrm>
              <a:off x="-8700" y="2926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74" name="Google Shape;974;p22"/>
            <p:cNvCxnSpPr/>
            <p:nvPr/>
          </p:nvCxnSpPr>
          <p:spPr>
            <a:xfrm>
              <a:off x="-8700" y="7034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75" name="Google Shape;975;p22"/>
            <p:cNvCxnSpPr/>
            <p:nvPr/>
          </p:nvCxnSpPr>
          <p:spPr>
            <a:xfrm>
              <a:off x="-8700" y="10523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76" name="Google Shape;976;p22"/>
            <p:cNvCxnSpPr/>
            <p:nvPr/>
          </p:nvCxnSpPr>
          <p:spPr>
            <a:xfrm>
              <a:off x="-8700" y="14631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77" name="Google Shape;977;p22"/>
            <p:cNvCxnSpPr/>
            <p:nvPr/>
          </p:nvCxnSpPr>
          <p:spPr>
            <a:xfrm>
              <a:off x="-8700" y="18345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22"/>
            <p:cNvCxnSpPr/>
            <p:nvPr/>
          </p:nvCxnSpPr>
          <p:spPr>
            <a:xfrm>
              <a:off x="-8700" y="22453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79" name="Google Shape;979;p22"/>
            <p:cNvCxnSpPr/>
            <p:nvPr/>
          </p:nvCxnSpPr>
          <p:spPr>
            <a:xfrm>
              <a:off x="-8700" y="25942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80" name="Google Shape;980;p22"/>
            <p:cNvCxnSpPr/>
            <p:nvPr/>
          </p:nvCxnSpPr>
          <p:spPr>
            <a:xfrm>
              <a:off x="-8700" y="30050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81" name="Google Shape;981;p22"/>
            <p:cNvCxnSpPr/>
            <p:nvPr/>
          </p:nvCxnSpPr>
          <p:spPr>
            <a:xfrm>
              <a:off x="-8700" y="33764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82" name="Google Shape;982;p22"/>
            <p:cNvCxnSpPr/>
            <p:nvPr/>
          </p:nvCxnSpPr>
          <p:spPr>
            <a:xfrm>
              <a:off x="-8700" y="37872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83" name="Google Shape;983;p22"/>
            <p:cNvCxnSpPr/>
            <p:nvPr/>
          </p:nvCxnSpPr>
          <p:spPr>
            <a:xfrm>
              <a:off x="-8700" y="41361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84" name="Google Shape;984;p22"/>
            <p:cNvCxnSpPr/>
            <p:nvPr/>
          </p:nvCxnSpPr>
          <p:spPr>
            <a:xfrm>
              <a:off x="-8700" y="45470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985" name="Google Shape;985;p22"/>
            <p:cNvCxnSpPr/>
            <p:nvPr/>
          </p:nvCxnSpPr>
          <p:spPr>
            <a:xfrm>
              <a:off x="-8700" y="4850888"/>
              <a:ext cx="9161400" cy="0"/>
            </a:xfrm>
            <a:prstGeom prst="straightConnector1">
              <a:avLst/>
            </a:prstGeom>
            <a:noFill/>
            <a:ln w="9525" cap="flat" cmpd="sng">
              <a:solidFill>
                <a:schemeClr val="dk2"/>
              </a:solidFill>
              <a:prstDash val="solid"/>
              <a:round/>
              <a:headEnd type="none" w="med" len="med"/>
              <a:tailEnd type="none" w="med" len="med"/>
            </a:ln>
          </p:spPr>
        </p:cxnSp>
      </p:grpSp>
      <p:grpSp>
        <p:nvGrpSpPr>
          <p:cNvPr id="986" name="Google Shape;986;p22"/>
          <p:cNvGrpSpPr/>
          <p:nvPr/>
        </p:nvGrpSpPr>
        <p:grpSpPr>
          <a:xfrm>
            <a:off x="550433" y="595127"/>
            <a:ext cx="16812336" cy="9576000"/>
            <a:chOff x="275216" y="297563"/>
            <a:chExt cx="8406168" cy="4788000"/>
          </a:xfrm>
        </p:grpSpPr>
        <p:grpSp>
          <p:nvGrpSpPr>
            <p:cNvPr id="987" name="Google Shape;987;p22"/>
            <p:cNvGrpSpPr/>
            <p:nvPr/>
          </p:nvGrpSpPr>
          <p:grpSpPr>
            <a:xfrm>
              <a:off x="275216" y="297563"/>
              <a:ext cx="8406168" cy="4559400"/>
              <a:chOff x="155350" y="382538"/>
              <a:chExt cx="8686750" cy="4559400"/>
            </a:xfrm>
          </p:grpSpPr>
          <p:sp>
            <p:nvSpPr>
              <p:cNvPr id="988" name="Google Shape;988;p22"/>
              <p:cNvSpPr/>
              <p:nvPr/>
            </p:nvSpPr>
            <p:spPr>
              <a:xfrm>
                <a:off x="302000" y="382538"/>
                <a:ext cx="8540100" cy="4559400"/>
              </a:xfrm>
              <a:prstGeom prst="roundRect">
                <a:avLst>
                  <a:gd name="adj" fmla="val 2747"/>
                </a:avLst>
              </a:prstGeom>
              <a:solidFill>
                <a:schemeClr val="accent4"/>
              </a:solidFill>
              <a:ln>
                <a:noFill/>
              </a:ln>
              <a:effectLst>
                <a:outerShdw dist="57150" dir="2400000" algn="bl" rotWithShape="0">
                  <a:schemeClr val="dk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pic>
            <p:nvPicPr>
              <p:cNvPr id="989" name="Google Shape;989;p22"/>
              <p:cNvPicPr preferRelativeResize="0"/>
              <p:nvPr/>
            </p:nvPicPr>
            <p:blipFill>
              <a:blip r:embed="rId2">
                <a:alphaModFix/>
              </a:blip>
              <a:stretch>
                <a:fillRect/>
              </a:stretch>
            </p:blipFill>
            <p:spPr>
              <a:xfrm>
                <a:off x="155350" y="640650"/>
                <a:ext cx="291950" cy="2755374"/>
              </a:xfrm>
              <a:prstGeom prst="rect">
                <a:avLst/>
              </a:prstGeom>
              <a:noFill/>
              <a:ln>
                <a:noFill/>
              </a:ln>
            </p:spPr>
          </p:pic>
          <p:pic>
            <p:nvPicPr>
              <p:cNvPr id="990" name="Google Shape;990;p22"/>
              <p:cNvPicPr preferRelativeResize="0"/>
              <p:nvPr/>
            </p:nvPicPr>
            <p:blipFill rotWithShape="1">
              <a:blip r:embed="rId2">
                <a:alphaModFix/>
              </a:blip>
              <a:srcRect b="53499"/>
              <a:stretch/>
            </p:blipFill>
            <p:spPr>
              <a:xfrm>
                <a:off x="155350" y="3402600"/>
                <a:ext cx="291950" cy="1281249"/>
              </a:xfrm>
              <a:prstGeom prst="rect">
                <a:avLst/>
              </a:prstGeom>
              <a:noFill/>
              <a:ln>
                <a:noFill/>
              </a:ln>
            </p:spPr>
          </p:pic>
        </p:grpSp>
        <p:sp>
          <p:nvSpPr>
            <p:cNvPr id="991" name="Google Shape;991;p22"/>
            <p:cNvSpPr/>
            <p:nvPr/>
          </p:nvSpPr>
          <p:spPr>
            <a:xfrm rot="10800000" flipH="1">
              <a:off x="946897" y="4856963"/>
              <a:ext cx="1622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992" name="Google Shape;992;p22"/>
            <p:cNvSpPr/>
            <p:nvPr/>
          </p:nvSpPr>
          <p:spPr>
            <a:xfrm rot="10800000" flipH="1">
              <a:off x="2807687" y="4856963"/>
              <a:ext cx="1622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993" name="Google Shape;993;p22"/>
            <p:cNvSpPr/>
            <p:nvPr/>
          </p:nvSpPr>
          <p:spPr>
            <a:xfrm rot="10800000" flipH="1">
              <a:off x="4668477" y="4856963"/>
              <a:ext cx="1622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994" name="Google Shape;994;p22"/>
            <p:cNvSpPr/>
            <p:nvPr/>
          </p:nvSpPr>
          <p:spPr>
            <a:xfrm rot="10800000" flipH="1">
              <a:off x="6529268" y="4856963"/>
              <a:ext cx="1622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grpSp>
      <p:sp>
        <p:nvSpPr>
          <p:cNvPr id="995" name="Google Shape;995;p22"/>
          <p:cNvSpPr/>
          <p:nvPr/>
        </p:nvSpPr>
        <p:spPr>
          <a:xfrm>
            <a:off x="1893794" y="233177"/>
            <a:ext cx="3244505" cy="457200"/>
          </a:xfrm>
          <a:prstGeom prst="round2SameRect">
            <a:avLst>
              <a:gd name="adj1" fmla="val 50000"/>
              <a:gd name="adj2" fmla="val 0"/>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734"/>
          </a:p>
        </p:txBody>
      </p:sp>
      <p:sp>
        <p:nvSpPr>
          <p:cNvPr id="996" name="Google Shape;996;p22"/>
          <p:cNvSpPr/>
          <p:nvPr/>
        </p:nvSpPr>
        <p:spPr>
          <a:xfrm>
            <a:off x="5615375" y="233177"/>
            <a:ext cx="3244505" cy="457200"/>
          </a:xfrm>
          <a:prstGeom prst="round2SameRect">
            <a:avLst>
              <a:gd name="adj1" fmla="val 50000"/>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734"/>
          </a:p>
        </p:txBody>
      </p:sp>
      <p:sp>
        <p:nvSpPr>
          <p:cNvPr id="997" name="Google Shape;997;p22"/>
          <p:cNvSpPr/>
          <p:nvPr/>
        </p:nvSpPr>
        <p:spPr>
          <a:xfrm>
            <a:off x="9336955" y="233177"/>
            <a:ext cx="3244505" cy="457200"/>
          </a:xfrm>
          <a:prstGeom prst="round2SameRect">
            <a:avLst>
              <a:gd name="adj1" fmla="val 50000"/>
              <a:gd name="adj2" fmla="val 0"/>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734"/>
          </a:p>
        </p:txBody>
      </p:sp>
      <p:sp>
        <p:nvSpPr>
          <p:cNvPr id="998" name="Google Shape;998;p22"/>
          <p:cNvSpPr/>
          <p:nvPr/>
        </p:nvSpPr>
        <p:spPr>
          <a:xfrm>
            <a:off x="13058537" y="233177"/>
            <a:ext cx="3244505" cy="457200"/>
          </a:xfrm>
          <a:prstGeom prst="round2SameRect">
            <a:avLst>
              <a:gd name="adj1" fmla="val 50000"/>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734"/>
          </a:p>
        </p:txBody>
      </p:sp>
      <p:sp>
        <p:nvSpPr>
          <p:cNvPr id="999" name="Google Shape;999;p22"/>
          <p:cNvSpPr txBox="1">
            <a:spLocks noGrp="1"/>
          </p:cNvSpPr>
          <p:nvPr>
            <p:ph type="title"/>
          </p:nvPr>
        </p:nvSpPr>
        <p:spPr>
          <a:xfrm>
            <a:off x="1440000" y="107900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000" name="Google Shape;1000;p22"/>
          <p:cNvSpPr txBox="1">
            <a:spLocks noGrp="1"/>
          </p:cNvSpPr>
          <p:nvPr>
            <p:ph type="subTitle" idx="1"/>
          </p:nvPr>
        </p:nvSpPr>
        <p:spPr>
          <a:xfrm>
            <a:off x="9596465" y="3397601"/>
            <a:ext cx="5661000" cy="48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1" name="Google Shape;1001;p22"/>
          <p:cNvSpPr txBox="1">
            <a:spLocks noGrp="1"/>
          </p:cNvSpPr>
          <p:nvPr>
            <p:ph type="subTitle" idx="2"/>
          </p:nvPr>
        </p:nvSpPr>
        <p:spPr>
          <a:xfrm>
            <a:off x="3030701" y="3397601"/>
            <a:ext cx="5661000" cy="48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49231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56"/>
        <p:cNvGrpSpPr/>
        <p:nvPr/>
      </p:nvGrpSpPr>
      <p:grpSpPr>
        <a:xfrm>
          <a:off x="0" y="0"/>
          <a:ext cx="0" cy="0"/>
          <a:chOff x="0" y="0"/>
          <a:chExt cx="0" cy="0"/>
        </a:xfrm>
      </p:grpSpPr>
      <p:grpSp>
        <p:nvGrpSpPr>
          <p:cNvPr id="1057" name="Google Shape;1057;p24"/>
          <p:cNvGrpSpPr/>
          <p:nvPr/>
        </p:nvGrpSpPr>
        <p:grpSpPr>
          <a:xfrm>
            <a:off x="-17400" y="7500"/>
            <a:ext cx="18322800" cy="10320600"/>
            <a:chOff x="-8700" y="3750"/>
            <a:chExt cx="9161400" cy="5160300"/>
          </a:xfrm>
        </p:grpSpPr>
        <p:grpSp>
          <p:nvGrpSpPr>
            <p:cNvPr id="1058" name="Google Shape;1058;p24"/>
            <p:cNvGrpSpPr/>
            <p:nvPr/>
          </p:nvGrpSpPr>
          <p:grpSpPr>
            <a:xfrm>
              <a:off x="334175" y="3750"/>
              <a:ext cx="8475647" cy="5160300"/>
              <a:chOff x="334175" y="3750"/>
              <a:chExt cx="8475647" cy="5160300"/>
            </a:xfrm>
          </p:grpSpPr>
          <p:cxnSp>
            <p:nvCxnSpPr>
              <p:cNvPr id="1059" name="Google Shape;1059;p24"/>
              <p:cNvCxnSpPr/>
              <p:nvPr/>
            </p:nvCxnSpPr>
            <p:spPr>
              <a:xfrm>
                <a:off x="33417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0" name="Google Shape;1060;p24"/>
              <p:cNvCxnSpPr/>
              <p:nvPr/>
            </p:nvCxnSpPr>
            <p:spPr>
              <a:xfrm>
                <a:off x="68732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1" name="Google Shape;1061;p24"/>
              <p:cNvCxnSpPr/>
              <p:nvPr/>
            </p:nvCxnSpPr>
            <p:spPr>
              <a:xfrm>
                <a:off x="104047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2" name="Google Shape;1062;p24"/>
              <p:cNvCxnSpPr/>
              <p:nvPr/>
            </p:nvCxnSpPr>
            <p:spPr>
              <a:xfrm>
                <a:off x="139363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3" name="Google Shape;1063;p24"/>
              <p:cNvCxnSpPr/>
              <p:nvPr/>
            </p:nvCxnSpPr>
            <p:spPr>
              <a:xfrm>
                <a:off x="174678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4" name="Google Shape;1064;p24"/>
              <p:cNvCxnSpPr/>
              <p:nvPr/>
            </p:nvCxnSpPr>
            <p:spPr>
              <a:xfrm>
                <a:off x="209993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5" name="Google Shape;1065;p24"/>
              <p:cNvCxnSpPr/>
              <p:nvPr/>
            </p:nvCxnSpPr>
            <p:spPr>
              <a:xfrm>
                <a:off x="245308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6" name="Google Shape;1066;p24"/>
              <p:cNvCxnSpPr/>
              <p:nvPr/>
            </p:nvCxnSpPr>
            <p:spPr>
              <a:xfrm>
                <a:off x="280623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7" name="Google Shape;1067;p24"/>
              <p:cNvCxnSpPr/>
              <p:nvPr/>
            </p:nvCxnSpPr>
            <p:spPr>
              <a:xfrm>
                <a:off x="315939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24"/>
              <p:cNvCxnSpPr/>
              <p:nvPr/>
            </p:nvCxnSpPr>
            <p:spPr>
              <a:xfrm>
                <a:off x="351254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p24"/>
              <p:cNvCxnSpPr/>
              <p:nvPr/>
            </p:nvCxnSpPr>
            <p:spPr>
              <a:xfrm>
                <a:off x="386569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p24"/>
              <p:cNvCxnSpPr/>
              <p:nvPr/>
            </p:nvCxnSpPr>
            <p:spPr>
              <a:xfrm>
                <a:off x="421884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p24"/>
              <p:cNvCxnSpPr/>
              <p:nvPr/>
            </p:nvCxnSpPr>
            <p:spPr>
              <a:xfrm>
                <a:off x="457199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p24"/>
              <p:cNvCxnSpPr/>
              <p:nvPr/>
            </p:nvCxnSpPr>
            <p:spPr>
              <a:xfrm>
                <a:off x="492515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p24"/>
              <p:cNvCxnSpPr/>
              <p:nvPr/>
            </p:nvCxnSpPr>
            <p:spPr>
              <a:xfrm>
                <a:off x="527830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p24"/>
              <p:cNvCxnSpPr/>
              <p:nvPr/>
            </p:nvCxnSpPr>
            <p:spPr>
              <a:xfrm>
                <a:off x="563145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p24"/>
              <p:cNvCxnSpPr/>
              <p:nvPr/>
            </p:nvCxnSpPr>
            <p:spPr>
              <a:xfrm>
                <a:off x="598460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24"/>
              <p:cNvCxnSpPr/>
              <p:nvPr/>
            </p:nvCxnSpPr>
            <p:spPr>
              <a:xfrm>
                <a:off x="633775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7" name="Google Shape;1077;p24"/>
              <p:cNvCxnSpPr/>
              <p:nvPr/>
            </p:nvCxnSpPr>
            <p:spPr>
              <a:xfrm>
                <a:off x="669091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8" name="Google Shape;1078;p24"/>
              <p:cNvCxnSpPr/>
              <p:nvPr/>
            </p:nvCxnSpPr>
            <p:spPr>
              <a:xfrm>
                <a:off x="704406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79" name="Google Shape;1079;p24"/>
              <p:cNvCxnSpPr/>
              <p:nvPr/>
            </p:nvCxnSpPr>
            <p:spPr>
              <a:xfrm>
                <a:off x="739721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24"/>
              <p:cNvCxnSpPr/>
              <p:nvPr/>
            </p:nvCxnSpPr>
            <p:spPr>
              <a:xfrm>
                <a:off x="775036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24"/>
              <p:cNvCxnSpPr/>
              <p:nvPr/>
            </p:nvCxnSpPr>
            <p:spPr>
              <a:xfrm>
                <a:off x="810351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24"/>
              <p:cNvCxnSpPr/>
              <p:nvPr/>
            </p:nvCxnSpPr>
            <p:spPr>
              <a:xfrm>
                <a:off x="845667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24"/>
              <p:cNvCxnSpPr/>
              <p:nvPr/>
            </p:nvCxnSpPr>
            <p:spPr>
              <a:xfrm>
                <a:off x="8809822" y="3750"/>
                <a:ext cx="0" cy="5160300"/>
              </a:xfrm>
              <a:prstGeom prst="straightConnector1">
                <a:avLst/>
              </a:prstGeom>
              <a:noFill/>
              <a:ln w="9525" cap="flat" cmpd="sng">
                <a:solidFill>
                  <a:schemeClr val="dk2"/>
                </a:solidFill>
                <a:prstDash val="solid"/>
                <a:round/>
                <a:headEnd type="none" w="med" len="med"/>
                <a:tailEnd type="none" w="med" len="med"/>
              </a:ln>
            </p:spPr>
          </p:cxnSp>
        </p:grpSp>
        <p:cxnSp>
          <p:nvCxnSpPr>
            <p:cNvPr id="1084" name="Google Shape;1084;p24"/>
            <p:cNvCxnSpPr/>
            <p:nvPr/>
          </p:nvCxnSpPr>
          <p:spPr>
            <a:xfrm>
              <a:off x="-8700" y="2926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85" name="Google Shape;1085;p24"/>
            <p:cNvCxnSpPr/>
            <p:nvPr/>
          </p:nvCxnSpPr>
          <p:spPr>
            <a:xfrm>
              <a:off x="-8700" y="7034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86" name="Google Shape;1086;p24"/>
            <p:cNvCxnSpPr/>
            <p:nvPr/>
          </p:nvCxnSpPr>
          <p:spPr>
            <a:xfrm>
              <a:off x="-8700" y="10523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87" name="Google Shape;1087;p24"/>
            <p:cNvCxnSpPr/>
            <p:nvPr/>
          </p:nvCxnSpPr>
          <p:spPr>
            <a:xfrm>
              <a:off x="-8700" y="14631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24"/>
            <p:cNvCxnSpPr/>
            <p:nvPr/>
          </p:nvCxnSpPr>
          <p:spPr>
            <a:xfrm>
              <a:off x="-8700" y="18345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24"/>
            <p:cNvCxnSpPr/>
            <p:nvPr/>
          </p:nvCxnSpPr>
          <p:spPr>
            <a:xfrm>
              <a:off x="-8700" y="22453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24"/>
            <p:cNvCxnSpPr/>
            <p:nvPr/>
          </p:nvCxnSpPr>
          <p:spPr>
            <a:xfrm>
              <a:off x="-8700" y="25942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24"/>
            <p:cNvCxnSpPr/>
            <p:nvPr/>
          </p:nvCxnSpPr>
          <p:spPr>
            <a:xfrm>
              <a:off x="-8700" y="30050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24"/>
            <p:cNvCxnSpPr/>
            <p:nvPr/>
          </p:nvCxnSpPr>
          <p:spPr>
            <a:xfrm>
              <a:off x="-8700" y="33764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93" name="Google Shape;1093;p24"/>
            <p:cNvCxnSpPr/>
            <p:nvPr/>
          </p:nvCxnSpPr>
          <p:spPr>
            <a:xfrm>
              <a:off x="-8700" y="37872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94" name="Google Shape;1094;p24"/>
            <p:cNvCxnSpPr/>
            <p:nvPr/>
          </p:nvCxnSpPr>
          <p:spPr>
            <a:xfrm>
              <a:off x="-8700" y="41361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95" name="Google Shape;1095;p24"/>
            <p:cNvCxnSpPr/>
            <p:nvPr/>
          </p:nvCxnSpPr>
          <p:spPr>
            <a:xfrm>
              <a:off x="-8700" y="45470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096" name="Google Shape;1096;p24"/>
            <p:cNvCxnSpPr/>
            <p:nvPr/>
          </p:nvCxnSpPr>
          <p:spPr>
            <a:xfrm>
              <a:off x="-8700" y="4850888"/>
              <a:ext cx="9161400" cy="0"/>
            </a:xfrm>
            <a:prstGeom prst="straightConnector1">
              <a:avLst/>
            </a:prstGeom>
            <a:noFill/>
            <a:ln w="9525" cap="flat" cmpd="sng">
              <a:solidFill>
                <a:schemeClr val="dk2"/>
              </a:solidFill>
              <a:prstDash val="solid"/>
              <a:round/>
              <a:headEnd type="none" w="med" len="med"/>
              <a:tailEnd type="none" w="med" len="med"/>
            </a:ln>
          </p:spPr>
        </p:cxnSp>
      </p:grpSp>
      <p:grpSp>
        <p:nvGrpSpPr>
          <p:cNvPr id="1097" name="Google Shape;1097;p24"/>
          <p:cNvGrpSpPr/>
          <p:nvPr/>
        </p:nvGrpSpPr>
        <p:grpSpPr>
          <a:xfrm>
            <a:off x="550433" y="233177"/>
            <a:ext cx="16812336" cy="9480750"/>
            <a:chOff x="155350" y="201563"/>
            <a:chExt cx="8686750" cy="4740375"/>
          </a:xfrm>
        </p:grpSpPr>
        <p:sp>
          <p:nvSpPr>
            <p:cNvPr id="1098" name="Google Shape;1098;p24"/>
            <p:cNvSpPr/>
            <p:nvPr/>
          </p:nvSpPr>
          <p:spPr>
            <a:xfrm>
              <a:off x="2772350" y="201563"/>
              <a:ext cx="1676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1099" name="Google Shape;1099;p24"/>
            <p:cNvSpPr/>
            <p:nvPr/>
          </p:nvSpPr>
          <p:spPr>
            <a:xfrm>
              <a:off x="4695250" y="201563"/>
              <a:ext cx="1676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grpSp>
          <p:nvGrpSpPr>
            <p:cNvPr id="1100" name="Google Shape;1100;p24"/>
            <p:cNvGrpSpPr/>
            <p:nvPr/>
          </p:nvGrpSpPr>
          <p:grpSpPr>
            <a:xfrm>
              <a:off x="155350" y="382538"/>
              <a:ext cx="8686750" cy="4559400"/>
              <a:chOff x="155350" y="382538"/>
              <a:chExt cx="8686750" cy="4559400"/>
            </a:xfrm>
          </p:grpSpPr>
          <p:sp>
            <p:nvSpPr>
              <p:cNvPr id="1101" name="Google Shape;1101;p24"/>
              <p:cNvSpPr/>
              <p:nvPr/>
            </p:nvSpPr>
            <p:spPr>
              <a:xfrm>
                <a:off x="302000" y="382538"/>
                <a:ext cx="8540100" cy="4559400"/>
              </a:xfrm>
              <a:prstGeom prst="roundRect">
                <a:avLst>
                  <a:gd name="adj" fmla="val 2747"/>
                </a:avLst>
              </a:prstGeom>
              <a:solidFill>
                <a:schemeClr val="accent4"/>
              </a:solidFill>
              <a:ln>
                <a:noFill/>
              </a:ln>
              <a:effectLst>
                <a:outerShdw dist="57150" dir="2400000" algn="bl" rotWithShape="0">
                  <a:schemeClr val="dk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pic>
            <p:nvPicPr>
              <p:cNvPr id="1102" name="Google Shape;1102;p24"/>
              <p:cNvPicPr preferRelativeResize="0"/>
              <p:nvPr/>
            </p:nvPicPr>
            <p:blipFill>
              <a:blip r:embed="rId2">
                <a:alphaModFix/>
              </a:blip>
              <a:stretch>
                <a:fillRect/>
              </a:stretch>
            </p:blipFill>
            <p:spPr>
              <a:xfrm>
                <a:off x="155350" y="640650"/>
                <a:ext cx="291950" cy="2755374"/>
              </a:xfrm>
              <a:prstGeom prst="rect">
                <a:avLst/>
              </a:prstGeom>
              <a:noFill/>
              <a:ln>
                <a:noFill/>
              </a:ln>
            </p:spPr>
          </p:pic>
          <p:pic>
            <p:nvPicPr>
              <p:cNvPr id="1103" name="Google Shape;1103;p24"/>
              <p:cNvPicPr preferRelativeResize="0"/>
              <p:nvPr/>
            </p:nvPicPr>
            <p:blipFill rotWithShape="1">
              <a:blip r:embed="rId2">
                <a:alphaModFix/>
              </a:blip>
              <a:srcRect b="53499"/>
              <a:stretch/>
            </p:blipFill>
            <p:spPr>
              <a:xfrm>
                <a:off x="155350" y="3402600"/>
                <a:ext cx="291950" cy="1281249"/>
              </a:xfrm>
              <a:prstGeom prst="rect">
                <a:avLst/>
              </a:prstGeom>
              <a:noFill/>
              <a:ln>
                <a:noFill/>
              </a:ln>
            </p:spPr>
          </p:pic>
        </p:grpSp>
      </p:grpSp>
      <p:sp>
        <p:nvSpPr>
          <p:cNvPr id="1104" name="Google Shape;1104;p24"/>
          <p:cNvSpPr txBox="1">
            <a:spLocks noGrp="1"/>
          </p:cNvSpPr>
          <p:nvPr>
            <p:ph type="title"/>
          </p:nvPr>
        </p:nvSpPr>
        <p:spPr>
          <a:xfrm>
            <a:off x="1440000" y="107900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atin typeface="#9Slide03 IcielSamsung Sharp Bo" pitchFamily="2" charset="0"/>
                <a:ea typeface="#9Slide03 IcielSamsung Sharp Bo" pitchFamily="2" charset="0"/>
                <a:cs typeface="#9Slide03 IcielSamsung Sharp Bo" pitchFamily="2" charset="0"/>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105" name="Google Shape;1105;p24"/>
          <p:cNvSpPr txBox="1">
            <a:spLocks noGrp="1"/>
          </p:cNvSpPr>
          <p:nvPr>
            <p:ph type="subTitle" idx="1"/>
          </p:nvPr>
        </p:nvSpPr>
        <p:spPr>
          <a:xfrm>
            <a:off x="1878150" y="5806601"/>
            <a:ext cx="4611000" cy="172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1">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6" name="Google Shape;1106;p24"/>
          <p:cNvSpPr txBox="1">
            <a:spLocks noGrp="1"/>
          </p:cNvSpPr>
          <p:nvPr>
            <p:ph type="subTitle" idx="2"/>
          </p:nvPr>
        </p:nvSpPr>
        <p:spPr>
          <a:xfrm>
            <a:off x="6838493" y="5806601"/>
            <a:ext cx="4611000" cy="172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1">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7" name="Google Shape;1107;p24"/>
          <p:cNvSpPr txBox="1">
            <a:spLocks noGrp="1"/>
          </p:cNvSpPr>
          <p:nvPr>
            <p:ph type="subTitle" idx="3"/>
          </p:nvPr>
        </p:nvSpPr>
        <p:spPr>
          <a:xfrm>
            <a:off x="11798849" y="5806601"/>
            <a:ext cx="4611000" cy="172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1">
                <a:latin typeface="Aptos" panose="020B00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8" name="Google Shape;1108;p24"/>
          <p:cNvSpPr txBox="1">
            <a:spLocks noGrp="1"/>
          </p:cNvSpPr>
          <p:nvPr>
            <p:ph type="subTitle" idx="4"/>
          </p:nvPr>
        </p:nvSpPr>
        <p:spPr>
          <a:xfrm>
            <a:off x="1878150" y="4990001"/>
            <a:ext cx="46110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algn="ctr" rtl="0">
              <a:lnSpc>
                <a:spcPct val="100000"/>
              </a:lnSpc>
              <a:spcBef>
                <a:spcPts val="0"/>
              </a:spcBef>
              <a:spcAft>
                <a:spcPts val="0"/>
              </a:spcAft>
              <a:buSzPts val="2400"/>
              <a:buFont typeface="Heebo"/>
              <a:buNone/>
              <a:defRPr sz="4800" b="1">
                <a:latin typeface="Heebo"/>
                <a:ea typeface="Heebo"/>
                <a:cs typeface="Heebo"/>
                <a:sym typeface="Heebo"/>
              </a:defRPr>
            </a:lvl2pPr>
            <a:lvl3pPr lvl="2" algn="ctr" rtl="0">
              <a:lnSpc>
                <a:spcPct val="100000"/>
              </a:lnSpc>
              <a:spcBef>
                <a:spcPts val="0"/>
              </a:spcBef>
              <a:spcAft>
                <a:spcPts val="0"/>
              </a:spcAft>
              <a:buSzPts val="2400"/>
              <a:buFont typeface="Heebo"/>
              <a:buNone/>
              <a:defRPr sz="4800" b="1">
                <a:latin typeface="Heebo"/>
                <a:ea typeface="Heebo"/>
                <a:cs typeface="Heebo"/>
                <a:sym typeface="Heebo"/>
              </a:defRPr>
            </a:lvl3pPr>
            <a:lvl4pPr lvl="3" algn="ctr" rtl="0">
              <a:lnSpc>
                <a:spcPct val="100000"/>
              </a:lnSpc>
              <a:spcBef>
                <a:spcPts val="0"/>
              </a:spcBef>
              <a:spcAft>
                <a:spcPts val="0"/>
              </a:spcAft>
              <a:buSzPts val="2400"/>
              <a:buFont typeface="Heebo"/>
              <a:buNone/>
              <a:defRPr sz="4800" b="1">
                <a:latin typeface="Heebo"/>
                <a:ea typeface="Heebo"/>
                <a:cs typeface="Heebo"/>
                <a:sym typeface="Heebo"/>
              </a:defRPr>
            </a:lvl4pPr>
            <a:lvl5pPr lvl="4" algn="ctr" rtl="0">
              <a:lnSpc>
                <a:spcPct val="100000"/>
              </a:lnSpc>
              <a:spcBef>
                <a:spcPts val="0"/>
              </a:spcBef>
              <a:spcAft>
                <a:spcPts val="0"/>
              </a:spcAft>
              <a:buSzPts val="2400"/>
              <a:buFont typeface="Heebo"/>
              <a:buNone/>
              <a:defRPr sz="4800" b="1">
                <a:latin typeface="Heebo"/>
                <a:ea typeface="Heebo"/>
                <a:cs typeface="Heebo"/>
                <a:sym typeface="Heebo"/>
              </a:defRPr>
            </a:lvl5pPr>
            <a:lvl6pPr lvl="5" algn="ctr" rtl="0">
              <a:lnSpc>
                <a:spcPct val="100000"/>
              </a:lnSpc>
              <a:spcBef>
                <a:spcPts val="0"/>
              </a:spcBef>
              <a:spcAft>
                <a:spcPts val="0"/>
              </a:spcAft>
              <a:buSzPts val="2400"/>
              <a:buFont typeface="Heebo"/>
              <a:buNone/>
              <a:defRPr sz="4800" b="1">
                <a:latin typeface="Heebo"/>
                <a:ea typeface="Heebo"/>
                <a:cs typeface="Heebo"/>
                <a:sym typeface="Heebo"/>
              </a:defRPr>
            </a:lvl6pPr>
            <a:lvl7pPr lvl="6" algn="ctr" rtl="0">
              <a:lnSpc>
                <a:spcPct val="100000"/>
              </a:lnSpc>
              <a:spcBef>
                <a:spcPts val="0"/>
              </a:spcBef>
              <a:spcAft>
                <a:spcPts val="0"/>
              </a:spcAft>
              <a:buSzPts val="2400"/>
              <a:buFont typeface="Heebo"/>
              <a:buNone/>
              <a:defRPr sz="4800" b="1">
                <a:latin typeface="Heebo"/>
                <a:ea typeface="Heebo"/>
                <a:cs typeface="Heebo"/>
                <a:sym typeface="Heebo"/>
              </a:defRPr>
            </a:lvl7pPr>
            <a:lvl8pPr lvl="7" algn="ctr" rtl="0">
              <a:lnSpc>
                <a:spcPct val="100000"/>
              </a:lnSpc>
              <a:spcBef>
                <a:spcPts val="0"/>
              </a:spcBef>
              <a:spcAft>
                <a:spcPts val="0"/>
              </a:spcAft>
              <a:buSzPts val="2400"/>
              <a:buFont typeface="Heebo"/>
              <a:buNone/>
              <a:defRPr sz="4800" b="1">
                <a:latin typeface="Heebo"/>
                <a:ea typeface="Heebo"/>
                <a:cs typeface="Heebo"/>
                <a:sym typeface="Heebo"/>
              </a:defRPr>
            </a:lvl8pPr>
            <a:lvl9pPr lvl="8" algn="ctr"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
        <p:nvSpPr>
          <p:cNvPr id="1109" name="Google Shape;1109;p24"/>
          <p:cNvSpPr txBox="1">
            <a:spLocks noGrp="1"/>
          </p:cNvSpPr>
          <p:nvPr>
            <p:ph type="subTitle" idx="5"/>
          </p:nvPr>
        </p:nvSpPr>
        <p:spPr>
          <a:xfrm>
            <a:off x="6838500" y="4990001"/>
            <a:ext cx="46110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algn="ctr" rtl="0">
              <a:lnSpc>
                <a:spcPct val="100000"/>
              </a:lnSpc>
              <a:spcBef>
                <a:spcPts val="0"/>
              </a:spcBef>
              <a:spcAft>
                <a:spcPts val="0"/>
              </a:spcAft>
              <a:buSzPts val="2400"/>
              <a:buFont typeface="Heebo"/>
              <a:buNone/>
              <a:defRPr sz="4800" b="1">
                <a:latin typeface="Heebo"/>
                <a:ea typeface="Heebo"/>
                <a:cs typeface="Heebo"/>
                <a:sym typeface="Heebo"/>
              </a:defRPr>
            </a:lvl2pPr>
            <a:lvl3pPr lvl="2" algn="ctr" rtl="0">
              <a:lnSpc>
                <a:spcPct val="100000"/>
              </a:lnSpc>
              <a:spcBef>
                <a:spcPts val="0"/>
              </a:spcBef>
              <a:spcAft>
                <a:spcPts val="0"/>
              </a:spcAft>
              <a:buSzPts val="2400"/>
              <a:buFont typeface="Heebo"/>
              <a:buNone/>
              <a:defRPr sz="4800" b="1">
                <a:latin typeface="Heebo"/>
                <a:ea typeface="Heebo"/>
                <a:cs typeface="Heebo"/>
                <a:sym typeface="Heebo"/>
              </a:defRPr>
            </a:lvl3pPr>
            <a:lvl4pPr lvl="3" algn="ctr" rtl="0">
              <a:lnSpc>
                <a:spcPct val="100000"/>
              </a:lnSpc>
              <a:spcBef>
                <a:spcPts val="0"/>
              </a:spcBef>
              <a:spcAft>
                <a:spcPts val="0"/>
              </a:spcAft>
              <a:buSzPts val="2400"/>
              <a:buFont typeface="Heebo"/>
              <a:buNone/>
              <a:defRPr sz="4800" b="1">
                <a:latin typeface="Heebo"/>
                <a:ea typeface="Heebo"/>
                <a:cs typeface="Heebo"/>
                <a:sym typeface="Heebo"/>
              </a:defRPr>
            </a:lvl4pPr>
            <a:lvl5pPr lvl="4" algn="ctr" rtl="0">
              <a:lnSpc>
                <a:spcPct val="100000"/>
              </a:lnSpc>
              <a:spcBef>
                <a:spcPts val="0"/>
              </a:spcBef>
              <a:spcAft>
                <a:spcPts val="0"/>
              </a:spcAft>
              <a:buSzPts val="2400"/>
              <a:buFont typeface="Heebo"/>
              <a:buNone/>
              <a:defRPr sz="4800" b="1">
                <a:latin typeface="Heebo"/>
                <a:ea typeface="Heebo"/>
                <a:cs typeface="Heebo"/>
                <a:sym typeface="Heebo"/>
              </a:defRPr>
            </a:lvl5pPr>
            <a:lvl6pPr lvl="5" algn="ctr" rtl="0">
              <a:lnSpc>
                <a:spcPct val="100000"/>
              </a:lnSpc>
              <a:spcBef>
                <a:spcPts val="0"/>
              </a:spcBef>
              <a:spcAft>
                <a:spcPts val="0"/>
              </a:spcAft>
              <a:buSzPts val="2400"/>
              <a:buFont typeface="Heebo"/>
              <a:buNone/>
              <a:defRPr sz="4800" b="1">
                <a:latin typeface="Heebo"/>
                <a:ea typeface="Heebo"/>
                <a:cs typeface="Heebo"/>
                <a:sym typeface="Heebo"/>
              </a:defRPr>
            </a:lvl6pPr>
            <a:lvl7pPr lvl="6" algn="ctr" rtl="0">
              <a:lnSpc>
                <a:spcPct val="100000"/>
              </a:lnSpc>
              <a:spcBef>
                <a:spcPts val="0"/>
              </a:spcBef>
              <a:spcAft>
                <a:spcPts val="0"/>
              </a:spcAft>
              <a:buSzPts val="2400"/>
              <a:buFont typeface="Heebo"/>
              <a:buNone/>
              <a:defRPr sz="4800" b="1">
                <a:latin typeface="Heebo"/>
                <a:ea typeface="Heebo"/>
                <a:cs typeface="Heebo"/>
                <a:sym typeface="Heebo"/>
              </a:defRPr>
            </a:lvl7pPr>
            <a:lvl8pPr lvl="7" algn="ctr" rtl="0">
              <a:lnSpc>
                <a:spcPct val="100000"/>
              </a:lnSpc>
              <a:spcBef>
                <a:spcPts val="0"/>
              </a:spcBef>
              <a:spcAft>
                <a:spcPts val="0"/>
              </a:spcAft>
              <a:buSzPts val="2400"/>
              <a:buFont typeface="Heebo"/>
              <a:buNone/>
              <a:defRPr sz="4800" b="1">
                <a:latin typeface="Heebo"/>
                <a:ea typeface="Heebo"/>
                <a:cs typeface="Heebo"/>
                <a:sym typeface="Heebo"/>
              </a:defRPr>
            </a:lvl8pPr>
            <a:lvl9pPr lvl="8" algn="ctr"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
        <p:nvSpPr>
          <p:cNvPr id="1110" name="Google Shape;1110;p24"/>
          <p:cNvSpPr txBox="1">
            <a:spLocks noGrp="1"/>
          </p:cNvSpPr>
          <p:nvPr>
            <p:ph type="subTitle" idx="6"/>
          </p:nvPr>
        </p:nvSpPr>
        <p:spPr>
          <a:xfrm>
            <a:off x="11798846" y="4990001"/>
            <a:ext cx="46110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Heebo"/>
              <a:buNone/>
              <a:defRPr sz="4001" b="1">
                <a:solidFill>
                  <a:schemeClr val="dk1"/>
                </a:solidFill>
                <a:latin typeface="#9Slide03 IcielSamsung Sharp Bo" pitchFamily="2" charset="0"/>
                <a:ea typeface="#9Slide03 IcielSamsung Sharp Bo" pitchFamily="2" charset="0"/>
                <a:cs typeface="#9Slide03 IcielSamsung Sharp Bo" pitchFamily="2" charset="0"/>
                <a:sym typeface="Heebo"/>
              </a:defRPr>
            </a:lvl1pPr>
            <a:lvl2pPr lvl="1" algn="ctr" rtl="0">
              <a:lnSpc>
                <a:spcPct val="100000"/>
              </a:lnSpc>
              <a:spcBef>
                <a:spcPts val="0"/>
              </a:spcBef>
              <a:spcAft>
                <a:spcPts val="0"/>
              </a:spcAft>
              <a:buSzPts val="2400"/>
              <a:buFont typeface="Heebo"/>
              <a:buNone/>
              <a:defRPr sz="4800" b="1">
                <a:latin typeface="Heebo"/>
                <a:ea typeface="Heebo"/>
                <a:cs typeface="Heebo"/>
                <a:sym typeface="Heebo"/>
              </a:defRPr>
            </a:lvl2pPr>
            <a:lvl3pPr lvl="2" algn="ctr" rtl="0">
              <a:lnSpc>
                <a:spcPct val="100000"/>
              </a:lnSpc>
              <a:spcBef>
                <a:spcPts val="0"/>
              </a:spcBef>
              <a:spcAft>
                <a:spcPts val="0"/>
              </a:spcAft>
              <a:buSzPts val="2400"/>
              <a:buFont typeface="Heebo"/>
              <a:buNone/>
              <a:defRPr sz="4800" b="1">
                <a:latin typeface="Heebo"/>
                <a:ea typeface="Heebo"/>
                <a:cs typeface="Heebo"/>
                <a:sym typeface="Heebo"/>
              </a:defRPr>
            </a:lvl3pPr>
            <a:lvl4pPr lvl="3" algn="ctr" rtl="0">
              <a:lnSpc>
                <a:spcPct val="100000"/>
              </a:lnSpc>
              <a:spcBef>
                <a:spcPts val="0"/>
              </a:spcBef>
              <a:spcAft>
                <a:spcPts val="0"/>
              </a:spcAft>
              <a:buSzPts val="2400"/>
              <a:buFont typeface="Heebo"/>
              <a:buNone/>
              <a:defRPr sz="4800" b="1">
                <a:latin typeface="Heebo"/>
                <a:ea typeface="Heebo"/>
                <a:cs typeface="Heebo"/>
                <a:sym typeface="Heebo"/>
              </a:defRPr>
            </a:lvl4pPr>
            <a:lvl5pPr lvl="4" algn="ctr" rtl="0">
              <a:lnSpc>
                <a:spcPct val="100000"/>
              </a:lnSpc>
              <a:spcBef>
                <a:spcPts val="0"/>
              </a:spcBef>
              <a:spcAft>
                <a:spcPts val="0"/>
              </a:spcAft>
              <a:buSzPts val="2400"/>
              <a:buFont typeface="Heebo"/>
              <a:buNone/>
              <a:defRPr sz="4800" b="1">
                <a:latin typeface="Heebo"/>
                <a:ea typeface="Heebo"/>
                <a:cs typeface="Heebo"/>
                <a:sym typeface="Heebo"/>
              </a:defRPr>
            </a:lvl5pPr>
            <a:lvl6pPr lvl="5" algn="ctr" rtl="0">
              <a:lnSpc>
                <a:spcPct val="100000"/>
              </a:lnSpc>
              <a:spcBef>
                <a:spcPts val="0"/>
              </a:spcBef>
              <a:spcAft>
                <a:spcPts val="0"/>
              </a:spcAft>
              <a:buSzPts val="2400"/>
              <a:buFont typeface="Heebo"/>
              <a:buNone/>
              <a:defRPr sz="4800" b="1">
                <a:latin typeface="Heebo"/>
                <a:ea typeface="Heebo"/>
                <a:cs typeface="Heebo"/>
                <a:sym typeface="Heebo"/>
              </a:defRPr>
            </a:lvl6pPr>
            <a:lvl7pPr lvl="6" algn="ctr" rtl="0">
              <a:lnSpc>
                <a:spcPct val="100000"/>
              </a:lnSpc>
              <a:spcBef>
                <a:spcPts val="0"/>
              </a:spcBef>
              <a:spcAft>
                <a:spcPts val="0"/>
              </a:spcAft>
              <a:buSzPts val="2400"/>
              <a:buFont typeface="Heebo"/>
              <a:buNone/>
              <a:defRPr sz="4800" b="1">
                <a:latin typeface="Heebo"/>
                <a:ea typeface="Heebo"/>
                <a:cs typeface="Heebo"/>
                <a:sym typeface="Heebo"/>
              </a:defRPr>
            </a:lvl7pPr>
            <a:lvl8pPr lvl="7" algn="ctr" rtl="0">
              <a:lnSpc>
                <a:spcPct val="100000"/>
              </a:lnSpc>
              <a:spcBef>
                <a:spcPts val="0"/>
              </a:spcBef>
              <a:spcAft>
                <a:spcPts val="0"/>
              </a:spcAft>
              <a:buSzPts val="2400"/>
              <a:buFont typeface="Heebo"/>
              <a:buNone/>
              <a:defRPr sz="4800" b="1">
                <a:latin typeface="Heebo"/>
                <a:ea typeface="Heebo"/>
                <a:cs typeface="Heebo"/>
                <a:sym typeface="Heebo"/>
              </a:defRPr>
            </a:lvl8pPr>
            <a:lvl9pPr lvl="8" algn="ctr" rtl="0">
              <a:lnSpc>
                <a:spcPct val="100000"/>
              </a:lnSpc>
              <a:spcBef>
                <a:spcPts val="0"/>
              </a:spcBef>
              <a:spcAft>
                <a:spcPts val="0"/>
              </a:spcAft>
              <a:buSzPts val="2400"/>
              <a:buFont typeface="Heebo"/>
              <a:buNone/>
              <a:defRPr sz="4800" b="1">
                <a:latin typeface="Heebo"/>
                <a:ea typeface="Heebo"/>
                <a:cs typeface="Heebo"/>
                <a:sym typeface="Heebo"/>
              </a:defRPr>
            </a:lvl9pPr>
          </a:lstStyle>
          <a:p>
            <a:endParaRPr/>
          </a:p>
        </p:txBody>
      </p:sp>
    </p:spTree>
    <p:extLst>
      <p:ext uri="{BB962C8B-B14F-4D97-AF65-F5344CB8AC3E}">
        <p14:creationId xmlns:p14="http://schemas.microsoft.com/office/powerpoint/2010/main" val="2131315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57"/>
        <p:cNvGrpSpPr/>
        <p:nvPr/>
      </p:nvGrpSpPr>
      <p:grpSpPr>
        <a:xfrm>
          <a:off x="0" y="0"/>
          <a:ext cx="0" cy="0"/>
          <a:chOff x="0" y="0"/>
          <a:chExt cx="0" cy="0"/>
        </a:xfrm>
      </p:grpSpPr>
      <p:grpSp>
        <p:nvGrpSpPr>
          <p:cNvPr id="1458" name="Google Shape;1458;p31"/>
          <p:cNvGrpSpPr/>
          <p:nvPr/>
        </p:nvGrpSpPr>
        <p:grpSpPr>
          <a:xfrm>
            <a:off x="-17400" y="7500"/>
            <a:ext cx="18322800" cy="10320600"/>
            <a:chOff x="-8700" y="3750"/>
            <a:chExt cx="9161400" cy="5160300"/>
          </a:xfrm>
        </p:grpSpPr>
        <p:grpSp>
          <p:nvGrpSpPr>
            <p:cNvPr id="1459" name="Google Shape;1459;p31"/>
            <p:cNvGrpSpPr/>
            <p:nvPr/>
          </p:nvGrpSpPr>
          <p:grpSpPr>
            <a:xfrm>
              <a:off x="334175" y="3750"/>
              <a:ext cx="8475647" cy="5160300"/>
              <a:chOff x="334175" y="3750"/>
              <a:chExt cx="8475647" cy="5160300"/>
            </a:xfrm>
          </p:grpSpPr>
          <p:cxnSp>
            <p:nvCxnSpPr>
              <p:cNvPr id="1460" name="Google Shape;1460;p31"/>
              <p:cNvCxnSpPr/>
              <p:nvPr/>
            </p:nvCxnSpPr>
            <p:spPr>
              <a:xfrm>
                <a:off x="33417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61" name="Google Shape;1461;p31"/>
              <p:cNvCxnSpPr/>
              <p:nvPr/>
            </p:nvCxnSpPr>
            <p:spPr>
              <a:xfrm>
                <a:off x="68732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62" name="Google Shape;1462;p31"/>
              <p:cNvCxnSpPr/>
              <p:nvPr/>
            </p:nvCxnSpPr>
            <p:spPr>
              <a:xfrm>
                <a:off x="104047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63" name="Google Shape;1463;p31"/>
              <p:cNvCxnSpPr/>
              <p:nvPr/>
            </p:nvCxnSpPr>
            <p:spPr>
              <a:xfrm>
                <a:off x="139363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64" name="Google Shape;1464;p31"/>
              <p:cNvCxnSpPr/>
              <p:nvPr/>
            </p:nvCxnSpPr>
            <p:spPr>
              <a:xfrm>
                <a:off x="174678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65" name="Google Shape;1465;p31"/>
              <p:cNvCxnSpPr/>
              <p:nvPr/>
            </p:nvCxnSpPr>
            <p:spPr>
              <a:xfrm>
                <a:off x="209993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66" name="Google Shape;1466;p31"/>
              <p:cNvCxnSpPr/>
              <p:nvPr/>
            </p:nvCxnSpPr>
            <p:spPr>
              <a:xfrm>
                <a:off x="245308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67" name="Google Shape;1467;p31"/>
              <p:cNvCxnSpPr/>
              <p:nvPr/>
            </p:nvCxnSpPr>
            <p:spPr>
              <a:xfrm>
                <a:off x="280623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68" name="Google Shape;1468;p31"/>
              <p:cNvCxnSpPr/>
              <p:nvPr/>
            </p:nvCxnSpPr>
            <p:spPr>
              <a:xfrm>
                <a:off x="315939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69" name="Google Shape;1469;p31"/>
              <p:cNvCxnSpPr/>
              <p:nvPr/>
            </p:nvCxnSpPr>
            <p:spPr>
              <a:xfrm>
                <a:off x="351254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0" name="Google Shape;1470;p31"/>
              <p:cNvCxnSpPr/>
              <p:nvPr/>
            </p:nvCxnSpPr>
            <p:spPr>
              <a:xfrm>
                <a:off x="386569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1" name="Google Shape;1471;p31"/>
              <p:cNvCxnSpPr/>
              <p:nvPr/>
            </p:nvCxnSpPr>
            <p:spPr>
              <a:xfrm>
                <a:off x="421884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2" name="Google Shape;1472;p31"/>
              <p:cNvCxnSpPr/>
              <p:nvPr/>
            </p:nvCxnSpPr>
            <p:spPr>
              <a:xfrm>
                <a:off x="457199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3" name="Google Shape;1473;p31"/>
              <p:cNvCxnSpPr/>
              <p:nvPr/>
            </p:nvCxnSpPr>
            <p:spPr>
              <a:xfrm>
                <a:off x="492515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4" name="Google Shape;1474;p31"/>
              <p:cNvCxnSpPr/>
              <p:nvPr/>
            </p:nvCxnSpPr>
            <p:spPr>
              <a:xfrm>
                <a:off x="527830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5" name="Google Shape;1475;p31"/>
              <p:cNvCxnSpPr/>
              <p:nvPr/>
            </p:nvCxnSpPr>
            <p:spPr>
              <a:xfrm>
                <a:off x="563145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6" name="Google Shape;1476;p31"/>
              <p:cNvCxnSpPr/>
              <p:nvPr/>
            </p:nvCxnSpPr>
            <p:spPr>
              <a:xfrm>
                <a:off x="598460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7" name="Google Shape;1477;p31"/>
              <p:cNvCxnSpPr/>
              <p:nvPr/>
            </p:nvCxnSpPr>
            <p:spPr>
              <a:xfrm>
                <a:off x="633775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8" name="Google Shape;1478;p31"/>
              <p:cNvCxnSpPr/>
              <p:nvPr/>
            </p:nvCxnSpPr>
            <p:spPr>
              <a:xfrm>
                <a:off x="669091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79" name="Google Shape;1479;p31"/>
              <p:cNvCxnSpPr/>
              <p:nvPr/>
            </p:nvCxnSpPr>
            <p:spPr>
              <a:xfrm>
                <a:off x="704406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80" name="Google Shape;1480;p31"/>
              <p:cNvCxnSpPr/>
              <p:nvPr/>
            </p:nvCxnSpPr>
            <p:spPr>
              <a:xfrm>
                <a:off x="739721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81" name="Google Shape;1481;p31"/>
              <p:cNvCxnSpPr/>
              <p:nvPr/>
            </p:nvCxnSpPr>
            <p:spPr>
              <a:xfrm>
                <a:off x="775036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82" name="Google Shape;1482;p31"/>
              <p:cNvCxnSpPr/>
              <p:nvPr/>
            </p:nvCxnSpPr>
            <p:spPr>
              <a:xfrm>
                <a:off x="810351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83" name="Google Shape;1483;p31"/>
              <p:cNvCxnSpPr/>
              <p:nvPr/>
            </p:nvCxnSpPr>
            <p:spPr>
              <a:xfrm>
                <a:off x="845667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484" name="Google Shape;1484;p31"/>
              <p:cNvCxnSpPr/>
              <p:nvPr/>
            </p:nvCxnSpPr>
            <p:spPr>
              <a:xfrm>
                <a:off x="8809822" y="3750"/>
                <a:ext cx="0" cy="5160300"/>
              </a:xfrm>
              <a:prstGeom prst="straightConnector1">
                <a:avLst/>
              </a:prstGeom>
              <a:noFill/>
              <a:ln w="9525" cap="flat" cmpd="sng">
                <a:solidFill>
                  <a:schemeClr val="dk2"/>
                </a:solidFill>
                <a:prstDash val="solid"/>
                <a:round/>
                <a:headEnd type="none" w="med" len="med"/>
                <a:tailEnd type="none" w="med" len="med"/>
              </a:ln>
            </p:spPr>
          </p:cxnSp>
        </p:grpSp>
        <p:cxnSp>
          <p:nvCxnSpPr>
            <p:cNvPr id="1485" name="Google Shape;1485;p31"/>
            <p:cNvCxnSpPr/>
            <p:nvPr/>
          </p:nvCxnSpPr>
          <p:spPr>
            <a:xfrm>
              <a:off x="-8700" y="2926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86" name="Google Shape;1486;p31"/>
            <p:cNvCxnSpPr/>
            <p:nvPr/>
          </p:nvCxnSpPr>
          <p:spPr>
            <a:xfrm>
              <a:off x="-8700" y="7034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87" name="Google Shape;1487;p31"/>
            <p:cNvCxnSpPr/>
            <p:nvPr/>
          </p:nvCxnSpPr>
          <p:spPr>
            <a:xfrm>
              <a:off x="-8700" y="10523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88" name="Google Shape;1488;p31"/>
            <p:cNvCxnSpPr/>
            <p:nvPr/>
          </p:nvCxnSpPr>
          <p:spPr>
            <a:xfrm>
              <a:off x="-8700" y="14631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89" name="Google Shape;1489;p31"/>
            <p:cNvCxnSpPr/>
            <p:nvPr/>
          </p:nvCxnSpPr>
          <p:spPr>
            <a:xfrm>
              <a:off x="-8700" y="18345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90" name="Google Shape;1490;p31"/>
            <p:cNvCxnSpPr/>
            <p:nvPr/>
          </p:nvCxnSpPr>
          <p:spPr>
            <a:xfrm>
              <a:off x="-8700" y="22453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91" name="Google Shape;1491;p31"/>
            <p:cNvCxnSpPr/>
            <p:nvPr/>
          </p:nvCxnSpPr>
          <p:spPr>
            <a:xfrm>
              <a:off x="-8700" y="25942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92" name="Google Shape;1492;p31"/>
            <p:cNvCxnSpPr/>
            <p:nvPr/>
          </p:nvCxnSpPr>
          <p:spPr>
            <a:xfrm>
              <a:off x="-8700" y="30050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93" name="Google Shape;1493;p31"/>
            <p:cNvCxnSpPr/>
            <p:nvPr/>
          </p:nvCxnSpPr>
          <p:spPr>
            <a:xfrm>
              <a:off x="-8700" y="33764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94" name="Google Shape;1494;p31"/>
            <p:cNvCxnSpPr/>
            <p:nvPr/>
          </p:nvCxnSpPr>
          <p:spPr>
            <a:xfrm>
              <a:off x="-8700" y="37872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95" name="Google Shape;1495;p31"/>
            <p:cNvCxnSpPr/>
            <p:nvPr/>
          </p:nvCxnSpPr>
          <p:spPr>
            <a:xfrm>
              <a:off x="-8700" y="41361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96" name="Google Shape;1496;p31"/>
            <p:cNvCxnSpPr/>
            <p:nvPr/>
          </p:nvCxnSpPr>
          <p:spPr>
            <a:xfrm>
              <a:off x="-8700" y="45470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497" name="Google Shape;1497;p31"/>
            <p:cNvCxnSpPr/>
            <p:nvPr/>
          </p:nvCxnSpPr>
          <p:spPr>
            <a:xfrm>
              <a:off x="-8700" y="4850888"/>
              <a:ext cx="9161400" cy="0"/>
            </a:xfrm>
            <a:prstGeom prst="straightConnector1">
              <a:avLst/>
            </a:prstGeom>
            <a:noFill/>
            <a:ln w="9525" cap="flat" cmpd="sng">
              <a:solidFill>
                <a:schemeClr val="dk2"/>
              </a:solidFill>
              <a:prstDash val="solid"/>
              <a:round/>
              <a:headEnd type="none" w="med" len="med"/>
              <a:tailEnd type="none" w="med" len="med"/>
            </a:ln>
          </p:spPr>
        </p:cxnSp>
      </p:grpSp>
      <p:grpSp>
        <p:nvGrpSpPr>
          <p:cNvPr id="1498" name="Google Shape;1498;p31"/>
          <p:cNvGrpSpPr/>
          <p:nvPr/>
        </p:nvGrpSpPr>
        <p:grpSpPr>
          <a:xfrm flipH="1">
            <a:off x="509357" y="608400"/>
            <a:ext cx="17269268" cy="9118800"/>
            <a:chOff x="275216" y="304200"/>
            <a:chExt cx="8634634" cy="4559400"/>
          </a:xfrm>
        </p:grpSpPr>
        <p:grpSp>
          <p:nvGrpSpPr>
            <p:cNvPr id="1499" name="Google Shape;1499;p31"/>
            <p:cNvGrpSpPr/>
            <p:nvPr/>
          </p:nvGrpSpPr>
          <p:grpSpPr>
            <a:xfrm>
              <a:off x="275216" y="304200"/>
              <a:ext cx="8406168" cy="4559400"/>
              <a:chOff x="155350" y="382538"/>
              <a:chExt cx="8686750" cy="4559400"/>
            </a:xfrm>
          </p:grpSpPr>
          <p:sp>
            <p:nvSpPr>
              <p:cNvPr id="1500" name="Google Shape;1500;p31"/>
              <p:cNvSpPr/>
              <p:nvPr/>
            </p:nvSpPr>
            <p:spPr>
              <a:xfrm>
                <a:off x="302000" y="382538"/>
                <a:ext cx="8540100" cy="4559400"/>
              </a:xfrm>
              <a:prstGeom prst="roundRect">
                <a:avLst>
                  <a:gd name="adj" fmla="val 2747"/>
                </a:avLst>
              </a:prstGeom>
              <a:solidFill>
                <a:schemeClr val="accent4"/>
              </a:solidFill>
              <a:ln>
                <a:noFill/>
              </a:ln>
              <a:effectLst>
                <a:outerShdw dist="57150" dir="2400000" algn="bl" rotWithShape="0">
                  <a:schemeClr val="dk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pic>
            <p:nvPicPr>
              <p:cNvPr id="1501" name="Google Shape;1501;p31"/>
              <p:cNvPicPr preferRelativeResize="0"/>
              <p:nvPr/>
            </p:nvPicPr>
            <p:blipFill>
              <a:blip r:embed="rId2">
                <a:alphaModFix/>
              </a:blip>
              <a:stretch>
                <a:fillRect/>
              </a:stretch>
            </p:blipFill>
            <p:spPr>
              <a:xfrm>
                <a:off x="155350" y="640650"/>
                <a:ext cx="291950" cy="2755374"/>
              </a:xfrm>
              <a:prstGeom prst="rect">
                <a:avLst/>
              </a:prstGeom>
              <a:noFill/>
              <a:ln>
                <a:noFill/>
              </a:ln>
            </p:spPr>
          </p:pic>
          <p:pic>
            <p:nvPicPr>
              <p:cNvPr id="1502" name="Google Shape;1502;p31"/>
              <p:cNvPicPr preferRelativeResize="0"/>
              <p:nvPr/>
            </p:nvPicPr>
            <p:blipFill rotWithShape="1">
              <a:blip r:embed="rId2">
                <a:alphaModFix/>
              </a:blip>
              <a:srcRect b="53499"/>
              <a:stretch/>
            </p:blipFill>
            <p:spPr>
              <a:xfrm>
                <a:off x="155350" y="3402600"/>
                <a:ext cx="291950" cy="1281249"/>
              </a:xfrm>
              <a:prstGeom prst="rect">
                <a:avLst/>
              </a:prstGeom>
              <a:noFill/>
              <a:ln>
                <a:noFill/>
              </a:ln>
            </p:spPr>
          </p:pic>
        </p:grpSp>
        <p:sp>
          <p:nvSpPr>
            <p:cNvPr id="1503" name="Google Shape;1503;p31"/>
            <p:cNvSpPr/>
            <p:nvPr/>
          </p:nvSpPr>
          <p:spPr>
            <a:xfrm rot="5400000">
              <a:off x="8438250" y="1016977"/>
              <a:ext cx="7146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grpSp>
      <p:sp>
        <p:nvSpPr>
          <p:cNvPr id="1504" name="Google Shape;1504;p31"/>
          <p:cNvSpPr/>
          <p:nvPr/>
        </p:nvSpPr>
        <p:spPr>
          <a:xfrm rot="-5400000" flipH="1">
            <a:off x="23357" y="3862754"/>
            <a:ext cx="1429200" cy="457200"/>
          </a:xfrm>
          <a:prstGeom prst="round2SameRect">
            <a:avLst>
              <a:gd name="adj1" fmla="val 50000"/>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734"/>
          </a:p>
        </p:txBody>
      </p:sp>
      <p:sp>
        <p:nvSpPr>
          <p:cNvPr id="1505" name="Google Shape;1505;p31"/>
          <p:cNvSpPr/>
          <p:nvPr/>
        </p:nvSpPr>
        <p:spPr>
          <a:xfrm rot="-5400000" flipH="1">
            <a:off x="23357" y="5843954"/>
            <a:ext cx="1429200" cy="457200"/>
          </a:xfrm>
          <a:prstGeom prst="round2SameRect">
            <a:avLst>
              <a:gd name="adj1" fmla="val 50000"/>
              <a:gd name="adj2" fmla="val 0"/>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734"/>
          </a:p>
        </p:txBody>
      </p:sp>
      <p:sp>
        <p:nvSpPr>
          <p:cNvPr id="1506" name="Google Shape;1506;p31"/>
          <p:cNvSpPr/>
          <p:nvPr/>
        </p:nvSpPr>
        <p:spPr>
          <a:xfrm rot="-5400000" flipH="1">
            <a:off x="23357" y="7825154"/>
            <a:ext cx="1429200" cy="457200"/>
          </a:xfrm>
          <a:prstGeom prst="round2SameRect">
            <a:avLst>
              <a:gd name="adj1" fmla="val 50000"/>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734"/>
          </a:p>
        </p:txBody>
      </p:sp>
    </p:spTree>
    <p:extLst>
      <p:ext uri="{BB962C8B-B14F-4D97-AF65-F5344CB8AC3E}">
        <p14:creationId xmlns:p14="http://schemas.microsoft.com/office/powerpoint/2010/main" val="2699901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07"/>
        <p:cNvGrpSpPr/>
        <p:nvPr/>
      </p:nvGrpSpPr>
      <p:grpSpPr>
        <a:xfrm>
          <a:off x="0" y="0"/>
          <a:ext cx="0" cy="0"/>
          <a:chOff x="0" y="0"/>
          <a:chExt cx="0" cy="0"/>
        </a:xfrm>
      </p:grpSpPr>
      <p:grpSp>
        <p:nvGrpSpPr>
          <p:cNvPr id="1508" name="Google Shape;1508;p32"/>
          <p:cNvGrpSpPr/>
          <p:nvPr/>
        </p:nvGrpSpPr>
        <p:grpSpPr>
          <a:xfrm>
            <a:off x="-17400" y="7500"/>
            <a:ext cx="18322800" cy="10320600"/>
            <a:chOff x="-8700" y="3750"/>
            <a:chExt cx="9161400" cy="5160300"/>
          </a:xfrm>
        </p:grpSpPr>
        <p:grpSp>
          <p:nvGrpSpPr>
            <p:cNvPr id="1509" name="Google Shape;1509;p32"/>
            <p:cNvGrpSpPr/>
            <p:nvPr/>
          </p:nvGrpSpPr>
          <p:grpSpPr>
            <a:xfrm>
              <a:off x="334175" y="3750"/>
              <a:ext cx="8475647" cy="5160300"/>
              <a:chOff x="334175" y="3750"/>
              <a:chExt cx="8475647" cy="5160300"/>
            </a:xfrm>
          </p:grpSpPr>
          <p:cxnSp>
            <p:nvCxnSpPr>
              <p:cNvPr id="1510" name="Google Shape;1510;p32"/>
              <p:cNvCxnSpPr/>
              <p:nvPr/>
            </p:nvCxnSpPr>
            <p:spPr>
              <a:xfrm>
                <a:off x="33417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11" name="Google Shape;1511;p32"/>
              <p:cNvCxnSpPr/>
              <p:nvPr/>
            </p:nvCxnSpPr>
            <p:spPr>
              <a:xfrm>
                <a:off x="68732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12" name="Google Shape;1512;p32"/>
              <p:cNvCxnSpPr/>
              <p:nvPr/>
            </p:nvCxnSpPr>
            <p:spPr>
              <a:xfrm>
                <a:off x="104047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13" name="Google Shape;1513;p32"/>
              <p:cNvCxnSpPr/>
              <p:nvPr/>
            </p:nvCxnSpPr>
            <p:spPr>
              <a:xfrm>
                <a:off x="139363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14" name="Google Shape;1514;p32"/>
              <p:cNvCxnSpPr/>
              <p:nvPr/>
            </p:nvCxnSpPr>
            <p:spPr>
              <a:xfrm>
                <a:off x="174678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15" name="Google Shape;1515;p32"/>
              <p:cNvCxnSpPr/>
              <p:nvPr/>
            </p:nvCxnSpPr>
            <p:spPr>
              <a:xfrm>
                <a:off x="209993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16" name="Google Shape;1516;p32"/>
              <p:cNvCxnSpPr/>
              <p:nvPr/>
            </p:nvCxnSpPr>
            <p:spPr>
              <a:xfrm>
                <a:off x="2453087"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17" name="Google Shape;1517;p32"/>
              <p:cNvCxnSpPr/>
              <p:nvPr/>
            </p:nvCxnSpPr>
            <p:spPr>
              <a:xfrm>
                <a:off x="2806239"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18" name="Google Shape;1518;p32"/>
              <p:cNvCxnSpPr/>
              <p:nvPr/>
            </p:nvCxnSpPr>
            <p:spPr>
              <a:xfrm>
                <a:off x="3159391"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19" name="Google Shape;1519;p32"/>
              <p:cNvCxnSpPr/>
              <p:nvPr/>
            </p:nvCxnSpPr>
            <p:spPr>
              <a:xfrm>
                <a:off x="3512543"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0" name="Google Shape;1520;p32"/>
              <p:cNvCxnSpPr/>
              <p:nvPr/>
            </p:nvCxnSpPr>
            <p:spPr>
              <a:xfrm>
                <a:off x="3865695"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1" name="Google Shape;1521;p32"/>
              <p:cNvCxnSpPr/>
              <p:nvPr/>
            </p:nvCxnSpPr>
            <p:spPr>
              <a:xfrm>
                <a:off x="421884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2" name="Google Shape;1522;p32"/>
              <p:cNvCxnSpPr/>
              <p:nvPr/>
            </p:nvCxnSpPr>
            <p:spPr>
              <a:xfrm>
                <a:off x="457199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3" name="Google Shape;1523;p32"/>
              <p:cNvCxnSpPr/>
              <p:nvPr/>
            </p:nvCxnSpPr>
            <p:spPr>
              <a:xfrm>
                <a:off x="492515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4" name="Google Shape;1524;p32"/>
              <p:cNvCxnSpPr/>
              <p:nvPr/>
            </p:nvCxnSpPr>
            <p:spPr>
              <a:xfrm>
                <a:off x="527830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5" name="Google Shape;1525;p32"/>
              <p:cNvCxnSpPr/>
              <p:nvPr/>
            </p:nvCxnSpPr>
            <p:spPr>
              <a:xfrm>
                <a:off x="563145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6" name="Google Shape;1526;p32"/>
              <p:cNvCxnSpPr/>
              <p:nvPr/>
            </p:nvCxnSpPr>
            <p:spPr>
              <a:xfrm>
                <a:off x="598460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7" name="Google Shape;1527;p32"/>
              <p:cNvCxnSpPr/>
              <p:nvPr/>
            </p:nvCxnSpPr>
            <p:spPr>
              <a:xfrm>
                <a:off x="633775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8" name="Google Shape;1528;p32"/>
              <p:cNvCxnSpPr/>
              <p:nvPr/>
            </p:nvCxnSpPr>
            <p:spPr>
              <a:xfrm>
                <a:off x="669091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29" name="Google Shape;1529;p32"/>
              <p:cNvCxnSpPr/>
              <p:nvPr/>
            </p:nvCxnSpPr>
            <p:spPr>
              <a:xfrm>
                <a:off x="7044062"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30" name="Google Shape;1530;p32"/>
              <p:cNvCxnSpPr/>
              <p:nvPr/>
            </p:nvCxnSpPr>
            <p:spPr>
              <a:xfrm>
                <a:off x="7397214"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31" name="Google Shape;1531;p32"/>
              <p:cNvCxnSpPr/>
              <p:nvPr/>
            </p:nvCxnSpPr>
            <p:spPr>
              <a:xfrm>
                <a:off x="7750366"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32" name="Google Shape;1532;p32"/>
              <p:cNvCxnSpPr/>
              <p:nvPr/>
            </p:nvCxnSpPr>
            <p:spPr>
              <a:xfrm>
                <a:off x="8103518"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33" name="Google Shape;1533;p32"/>
              <p:cNvCxnSpPr/>
              <p:nvPr/>
            </p:nvCxnSpPr>
            <p:spPr>
              <a:xfrm>
                <a:off x="8456670" y="3750"/>
                <a:ext cx="0" cy="5160300"/>
              </a:xfrm>
              <a:prstGeom prst="straightConnector1">
                <a:avLst/>
              </a:prstGeom>
              <a:noFill/>
              <a:ln w="9525" cap="flat" cmpd="sng">
                <a:solidFill>
                  <a:schemeClr val="dk2"/>
                </a:solidFill>
                <a:prstDash val="solid"/>
                <a:round/>
                <a:headEnd type="none" w="med" len="med"/>
                <a:tailEnd type="none" w="med" len="med"/>
              </a:ln>
            </p:spPr>
          </p:cxnSp>
          <p:cxnSp>
            <p:nvCxnSpPr>
              <p:cNvPr id="1534" name="Google Shape;1534;p32"/>
              <p:cNvCxnSpPr/>
              <p:nvPr/>
            </p:nvCxnSpPr>
            <p:spPr>
              <a:xfrm>
                <a:off x="8809822" y="3750"/>
                <a:ext cx="0" cy="5160300"/>
              </a:xfrm>
              <a:prstGeom prst="straightConnector1">
                <a:avLst/>
              </a:prstGeom>
              <a:noFill/>
              <a:ln w="9525" cap="flat" cmpd="sng">
                <a:solidFill>
                  <a:schemeClr val="dk2"/>
                </a:solidFill>
                <a:prstDash val="solid"/>
                <a:round/>
                <a:headEnd type="none" w="med" len="med"/>
                <a:tailEnd type="none" w="med" len="med"/>
              </a:ln>
            </p:spPr>
          </p:cxnSp>
        </p:grpSp>
        <p:cxnSp>
          <p:nvCxnSpPr>
            <p:cNvPr id="1535" name="Google Shape;1535;p32"/>
            <p:cNvCxnSpPr/>
            <p:nvPr/>
          </p:nvCxnSpPr>
          <p:spPr>
            <a:xfrm>
              <a:off x="-8700" y="2926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36" name="Google Shape;1536;p32"/>
            <p:cNvCxnSpPr/>
            <p:nvPr/>
          </p:nvCxnSpPr>
          <p:spPr>
            <a:xfrm>
              <a:off x="-8700" y="7034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37" name="Google Shape;1537;p32"/>
            <p:cNvCxnSpPr/>
            <p:nvPr/>
          </p:nvCxnSpPr>
          <p:spPr>
            <a:xfrm>
              <a:off x="-8700" y="10523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38" name="Google Shape;1538;p32"/>
            <p:cNvCxnSpPr/>
            <p:nvPr/>
          </p:nvCxnSpPr>
          <p:spPr>
            <a:xfrm>
              <a:off x="-8700" y="14631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39" name="Google Shape;1539;p32"/>
            <p:cNvCxnSpPr/>
            <p:nvPr/>
          </p:nvCxnSpPr>
          <p:spPr>
            <a:xfrm>
              <a:off x="-8700" y="183453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40" name="Google Shape;1540;p32"/>
            <p:cNvCxnSpPr/>
            <p:nvPr/>
          </p:nvCxnSpPr>
          <p:spPr>
            <a:xfrm>
              <a:off x="-8700" y="22453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41" name="Google Shape;1541;p32"/>
            <p:cNvCxnSpPr/>
            <p:nvPr/>
          </p:nvCxnSpPr>
          <p:spPr>
            <a:xfrm>
              <a:off x="-8700" y="25942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42" name="Google Shape;1542;p32"/>
            <p:cNvCxnSpPr/>
            <p:nvPr/>
          </p:nvCxnSpPr>
          <p:spPr>
            <a:xfrm>
              <a:off x="-8700" y="30050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43" name="Google Shape;1543;p32"/>
            <p:cNvCxnSpPr/>
            <p:nvPr/>
          </p:nvCxnSpPr>
          <p:spPr>
            <a:xfrm>
              <a:off x="-8700" y="337646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44" name="Google Shape;1544;p32"/>
            <p:cNvCxnSpPr/>
            <p:nvPr/>
          </p:nvCxnSpPr>
          <p:spPr>
            <a:xfrm>
              <a:off x="-8700" y="37872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45" name="Google Shape;1545;p32"/>
            <p:cNvCxnSpPr/>
            <p:nvPr/>
          </p:nvCxnSpPr>
          <p:spPr>
            <a:xfrm>
              <a:off x="-8700" y="4136188"/>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46" name="Google Shape;1546;p32"/>
            <p:cNvCxnSpPr/>
            <p:nvPr/>
          </p:nvCxnSpPr>
          <p:spPr>
            <a:xfrm>
              <a:off x="-8700" y="4547013"/>
              <a:ext cx="9161400" cy="0"/>
            </a:xfrm>
            <a:prstGeom prst="straightConnector1">
              <a:avLst/>
            </a:prstGeom>
            <a:noFill/>
            <a:ln w="9525" cap="flat" cmpd="sng">
              <a:solidFill>
                <a:schemeClr val="dk2"/>
              </a:solidFill>
              <a:prstDash val="solid"/>
              <a:round/>
              <a:headEnd type="none" w="med" len="med"/>
              <a:tailEnd type="none" w="med" len="med"/>
            </a:ln>
          </p:spPr>
        </p:cxnSp>
        <p:cxnSp>
          <p:nvCxnSpPr>
            <p:cNvPr id="1547" name="Google Shape;1547;p32"/>
            <p:cNvCxnSpPr/>
            <p:nvPr/>
          </p:nvCxnSpPr>
          <p:spPr>
            <a:xfrm>
              <a:off x="-8700" y="4850888"/>
              <a:ext cx="9161400" cy="0"/>
            </a:xfrm>
            <a:prstGeom prst="straightConnector1">
              <a:avLst/>
            </a:prstGeom>
            <a:noFill/>
            <a:ln w="9525" cap="flat" cmpd="sng">
              <a:solidFill>
                <a:schemeClr val="dk2"/>
              </a:solidFill>
              <a:prstDash val="solid"/>
              <a:round/>
              <a:headEnd type="none" w="med" len="med"/>
              <a:tailEnd type="none" w="med" len="med"/>
            </a:ln>
          </p:spPr>
        </p:cxnSp>
      </p:grpSp>
      <p:grpSp>
        <p:nvGrpSpPr>
          <p:cNvPr id="1548" name="Google Shape;1548;p32"/>
          <p:cNvGrpSpPr/>
          <p:nvPr/>
        </p:nvGrpSpPr>
        <p:grpSpPr>
          <a:xfrm rot="10800000" flipH="1">
            <a:off x="550433" y="403101"/>
            <a:ext cx="16812336" cy="9480750"/>
            <a:chOff x="155350" y="201563"/>
            <a:chExt cx="8686750" cy="4740375"/>
          </a:xfrm>
        </p:grpSpPr>
        <p:sp>
          <p:nvSpPr>
            <p:cNvPr id="1549" name="Google Shape;1549;p32"/>
            <p:cNvSpPr/>
            <p:nvPr/>
          </p:nvSpPr>
          <p:spPr>
            <a:xfrm>
              <a:off x="849450" y="201563"/>
              <a:ext cx="1676400" cy="228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1550" name="Google Shape;1550;p32"/>
            <p:cNvSpPr/>
            <p:nvPr/>
          </p:nvSpPr>
          <p:spPr>
            <a:xfrm>
              <a:off x="2772350" y="201563"/>
              <a:ext cx="1676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sp>
          <p:nvSpPr>
            <p:cNvPr id="1551" name="Google Shape;1551;p32"/>
            <p:cNvSpPr/>
            <p:nvPr/>
          </p:nvSpPr>
          <p:spPr>
            <a:xfrm>
              <a:off x="6618150" y="201563"/>
              <a:ext cx="1676400" cy="2286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grpSp>
          <p:nvGrpSpPr>
            <p:cNvPr id="1552" name="Google Shape;1552;p32"/>
            <p:cNvGrpSpPr/>
            <p:nvPr/>
          </p:nvGrpSpPr>
          <p:grpSpPr>
            <a:xfrm>
              <a:off x="155350" y="382538"/>
              <a:ext cx="8686750" cy="4559400"/>
              <a:chOff x="155350" y="382538"/>
              <a:chExt cx="8686750" cy="4559400"/>
            </a:xfrm>
          </p:grpSpPr>
          <p:sp>
            <p:nvSpPr>
              <p:cNvPr id="1553" name="Google Shape;1553;p32"/>
              <p:cNvSpPr/>
              <p:nvPr/>
            </p:nvSpPr>
            <p:spPr>
              <a:xfrm>
                <a:off x="302000" y="382538"/>
                <a:ext cx="8540100" cy="4559400"/>
              </a:xfrm>
              <a:prstGeom prst="roundRect">
                <a:avLst>
                  <a:gd name="adj" fmla="val 2747"/>
                </a:avLst>
              </a:prstGeom>
              <a:solidFill>
                <a:schemeClr val="accent4"/>
              </a:solidFill>
              <a:ln>
                <a:noFill/>
              </a:ln>
              <a:effectLst>
                <a:outerShdw dist="57150" dir="2400000" algn="bl" rotWithShape="0">
                  <a:schemeClr val="dk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734"/>
              </a:p>
            </p:txBody>
          </p:sp>
          <p:pic>
            <p:nvPicPr>
              <p:cNvPr id="1554" name="Google Shape;1554;p32"/>
              <p:cNvPicPr preferRelativeResize="0"/>
              <p:nvPr/>
            </p:nvPicPr>
            <p:blipFill>
              <a:blip r:embed="rId2">
                <a:alphaModFix/>
              </a:blip>
              <a:stretch>
                <a:fillRect/>
              </a:stretch>
            </p:blipFill>
            <p:spPr>
              <a:xfrm>
                <a:off x="155350" y="640650"/>
                <a:ext cx="291950" cy="2755374"/>
              </a:xfrm>
              <a:prstGeom prst="rect">
                <a:avLst/>
              </a:prstGeom>
              <a:noFill/>
              <a:ln>
                <a:noFill/>
              </a:ln>
            </p:spPr>
          </p:pic>
          <p:pic>
            <p:nvPicPr>
              <p:cNvPr id="1555" name="Google Shape;1555;p32"/>
              <p:cNvPicPr preferRelativeResize="0"/>
              <p:nvPr/>
            </p:nvPicPr>
            <p:blipFill rotWithShape="1">
              <a:blip r:embed="rId2">
                <a:alphaModFix/>
              </a:blip>
              <a:srcRect b="53499"/>
              <a:stretch/>
            </p:blipFill>
            <p:spPr>
              <a:xfrm>
                <a:off x="155350" y="3402600"/>
                <a:ext cx="291950" cy="1281249"/>
              </a:xfrm>
              <a:prstGeom prst="rect">
                <a:avLst/>
              </a:prstGeom>
              <a:noFill/>
              <a:ln>
                <a:noFill/>
              </a:ln>
            </p:spPr>
          </p:pic>
        </p:grpSp>
      </p:grpSp>
    </p:spTree>
    <p:extLst>
      <p:ext uri="{BB962C8B-B14F-4D97-AF65-F5344CB8AC3E}">
        <p14:creationId xmlns:p14="http://schemas.microsoft.com/office/powerpoint/2010/main" val="2698173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23/02/2025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pic>
        <p:nvPicPr>
          <p:cNvPr id="7" name="Picture 6">
            <a:extLst>
              <a:ext uri="{FF2B5EF4-FFF2-40B4-BE49-F238E27FC236}">
                <a16:creationId xmlns:a16="http://schemas.microsoft.com/office/drawing/2014/main" id="{4FEF39E0-50A5-486F-BBD8-1FECAF882549}"/>
              </a:ext>
            </a:extLst>
          </p:cNvPr>
          <p:cNvPicPr>
            <a:picLocks noChangeAspect="1"/>
          </p:cNvPicPr>
          <p:nvPr userDrawn="1"/>
        </p:nvPicPr>
        <p:blipFill>
          <a:blip r:embed="rId2"/>
          <a:stretch>
            <a:fillRect/>
          </a:stretch>
        </p:blipFill>
        <p:spPr>
          <a:xfrm>
            <a:off x="5194653" y="-3446997"/>
            <a:ext cx="8617626" cy="2518530"/>
          </a:xfrm>
          <a:prstGeom prst="rect">
            <a:avLst/>
          </a:prstGeom>
        </p:spPr>
      </p:pic>
      <p:pic>
        <p:nvPicPr>
          <p:cNvPr id="8" name="Picture 7">
            <a:extLst>
              <a:ext uri="{FF2B5EF4-FFF2-40B4-BE49-F238E27FC236}">
                <a16:creationId xmlns:a16="http://schemas.microsoft.com/office/drawing/2014/main" id="{48DB8320-C051-4B77-96EA-8535FABC6D44}"/>
              </a:ext>
            </a:extLst>
          </p:cNvPr>
          <p:cNvPicPr>
            <a:picLocks noChangeAspect="1"/>
          </p:cNvPicPr>
          <p:nvPr userDrawn="1"/>
        </p:nvPicPr>
        <p:blipFill>
          <a:blip r:embed="rId2"/>
          <a:stretch>
            <a:fillRect/>
          </a:stretch>
        </p:blipFill>
        <p:spPr>
          <a:xfrm>
            <a:off x="4265966" y="11440578"/>
            <a:ext cx="8617626" cy="2518530"/>
          </a:xfrm>
          <a:prstGeom prst="rect">
            <a:avLst/>
          </a:prstGeom>
        </p:spPr>
      </p:pic>
    </p:spTree>
    <p:extLst>
      <p:ext uri="{BB962C8B-B14F-4D97-AF65-F5344CB8AC3E}">
        <p14:creationId xmlns:p14="http://schemas.microsoft.com/office/powerpoint/2010/main" val="333392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23-Feb-25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975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23-Feb-25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64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23-Feb-25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9039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23-Feb-25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20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23-Feb-25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64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23-Feb-25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23-Feb-25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23-Feb-25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6.xml"/><Relationship Id="rId7"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image" Target="../media/image4.png"/><Relationship Id="rId4" Type="http://schemas.openxmlformats.org/officeDocument/2006/relationships/slideLayout" Target="../slideLayouts/slideLayout3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23-Feb-25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23-Feb-25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0" name="9Slide.vn - 2019">
            <a:extLst>
              <a:ext uri="{FF2B5EF4-FFF2-40B4-BE49-F238E27FC236}">
                <a16:creationId xmlns:a16="http://schemas.microsoft.com/office/drawing/2014/main" id="{72755141-A990-9D6F-395C-60F7A1797382}"/>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1426451" y="1079000"/>
            <a:ext cx="15435000" cy="114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700"/>
              <a:buFont typeface="Heebo"/>
              <a:buNone/>
              <a:defRPr sz="2700" b="1">
                <a:solidFill>
                  <a:schemeClr val="dk1"/>
                </a:solidFill>
                <a:latin typeface="Heebo"/>
                <a:ea typeface="Heebo"/>
                <a:cs typeface="Heebo"/>
                <a:sym typeface="Heebo"/>
              </a:defRPr>
            </a:lvl1pPr>
            <a:lvl2pPr lvl="1" algn="ctr" rtl="0">
              <a:spcBef>
                <a:spcPts val="0"/>
              </a:spcBef>
              <a:spcAft>
                <a:spcPts val="0"/>
              </a:spcAft>
              <a:buClr>
                <a:schemeClr val="dk1"/>
              </a:buClr>
              <a:buSzPts val="2700"/>
              <a:buFont typeface="Heebo"/>
              <a:buNone/>
              <a:defRPr sz="2700" b="1">
                <a:solidFill>
                  <a:schemeClr val="dk1"/>
                </a:solidFill>
                <a:latin typeface="Heebo"/>
                <a:ea typeface="Heebo"/>
                <a:cs typeface="Heebo"/>
                <a:sym typeface="Heebo"/>
              </a:defRPr>
            </a:lvl2pPr>
            <a:lvl3pPr lvl="2" algn="ctr" rtl="0">
              <a:spcBef>
                <a:spcPts val="0"/>
              </a:spcBef>
              <a:spcAft>
                <a:spcPts val="0"/>
              </a:spcAft>
              <a:buClr>
                <a:schemeClr val="dk1"/>
              </a:buClr>
              <a:buSzPts val="2700"/>
              <a:buFont typeface="Heebo"/>
              <a:buNone/>
              <a:defRPr sz="2700" b="1">
                <a:solidFill>
                  <a:schemeClr val="dk1"/>
                </a:solidFill>
                <a:latin typeface="Heebo"/>
                <a:ea typeface="Heebo"/>
                <a:cs typeface="Heebo"/>
                <a:sym typeface="Heebo"/>
              </a:defRPr>
            </a:lvl3pPr>
            <a:lvl4pPr lvl="3" algn="ctr" rtl="0">
              <a:spcBef>
                <a:spcPts val="0"/>
              </a:spcBef>
              <a:spcAft>
                <a:spcPts val="0"/>
              </a:spcAft>
              <a:buClr>
                <a:schemeClr val="dk1"/>
              </a:buClr>
              <a:buSzPts val="2700"/>
              <a:buFont typeface="Heebo"/>
              <a:buNone/>
              <a:defRPr sz="2700" b="1">
                <a:solidFill>
                  <a:schemeClr val="dk1"/>
                </a:solidFill>
                <a:latin typeface="Heebo"/>
                <a:ea typeface="Heebo"/>
                <a:cs typeface="Heebo"/>
                <a:sym typeface="Heebo"/>
              </a:defRPr>
            </a:lvl4pPr>
            <a:lvl5pPr lvl="4" algn="ctr" rtl="0">
              <a:spcBef>
                <a:spcPts val="0"/>
              </a:spcBef>
              <a:spcAft>
                <a:spcPts val="0"/>
              </a:spcAft>
              <a:buClr>
                <a:schemeClr val="dk1"/>
              </a:buClr>
              <a:buSzPts val="2700"/>
              <a:buFont typeface="Heebo"/>
              <a:buNone/>
              <a:defRPr sz="2700" b="1">
                <a:solidFill>
                  <a:schemeClr val="dk1"/>
                </a:solidFill>
                <a:latin typeface="Heebo"/>
                <a:ea typeface="Heebo"/>
                <a:cs typeface="Heebo"/>
                <a:sym typeface="Heebo"/>
              </a:defRPr>
            </a:lvl5pPr>
            <a:lvl6pPr lvl="5" algn="ctr" rtl="0">
              <a:spcBef>
                <a:spcPts val="0"/>
              </a:spcBef>
              <a:spcAft>
                <a:spcPts val="0"/>
              </a:spcAft>
              <a:buClr>
                <a:schemeClr val="dk1"/>
              </a:buClr>
              <a:buSzPts val="2700"/>
              <a:buFont typeface="Heebo"/>
              <a:buNone/>
              <a:defRPr sz="2700" b="1">
                <a:solidFill>
                  <a:schemeClr val="dk1"/>
                </a:solidFill>
                <a:latin typeface="Heebo"/>
                <a:ea typeface="Heebo"/>
                <a:cs typeface="Heebo"/>
                <a:sym typeface="Heebo"/>
              </a:defRPr>
            </a:lvl6pPr>
            <a:lvl7pPr lvl="6" algn="ctr" rtl="0">
              <a:spcBef>
                <a:spcPts val="0"/>
              </a:spcBef>
              <a:spcAft>
                <a:spcPts val="0"/>
              </a:spcAft>
              <a:buClr>
                <a:schemeClr val="dk1"/>
              </a:buClr>
              <a:buSzPts val="2700"/>
              <a:buFont typeface="Heebo"/>
              <a:buNone/>
              <a:defRPr sz="2700" b="1">
                <a:solidFill>
                  <a:schemeClr val="dk1"/>
                </a:solidFill>
                <a:latin typeface="Heebo"/>
                <a:ea typeface="Heebo"/>
                <a:cs typeface="Heebo"/>
                <a:sym typeface="Heebo"/>
              </a:defRPr>
            </a:lvl7pPr>
            <a:lvl8pPr lvl="7" algn="ctr" rtl="0">
              <a:spcBef>
                <a:spcPts val="0"/>
              </a:spcBef>
              <a:spcAft>
                <a:spcPts val="0"/>
              </a:spcAft>
              <a:buClr>
                <a:schemeClr val="dk1"/>
              </a:buClr>
              <a:buSzPts val="2700"/>
              <a:buFont typeface="Heebo"/>
              <a:buNone/>
              <a:defRPr sz="2700" b="1">
                <a:solidFill>
                  <a:schemeClr val="dk1"/>
                </a:solidFill>
                <a:latin typeface="Heebo"/>
                <a:ea typeface="Heebo"/>
                <a:cs typeface="Heebo"/>
                <a:sym typeface="Heebo"/>
              </a:defRPr>
            </a:lvl8pPr>
            <a:lvl9pPr lvl="8" algn="ctr" rtl="0">
              <a:spcBef>
                <a:spcPts val="0"/>
              </a:spcBef>
              <a:spcAft>
                <a:spcPts val="0"/>
              </a:spcAft>
              <a:buClr>
                <a:schemeClr val="dk1"/>
              </a:buClr>
              <a:buSzPts val="2700"/>
              <a:buFont typeface="Heebo"/>
              <a:buNone/>
              <a:defRPr sz="2700" b="1">
                <a:solidFill>
                  <a:schemeClr val="dk1"/>
                </a:solidFill>
                <a:latin typeface="Heebo"/>
                <a:ea typeface="Heebo"/>
                <a:cs typeface="Heebo"/>
                <a:sym typeface="Heebo"/>
              </a:defRPr>
            </a:lvl9pPr>
          </a:lstStyle>
          <a:p>
            <a:endParaRPr/>
          </a:p>
        </p:txBody>
      </p:sp>
      <p:sp>
        <p:nvSpPr>
          <p:cNvPr id="7" name="Google Shape;7;p1"/>
          <p:cNvSpPr txBox="1">
            <a:spLocks noGrp="1"/>
          </p:cNvSpPr>
          <p:nvPr>
            <p:ph type="body" idx="1"/>
          </p:nvPr>
        </p:nvSpPr>
        <p:spPr>
          <a:xfrm>
            <a:off x="1426451"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1pPr>
            <a:lvl2pPr marL="914400" lvl="1"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2pPr>
            <a:lvl3pPr marL="1371600" lvl="2"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3pPr>
            <a:lvl4pPr marL="1828800" lvl="3"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4pPr>
            <a:lvl5pPr marL="2286000" lvl="4"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5pPr>
            <a:lvl6pPr marL="2743200" lvl="5"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6pPr>
            <a:lvl7pPr marL="3200400" lvl="6"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7pPr>
            <a:lvl8pPr marL="3657600" lvl="7"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8pPr>
            <a:lvl9pPr marL="4114800" lvl="8"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9pPr>
          </a:lstStyle>
          <a:p>
            <a:endParaRPr/>
          </a:p>
        </p:txBody>
      </p:sp>
      <p:pic>
        <p:nvPicPr>
          <p:cNvPr id="47" name="Picture 46">
            <a:extLst>
              <a:ext uri="{FF2B5EF4-FFF2-40B4-BE49-F238E27FC236}">
                <a16:creationId xmlns:a16="http://schemas.microsoft.com/office/drawing/2014/main" id="{18E05363-7F86-40BA-AD93-90D4A4B09FC5}"/>
              </a:ext>
            </a:extLst>
          </p:cNvPr>
          <p:cNvPicPr>
            <a:picLocks noChangeAspect="1"/>
          </p:cNvPicPr>
          <p:nvPr userDrawn="1"/>
        </p:nvPicPr>
        <p:blipFill>
          <a:blip r:embed="rId13"/>
          <a:stretch>
            <a:fillRect/>
          </a:stretch>
        </p:blipFill>
        <p:spPr>
          <a:xfrm>
            <a:off x="6977234" y="-2761121"/>
            <a:ext cx="4333532" cy="1629003"/>
          </a:xfrm>
          <a:prstGeom prst="rect">
            <a:avLst/>
          </a:prstGeom>
        </p:spPr>
      </p:pic>
    </p:spTree>
    <p:extLst>
      <p:ext uri="{BB962C8B-B14F-4D97-AF65-F5344CB8AC3E}">
        <p14:creationId xmlns:p14="http://schemas.microsoft.com/office/powerpoint/2010/main" val="200899732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3 IcielSamsung Sharp Bo" pitchFamily="2" charset="0"/>
          <a:ea typeface="#9Slide03 IcielSamsung Sharp Bo" pitchFamily="2" charset="0"/>
          <a:cs typeface="#9Slide03 IcielSamsung Sharp Bo" pitchFamily="2" charset="0"/>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ptos" panose="020B0004020202020204" pitchFamily="34" charset="0"/>
          <a:ea typeface="Aptos" panose="020B0004020202020204"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9Slide.vn - 2019">
            <a:extLst>
              <a:ext uri="{FF2B5EF4-FFF2-40B4-BE49-F238E27FC236}">
                <a16:creationId xmlns:a16="http://schemas.microsoft.com/office/drawing/2014/main" id="{2C797684-8E74-EB3D-B0D1-D4754036F07E}"/>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23-Feb-25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Picture 6">
            <a:extLst>
              <a:ext uri="{FF2B5EF4-FFF2-40B4-BE49-F238E27FC236}">
                <a16:creationId xmlns:a16="http://schemas.microsoft.com/office/drawing/2014/main" id="{6E19F642-3DC7-4700-B41B-473611FC4BC3}"/>
              </a:ext>
            </a:extLst>
          </p:cNvPr>
          <p:cNvPicPr>
            <a:picLocks noChangeAspect="1"/>
          </p:cNvPicPr>
          <p:nvPr userDrawn="1"/>
        </p:nvPicPr>
        <p:blipFill>
          <a:blip r:embed="rId10"/>
          <a:stretch>
            <a:fillRect/>
          </a:stretch>
        </p:blipFill>
        <p:spPr>
          <a:xfrm>
            <a:off x="3314700" y="-3652918"/>
            <a:ext cx="13643154" cy="3014780"/>
          </a:xfrm>
          <a:prstGeom prst="rect">
            <a:avLst/>
          </a:prstGeom>
        </p:spPr>
      </p:pic>
      <p:pic>
        <p:nvPicPr>
          <p:cNvPr id="15" name="Picture 14">
            <a:extLst>
              <a:ext uri="{FF2B5EF4-FFF2-40B4-BE49-F238E27FC236}">
                <a16:creationId xmlns:a16="http://schemas.microsoft.com/office/drawing/2014/main" id="{62CB08DB-3DF7-49EF-B812-C0216CAF7F55}"/>
              </a:ext>
            </a:extLst>
          </p:cNvPr>
          <p:cNvPicPr>
            <a:picLocks noChangeAspect="1"/>
          </p:cNvPicPr>
          <p:nvPr userDrawn="1"/>
        </p:nvPicPr>
        <p:blipFill>
          <a:blip r:embed="rId10"/>
          <a:stretch>
            <a:fillRect/>
          </a:stretch>
        </p:blipFill>
        <p:spPr>
          <a:xfrm>
            <a:off x="3363686" y="11637098"/>
            <a:ext cx="11854542" cy="3448904"/>
          </a:xfrm>
          <a:prstGeom prst="rect">
            <a:avLst/>
          </a:prstGeom>
        </p:spPr>
      </p:pic>
    </p:spTree>
    <p:extLst>
      <p:ext uri="{BB962C8B-B14F-4D97-AF65-F5344CB8AC3E}">
        <p14:creationId xmlns:p14="http://schemas.microsoft.com/office/powerpoint/2010/main" val="33167336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slide" Target="slide21.xml"/><Relationship Id="rId5" Type="http://schemas.openxmlformats.org/officeDocument/2006/relationships/image" Target="../media/image15.png"/><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slide" Target="slide21.xml"/><Relationship Id="rId5" Type="http://schemas.openxmlformats.org/officeDocument/2006/relationships/image" Target="../media/image15.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200.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90.png"/><Relationship Id="rId5" Type="http://schemas.openxmlformats.org/officeDocument/2006/relationships/image" Target="../media/image15.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slide" Target="slide1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0" y="977180"/>
            <a:ext cx="18288000" cy="8483797"/>
          </a:xfrm>
          <a:prstGeom prst="rect">
            <a:avLst/>
          </a:prstGeom>
        </p:spPr>
        <p:txBody>
          <a:bodyPr wrap="square" lIns="0" tIns="0" rIns="0" bIns="0" rtlCol="0" anchor="t">
            <a:spAutoFit/>
          </a:bodyPr>
          <a:lstStyle/>
          <a:p>
            <a:pPr algn="ctr">
              <a:lnSpc>
                <a:spcPct val="150000"/>
              </a:lnSpc>
            </a:pPr>
            <a:r>
              <a:rPr lang="en-US" sz="4800" b="1" dirty="0">
                <a:solidFill>
                  <a:srgbClr val="FF0000"/>
                </a:solidFill>
                <a:latin typeface="Times New Roman" panose="02020603050405020304" pitchFamily="18" charset="0"/>
                <a:cs typeface="Times New Roman" panose="02020603050405020304" pitchFamily="18" charset="0"/>
              </a:rPr>
              <a:t>UỶ BAN NHÂN DÂN HUYỆN TIÊN LÃNG</a:t>
            </a:r>
          </a:p>
          <a:p>
            <a:pPr algn="ctr">
              <a:lnSpc>
                <a:spcPct val="150000"/>
              </a:lnSpc>
            </a:pPr>
            <a:r>
              <a:rPr lang="en-US" sz="4800" b="1" dirty="0">
                <a:solidFill>
                  <a:srgbClr val="FF0000"/>
                </a:solidFill>
                <a:latin typeface="Times New Roman" panose="02020603050405020304" pitchFamily="18" charset="0"/>
                <a:cs typeface="Times New Roman" panose="02020603050405020304" pitchFamily="18" charset="0"/>
              </a:rPr>
              <a:t>TRƯỜNG THCS QUANG PHỤC</a:t>
            </a:r>
          </a:p>
          <a:p>
            <a:pPr algn="ctr">
              <a:lnSpc>
                <a:spcPct val="150000"/>
              </a:lnSpc>
            </a:pPr>
            <a:endParaRPr lang="en-US" sz="4800" b="1" dirty="0">
              <a:solidFill>
                <a:srgbClr val="FF0000"/>
              </a:solidFill>
              <a:latin typeface="Times New Roman" panose="02020603050405020304" pitchFamily="18" charset="0"/>
              <a:cs typeface="Times New Roman" panose="02020603050405020304" pitchFamily="18" charset="0"/>
            </a:endParaRPr>
          </a:p>
          <a:p>
            <a:pPr algn="ctr"/>
            <a:r>
              <a:rPr lang="en-US" sz="4800" b="1" dirty="0">
                <a:solidFill>
                  <a:srgbClr val="FF0000"/>
                </a:solidFill>
                <a:latin typeface="Times New Roman" panose="02020603050405020304" pitchFamily="18" charset="0"/>
                <a:cs typeface="Times New Roman" panose="02020603050405020304" pitchFamily="18" charset="0"/>
              </a:rPr>
              <a:t>HỘI THI GIÁO VIÊN DẠY GIỎI CẤP THCS NĂM HỌC 2024-2025</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5400" b="1" dirty="0">
                <a:solidFill>
                  <a:srgbClr val="FF0000"/>
                </a:solidFill>
                <a:latin typeface="Times New Roman" panose="02020603050405020304" pitchFamily="18" charset="0"/>
                <a:cs typeface="Times New Roman" panose="02020603050405020304" pitchFamily="18" charset="0"/>
              </a:rPr>
              <a:t>NHIỆT LIỆT CHÀO ĐÓN CÁC THẦY CÔ ĐẾN DỰ GIỜ</a:t>
            </a:r>
          </a:p>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5400" i="1" dirty="0">
                <a:solidFill>
                  <a:srgbClr val="FF0000"/>
                </a:solidFill>
                <a:latin typeface="Times New Roman" panose="02020603050405020304" pitchFamily="18" charset="0"/>
                <a:cs typeface="Times New Roman" panose="02020603050405020304" pitchFamily="18" charset="0"/>
              </a:rPr>
              <a:t>Tân Minh, </a:t>
            </a:r>
            <a:r>
              <a:rPr lang="en-US" sz="5400" i="1" dirty="0" err="1">
                <a:solidFill>
                  <a:srgbClr val="FF0000"/>
                </a:solidFill>
                <a:latin typeface="Times New Roman" panose="02020603050405020304" pitchFamily="18" charset="0"/>
                <a:cs typeface="Times New Roman" panose="02020603050405020304" pitchFamily="18" charset="0"/>
              </a:rPr>
              <a:t>ngày</a:t>
            </a:r>
            <a:r>
              <a:rPr lang="en-US" sz="5400" i="1" dirty="0">
                <a:solidFill>
                  <a:srgbClr val="FF0000"/>
                </a:solidFill>
                <a:latin typeface="Times New Roman" panose="02020603050405020304" pitchFamily="18" charset="0"/>
                <a:cs typeface="Times New Roman" panose="02020603050405020304" pitchFamily="18" charset="0"/>
              </a:rPr>
              <a:t> 24 </a:t>
            </a:r>
            <a:r>
              <a:rPr lang="en-US" sz="5400" i="1" dirty="0" err="1">
                <a:solidFill>
                  <a:srgbClr val="FF0000"/>
                </a:solidFill>
                <a:latin typeface="Times New Roman" panose="02020603050405020304" pitchFamily="18" charset="0"/>
                <a:cs typeface="Times New Roman" panose="02020603050405020304" pitchFamily="18" charset="0"/>
              </a:rPr>
              <a:t>tháng</a:t>
            </a:r>
            <a:r>
              <a:rPr lang="en-US" sz="5400" i="1" dirty="0">
                <a:solidFill>
                  <a:srgbClr val="FF0000"/>
                </a:solidFill>
                <a:latin typeface="Times New Roman" panose="02020603050405020304" pitchFamily="18" charset="0"/>
                <a:cs typeface="Times New Roman" panose="02020603050405020304" pitchFamily="18" charset="0"/>
              </a:rPr>
              <a:t> 2 </a:t>
            </a:r>
            <a:r>
              <a:rPr lang="en-US" sz="5400" i="1" dirty="0" err="1">
                <a:solidFill>
                  <a:srgbClr val="FF0000"/>
                </a:solidFill>
                <a:latin typeface="Times New Roman" panose="02020603050405020304" pitchFamily="18" charset="0"/>
                <a:cs typeface="Times New Roman" panose="02020603050405020304" pitchFamily="18" charset="0"/>
              </a:rPr>
              <a:t>năm</a:t>
            </a:r>
            <a:r>
              <a:rPr lang="en-US" sz="5400" i="1" dirty="0">
                <a:solidFill>
                  <a:srgbClr val="FF0000"/>
                </a:solidFill>
                <a:latin typeface="Times New Roman" panose="02020603050405020304" pitchFamily="18" charset="0"/>
                <a:cs typeface="Times New Roman" panose="02020603050405020304" pitchFamily="18" charset="0"/>
              </a:rPr>
              <a:t> 2025 </a:t>
            </a:r>
          </a:p>
        </p:txBody>
      </p:sp>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4. </a:t>
            </a:r>
            <a:r>
              <a:rPr lang="en-US" sz="4800" b="1" dirty="0" err="1">
                <a:solidFill>
                  <a:prstClr val="white"/>
                </a:solidFill>
                <a:latin typeface="Arial" panose="020B0604020202020204" pitchFamily="34" charset="0"/>
                <a:cs typeface="Arial" panose="020B0604020202020204" pitchFamily="34" charset="0"/>
              </a:rPr>
              <a:t>Sắp</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xếp</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P:</a:t>
            </a: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txBody>
            <a:bodyPr/>
            <a:lstStyle/>
            <a:p>
              <a:endParaRPr lang="en-US"/>
            </a:p>
          </p:txBody>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+ 1 - 3x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- 2x + 1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- 3x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350643" y="-1802605"/>
            <a:ext cx="4804430" cy="4907756"/>
          </a:xfrm>
          <a:prstGeom prst="rect">
            <a:avLst/>
          </a:prstGeom>
        </p:spPr>
        <p:txBody>
          <a:bodyPr lIns="50800" tIns="50800" rIns="50800" bIns="50800" rtlCol="0" anchor="ctr"/>
          <a:lstStyle/>
          <a:p>
            <a:pPr algn="ctr">
              <a:lnSpc>
                <a:spcPts val="3600"/>
              </a:lnSpc>
            </a:pPr>
            <a:endParaRPr/>
          </a:p>
        </p:txBody>
      </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txBody>
            <a:bodyPr/>
            <a:lstStyle/>
            <a:p>
              <a:endParaRPr lang="en-US"/>
            </a:p>
          </p:txBody>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HĐ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495300"/>
            <a:ext cx="3627145"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Luyện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tập</a:t>
            </a:r>
            <a:r>
              <a:rPr lang="en-US" sz="4400" b="1" dirty="0">
                <a:solidFill>
                  <a:srgbClr val="C00000"/>
                </a:solidFill>
                <a:latin typeface="Arial" panose="020B0604020202020204" pitchFamily="34" charset="0"/>
                <a:cs typeface="Arial" panose="020B0604020202020204" pitchFamily="34" charset="0"/>
              </a:rPr>
              <a:t> 4</a:t>
            </a:r>
          </a:p>
        </p:txBody>
      </p:sp>
      <p:sp>
        <p:nvSpPr>
          <p:cNvPr id="23" name="Rectangle 22"/>
          <p:cNvSpPr/>
          <p:nvPr/>
        </p:nvSpPr>
        <p:spPr>
          <a:xfrm>
            <a:off x="990600" y="2552700"/>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 name="Rectangle 1"/>
              <p:cNvSpPr/>
              <p:nvPr/>
            </p:nvSpPr>
            <p:spPr>
              <a:xfrm>
                <a:off x="990600" y="4533900"/>
                <a:ext cx="8991600" cy="3898440"/>
              </a:xfrm>
              <a:prstGeom prst="rect">
                <a:avLst/>
              </a:prstGeom>
            </p:spPr>
            <p:txBody>
              <a:bodyPr wrap="square">
                <a:spAutoFit/>
              </a:bodyPr>
              <a:lstStyle/>
              <a:p>
                <a:pPr>
                  <a:lnSpc>
                    <a:spcPct val="200000"/>
                  </a:lnSpc>
                </a:pPr>
                <a:r>
                  <a:rPr lang="pt-BR" sz="4400" dirty="0">
                    <a:latin typeface="Arial" panose="020B0604020202020204" pitchFamily="34" charset="0"/>
                    <a:cs typeface="Arial" panose="020B0604020202020204" pitchFamily="34" charset="0"/>
                  </a:rPr>
                  <a:t>a) A = 3x - 4x</a:t>
                </a:r>
                <a:r>
                  <a:rPr lang="pt-BR" sz="4400" baseline="30000" dirty="0">
                    <a:latin typeface="Arial" panose="020B0604020202020204" pitchFamily="34" charset="0"/>
                    <a:cs typeface="Arial" panose="020B0604020202020204" pitchFamily="34" charset="0"/>
                  </a:rPr>
                  <a:t>4</a:t>
                </a:r>
                <a:r>
                  <a:rPr lang="pt-BR" sz="4400" dirty="0">
                    <a:latin typeface="Arial" panose="020B0604020202020204" pitchFamily="34" charset="0"/>
                    <a:cs typeface="Arial" panose="020B0604020202020204" pitchFamily="34" charset="0"/>
                  </a:rPr>
                  <a:t> + x</a:t>
                </a:r>
                <a:r>
                  <a:rPr lang="pt-BR" sz="4400" baseline="30000" dirty="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B = -2x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- 5x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+ 4x + 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- 5  </a:t>
                </a:r>
              </a:p>
              <a:p>
                <a:pPr>
                  <a:lnSpc>
                    <a:spcPct val="150000"/>
                  </a:lnSpc>
                </a:pPr>
                <a:r>
                  <a:rPr lang="pt-BR" sz="4400" dirty="0">
                    <a:latin typeface="Arial" panose="020B0604020202020204" pitchFamily="34" charset="0"/>
                    <a:cs typeface="Arial" panose="020B0604020202020204" pitchFamily="34" charset="0"/>
                  </a:rPr>
                  <a:t>c) C = 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a:latin typeface="Arial" panose="020B0604020202020204" pitchFamily="34" charset="0"/>
                    <a:cs typeface="Arial" panose="020B0604020202020204" pitchFamily="34" charset="0"/>
                  </a:rPr>
                  <a:t>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a:latin typeface="Arial" panose="020B0604020202020204" pitchFamily="34" charset="0"/>
                    <a:cs typeface="Arial" panose="020B0604020202020204" pitchFamily="34" charset="0"/>
                  </a:rPr>
                  <a:t>x - 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+ 6x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a:t>
                </a:r>
              </a:p>
            </p:txBody>
          </p:sp>
        </mc:Choice>
        <mc:Fallback xmlns="">
          <p:sp>
            <p:nvSpPr>
              <p:cNvPr id="2" name="Rectangle 1"/>
              <p:cNvSpPr>
                <a:spLocks noRot="1" noChangeAspect="1" noMove="1" noResize="1" noEditPoints="1" noAdjustHandles="1" noChangeArrowheads="1" noChangeShapeType="1" noTextEdit="1"/>
              </p:cNvSpPr>
              <p:nvPr/>
            </p:nvSpPr>
            <p:spPr>
              <a:xfrm>
                <a:off x="990600" y="4533900"/>
                <a:ext cx="8991600" cy="3898440"/>
              </a:xfrm>
              <a:prstGeom prst="rect">
                <a:avLst/>
              </a:prstGeom>
              <a:blipFill>
                <a:blip r:embed="rId4"/>
                <a:stretch>
                  <a:fillRect l="-2780" r="-3186" b="-1878"/>
                </a:stretch>
              </a:blipFill>
            </p:spPr>
            <p:txBody>
              <a:bodyPr/>
              <a:lstStyle/>
              <a:p>
                <a:r>
                  <a:rPr lang="en-US">
                    <a:noFill/>
                  </a:rPr>
                  <a:t> </a:t>
                </a:r>
              </a:p>
            </p:txBody>
          </p:sp>
        </mc:Fallback>
      </mc:AlternateContent>
      <p:pic>
        <p:nvPicPr>
          <p:cNvPr id="3" name="Get Pumped Countdown! 5-Minute Workout Timer with Music ⧸⧸ Cool Audio Visual Effects">
            <a:hlinkClick r:id="" action="ppaction://media"/>
            <a:extLst>
              <a:ext uri="{FF2B5EF4-FFF2-40B4-BE49-F238E27FC236}">
                <a16:creationId xmlns:a16="http://schemas.microsoft.com/office/drawing/2014/main" id="{30C0AF67-B64E-4005-ED83-EF18282787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15600" y="4838700"/>
            <a:ext cx="7772400" cy="493395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03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9512">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bldLst>
      <p:bldP spid="20" grpId="0"/>
      <p:bldP spid="21" grpId="0"/>
      <p:bldP spid="2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3413517551"/>
              </p:ext>
            </p:extLst>
          </p:nvPr>
        </p:nvGraphicFramePr>
        <p:xfrm>
          <a:off x="1295400" y="1111887"/>
          <a:ext cx="14958061" cy="8981436"/>
        </p:xfrm>
        <a:graphic>
          <a:graphicData uri="http://schemas.openxmlformats.org/drawingml/2006/table">
            <a:tbl>
              <a:tblPr/>
              <a:tblGrid>
                <a:gridCol w="3126105">
                  <a:extLst>
                    <a:ext uri="{9D8B030D-6E8A-4147-A177-3AD203B41FA5}">
                      <a16:colId xmlns:a16="http://schemas.microsoft.com/office/drawing/2014/main" val="20000"/>
                    </a:ext>
                  </a:extLst>
                </a:gridCol>
                <a:gridCol w="4285616">
                  <a:extLst>
                    <a:ext uri="{9D8B030D-6E8A-4147-A177-3AD203B41FA5}">
                      <a16:colId xmlns:a16="http://schemas.microsoft.com/office/drawing/2014/main" val="20001"/>
                    </a:ext>
                  </a:extLst>
                </a:gridCol>
                <a:gridCol w="4243070">
                  <a:extLst>
                    <a:ext uri="{9D8B030D-6E8A-4147-A177-3AD203B41FA5}">
                      <a16:colId xmlns:a16="http://schemas.microsoft.com/office/drawing/2014/main" val="20002"/>
                    </a:ext>
                  </a:extLst>
                </a:gridCol>
                <a:gridCol w="3303270">
                  <a:extLst>
                    <a:ext uri="{9D8B030D-6E8A-4147-A177-3AD203B41FA5}">
                      <a16:colId xmlns:a16="http://schemas.microsoft.com/office/drawing/2014/main" val="20003"/>
                    </a:ext>
                  </a:extLst>
                </a:gridCol>
              </a:tblGrid>
              <a:tr h="858516">
                <a:tc>
                  <a:txBody>
                    <a:bodyPr/>
                    <a:lstStyle/>
                    <a:p>
                      <a:pPr indent="0" algn="ctr">
                        <a:buNone/>
                      </a:pPr>
                      <a:r>
                        <a:rPr lang="en-US" sz="4100" b="1">
                          <a:solidFill>
                            <a:srgbClr val="7030A0"/>
                          </a:solidFill>
                          <a:latin typeface="Times New Roman" panose="02020603050405020304" charset="0"/>
                          <a:cs typeface="Times New Roman" panose="02020603050405020304" charset="0"/>
                        </a:rPr>
                        <a:t>Tiêu chí</a:t>
                      </a:r>
                      <a:endParaRPr lang="en-US" sz="4100" b="1">
                        <a:solidFill>
                          <a:srgbClr val="7030A0"/>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1">
                          <a:solidFill>
                            <a:srgbClr val="7030A0"/>
                          </a:solidFill>
                          <a:latin typeface="Times New Roman" panose="02020603050405020304" charset="0"/>
                          <a:cs typeface="Times New Roman" panose="02020603050405020304" charset="0"/>
                        </a:rPr>
                        <a:t>Mức 3 </a:t>
                      </a:r>
                      <a:endParaRPr lang="en-US" sz="4100" b="1">
                        <a:solidFill>
                          <a:srgbClr val="7030A0"/>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1">
                          <a:solidFill>
                            <a:srgbClr val="7030A0"/>
                          </a:solidFill>
                          <a:latin typeface="Times New Roman" panose="02020603050405020304" charset="0"/>
                          <a:cs typeface="Times New Roman" panose="02020603050405020304" charset="0"/>
                        </a:rPr>
                        <a:t>Mức 2</a:t>
                      </a:r>
                      <a:endParaRPr lang="en-US" sz="4100" b="1">
                        <a:solidFill>
                          <a:srgbClr val="7030A0"/>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1" dirty="0" err="1">
                          <a:solidFill>
                            <a:srgbClr val="7030A0"/>
                          </a:solidFill>
                          <a:latin typeface="Times New Roman" panose="02020603050405020304" charset="0"/>
                          <a:cs typeface="Times New Roman" panose="02020603050405020304" charset="0"/>
                        </a:rPr>
                        <a:t>Mức</a:t>
                      </a:r>
                      <a:r>
                        <a:rPr lang="en-US" sz="4100" b="1" dirty="0">
                          <a:solidFill>
                            <a:srgbClr val="7030A0"/>
                          </a:solidFill>
                          <a:latin typeface="Times New Roman" panose="02020603050405020304" charset="0"/>
                          <a:cs typeface="Times New Roman" panose="02020603050405020304" charset="0"/>
                        </a:rPr>
                        <a:t> 1 </a:t>
                      </a:r>
                      <a:endParaRPr lang="en-US" sz="4100" b="1" dirty="0">
                        <a:solidFill>
                          <a:srgbClr val="7030A0"/>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8880">
                <a:tc>
                  <a:txBody>
                    <a:bodyPr/>
                    <a:lstStyle/>
                    <a:p>
                      <a:pPr indent="0" algn="ctr">
                        <a:buNone/>
                      </a:pPr>
                      <a:r>
                        <a:rPr lang="en-US" sz="4100" b="1">
                          <a:latin typeface="Times New Roman" panose="02020603050405020304" charset="0"/>
                          <a:ea typeface="Times New Roman" panose="02020603050405020304" charset="0"/>
                          <a:cs typeface="Times New Roman" panose="02020603050405020304" charset="0"/>
                        </a:rPr>
                        <a:t>Nội dung</a:t>
                      </a:r>
                    </a:p>
                    <a:p>
                      <a:pPr indent="0" algn="ctr">
                        <a:buNone/>
                      </a:pPr>
                      <a:r>
                        <a:rPr lang="en-US" sz="4100" b="1">
                          <a:latin typeface="Times New Roman" panose="02020603050405020304" charset="0"/>
                          <a:ea typeface="Times New Roman" panose="02020603050405020304" charset="0"/>
                          <a:cs typeface="Times New Roman" panose="02020603050405020304" charset="0"/>
                        </a:rPr>
                        <a:t>(8 điểm)</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0" dirty="0" err="1">
                          <a:latin typeface="Times New Roman" panose="02020603050405020304" charset="0"/>
                          <a:cs typeface="Times New Roman" panose="02020603050405020304" charset="0"/>
                        </a:rPr>
                        <a:t>Viết</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câu</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trả</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lời</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chính</a:t>
                      </a:r>
                      <a:r>
                        <a:rPr lang="en-US" sz="4100" b="0" baseline="0" dirty="0">
                          <a:latin typeface="Times New Roman" panose="02020603050405020304" charset="0"/>
                          <a:cs typeface="Times New Roman" panose="02020603050405020304" charset="0"/>
                        </a:rPr>
                        <a:t> </a:t>
                      </a:r>
                      <a:r>
                        <a:rPr lang="en-US" sz="4100" b="0" baseline="0" dirty="0" err="1">
                          <a:latin typeface="Times New Roman" panose="02020603050405020304" charset="0"/>
                          <a:cs typeface="Times New Roman" panose="02020603050405020304" charset="0"/>
                        </a:rPr>
                        <a:t>xác</a:t>
                      </a:r>
                      <a:endParaRPr lang="en-US" sz="4100" b="0" dirty="0">
                        <a:latin typeface="Times New Roman" panose="02020603050405020304" charset="0"/>
                        <a:cs typeface="Times New Roman" panose="02020603050405020304" charset="0"/>
                      </a:endParaRPr>
                    </a:p>
                    <a:p>
                      <a:pPr indent="0" algn="ctr">
                        <a:buNone/>
                      </a:pPr>
                      <a:r>
                        <a:rPr lang="en-US" sz="4100" b="1" dirty="0">
                          <a:latin typeface="Times New Roman" panose="02020603050405020304" charset="0"/>
                          <a:ea typeface="Times New Roman" panose="02020603050405020304" charset="0"/>
                          <a:cs typeface="Times New Roman" panose="02020603050405020304" charset="0"/>
                        </a:rPr>
                        <a:t>(8 </a:t>
                      </a:r>
                      <a:r>
                        <a:rPr lang="en-US" sz="4100" b="1" dirty="0" err="1">
                          <a:latin typeface="Times New Roman" panose="02020603050405020304" charset="0"/>
                          <a:ea typeface="Times New Roman" panose="02020603050405020304" charset="0"/>
                          <a:cs typeface="Times New Roman" panose="02020603050405020304" charset="0"/>
                        </a:rPr>
                        <a:t>điểm</a:t>
                      </a:r>
                      <a:r>
                        <a:rPr lang="en-US" sz="4100" b="1" dirty="0">
                          <a:latin typeface="Times New Roman" panose="02020603050405020304" charset="0"/>
                          <a:ea typeface="Times New Roman" panose="02020603050405020304" charset="0"/>
                          <a:cs typeface="Times New Roman" panose="02020603050405020304" charset="0"/>
                        </a:rPr>
                        <a:t>)</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0" baseline="0" dirty="0" err="1">
                          <a:latin typeface="Times New Roman" panose="02020603050405020304" charset="0"/>
                          <a:cs typeface="Times New Roman" panose="02020603050405020304" charset="0"/>
                        </a:rPr>
                        <a:t>Trả</a:t>
                      </a:r>
                      <a:r>
                        <a:rPr lang="en-US" sz="4100" b="0" baseline="0" dirty="0">
                          <a:latin typeface="Times New Roman" panose="02020603050405020304" charset="0"/>
                          <a:cs typeface="Times New Roman" panose="02020603050405020304" charset="0"/>
                        </a:rPr>
                        <a:t> </a:t>
                      </a:r>
                      <a:r>
                        <a:rPr lang="en-US" sz="4100" b="0" baseline="0" dirty="0" err="1">
                          <a:latin typeface="Times New Roman" panose="02020603050405020304" charset="0"/>
                          <a:cs typeface="Times New Roman" panose="02020603050405020304" charset="0"/>
                        </a:rPr>
                        <a:t>lời</a:t>
                      </a:r>
                      <a:r>
                        <a:rPr lang="en-US" sz="4100" b="0" baseline="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đúng</a:t>
                      </a:r>
                      <a:r>
                        <a:rPr lang="en-US" sz="4100" b="0" dirty="0">
                          <a:latin typeface="Times New Roman" panose="02020603050405020304" charset="0"/>
                          <a:cs typeface="Times New Roman" panose="02020603050405020304" charset="0"/>
                        </a:rPr>
                        <a:t> ý </a:t>
                      </a:r>
                      <a:r>
                        <a:rPr lang="en-US" sz="4100" b="0" dirty="0" err="1">
                          <a:latin typeface="Times New Roman" panose="02020603050405020304" charset="0"/>
                          <a:cs typeface="Times New Roman" panose="02020603050405020304" charset="0"/>
                        </a:rPr>
                        <a:t>nhưng</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chưa</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rõ</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ràng</a:t>
                      </a:r>
                      <a:endParaRPr lang="en-US" sz="4100" b="0" dirty="0">
                        <a:latin typeface="Times New Roman" panose="02020603050405020304" charset="0"/>
                        <a:cs typeface="Times New Roman" panose="02020603050405020304" charset="0"/>
                      </a:endParaRPr>
                    </a:p>
                    <a:p>
                      <a:pPr indent="0" algn="ctr">
                        <a:buNone/>
                      </a:pPr>
                      <a:r>
                        <a:rPr lang="en-US" sz="4100" b="1" dirty="0">
                          <a:latin typeface="Times New Roman" panose="02020603050405020304" charset="0"/>
                          <a:ea typeface="Times New Roman" panose="02020603050405020304" charset="0"/>
                          <a:cs typeface="Times New Roman" panose="02020603050405020304" charset="0"/>
                        </a:rPr>
                        <a:t>(6 </a:t>
                      </a:r>
                      <a:r>
                        <a:rPr lang="en-US" sz="4100" b="1" dirty="0" err="1">
                          <a:latin typeface="Times New Roman" panose="02020603050405020304" charset="0"/>
                          <a:ea typeface="Times New Roman" panose="02020603050405020304" charset="0"/>
                          <a:cs typeface="Times New Roman" panose="02020603050405020304" charset="0"/>
                        </a:rPr>
                        <a:t>đến</a:t>
                      </a:r>
                      <a:r>
                        <a:rPr lang="en-US" sz="4100" b="1" dirty="0">
                          <a:latin typeface="Times New Roman" panose="02020603050405020304" charset="0"/>
                          <a:ea typeface="Times New Roman" panose="02020603050405020304" charset="0"/>
                          <a:cs typeface="Times New Roman" panose="02020603050405020304" charset="0"/>
                        </a:rPr>
                        <a:t> 7 </a:t>
                      </a:r>
                      <a:r>
                        <a:rPr lang="en-US" sz="4100" b="1" dirty="0" err="1">
                          <a:latin typeface="Times New Roman" panose="02020603050405020304" charset="0"/>
                          <a:ea typeface="Times New Roman" panose="02020603050405020304" charset="0"/>
                          <a:cs typeface="Times New Roman" panose="02020603050405020304" charset="0"/>
                        </a:rPr>
                        <a:t>điểm</a:t>
                      </a:r>
                      <a:r>
                        <a:rPr lang="en-US" sz="4100" b="1" dirty="0">
                          <a:latin typeface="Times New Roman" panose="02020603050405020304" charset="0"/>
                          <a:ea typeface="Times New Roman" panose="02020603050405020304" charset="0"/>
                          <a:cs typeface="Times New Roman" panose="02020603050405020304" charset="0"/>
                        </a:rPr>
                        <a:t>)</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0" dirty="0" err="1">
                          <a:latin typeface="Times New Roman" panose="02020603050405020304" charset="0"/>
                          <a:ea typeface="Times New Roman" panose="02020603050405020304" charset="0"/>
                          <a:cs typeface="Times New Roman" panose="02020603050405020304" charset="0"/>
                        </a:rPr>
                        <a:t>Chưa</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hoàn</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thành</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bài</a:t>
                      </a:r>
                      <a:endParaRPr lang="en-US" sz="4100" b="0" dirty="0">
                        <a:latin typeface="Times New Roman" panose="02020603050405020304" charset="0"/>
                        <a:ea typeface="Times New Roman" panose="02020603050405020304" charset="0"/>
                        <a:cs typeface="Times New Roman" panose="02020603050405020304" charset="0"/>
                      </a:endParaRPr>
                    </a:p>
                    <a:p>
                      <a:pPr indent="0" algn="ctr">
                        <a:buNone/>
                      </a:pPr>
                      <a:endParaRPr lang="en-US" sz="4100" b="0" dirty="0">
                        <a:latin typeface="Times New Roman" panose="02020603050405020304" charset="0"/>
                        <a:ea typeface="Times New Roman" panose="02020603050405020304" charset="0"/>
                        <a:cs typeface="Times New Roman" panose="02020603050405020304" charset="0"/>
                      </a:endParaRPr>
                    </a:p>
                    <a:p>
                      <a:pPr indent="0" algn="ctr">
                        <a:buNone/>
                      </a:pPr>
                      <a:r>
                        <a:rPr lang="en-US" sz="4100" b="1" dirty="0">
                          <a:latin typeface="Times New Roman" panose="02020603050405020304" charset="0"/>
                          <a:ea typeface="Times New Roman" panose="02020603050405020304" charset="0"/>
                          <a:cs typeface="Times New Roman" panose="02020603050405020304" charset="0"/>
                        </a:rPr>
                        <a:t>(0 </a:t>
                      </a:r>
                      <a:r>
                        <a:rPr lang="en-US" sz="4100" b="1" dirty="0" err="1">
                          <a:latin typeface="Times New Roman" panose="02020603050405020304" charset="0"/>
                          <a:ea typeface="Times New Roman" panose="02020603050405020304" charset="0"/>
                          <a:cs typeface="Times New Roman" panose="02020603050405020304" charset="0"/>
                        </a:rPr>
                        <a:t>đến</a:t>
                      </a:r>
                      <a:r>
                        <a:rPr lang="en-US" sz="4100" b="1" dirty="0">
                          <a:latin typeface="Times New Roman" panose="02020603050405020304" charset="0"/>
                          <a:ea typeface="Times New Roman" panose="02020603050405020304" charset="0"/>
                          <a:cs typeface="Times New Roman" panose="02020603050405020304" charset="0"/>
                        </a:rPr>
                        <a:t> 5 </a:t>
                      </a:r>
                      <a:r>
                        <a:rPr lang="en-US" sz="4100" b="1" dirty="0" err="1">
                          <a:latin typeface="Times New Roman" panose="02020603050405020304" charset="0"/>
                          <a:ea typeface="Times New Roman" panose="02020603050405020304" charset="0"/>
                          <a:cs typeface="Times New Roman" panose="02020603050405020304" charset="0"/>
                        </a:rPr>
                        <a:t>điểm</a:t>
                      </a:r>
                      <a:r>
                        <a:rPr lang="en-US" sz="4100" b="1" dirty="0">
                          <a:latin typeface="Times New Roman" panose="02020603050405020304" charset="0"/>
                          <a:ea typeface="Times New Roman" panose="02020603050405020304" charset="0"/>
                          <a:cs typeface="Times New Roman" panose="02020603050405020304" charset="0"/>
                        </a:rPr>
                        <a:t>)</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68880">
                <a:tc>
                  <a:txBody>
                    <a:bodyPr/>
                    <a:lstStyle/>
                    <a:p>
                      <a:pPr indent="0" algn="ctr">
                        <a:buNone/>
                      </a:pPr>
                      <a:r>
                        <a:rPr lang="en-US" sz="4100" b="1">
                          <a:latin typeface="Times New Roman" panose="02020603050405020304" charset="0"/>
                          <a:ea typeface="Times New Roman" panose="02020603050405020304" charset="0"/>
                          <a:cs typeface="Times New Roman" panose="02020603050405020304" charset="0"/>
                        </a:rPr>
                        <a:t>Trình bày</a:t>
                      </a:r>
                    </a:p>
                    <a:p>
                      <a:pPr indent="0" algn="ctr">
                        <a:buNone/>
                      </a:pPr>
                      <a:r>
                        <a:rPr lang="en-US" sz="4100" b="1">
                          <a:latin typeface="Times New Roman" panose="02020603050405020304" charset="0"/>
                          <a:ea typeface="Times New Roman" panose="02020603050405020304" charset="0"/>
                          <a:cs typeface="Times New Roman" panose="02020603050405020304" charset="0"/>
                          <a:sym typeface="+mn-ea"/>
                        </a:rPr>
                        <a:t>(1 điểm)</a:t>
                      </a:r>
                    </a:p>
                    <a:p>
                      <a:pPr indent="0" algn="ctr">
                        <a:buNone/>
                      </a:pPr>
                      <a:endParaRPr lang="en-US" sz="4100" b="1">
                        <a:latin typeface="Times New Roman" panose="02020603050405020304" charset="0"/>
                        <a:ea typeface="Times New Roman" panose="02020603050405020304" charset="0"/>
                        <a:cs typeface="Times New Roman" panose="02020603050405020304" charset="0"/>
                      </a:endParaRPr>
                    </a:p>
                    <a:p>
                      <a:pPr indent="0" algn="ctr">
                        <a:buNone/>
                      </a:pPr>
                      <a:endParaRPr lang="en-US" sz="41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0" dirty="0" err="1">
                          <a:latin typeface="Times New Roman" panose="02020603050405020304" charset="0"/>
                          <a:ea typeface="Times New Roman" panose="02020603050405020304" charset="0"/>
                          <a:cs typeface="Times New Roman" panose="02020603050405020304" charset="0"/>
                        </a:rPr>
                        <a:t>Khoa</a:t>
                      </a:r>
                      <a:r>
                        <a:rPr lang="en-US" sz="4100" b="0" baseline="0" dirty="0">
                          <a:latin typeface="Times New Roman" panose="02020603050405020304" charset="0"/>
                          <a:ea typeface="Times New Roman" panose="02020603050405020304" charset="0"/>
                          <a:cs typeface="Times New Roman" panose="02020603050405020304" charset="0"/>
                        </a:rPr>
                        <a:t> </a:t>
                      </a:r>
                      <a:r>
                        <a:rPr lang="en-US" sz="4100" b="0" baseline="0" dirty="0" err="1">
                          <a:latin typeface="Times New Roman" panose="02020603050405020304" charset="0"/>
                          <a:ea typeface="Times New Roman" panose="02020603050405020304" charset="0"/>
                          <a:cs typeface="Times New Roman" panose="02020603050405020304" charset="0"/>
                        </a:rPr>
                        <a:t>học</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sạch</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đẹp</a:t>
                      </a:r>
                      <a:endParaRPr lang="en-US" sz="4100" b="0" dirty="0">
                        <a:latin typeface="Times New Roman" panose="02020603050405020304" charset="0"/>
                        <a:ea typeface="Times New Roman" panose="02020603050405020304" charset="0"/>
                        <a:cs typeface="Times New Roman" panose="02020603050405020304" charset="0"/>
                      </a:endParaRPr>
                    </a:p>
                    <a:p>
                      <a:pPr indent="0" algn="ctr">
                        <a:buNone/>
                      </a:pPr>
                      <a:r>
                        <a:rPr lang="en-US" sz="4100" b="1" dirty="0">
                          <a:latin typeface="Times New Roman" panose="02020603050405020304" charset="0"/>
                          <a:ea typeface="Times New Roman" panose="02020603050405020304" charset="0"/>
                          <a:cs typeface="Times New Roman" panose="02020603050405020304" charset="0"/>
                          <a:sym typeface="+mn-ea"/>
                        </a:rPr>
                        <a:t>(1 </a:t>
                      </a:r>
                      <a:r>
                        <a:rPr lang="en-US" sz="4100" b="1" dirty="0" err="1">
                          <a:latin typeface="Times New Roman" panose="02020603050405020304" charset="0"/>
                          <a:ea typeface="Times New Roman" panose="02020603050405020304" charset="0"/>
                          <a:cs typeface="Times New Roman" panose="02020603050405020304" charset="0"/>
                          <a:sym typeface="+mn-ea"/>
                        </a:rPr>
                        <a:t>điểm</a:t>
                      </a:r>
                      <a:r>
                        <a:rPr lang="en-US" sz="4100" b="1" dirty="0">
                          <a:latin typeface="Times New Roman" panose="02020603050405020304" charset="0"/>
                          <a:ea typeface="Times New Roman" panose="02020603050405020304" charset="0"/>
                          <a:cs typeface="Times New Roman" panose="02020603050405020304" charset="0"/>
                          <a:sym typeface="+mn-ea"/>
                        </a:rPr>
                        <a:t>)</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0" dirty="0" err="1">
                          <a:latin typeface="Times New Roman" panose="02020603050405020304" charset="0"/>
                          <a:ea typeface="Times New Roman" panose="02020603050405020304" charset="0"/>
                          <a:cs typeface="Times New Roman" panose="02020603050405020304" charset="0"/>
                        </a:rPr>
                        <a:t>Chưa</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sạch</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đẹp</a:t>
                      </a:r>
                      <a:endParaRPr lang="en-US" sz="4100" b="0" dirty="0">
                        <a:latin typeface="Times New Roman" panose="02020603050405020304" charset="0"/>
                        <a:ea typeface="Times New Roman" panose="02020603050405020304" charset="0"/>
                        <a:cs typeface="Times New Roman" panose="02020603050405020304" charset="0"/>
                      </a:endParaRPr>
                    </a:p>
                    <a:p>
                      <a:pPr indent="0" algn="ctr">
                        <a:buNone/>
                      </a:pPr>
                      <a:endParaRPr lang="en-US" sz="4100" b="1" dirty="0">
                        <a:latin typeface="Times New Roman" panose="02020603050405020304" charset="0"/>
                        <a:ea typeface="Times New Roman" panose="02020603050405020304" charset="0"/>
                        <a:cs typeface="Times New Roman" panose="02020603050405020304" charset="0"/>
                        <a:sym typeface="+mn-ea"/>
                      </a:endParaRPr>
                    </a:p>
                    <a:p>
                      <a:pPr indent="0" algn="ctr">
                        <a:buNone/>
                      </a:pPr>
                      <a:r>
                        <a:rPr lang="en-US" sz="4100" b="1" dirty="0">
                          <a:latin typeface="Times New Roman" panose="02020603050405020304" charset="0"/>
                          <a:ea typeface="Times New Roman" panose="02020603050405020304" charset="0"/>
                          <a:cs typeface="Times New Roman" panose="02020603050405020304" charset="0"/>
                          <a:sym typeface="+mn-ea"/>
                        </a:rPr>
                        <a:t>(0,5 </a:t>
                      </a:r>
                      <a:r>
                        <a:rPr lang="en-US" sz="4100" b="1" dirty="0" err="1">
                          <a:latin typeface="Times New Roman" panose="02020603050405020304" charset="0"/>
                          <a:ea typeface="Times New Roman" panose="02020603050405020304" charset="0"/>
                          <a:cs typeface="Times New Roman" panose="02020603050405020304" charset="0"/>
                          <a:sym typeface="+mn-ea"/>
                        </a:rPr>
                        <a:t>điểm</a:t>
                      </a:r>
                      <a:r>
                        <a:rPr lang="en-US" sz="4100" b="1" dirty="0">
                          <a:latin typeface="Times New Roman" panose="02020603050405020304" charset="0"/>
                          <a:ea typeface="Times New Roman" panose="02020603050405020304" charset="0"/>
                          <a:cs typeface="Times New Roman" panose="02020603050405020304" charset="0"/>
                          <a:sym typeface="+mn-ea"/>
                        </a:rPr>
                        <a:t>)</a:t>
                      </a:r>
                      <a:endParaRPr lang="en-US" sz="41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0" dirty="0" err="1">
                          <a:latin typeface="Times New Roman" panose="02020603050405020304" charset="0"/>
                          <a:cs typeface="Times New Roman" panose="02020603050405020304" charset="0"/>
                        </a:rPr>
                        <a:t>Chưa</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khoa</a:t>
                      </a:r>
                      <a:r>
                        <a:rPr lang="en-US" sz="4100" b="0" baseline="0" dirty="0">
                          <a:latin typeface="Times New Roman" panose="02020603050405020304" charset="0"/>
                          <a:cs typeface="Times New Roman" panose="02020603050405020304" charset="0"/>
                        </a:rPr>
                        <a:t> </a:t>
                      </a:r>
                      <a:r>
                        <a:rPr lang="en-US" sz="4100" b="0" baseline="0" dirty="0" err="1">
                          <a:latin typeface="Times New Roman" panose="02020603050405020304" charset="0"/>
                          <a:cs typeface="Times New Roman" panose="02020603050405020304" charset="0"/>
                        </a:rPr>
                        <a:t>học</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chưa</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sạch</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đẹp</a:t>
                      </a:r>
                      <a:endParaRPr lang="en-US" sz="4100" b="0" dirty="0">
                        <a:latin typeface="Times New Roman" panose="02020603050405020304" charset="0"/>
                        <a:cs typeface="Times New Roman" panose="02020603050405020304" charset="0"/>
                      </a:endParaRPr>
                    </a:p>
                    <a:p>
                      <a:pPr indent="0" algn="ctr">
                        <a:buNone/>
                      </a:pPr>
                      <a:r>
                        <a:rPr lang="en-US" sz="4100" b="1" dirty="0">
                          <a:latin typeface="Times New Roman" panose="02020603050405020304" charset="0"/>
                          <a:ea typeface="Times New Roman" panose="02020603050405020304" charset="0"/>
                          <a:cs typeface="Times New Roman" panose="02020603050405020304" charset="0"/>
                          <a:sym typeface="+mn-ea"/>
                        </a:rPr>
                        <a:t>(0,25 </a:t>
                      </a:r>
                      <a:r>
                        <a:rPr lang="en-US" sz="4100" b="1" dirty="0" err="1">
                          <a:latin typeface="Times New Roman" panose="02020603050405020304" charset="0"/>
                          <a:ea typeface="Times New Roman" panose="02020603050405020304" charset="0"/>
                          <a:cs typeface="Times New Roman" panose="02020603050405020304" charset="0"/>
                          <a:sym typeface="+mn-ea"/>
                        </a:rPr>
                        <a:t>điểm</a:t>
                      </a:r>
                      <a:r>
                        <a:rPr lang="en-US" sz="4100" b="1" dirty="0">
                          <a:latin typeface="Times New Roman" panose="02020603050405020304" charset="0"/>
                          <a:ea typeface="Times New Roman" panose="02020603050405020304" charset="0"/>
                          <a:cs typeface="Times New Roman" panose="02020603050405020304" charset="0"/>
                          <a:sym typeface="+mn-ea"/>
                        </a:rPr>
                        <a:t>)</a:t>
                      </a:r>
                      <a:endParaRPr lang="en-US" sz="41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86100">
                <a:tc>
                  <a:txBody>
                    <a:bodyPr/>
                    <a:lstStyle/>
                    <a:p>
                      <a:pPr indent="0" algn="ctr">
                        <a:buNone/>
                      </a:pPr>
                      <a:r>
                        <a:rPr lang="en-US" sz="4100" b="1">
                          <a:latin typeface="Times New Roman" panose="02020603050405020304" charset="0"/>
                          <a:ea typeface="Times New Roman" panose="02020603050405020304" charset="0"/>
                          <a:cs typeface="Times New Roman" panose="02020603050405020304" charset="0"/>
                        </a:rPr>
                        <a:t>Quá trình làm việc nhóm</a:t>
                      </a:r>
                    </a:p>
                    <a:p>
                      <a:pPr indent="0" algn="ctr">
                        <a:buNone/>
                      </a:pPr>
                      <a:r>
                        <a:rPr lang="en-US" sz="4100" b="1">
                          <a:latin typeface="Times New Roman" panose="02020603050405020304" charset="0"/>
                          <a:ea typeface="Times New Roman" panose="02020603050405020304" charset="0"/>
                          <a:cs typeface="Times New Roman" panose="02020603050405020304" charset="0"/>
                          <a:sym typeface="+mn-ea"/>
                        </a:rPr>
                        <a:t>(1 điểm)</a:t>
                      </a:r>
                      <a:endParaRPr lang="en-US" sz="41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0">
                          <a:latin typeface="Times New Roman" panose="02020603050405020304" charset="0"/>
                          <a:ea typeface="Times New Roman" panose="02020603050405020304" charset="0"/>
                          <a:cs typeface="Times New Roman" panose="02020603050405020304" charset="0"/>
                        </a:rPr>
                        <a:t>Có sự hợp tác của các thành viên trong nhóm</a:t>
                      </a:r>
                    </a:p>
                    <a:p>
                      <a:pPr indent="0" algn="ctr">
                        <a:buNone/>
                      </a:pPr>
                      <a:r>
                        <a:rPr lang="en-US" sz="4100" b="1">
                          <a:latin typeface="Times New Roman" panose="02020603050405020304" charset="0"/>
                          <a:ea typeface="Times New Roman" panose="02020603050405020304" charset="0"/>
                          <a:cs typeface="Times New Roman" panose="02020603050405020304" charset="0"/>
                          <a:sym typeface="+mn-ea"/>
                        </a:rPr>
                        <a:t>(1 điểm)</a:t>
                      </a:r>
                    </a:p>
                    <a:p>
                      <a:pPr indent="0" algn="ctr">
                        <a:buNone/>
                      </a:pPr>
                      <a:endParaRPr lang="en-US" sz="41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0" dirty="0" err="1">
                          <a:latin typeface="Times New Roman" panose="02020603050405020304" charset="0"/>
                          <a:ea typeface="Times New Roman" panose="02020603050405020304" charset="0"/>
                          <a:cs typeface="Times New Roman" panose="02020603050405020304" charset="0"/>
                        </a:rPr>
                        <a:t>Có</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một</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số</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thành</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viên</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không</a:t>
                      </a:r>
                      <a:r>
                        <a:rPr lang="en-US" sz="4100" b="0" baseline="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tham</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gia</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làm</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việc</a:t>
                      </a:r>
                      <a:r>
                        <a:rPr lang="en-US" sz="4100" b="0" dirty="0">
                          <a:latin typeface="Times New Roman" panose="02020603050405020304" charset="0"/>
                          <a:ea typeface="Times New Roman" panose="02020603050405020304" charset="0"/>
                          <a:cs typeface="Times New Roman" panose="02020603050405020304" charset="0"/>
                        </a:rPr>
                        <a:t> </a:t>
                      </a:r>
                      <a:r>
                        <a:rPr lang="en-US" sz="4100" b="0" dirty="0" err="1">
                          <a:latin typeface="Times New Roman" panose="02020603050405020304" charset="0"/>
                          <a:ea typeface="Times New Roman" panose="02020603050405020304" charset="0"/>
                          <a:cs typeface="Times New Roman" panose="02020603050405020304" charset="0"/>
                        </a:rPr>
                        <a:t>nhóm</a:t>
                      </a:r>
                      <a:endParaRPr lang="en-US" sz="4100" b="0" dirty="0">
                        <a:latin typeface="Times New Roman" panose="02020603050405020304" charset="0"/>
                        <a:ea typeface="Times New Roman" panose="02020603050405020304" charset="0"/>
                        <a:cs typeface="Times New Roman" panose="02020603050405020304" charset="0"/>
                      </a:endParaRPr>
                    </a:p>
                    <a:p>
                      <a:pPr indent="0" algn="ctr">
                        <a:buNone/>
                      </a:pPr>
                      <a:r>
                        <a:rPr lang="en-US" sz="4100" b="1" dirty="0">
                          <a:latin typeface="Times New Roman" panose="02020603050405020304" charset="0"/>
                          <a:ea typeface="Times New Roman" panose="02020603050405020304" charset="0"/>
                          <a:cs typeface="Times New Roman" panose="02020603050405020304" charset="0"/>
                          <a:sym typeface="+mn-ea"/>
                        </a:rPr>
                        <a:t>(0,5 </a:t>
                      </a:r>
                      <a:r>
                        <a:rPr lang="en-US" sz="4100" b="1" dirty="0" err="1">
                          <a:latin typeface="Times New Roman" panose="02020603050405020304" charset="0"/>
                          <a:ea typeface="Times New Roman" panose="02020603050405020304" charset="0"/>
                          <a:cs typeface="Times New Roman" panose="02020603050405020304" charset="0"/>
                          <a:sym typeface="+mn-ea"/>
                        </a:rPr>
                        <a:t>điểm</a:t>
                      </a:r>
                      <a:r>
                        <a:rPr lang="en-US" sz="4100" b="1" dirty="0">
                          <a:latin typeface="Times New Roman" panose="02020603050405020304" charset="0"/>
                          <a:ea typeface="Times New Roman" panose="02020603050405020304" charset="0"/>
                          <a:cs typeface="Times New Roman" panose="02020603050405020304" charset="0"/>
                          <a:sym typeface="+mn-ea"/>
                        </a:rPr>
                        <a:t>)</a:t>
                      </a:r>
                      <a:endParaRPr lang="en-US" sz="41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4100" b="0" dirty="0" err="1">
                          <a:latin typeface="Times New Roman" panose="02020603050405020304" charset="0"/>
                          <a:cs typeface="Times New Roman" panose="02020603050405020304" charset="0"/>
                        </a:rPr>
                        <a:t>Chỉ</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có</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một</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thành</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viên</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làm</a:t>
                      </a:r>
                      <a:r>
                        <a:rPr lang="en-US" sz="4100" b="0" dirty="0">
                          <a:latin typeface="Times New Roman" panose="02020603050405020304" charset="0"/>
                          <a:cs typeface="Times New Roman" panose="02020603050405020304" charset="0"/>
                        </a:rPr>
                        <a:t> </a:t>
                      </a:r>
                      <a:r>
                        <a:rPr lang="en-US" sz="4100" b="0" dirty="0" err="1">
                          <a:latin typeface="Times New Roman" panose="02020603050405020304" charset="0"/>
                          <a:cs typeface="Times New Roman" panose="02020603050405020304" charset="0"/>
                        </a:rPr>
                        <a:t>việc</a:t>
                      </a:r>
                      <a:endParaRPr lang="en-US" sz="4100" b="0" dirty="0">
                        <a:latin typeface="Times New Roman" panose="02020603050405020304" charset="0"/>
                        <a:cs typeface="Times New Roman" panose="02020603050405020304" charset="0"/>
                      </a:endParaRPr>
                    </a:p>
                    <a:p>
                      <a:pPr indent="0" algn="ctr">
                        <a:buNone/>
                      </a:pPr>
                      <a:r>
                        <a:rPr lang="en-US" sz="4100" b="1" dirty="0">
                          <a:latin typeface="Times New Roman" panose="02020603050405020304" charset="0"/>
                          <a:ea typeface="Times New Roman" panose="02020603050405020304" charset="0"/>
                          <a:cs typeface="Times New Roman" panose="02020603050405020304" charset="0"/>
                          <a:sym typeface="+mn-ea"/>
                        </a:rPr>
                        <a:t>(0,25 </a:t>
                      </a:r>
                      <a:r>
                        <a:rPr lang="en-US" sz="4100" b="1" dirty="0" err="1">
                          <a:latin typeface="Times New Roman" panose="02020603050405020304" charset="0"/>
                          <a:ea typeface="Times New Roman" panose="02020603050405020304" charset="0"/>
                          <a:cs typeface="Times New Roman" panose="02020603050405020304" charset="0"/>
                          <a:sym typeface="+mn-ea"/>
                        </a:rPr>
                        <a:t>điểm</a:t>
                      </a:r>
                      <a:r>
                        <a:rPr lang="en-US" sz="4100" b="1" dirty="0">
                          <a:latin typeface="Times New Roman" panose="02020603050405020304" charset="0"/>
                          <a:ea typeface="Times New Roman" panose="02020603050405020304" charset="0"/>
                          <a:cs typeface="Times New Roman" panose="02020603050405020304" charset="0"/>
                          <a:sym typeface="+mn-ea"/>
                        </a:rPr>
                        <a:t>)</a:t>
                      </a:r>
                      <a:endParaRPr lang="en-US" sz="41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 Box 3"/>
          <p:cNvSpPr txBox="1"/>
          <p:nvPr/>
        </p:nvSpPr>
        <p:spPr>
          <a:xfrm>
            <a:off x="2743201" y="127375"/>
            <a:ext cx="13510260" cy="830997"/>
          </a:xfrm>
          <a:prstGeom prst="rect">
            <a:avLst/>
          </a:prstGeom>
          <a:noFill/>
        </p:spPr>
        <p:txBody>
          <a:bodyPr wrap="square" rtlCol="0">
            <a:spAutoFit/>
          </a:bodyPr>
          <a:lstStyle/>
          <a:p>
            <a:pPr defTabSz="1371600"/>
            <a:r>
              <a:rPr lang="en-US" sz="4800" b="1" dirty="0">
                <a:solidFill>
                  <a:srgbClr val="FF0000"/>
                </a:solidFill>
                <a:latin typeface="Times New Roman" panose="02020603050405020304" pitchFamily="18" charset="0"/>
                <a:cs typeface="Times New Roman" panose="02020603050405020304" pitchFamily="18" charset="0"/>
              </a:rPr>
              <a:t>TIÊU CHÍ ĐÁNH GIÁ HOẠT ĐỘNG NHÓM</a:t>
            </a:r>
          </a:p>
        </p:txBody>
      </p:sp>
    </p:spTree>
    <p:extLst>
      <p:ext uri="{BB962C8B-B14F-4D97-AF65-F5344CB8AC3E}">
        <p14:creationId xmlns:p14="http://schemas.microsoft.com/office/powerpoint/2010/main" val="17353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txBody>
            <a:bodyPr/>
            <a:lstStyle/>
            <a:p>
              <a:endParaRPr lang="en-US"/>
            </a:p>
          </p:txBody>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 = 3x - 4x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+ 3x</a:t>
            </a: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b) B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  </a:t>
            </a:r>
          </a:p>
          <a:p>
            <a:pPr>
              <a:lnSpc>
                <a:spcPct val="150000"/>
              </a:lnSpc>
            </a:pP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- 5 </a:t>
            </a: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- 5</a:t>
            </a:r>
          </a:p>
        </p:txBody>
      </p:sp>
      <mc:AlternateContent xmlns:mc="http://schemas.openxmlformats.org/markup-compatibility/2006" xmlns:a14="http://schemas.microsoft.com/office/drawing/2010/main">
        <mc:Choice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a:latin typeface="Arial" panose="020B0604020202020204" pitchFamily="34" charset="0"/>
                    <a:cs typeface="Arial" panose="020B0604020202020204" pitchFamily="34" charset="0"/>
                  </a:rPr>
                  <a:t>c) C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a:t>
                </a:r>
              </a:p>
              <a:p>
                <a:pPr>
                  <a:lnSpc>
                    <a:spcPct val="130000"/>
                  </a:lnSpc>
                </a:pP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a:latin typeface="Arial" panose="020B0604020202020204" pitchFamily="34" charset="0"/>
                    <a:cs typeface="Arial" panose="020B0604020202020204" pitchFamily="34" charset="0"/>
                  </a:rPr>
                  <a:t>x - 2 </a:t>
                </a:r>
              </a:p>
              <a:p>
                <a:pPr>
                  <a:lnSpc>
                    <a:spcPct val="130000"/>
                  </a:lnSpc>
                </a:pPr>
                <a:r>
                  <a:rPr lang="en-US" sz="4400" dirty="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+ 6x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a:solidFill>
                    <a:schemeClr val="bg1"/>
                  </a:solidFill>
                  <a:latin typeface="Arial" panose="020B0604020202020204" pitchFamily="34" charset="0"/>
                  <a:cs typeface="Arial" panose="020B0604020202020204" pitchFamily="34" charset="0"/>
                </a:rPr>
                <a:t>Chú</a:t>
              </a:r>
              <a:r>
                <a:rPr lang="en-US" sz="4800" b="1" dirty="0">
                  <a:solidFill>
                    <a:schemeClr val="bg1"/>
                  </a:solidFill>
                  <a:latin typeface="Arial" panose="020B0604020202020204" pitchFamily="34" charset="0"/>
                  <a:cs typeface="Arial" panose="020B0604020202020204" pitchFamily="34" charset="0"/>
                </a:rPr>
                <a:t> ý</a:t>
              </a: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44;p19"/>
          <p:cNvSpPr txBox="1">
            <a:spLocks noGrp="1"/>
          </p:cNvSpPr>
          <p:nvPr>
            <p:ph type="title"/>
          </p:nvPr>
        </p:nvSpPr>
        <p:spPr>
          <a:xfrm>
            <a:off x="5000719" y="428735"/>
            <a:ext cx="9593061" cy="962400"/>
          </a:xfrm>
          <a:prstGeom prst="rect">
            <a:avLst/>
          </a:prstGeom>
        </p:spPr>
        <p:txBody>
          <a:bodyPr spcFirstLastPara="1" vert="horz" wrap="square" lIns="182850" tIns="182850" rIns="182850" bIns="182850" rtlCol="0" anchor="ctr" anchorCtr="0">
            <a:noAutofit/>
          </a:bodyPr>
          <a:lstStyle/>
          <a:p>
            <a:r>
              <a:rPr lang="en"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CHẤM ĐIỂM CHO CÁC NHÓM</a:t>
            </a:r>
            <a:endParaRPr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0D51A889-9405-49EA-AAC3-9C490EAB9E73}"/>
              </a:ext>
            </a:extLst>
          </p:cNvPr>
          <p:cNvCxnSpPr>
            <a:cxnSpLocks/>
          </p:cNvCxnSpPr>
          <p:nvPr/>
        </p:nvCxnSpPr>
        <p:spPr>
          <a:xfrm>
            <a:off x="0" y="9726696"/>
            <a:ext cx="18288000"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542" t="35656" r="13027" b="28189"/>
          <a:stretch/>
        </p:blipFill>
        <p:spPr>
          <a:xfrm>
            <a:off x="5005635" y="1767133"/>
            <a:ext cx="8696226" cy="7338767"/>
          </a:xfrm>
          <a:prstGeom prst="rect">
            <a:avLst/>
          </a:prstGeom>
        </p:spPr>
      </p:pic>
    </p:spTree>
    <p:extLst>
      <p:ext uri="{BB962C8B-B14F-4D97-AF65-F5344CB8AC3E}">
        <p14:creationId xmlns:p14="http://schemas.microsoft.com/office/powerpoint/2010/main" val="395827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1258F0-B5DE-48DE-A87F-D46967944A1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32361"/>
            <a:ext cx="18287999" cy="10319360"/>
          </a:xfrm>
          <a:prstGeom prst="rect">
            <a:avLst/>
          </a:prstGeom>
        </p:spPr>
      </p:pic>
      <p:sp>
        <p:nvSpPr>
          <p:cNvPr id="18" name="Rectangle 17">
            <a:extLst>
              <a:ext uri="{FF2B5EF4-FFF2-40B4-BE49-F238E27FC236}">
                <a16:creationId xmlns:a16="http://schemas.microsoft.com/office/drawing/2014/main" id="{DD56CA89-40B3-45D8-AA0B-53E0DC2AC6D3}"/>
              </a:ext>
            </a:extLst>
          </p:cNvPr>
          <p:cNvSpPr/>
          <p:nvPr/>
        </p:nvSpPr>
        <p:spPr>
          <a:xfrm>
            <a:off x="1" y="2"/>
            <a:ext cx="18287999" cy="1028699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srgbClr val="F0DEDA"/>
              </a:solidFill>
              <a:latin typeface="Arial"/>
            </a:endParaRPr>
          </a:p>
        </p:txBody>
      </p:sp>
      <p:sp>
        <p:nvSpPr>
          <p:cNvPr id="2" name="TextBox 1"/>
          <p:cNvSpPr txBox="1"/>
          <p:nvPr/>
        </p:nvSpPr>
        <p:spPr>
          <a:xfrm>
            <a:off x="114302" y="1371600"/>
            <a:ext cx="18173697" cy="8402300"/>
          </a:xfrm>
          <a:prstGeom prst="rect">
            <a:avLst/>
          </a:prstGeom>
          <a:noFill/>
        </p:spPr>
        <p:txBody>
          <a:bodyPr wrap="square" rtlCol="0">
            <a:spAutoFit/>
          </a:bodyPr>
          <a:lstStyle/>
          <a:p>
            <a:pPr algn="just" defTabSz="1371600"/>
            <a:r>
              <a:rPr lang="en-US" sz="9000" dirty="0" err="1">
                <a:solidFill>
                  <a:srgbClr val="FF0000"/>
                </a:solidFill>
                <a:latin typeface="Times New Roman" panose="02020603050405020304" pitchFamily="18" charset="0"/>
                <a:cs typeface="Times New Roman" panose="02020603050405020304" pitchFamily="18" charset="0"/>
              </a:rPr>
              <a:t>Luật</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chơi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Các</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nhóm</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trả</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lời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các</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câu</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hỏi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trả</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lời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đúng</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mỗi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câu</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hỏi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sẽ</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nhận</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được</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chữ</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cái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gợi</a:t>
            </a:r>
            <a:r>
              <a:rPr lang="en-US" sz="9000" dirty="0">
                <a:solidFill>
                  <a:srgbClr val="FF0000"/>
                </a:solidFill>
                <a:latin typeface="Times New Roman" panose="02020603050405020304" pitchFamily="18" charset="0"/>
                <a:cs typeface="Times New Roman" panose="02020603050405020304" pitchFamily="18" charset="0"/>
              </a:rPr>
              <a:t> ý </a:t>
            </a:r>
            <a:r>
              <a:rPr lang="en-US" sz="9000" dirty="0" err="1">
                <a:solidFill>
                  <a:srgbClr val="FF0000"/>
                </a:solidFill>
                <a:latin typeface="Times New Roman" panose="02020603050405020304" pitchFamily="18" charset="0"/>
                <a:cs typeface="Times New Roman" panose="02020603050405020304" pitchFamily="18" charset="0"/>
              </a:rPr>
              <a:t>cho</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từ</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khoá</a:t>
            </a:r>
            <a:r>
              <a:rPr lang="en-US" sz="9000" dirty="0">
                <a:solidFill>
                  <a:srgbClr val="FF0000"/>
                </a:solidFill>
                <a:latin typeface="Times New Roman" panose="02020603050405020304" pitchFamily="18" charset="0"/>
                <a:cs typeface="Times New Roman" panose="02020603050405020304" pitchFamily="18" charset="0"/>
              </a:rPr>
              <a:t>.</a:t>
            </a:r>
          </a:p>
          <a:p>
            <a:pPr algn="just" defTabSz="1371600"/>
            <a:r>
              <a:rPr lang="en-US" sz="9000" dirty="0" err="1">
                <a:solidFill>
                  <a:srgbClr val="FF0000"/>
                </a:solidFill>
                <a:latin typeface="Times New Roman" panose="02020603050405020304" pitchFamily="18" charset="0"/>
                <a:cs typeface="Times New Roman" panose="02020603050405020304" pitchFamily="18" charset="0"/>
              </a:rPr>
              <a:t>Gợi</a:t>
            </a:r>
            <a:r>
              <a:rPr lang="en-US" sz="9000" dirty="0">
                <a:solidFill>
                  <a:srgbClr val="FF0000"/>
                </a:solidFill>
                <a:latin typeface="Times New Roman" panose="02020603050405020304" pitchFamily="18" charset="0"/>
                <a:cs typeface="Times New Roman" panose="02020603050405020304" pitchFamily="18" charset="0"/>
              </a:rPr>
              <a:t> ý: </a:t>
            </a:r>
            <a:r>
              <a:rPr lang="en-US" sz="9000" dirty="0" err="1">
                <a:solidFill>
                  <a:srgbClr val="FF0000"/>
                </a:solidFill>
                <a:latin typeface="Times New Roman" panose="02020603050405020304" pitchFamily="18" charset="0"/>
                <a:cs typeface="Times New Roman" panose="02020603050405020304" pitchFamily="18" charset="0"/>
              </a:rPr>
              <a:t>Đây</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là</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tên</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một</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địa</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giới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hành</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chính</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gồm</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bảy</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chữ</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cái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gắn</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liền</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với</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quê</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hương</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em</a:t>
            </a:r>
            <a:r>
              <a:rPr lang="en-US" sz="9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726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2984C6-551A-67A4-1543-9BC90CD4AE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32361"/>
            <a:ext cx="18516599" cy="10319360"/>
          </a:xfrm>
          <a:prstGeom prst="rect">
            <a:avLst/>
          </a:prstGeom>
        </p:spPr>
      </p:pic>
      <p:pic>
        <p:nvPicPr>
          <p:cNvPr id="31" name="Picture 30" descr="A yellow square with a brown house in the middle&#10;&#10;Description automatically generated">
            <a:hlinkClick r:id="rId4" action="ppaction://hlinksldjump"/>
            <a:extLst>
              <a:ext uri="{FF2B5EF4-FFF2-40B4-BE49-F238E27FC236}">
                <a16:creationId xmlns:a16="http://schemas.microsoft.com/office/drawing/2014/main" id="{C0CE82AB-7541-74DE-6C55-2BFAAB7DB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9762" y="8214434"/>
            <a:ext cx="1375770" cy="1379927"/>
          </a:xfrm>
          <a:prstGeom prst="rect">
            <a:avLst/>
          </a:prstGeom>
        </p:spPr>
      </p:pic>
      <p:pic>
        <p:nvPicPr>
          <p:cNvPr id="23" name="4">
            <a:hlinkClick r:id="rId6" action="ppaction://hlinksldjump"/>
            <a:extLst>
              <a:ext uri="{FF2B5EF4-FFF2-40B4-BE49-F238E27FC236}">
                <a16:creationId xmlns:a16="http://schemas.microsoft.com/office/drawing/2014/main" id="{9CEA5CDB-3E46-4B1C-B61C-00E5A058AB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16427" y="4154555"/>
            <a:ext cx="2582735" cy="2281415"/>
          </a:xfrm>
          <a:prstGeom prst="rect">
            <a:avLst/>
          </a:prstGeom>
        </p:spPr>
      </p:pic>
      <p:sp>
        <p:nvSpPr>
          <p:cNvPr id="28" name="Isosceles Triangle 27">
            <a:extLst>
              <a:ext uri="{FF2B5EF4-FFF2-40B4-BE49-F238E27FC236}">
                <a16:creationId xmlns:a16="http://schemas.microsoft.com/office/drawing/2014/main" id="{73C239B4-9F0E-4F9D-94AF-38D5F9C0C59E}"/>
              </a:ext>
            </a:extLst>
          </p:cNvPr>
          <p:cNvSpPr>
            <a:spLocks noChangeAspect="1"/>
          </p:cNvSpPr>
          <p:nvPr/>
        </p:nvSpPr>
        <p:spPr>
          <a:xfrm>
            <a:off x="-3798278" y="1814733"/>
            <a:ext cx="0" cy="0"/>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6" name="Rectangle 15">
            <a:extLst>
              <a:ext uri="{FF2B5EF4-FFF2-40B4-BE49-F238E27FC236}">
                <a16:creationId xmlns:a16="http://schemas.microsoft.com/office/drawing/2014/main" id="{D654701C-EAD5-46D1-AAC5-D5324B7EE327}"/>
              </a:ext>
            </a:extLst>
          </p:cNvPr>
          <p:cNvSpPr/>
          <p:nvPr/>
        </p:nvSpPr>
        <p:spPr>
          <a:xfrm>
            <a:off x="1" y="-46648"/>
            <a:ext cx="18630899" cy="6866339"/>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7" name="TextBox 16">
            <a:extLst>
              <a:ext uri="{FF2B5EF4-FFF2-40B4-BE49-F238E27FC236}">
                <a16:creationId xmlns:a16="http://schemas.microsoft.com/office/drawing/2014/main" id="{55DC848D-5223-4917-B628-6765A1469F40}"/>
              </a:ext>
            </a:extLst>
          </p:cNvPr>
          <p:cNvSpPr txBox="1"/>
          <p:nvPr/>
        </p:nvSpPr>
        <p:spPr>
          <a:xfrm>
            <a:off x="578630" y="972393"/>
            <a:ext cx="14852143" cy="900246"/>
          </a:xfrm>
          <a:prstGeom prst="rect">
            <a:avLst/>
          </a:prstGeom>
          <a:noFill/>
        </p:spPr>
        <p:txBody>
          <a:bodyPr wrap="none" rtlCol="0">
            <a:spAutoFit/>
          </a:bodyPr>
          <a:lstStyle/>
          <a:p>
            <a:pPr defTabSz="1371600">
              <a:defRPr/>
            </a:pPr>
            <a:r>
              <a:rPr lang="en-US" sz="5250" dirty="0" err="1">
                <a:solidFill>
                  <a:srgbClr val="FF0000"/>
                </a:solidFill>
                <a:latin typeface="Times New Roman" panose="02020603050405020304" pitchFamily="18" charset="0"/>
                <a:cs typeface="Times New Roman" panose="02020603050405020304" pitchFamily="18" charset="0"/>
              </a:rPr>
              <a:t>Đa</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thức</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nào</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dưới</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đây</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không</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phải</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là</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đa</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thức</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một</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biến</a:t>
            </a:r>
            <a:r>
              <a:rPr lang="en-US" sz="5250" dirty="0">
                <a:solidFill>
                  <a:srgbClr val="FF0000"/>
                </a:solidFill>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6B6916A2-BB66-4D1D-AF71-958364BDFDBE}"/>
              </a:ext>
            </a:extLst>
          </p:cNvPr>
          <p:cNvSpPr txBox="1"/>
          <p:nvPr/>
        </p:nvSpPr>
        <p:spPr>
          <a:xfrm>
            <a:off x="9095051" y="2628901"/>
            <a:ext cx="2686954"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B. x</a:t>
            </a:r>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 + 2x</a:t>
            </a:r>
          </a:p>
        </p:txBody>
      </p:sp>
      <p:sp>
        <p:nvSpPr>
          <p:cNvPr id="27" name="TextBox 26">
            <a:extLst>
              <a:ext uri="{FF2B5EF4-FFF2-40B4-BE49-F238E27FC236}">
                <a16:creationId xmlns:a16="http://schemas.microsoft.com/office/drawing/2014/main" id="{B1E26D65-E1AB-4FBF-8D5C-E9DEE6B0EC9E}"/>
              </a:ext>
            </a:extLst>
          </p:cNvPr>
          <p:cNvSpPr txBox="1"/>
          <p:nvPr/>
        </p:nvSpPr>
        <p:spPr>
          <a:xfrm>
            <a:off x="2817136" y="2628901"/>
            <a:ext cx="4062331" cy="830997"/>
          </a:xfrm>
          <a:prstGeom prst="rect">
            <a:avLst/>
          </a:prstGeom>
          <a:noFill/>
        </p:spPr>
        <p:txBody>
          <a:bodyPr wrap="none" rtlCol="0">
            <a:spAutoFit/>
          </a:bodyPr>
          <a:lstStyle/>
          <a:p>
            <a:pPr defTabSz="1371600">
              <a:defRPr/>
            </a:pPr>
            <a:r>
              <a:rPr lang="en-US" sz="4800" dirty="0">
                <a:solidFill>
                  <a:srgbClr val="58534F"/>
                </a:solidFill>
                <a:latin typeface="#9Slide03 SFU Futura_12" panose="00000400000000000000" pitchFamily="2" charset="-93"/>
              </a:rPr>
              <a:t>A.  </a:t>
            </a:r>
            <a:r>
              <a:rPr lang="en-US" sz="4800" dirty="0">
                <a:solidFill>
                  <a:srgbClr val="58534F"/>
                </a:solidFill>
                <a:latin typeface="Times New Roman" panose="02020603050405020304" pitchFamily="18" charset="0"/>
                <a:cs typeface="Times New Roman" panose="02020603050405020304" pitchFamily="18" charset="0"/>
              </a:rPr>
              <a:t>x</a:t>
            </a:r>
            <a:r>
              <a:rPr lang="en-US" sz="4800" baseline="30000" dirty="0">
                <a:solidFill>
                  <a:srgbClr val="58534F"/>
                </a:solidFill>
                <a:latin typeface="Times New Roman" panose="02020603050405020304" pitchFamily="18" charset="0"/>
                <a:cs typeface="Times New Roman" panose="02020603050405020304" pitchFamily="18" charset="0"/>
              </a:rPr>
              <a:t>3</a:t>
            </a:r>
            <a:r>
              <a:rPr lang="en-US" sz="4800" dirty="0">
                <a:solidFill>
                  <a:srgbClr val="58534F"/>
                </a:solidFill>
                <a:latin typeface="Times New Roman" panose="02020603050405020304" pitchFamily="18" charset="0"/>
                <a:cs typeface="Times New Roman" panose="02020603050405020304" pitchFamily="18" charset="0"/>
              </a:rPr>
              <a:t> + 2x</a:t>
            </a:r>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+3y</a:t>
            </a:r>
          </a:p>
        </p:txBody>
      </p:sp>
      <p:sp>
        <p:nvSpPr>
          <p:cNvPr id="29" name="TextBox 28">
            <a:extLst>
              <a:ext uri="{FF2B5EF4-FFF2-40B4-BE49-F238E27FC236}">
                <a16:creationId xmlns:a16="http://schemas.microsoft.com/office/drawing/2014/main" id="{C1DB5B53-67CB-4B1F-9954-53D3542B58B2}"/>
              </a:ext>
            </a:extLst>
          </p:cNvPr>
          <p:cNvSpPr txBox="1"/>
          <p:nvPr/>
        </p:nvSpPr>
        <p:spPr>
          <a:xfrm>
            <a:off x="2743201" y="4114801"/>
            <a:ext cx="3855543"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C. x</a:t>
            </a:r>
            <a:r>
              <a:rPr lang="en-US" sz="4800" baseline="30000" dirty="0">
                <a:solidFill>
                  <a:srgbClr val="58534F"/>
                </a:solidFill>
                <a:latin typeface="Times New Roman" panose="02020603050405020304" pitchFamily="18" charset="0"/>
                <a:cs typeface="Times New Roman" panose="02020603050405020304" pitchFamily="18" charset="0"/>
              </a:rPr>
              <a:t>5</a:t>
            </a:r>
            <a:r>
              <a:rPr lang="en-US" sz="4800" dirty="0">
                <a:solidFill>
                  <a:srgbClr val="58534F"/>
                </a:solidFill>
                <a:latin typeface="Times New Roman" panose="02020603050405020304" pitchFamily="18" charset="0"/>
                <a:cs typeface="Times New Roman" panose="02020603050405020304" pitchFamily="18" charset="0"/>
              </a:rPr>
              <a:t> + 3x</a:t>
            </a:r>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 + 2</a:t>
            </a:r>
          </a:p>
        </p:txBody>
      </p:sp>
      <p:sp>
        <p:nvSpPr>
          <p:cNvPr id="39" name="Oval 38">
            <a:extLst>
              <a:ext uri="{FF2B5EF4-FFF2-40B4-BE49-F238E27FC236}">
                <a16:creationId xmlns:a16="http://schemas.microsoft.com/office/drawing/2014/main" id="{F9CA87C8-060B-4D88-A791-F5A55EA28697}"/>
              </a:ext>
            </a:extLst>
          </p:cNvPr>
          <p:cNvSpPr/>
          <p:nvPr/>
        </p:nvSpPr>
        <p:spPr>
          <a:xfrm>
            <a:off x="2553725" y="2514600"/>
            <a:ext cx="1213338" cy="121333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3" name="TextBox 12">
            <a:extLst>
              <a:ext uri="{FF2B5EF4-FFF2-40B4-BE49-F238E27FC236}">
                <a16:creationId xmlns:a16="http://schemas.microsoft.com/office/drawing/2014/main" id="{79C78C25-EE63-4907-8605-C91B069EDE83}"/>
              </a:ext>
            </a:extLst>
          </p:cNvPr>
          <p:cNvSpPr txBox="1"/>
          <p:nvPr/>
        </p:nvSpPr>
        <p:spPr>
          <a:xfrm>
            <a:off x="6515100" y="5568687"/>
            <a:ext cx="6069290" cy="1107996"/>
          </a:xfrm>
          <a:prstGeom prst="rect">
            <a:avLst/>
          </a:prstGeom>
          <a:noFill/>
        </p:spPr>
        <p:txBody>
          <a:bodyPr wrap="none" rtlCol="0">
            <a:spAutoFit/>
          </a:bodyPr>
          <a:lstStyle/>
          <a:p>
            <a:pPr defTabSz="1371600">
              <a:defRPr/>
            </a:pPr>
            <a:r>
              <a:rPr lang="en-US" sz="6600" b="1" dirty="0" err="1">
                <a:solidFill>
                  <a:srgbClr val="FF0000"/>
                </a:solidFill>
                <a:latin typeface="Times New Roman" panose="02020603050405020304" pitchFamily="18" charset="0"/>
                <a:cs typeface="Times New Roman" panose="02020603050405020304" pitchFamily="18" charset="0"/>
              </a:rPr>
              <a:t>Chữ</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từ</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khoá</a:t>
            </a:r>
            <a:r>
              <a:rPr lang="en-US" sz="6600" b="1" dirty="0">
                <a:solidFill>
                  <a:srgbClr val="FF0000"/>
                </a:solidFill>
                <a:latin typeface="Times New Roman" panose="02020603050405020304" pitchFamily="18" charset="0"/>
                <a:cs typeface="Times New Roman" panose="02020603050405020304" pitchFamily="18" charset="0"/>
              </a:rPr>
              <a:t>: M</a:t>
            </a:r>
          </a:p>
        </p:txBody>
      </p:sp>
      <p:sp>
        <p:nvSpPr>
          <p:cNvPr id="14" name="TextBox 13">
            <a:extLst>
              <a:ext uri="{FF2B5EF4-FFF2-40B4-BE49-F238E27FC236}">
                <a16:creationId xmlns:a16="http://schemas.microsoft.com/office/drawing/2014/main" id="{CB64DC5C-1C65-4BF4-A295-E877EC857428}"/>
              </a:ext>
            </a:extLst>
          </p:cNvPr>
          <p:cNvSpPr txBox="1"/>
          <p:nvPr/>
        </p:nvSpPr>
        <p:spPr>
          <a:xfrm>
            <a:off x="9095051" y="4000501"/>
            <a:ext cx="3233578"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D. 5x</a:t>
            </a:r>
            <a:r>
              <a:rPr lang="en-US" sz="4800" baseline="30000" dirty="0">
                <a:solidFill>
                  <a:srgbClr val="58534F"/>
                </a:solidFill>
                <a:latin typeface="Times New Roman" panose="02020603050405020304" pitchFamily="18" charset="0"/>
                <a:cs typeface="Times New Roman" panose="02020603050405020304" pitchFamily="18" charset="0"/>
              </a:rPr>
              <a:t>3</a:t>
            </a:r>
            <a:r>
              <a:rPr lang="en-US" sz="4800" dirty="0">
                <a:solidFill>
                  <a:srgbClr val="58534F"/>
                </a:solidFill>
                <a:latin typeface="Times New Roman" panose="02020603050405020304" pitchFamily="18" charset="0"/>
                <a:cs typeface="Times New Roman" panose="02020603050405020304" pitchFamily="18" charset="0"/>
              </a:rPr>
              <a:t> + 2x</a:t>
            </a:r>
            <a:r>
              <a:rPr lang="en-US" sz="4800" baseline="30000" dirty="0">
                <a:solidFill>
                  <a:srgbClr val="58534F"/>
                </a:solidFill>
                <a:latin typeface="Times New Roman" panose="02020603050405020304" pitchFamily="18" charset="0"/>
                <a:cs typeface="Times New Roman" panose="02020603050405020304" pitchFamily="18" charset="0"/>
              </a:rPr>
              <a:t>2</a:t>
            </a:r>
            <a:endParaRPr lang="en-US" sz="4800" dirty="0">
              <a:solidFill>
                <a:srgbClr val="58534F"/>
              </a:solidFill>
              <a:latin typeface="Times New Roman" panose="02020603050405020304" pitchFamily="18" charset="0"/>
              <a:cs typeface="Times New Roman" panose="02020603050405020304" pitchFamily="18" charset="0"/>
            </a:endParaRPr>
          </a:p>
        </p:txBody>
      </p:sp>
      <p:pic>
        <p:nvPicPr>
          <p:cNvPr id="15" name="Picture 14"/>
          <p:cNvPicPr/>
          <p:nvPr/>
        </p:nvPicPr>
        <p:blipFill rotWithShape="1">
          <a:blip r:embed="rId8">
            <a:extLst>
              <a:ext uri="{28A0092B-C50C-407E-A947-70E740481C1C}">
                <a14:useLocalDpi xmlns:a14="http://schemas.microsoft.com/office/drawing/2010/main" val="0"/>
              </a:ext>
            </a:extLst>
          </a:blip>
          <a:srcRect l="67308" t="36012" r="9358" b="20228"/>
          <a:stretch/>
        </p:blipFill>
        <p:spPr bwMode="auto">
          <a:xfrm>
            <a:off x="0" y="7555656"/>
            <a:ext cx="3063240" cy="2697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677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heel(1)">
                                      <p:cBhvr>
                                        <p:cTn id="24" dur="2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P spid="29" grpId="0"/>
      <p:bldP spid="39"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2984C6-551A-67A4-1543-9BC90CD4AE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32361"/>
            <a:ext cx="18516599" cy="10319360"/>
          </a:xfrm>
          <a:prstGeom prst="rect">
            <a:avLst/>
          </a:prstGeom>
        </p:spPr>
      </p:pic>
      <p:pic>
        <p:nvPicPr>
          <p:cNvPr id="31" name="Picture 30" descr="A yellow square with a brown house in the middle&#10;&#10;Description automatically generated">
            <a:hlinkClick r:id="rId4" action="ppaction://hlinksldjump"/>
            <a:extLst>
              <a:ext uri="{FF2B5EF4-FFF2-40B4-BE49-F238E27FC236}">
                <a16:creationId xmlns:a16="http://schemas.microsoft.com/office/drawing/2014/main" id="{C0CE82AB-7541-74DE-6C55-2BFAAB7DB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9762" y="8214434"/>
            <a:ext cx="1375770" cy="1379927"/>
          </a:xfrm>
          <a:prstGeom prst="rect">
            <a:avLst/>
          </a:prstGeom>
        </p:spPr>
      </p:pic>
      <p:pic>
        <p:nvPicPr>
          <p:cNvPr id="23" name="4">
            <a:hlinkClick r:id="rId6" action="ppaction://hlinksldjump"/>
            <a:extLst>
              <a:ext uri="{FF2B5EF4-FFF2-40B4-BE49-F238E27FC236}">
                <a16:creationId xmlns:a16="http://schemas.microsoft.com/office/drawing/2014/main" id="{9CEA5CDB-3E46-4B1C-B61C-00E5A058AB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16427" y="4154555"/>
            <a:ext cx="2582735" cy="2281415"/>
          </a:xfrm>
          <a:prstGeom prst="rect">
            <a:avLst/>
          </a:prstGeom>
        </p:spPr>
      </p:pic>
      <p:sp>
        <p:nvSpPr>
          <p:cNvPr id="28" name="Isosceles Triangle 27">
            <a:extLst>
              <a:ext uri="{FF2B5EF4-FFF2-40B4-BE49-F238E27FC236}">
                <a16:creationId xmlns:a16="http://schemas.microsoft.com/office/drawing/2014/main" id="{73C239B4-9F0E-4F9D-94AF-38D5F9C0C59E}"/>
              </a:ext>
            </a:extLst>
          </p:cNvPr>
          <p:cNvSpPr>
            <a:spLocks noChangeAspect="1"/>
          </p:cNvSpPr>
          <p:nvPr/>
        </p:nvSpPr>
        <p:spPr>
          <a:xfrm>
            <a:off x="-3798278" y="1814733"/>
            <a:ext cx="0" cy="0"/>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6" name="Rectangle 15">
            <a:extLst>
              <a:ext uri="{FF2B5EF4-FFF2-40B4-BE49-F238E27FC236}">
                <a16:creationId xmlns:a16="http://schemas.microsoft.com/office/drawing/2014/main" id="{D654701C-EAD5-46D1-AAC5-D5324B7EE327}"/>
              </a:ext>
            </a:extLst>
          </p:cNvPr>
          <p:cNvSpPr/>
          <p:nvPr/>
        </p:nvSpPr>
        <p:spPr>
          <a:xfrm>
            <a:off x="1" y="-46648"/>
            <a:ext cx="18630899" cy="6866339"/>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7" name="TextBox 16">
            <a:extLst>
              <a:ext uri="{FF2B5EF4-FFF2-40B4-BE49-F238E27FC236}">
                <a16:creationId xmlns:a16="http://schemas.microsoft.com/office/drawing/2014/main" id="{55DC848D-5223-4917-B628-6765A1469F40}"/>
              </a:ext>
            </a:extLst>
          </p:cNvPr>
          <p:cNvSpPr txBox="1"/>
          <p:nvPr/>
        </p:nvSpPr>
        <p:spPr>
          <a:xfrm>
            <a:off x="578630" y="972393"/>
            <a:ext cx="11841703" cy="900246"/>
          </a:xfrm>
          <a:prstGeom prst="rect">
            <a:avLst/>
          </a:prstGeom>
          <a:noFill/>
        </p:spPr>
        <p:txBody>
          <a:bodyPr wrap="none" rtlCol="0">
            <a:spAutoFit/>
          </a:bodyPr>
          <a:lstStyle/>
          <a:p>
            <a:pPr defTabSz="1371600">
              <a:defRPr/>
            </a:pPr>
            <a:r>
              <a:rPr lang="en-US" sz="5250" dirty="0" err="1">
                <a:solidFill>
                  <a:srgbClr val="FF0000"/>
                </a:solidFill>
                <a:latin typeface="Times New Roman" panose="02020603050405020304" pitchFamily="18" charset="0"/>
                <a:cs typeface="Times New Roman" panose="02020603050405020304" pitchFamily="18" charset="0"/>
              </a:rPr>
              <a:t>Đa</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thức</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nào</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dưới</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đây</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là</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đa</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thức</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một</a:t>
            </a:r>
            <a:r>
              <a:rPr lang="en-US" sz="5250" dirty="0">
                <a:solidFill>
                  <a:srgbClr val="FF0000"/>
                </a:solidFill>
                <a:latin typeface="Times New Roman" panose="02020603050405020304" pitchFamily="18" charset="0"/>
                <a:cs typeface="Times New Roman" panose="02020603050405020304" pitchFamily="18" charset="0"/>
              </a:rPr>
              <a:t> </a:t>
            </a:r>
            <a:r>
              <a:rPr lang="en-US" sz="5250" dirty="0" err="1">
                <a:solidFill>
                  <a:srgbClr val="FF0000"/>
                </a:solidFill>
                <a:latin typeface="Times New Roman" panose="02020603050405020304" pitchFamily="18" charset="0"/>
                <a:cs typeface="Times New Roman" panose="02020603050405020304" pitchFamily="18" charset="0"/>
              </a:rPr>
              <a:t>biến</a:t>
            </a:r>
            <a:r>
              <a:rPr lang="en-US" sz="5250" dirty="0">
                <a:solidFill>
                  <a:srgbClr val="FF0000"/>
                </a:solidFill>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6B6916A2-BB66-4D1D-AF71-958364BDFDBE}"/>
              </a:ext>
            </a:extLst>
          </p:cNvPr>
          <p:cNvSpPr txBox="1"/>
          <p:nvPr/>
        </p:nvSpPr>
        <p:spPr>
          <a:xfrm>
            <a:off x="9095051" y="2628901"/>
            <a:ext cx="3302507"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B. 3x</a:t>
            </a:r>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y + 2x</a:t>
            </a:r>
          </a:p>
        </p:txBody>
      </p:sp>
      <p:sp>
        <p:nvSpPr>
          <p:cNvPr id="27" name="TextBox 26">
            <a:extLst>
              <a:ext uri="{FF2B5EF4-FFF2-40B4-BE49-F238E27FC236}">
                <a16:creationId xmlns:a16="http://schemas.microsoft.com/office/drawing/2014/main" id="{B1E26D65-E1AB-4FBF-8D5C-E9DEE6B0EC9E}"/>
              </a:ext>
            </a:extLst>
          </p:cNvPr>
          <p:cNvSpPr txBox="1"/>
          <p:nvPr/>
        </p:nvSpPr>
        <p:spPr>
          <a:xfrm>
            <a:off x="2817136" y="2628901"/>
            <a:ext cx="5128327" cy="830997"/>
          </a:xfrm>
          <a:prstGeom prst="rect">
            <a:avLst/>
          </a:prstGeom>
          <a:noFill/>
        </p:spPr>
        <p:txBody>
          <a:bodyPr wrap="none" rtlCol="0">
            <a:spAutoFit/>
          </a:bodyPr>
          <a:lstStyle/>
          <a:p>
            <a:pPr defTabSz="1371600">
              <a:defRPr/>
            </a:pPr>
            <a:r>
              <a:rPr lang="en-US" sz="4800" dirty="0">
                <a:solidFill>
                  <a:srgbClr val="58534F"/>
                </a:solidFill>
                <a:latin typeface="#9Slide03 SFU Futura_12" panose="00000400000000000000" pitchFamily="2" charset="-93"/>
              </a:rPr>
              <a:t>A.  </a:t>
            </a:r>
            <a:r>
              <a:rPr lang="en-US" sz="4800" dirty="0">
                <a:solidFill>
                  <a:srgbClr val="58534F"/>
                </a:solidFill>
                <a:latin typeface="Times New Roman" panose="02020603050405020304" pitchFamily="18" charset="0"/>
                <a:cs typeface="Times New Roman" panose="02020603050405020304" pitchFamily="18" charset="0"/>
              </a:rPr>
              <a:t>x</a:t>
            </a:r>
            <a:r>
              <a:rPr lang="en-US" sz="4800" baseline="30000" dirty="0">
                <a:solidFill>
                  <a:srgbClr val="58534F"/>
                </a:solidFill>
                <a:latin typeface="Times New Roman" panose="02020603050405020304" pitchFamily="18" charset="0"/>
                <a:cs typeface="Times New Roman" panose="02020603050405020304" pitchFamily="18" charset="0"/>
              </a:rPr>
              <a:t>3</a:t>
            </a:r>
            <a:r>
              <a:rPr lang="en-US" sz="4800" dirty="0">
                <a:solidFill>
                  <a:srgbClr val="58534F"/>
                </a:solidFill>
                <a:latin typeface="Times New Roman" panose="02020603050405020304" pitchFamily="18" charset="0"/>
                <a:cs typeface="Times New Roman" panose="02020603050405020304" pitchFamily="18" charset="0"/>
              </a:rPr>
              <a:t> + 2x</a:t>
            </a:r>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 +</a:t>
            </a:r>
            <a:r>
              <a:rPr lang="en-US" sz="4800" baseline="30000" dirty="0">
                <a:solidFill>
                  <a:srgbClr val="58534F"/>
                </a:solidFill>
                <a:latin typeface="Times New Roman" panose="02020603050405020304" pitchFamily="18" charset="0"/>
                <a:cs typeface="Times New Roman" panose="02020603050405020304" pitchFamily="18" charset="0"/>
              </a:rPr>
              <a:t> </a:t>
            </a:r>
            <a:r>
              <a:rPr lang="en-US" sz="4800" dirty="0">
                <a:solidFill>
                  <a:srgbClr val="58534F"/>
                </a:solidFill>
                <a:latin typeface="Times New Roman" panose="02020603050405020304" pitchFamily="18" charset="0"/>
                <a:cs typeface="Times New Roman" panose="02020603050405020304" pitchFamily="18" charset="0"/>
              </a:rPr>
              <a:t>3x +5</a:t>
            </a:r>
          </a:p>
        </p:txBody>
      </p:sp>
      <p:sp>
        <p:nvSpPr>
          <p:cNvPr id="29" name="TextBox 28">
            <a:extLst>
              <a:ext uri="{FF2B5EF4-FFF2-40B4-BE49-F238E27FC236}">
                <a16:creationId xmlns:a16="http://schemas.microsoft.com/office/drawing/2014/main" id="{C1DB5B53-67CB-4B1F-9954-53D3542B58B2}"/>
              </a:ext>
            </a:extLst>
          </p:cNvPr>
          <p:cNvSpPr txBox="1"/>
          <p:nvPr/>
        </p:nvSpPr>
        <p:spPr>
          <a:xfrm>
            <a:off x="2743201" y="4114801"/>
            <a:ext cx="4743606"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C. x</a:t>
            </a:r>
            <a:r>
              <a:rPr lang="en-US" sz="4800" baseline="30000" dirty="0">
                <a:solidFill>
                  <a:srgbClr val="58534F"/>
                </a:solidFill>
                <a:latin typeface="Times New Roman" panose="02020603050405020304" pitchFamily="18" charset="0"/>
                <a:cs typeface="Times New Roman" panose="02020603050405020304" pitchFamily="18" charset="0"/>
              </a:rPr>
              <a:t>5</a:t>
            </a:r>
            <a:r>
              <a:rPr lang="en-US" sz="4800" dirty="0">
                <a:solidFill>
                  <a:srgbClr val="58534F"/>
                </a:solidFill>
                <a:latin typeface="Times New Roman" panose="02020603050405020304" pitchFamily="18" charset="0"/>
                <a:cs typeface="Times New Roman" panose="02020603050405020304" pitchFamily="18" charset="0"/>
              </a:rPr>
              <a:t>y + 3x</a:t>
            </a:r>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 + 2yz</a:t>
            </a:r>
          </a:p>
        </p:txBody>
      </p:sp>
      <p:sp>
        <p:nvSpPr>
          <p:cNvPr id="39" name="Oval 38">
            <a:extLst>
              <a:ext uri="{FF2B5EF4-FFF2-40B4-BE49-F238E27FC236}">
                <a16:creationId xmlns:a16="http://schemas.microsoft.com/office/drawing/2014/main" id="{F9CA87C8-060B-4D88-A791-F5A55EA28697}"/>
              </a:ext>
            </a:extLst>
          </p:cNvPr>
          <p:cNvSpPr/>
          <p:nvPr/>
        </p:nvSpPr>
        <p:spPr>
          <a:xfrm>
            <a:off x="2553725" y="2514600"/>
            <a:ext cx="1213338" cy="121333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3" name="TextBox 12">
            <a:extLst>
              <a:ext uri="{FF2B5EF4-FFF2-40B4-BE49-F238E27FC236}">
                <a16:creationId xmlns:a16="http://schemas.microsoft.com/office/drawing/2014/main" id="{79C78C25-EE63-4907-8605-C91B069EDE83}"/>
              </a:ext>
            </a:extLst>
          </p:cNvPr>
          <p:cNvSpPr txBox="1"/>
          <p:nvPr/>
        </p:nvSpPr>
        <p:spPr>
          <a:xfrm>
            <a:off x="6515101" y="5568687"/>
            <a:ext cx="5819991" cy="1107996"/>
          </a:xfrm>
          <a:prstGeom prst="rect">
            <a:avLst/>
          </a:prstGeom>
          <a:noFill/>
        </p:spPr>
        <p:txBody>
          <a:bodyPr wrap="none" rtlCol="0">
            <a:spAutoFit/>
          </a:bodyPr>
          <a:lstStyle/>
          <a:p>
            <a:pPr defTabSz="1371600">
              <a:defRPr/>
            </a:pPr>
            <a:r>
              <a:rPr lang="en-US" sz="6600" b="1" dirty="0" err="1">
                <a:solidFill>
                  <a:srgbClr val="FF0000"/>
                </a:solidFill>
                <a:latin typeface="Times New Roman" panose="02020603050405020304" pitchFamily="18" charset="0"/>
                <a:cs typeface="Times New Roman" panose="02020603050405020304" pitchFamily="18" charset="0"/>
              </a:rPr>
              <a:t>Chữ</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từ</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khoá</a:t>
            </a:r>
            <a:r>
              <a:rPr lang="en-US" sz="6600" b="1" dirty="0">
                <a:solidFill>
                  <a:srgbClr val="FF0000"/>
                </a:solidFill>
                <a:latin typeface="Times New Roman" panose="02020603050405020304" pitchFamily="18" charset="0"/>
                <a:cs typeface="Times New Roman" panose="02020603050405020304" pitchFamily="18" charset="0"/>
              </a:rPr>
              <a:t>: T</a:t>
            </a:r>
          </a:p>
        </p:txBody>
      </p:sp>
      <p:sp>
        <p:nvSpPr>
          <p:cNvPr id="14" name="TextBox 13">
            <a:extLst>
              <a:ext uri="{FF2B5EF4-FFF2-40B4-BE49-F238E27FC236}">
                <a16:creationId xmlns:a16="http://schemas.microsoft.com/office/drawing/2014/main" id="{CB64DC5C-1C65-4BF4-A295-E877EC857428}"/>
              </a:ext>
            </a:extLst>
          </p:cNvPr>
          <p:cNvSpPr txBox="1"/>
          <p:nvPr/>
        </p:nvSpPr>
        <p:spPr>
          <a:xfrm>
            <a:off x="9095051" y="4000501"/>
            <a:ext cx="3746538"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D. 5x</a:t>
            </a:r>
            <a:r>
              <a:rPr lang="en-US" sz="4800" baseline="30000" dirty="0">
                <a:solidFill>
                  <a:srgbClr val="58534F"/>
                </a:solidFill>
                <a:latin typeface="Times New Roman" panose="02020603050405020304" pitchFamily="18" charset="0"/>
                <a:cs typeface="Times New Roman" panose="02020603050405020304" pitchFamily="18" charset="0"/>
              </a:rPr>
              <a:t>3</a:t>
            </a:r>
            <a:r>
              <a:rPr lang="en-US" sz="4800" dirty="0">
                <a:solidFill>
                  <a:srgbClr val="58534F"/>
                </a:solidFill>
                <a:latin typeface="Times New Roman" panose="02020603050405020304" pitchFamily="18" charset="0"/>
                <a:cs typeface="Times New Roman" panose="02020603050405020304" pitchFamily="18" charset="0"/>
              </a:rPr>
              <a:t>y</a:t>
            </a:r>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 + 2x</a:t>
            </a:r>
            <a:r>
              <a:rPr lang="en-US" sz="4800" baseline="30000" dirty="0">
                <a:solidFill>
                  <a:srgbClr val="58534F"/>
                </a:solidFill>
                <a:latin typeface="Times New Roman" panose="02020603050405020304" pitchFamily="18" charset="0"/>
                <a:cs typeface="Times New Roman" panose="02020603050405020304" pitchFamily="18" charset="0"/>
              </a:rPr>
              <a:t>2</a:t>
            </a:r>
            <a:endParaRPr lang="en-US" sz="4800" dirty="0">
              <a:solidFill>
                <a:srgbClr val="58534F"/>
              </a:solidFill>
              <a:latin typeface="Times New Roman" panose="02020603050405020304" pitchFamily="18" charset="0"/>
              <a:cs typeface="Times New Roman" panose="02020603050405020304" pitchFamily="18" charset="0"/>
            </a:endParaRPr>
          </a:p>
        </p:txBody>
      </p:sp>
      <p:pic>
        <p:nvPicPr>
          <p:cNvPr id="15" name="Picture 14"/>
          <p:cNvPicPr/>
          <p:nvPr/>
        </p:nvPicPr>
        <p:blipFill rotWithShape="1">
          <a:blip r:embed="rId8">
            <a:extLst>
              <a:ext uri="{28A0092B-C50C-407E-A947-70E740481C1C}">
                <a14:useLocalDpi xmlns:a14="http://schemas.microsoft.com/office/drawing/2010/main" val="0"/>
              </a:ext>
            </a:extLst>
          </a:blip>
          <a:srcRect l="67308" t="36012" r="9358" b="20228"/>
          <a:stretch/>
        </p:blipFill>
        <p:spPr bwMode="auto">
          <a:xfrm>
            <a:off x="0" y="7555656"/>
            <a:ext cx="3063240" cy="2697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465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heel(1)">
                                      <p:cBhvr>
                                        <p:cTn id="24" dur="2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P spid="29" grpId="0"/>
      <p:bldP spid="39" grpId="0" animBg="1"/>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khởi động tiết học Vỗ cái tay lên đi">
            <a:hlinkClick r:id="" action="ppaction://media"/>
            <a:extLst>
              <a:ext uri="{FF2B5EF4-FFF2-40B4-BE49-F238E27FC236}">
                <a16:creationId xmlns:a16="http://schemas.microsoft.com/office/drawing/2014/main" id="{9800E418-4675-CB17-0AE0-6D43849870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80515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579796-D9E9-D377-E372-9C603DCB08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32361"/>
            <a:ext cx="18288000" cy="10319360"/>
          </a:xfrm>
          <a:prstGeom prst="rect">
            <a:avLst/>
          </a:prstGeom>
        </p:spPr>
      </p:pic>
      <p:pic>
        <p:nvPicPr>
          <p:cNvPr id="31" name="Picture 30" descr="A yellow square with a brown house in the middle&#10;&#10;Description automatically generated">
            <a:hlinkClick r:id="rId4" action="ppaction://hlinksldjump"/>
            <a:extLst>
              <a:ext uri="{FF2B5EF4-FFF2-40B4-BE49-F238E27FC236}">
                <a16:creationId xmlns:a16="http://schemas.microsoft.com/office/drawing/2014/main" id="{C0CE82AB-7541-74DE-6C55-2BFAAB7DB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9762" y="8214434"/>
            <a:ext cx="1375770" cy="1379927"/>
          </a:xfrm>
          <a:prstGeom prst="rect">
            <a:avLst/>
          </a:prstGeom>
        </p:spPr>
      </p:pic>
      <p:sp>
        <p:nvSpPr>
          <p:cNvPr id="20" name="Rectangle 19">
            <a:extLst>
              <a:ext uri="{FF2B5EF4-FFF2-40B4-BE49-F238E27FC236}">
                <a16:creationId xmlns:a16="http://schemas.microsoft.com/office/drawing/2014/main" id="{65E9E6C5-FDDF-4B6A-A75C-8E2DC04A1CAD}"/>
              </a:ext>
            </a:extLst>
          </p:cNvPr>
          <p:cNvSpPr/>
          <p:nvPr/>
        </p:nvSpPr>
        <p:spPr>
          <a:xfrm>
            <a:off x="1" y="20248"/>
            <a:ext cx="18287999" cy="75015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73" name="TextBox 72">
            <a:extLst>
              <a:ext uri="{FF2B5EF4-FFF2-40B4-BE49-F238E27FC236}">
                <a16:creationId xmlns:a16="http://schemas.microsoft.com/office/drawing/2014/main" id="{D22EFF34-5806-4024-B1F1-6D75F2382751}"/>
              </a:ext>
            </a:extLst>
          </p:cNvPr>
          <p:cNvSpPr txBox="1"/>
          <p:nvPr/>
        </p:nvSpPr>
        <p:spPr>
          <a:xfrm>
            <a:off x="800101" y="434733"/>
            <a:ext cx="13662715" cy="1569660"/>
          </a:xfrm>
          <a:prstGeom prst="rect">
            <a:avLst/>
          </a:prstGeom>
          <a:noFill/>
        </p:spPr>
        <p:txBody>
          <a:bodyPr wrap="none" rtlCol="0">
            <a:spAutoFit/>
          </a:bodyPr>
          <a:lstStyle/>
          <a:p>
            <a:pPr defTabSz="1371600">
              <a:defRPr/>
            </a:pPr>
            <a:r>
              <a:rPr lang="en-US" sz="4800" dirty="0">
                <a:solidFill>
                  <a:srgbClr val="58534F">
                    <a:lumMod val="50000"/>
                  </a:srgbClr>
                </a:solidFill>
                <a:latin typeface="Times New Roman" panose="02020603050405020304" pitchFamily="18" charset="0"/>
                <a:cs typeface="Times New Roman" panose="02020603050405020304" pitchFamily="18" charset="0"/>
              </a:rPr>
              <a:t>Biểu </a:t>
            </a:r>
            <a:r>
              <a:rPr lang="en-US" sz="4800" dirty="0" err="1">
                <a:solidFill>
                  <a:srgbClr val="58534F">
                    <a:lumMod val="50000"/>
                  </a:srgbClr>
                </a:solidFill>
                <a:latin typeface="Times New Roman" panose="02020603050405020304" pitchFamily="18" charset="0"/>
                <a:cs typeface="Times New Roman" panose="02020603050405020304" pitchFamily="18" charset="0"/>
              </a:rPr>
              <a:t>thức</a:t>
            </a:r>
            <a:r>
              <a:rPr lang="en-US" sz="4800" dirty="0">
                <a:solidFill>
                  <a:srgbClr val="58534F">
                    <a:lumMod val="50000"/>
                  </a:srgbClr>
                </a:solidFill>
                <a:latin typeface="Times New Roman" panose="02020603050405020304" pitchFamily="18" charset="0"/>
                <a:cs typeface="Times New Roman" panose="02020603050405020304" pitchFamily="18" charset="0"/>
              </a:rPr>
              <a:t> </a:t>
            </a:r>
            <a:r>
              <a:rPr lang="en-US" sz="4800" dirty="0" err="1">
                <a:solidFill>
                  <a:srgbClr val="58534F">
                    <a:lumMod val="50000"/>
                  </a:srgbClr>
                </a:solidFill>
                <a:latin typeface="Times New Roman" panose="02020603050405020304" pitchFamily="18" charset="0"/>
                <a:cs typeface="Times New Roman" panose="02020603050405020304" pitchFamily="18" charset="0"/>
              </a:rPr>
              <a:t>đại</a:t>
            </a:r>
            <a:r>
              <a:rPr lang="en-US" sz="4800" dirty="0">
                <a:solidFill>
                  <a:srgbClr val="58534F">
                    <a:lumMod val="50000"/>
                  </a:srgbClr>
                </a:solidFill>
                <a:latin typeface="Times New Roman" panose="02020603050405020304" pitchFamily="18" charset="0"/>
                <a:cs typeface="Times New Roman" panose="02020603050405020304" pitchFamily="18" charset="0"/>
              </a:rPr>
              <a:t> </a:t>
            </a:r>
            <a:r>
              <a:rPr lang="en-US" sz="4800" dirty="0" err="1">
                <a:solidFill>
                  <a:srgbClr val="58534F">
                    <a:lumMod val="50000"/>
                  </a:srgbClr>
                </a:solidFill>
                <a:latin typeface="Times New Roman" panose="02020603050405020304" pitchFamily="18" charset="0"/>
                <a:cs typeface="Times New Roman" panose="02020603050405020304" pitchFamily="18" charset="0"/>
              </a:rPr>
              <a:t>số</a:t>
            </a:r>
            <a:r>
              <a:rPr lang="en-US" sz="4800" dirty="0">
                <a:solidFill>
                  <a:srgbClr val="58534F">
                    <a:lumMod val="50000"/>
                  </a:srgbClr>
                </a:solidFill>
                <a:latin typeface="Times New Roman" panose="02020603050405020304" pitchFamily="18" charset="0"/>
                <a:cs typeface="Times New Roman" panose="02020603050405020304" pitchFamily="18" charset="0"/>
              </a:rPr>
              <a:t> </a:t>
            </a:r>
            <a:r>
              <a:rPr lang="en-US" sz="4800" dirty="0" err="1">
                <a:solidFill>
                  <a:srgbClr val="58534F">
                    <a:lumMod val="50000"/>
                  </a:srgbClr>
                </a:solidFill>
                <a:latin typeface="Times New Roman" panose="02020603050405020304" pitchFamily="18" charset="0"/>
                <a:cs typeface="Times New Roman" panose="02020603050405020304" pitchFamily="18" charset="0"/>
              </a:rPr>
              <a:t>biểu</a:t>
            </a:r>
            <a:r>
              <a:rPr lang="en-US" sz="4800" dirty="0">
                <a:solidFill>
                  <a:srgbClr val="58534F">
                    <a:lumMod val="50000"/>
                  </a:srgbClr>
                </a:solidFill>
                <a:latin typeface="Times New Roman" panose="02020603050405020304" pitchFamily="18" charset="0"/>
                <a:cs typeface="Times New Roman" panose="02020603050405020304" pitchFamily="18" charset="0"/>
              </a:rPr>
              <a:t> </a:t>
            </a:r>
            <a:r>
              <a:rPr lang="en-US" sz="4800" dirty="0" err="1">
                <a:solidFill>
                  <a:srgbClr val="58534F">
                    <a:lumMod val="50000"/>
                  </a:srgbClr>
                </a:solidFill>
                <a:latin typeface="Times New Roman" panose="02020603050405020304" pitchFamily="18" charset="0"/>
                <a:cs typeface="Times New Roman" panose="02020603050405020304" pitchFamily="18" charset="0"/>
              </a:rPr>
              <a:t>thị</a:t>
            </a:r>
            <a:r>
              <a:rPr lang="en-US" sz="4800" dirty="0">
                <a:solidFill>
                  <a:srgbClr val="58534F">
                    <a:lumMod val="50000"/>
                  </a:srgbClr>
                </a:solidFill>
                <a:latin typeface="Times New Roman" panose="02020603050405020304" pitchFamily="18" charset="0"/>
                <a:cs typeface="Times New Roman" panose="02020603050405020304" pitchFamily="18" charset="0"/>
              </a:rPr>
              <a:t> </a:t>
            </a:r>
            <a:r>
              <a:rPr lang="en-US" sz="4800" dirty="0" err="1">
                <a:solidFill>
                  <a:srgbClr val="58534F">
                    <a:lumMod val="50000"/>
                  </a:srgbClr>
                </a:solidFill>
                <a:latin typeface="Times New Roman" panose="02020603050405020304" pitchFamily="18" charset="0"/>
                <a:cs typeface="Times New Roman" panose="02020603050405020304" pitchFamily="18" charset="0"/>
              </a:rPr>
              <a:t>tổng</a:t>
            </a:r>
            <a:r>
              <a:rPr lang="en-US" sz="4800" dirty="0">
                <a:solidFill>
                  <a:srgbClr val="58534F">
                    <a:lumMod val="50000"/>
                  </a:srgbClr>
                </a:solidFill>
                <a:latin typeface="Times New Roman" panose="02020603050405020304" pitchFamily="18" charset="0"/>
                <a:cs typeface="Times New Roman" panose="02020603050405020304" pitchFamily="18" charset="0"/>
              </a:rPr>
              <a:t> </a:t>
            </a:r>
            <a:r>
              <a:rPr lang="en-US" sz="4800" dirty="0" err="1">
                <a:solidFill>
                  <a:srgbClr val="58534F">
                    <a:lumMod val="50000"/>
                  </a:srgbClr>
                </a:solidFill>
                <a:latin typeface="Times New Roman" panose="02020603050405020304" pitchFamily="18" charset="0"/>
                <a:cs typeface="Times New Roman" panose="02020603050405020304" pitchFamily="18" charset="0"/>
              </a:rPr>
              <a:t>của</a:t>
            </a:r>
            <a:r>
              <a:rPr lang="en-US" sz="4800" dirty="0">
                <a:solidFill>
                  <a:srgbClr val="58534F">
                    <a:lumMod val="50000"/>
                  </a:srgbClr>
                </a:solidFill>
                <a:latin typeface="Times New Roman" panose="02020603050405020304" pitchFamily="18" charset="0"/>
                <a:cs typeface="Times New Roman" panose="02020603050405020304" pitchFamily="18" charset="0"/>
              </a:rPr>
              <a:t> x </a:t>
            </a:r>
            <a:r>
              <a:rPr lang="en-US" sz="4800" dirty="0" err="1">
                <a:solidFill>
                  <a:srgbClr val="58534F">
                    <a:lumMod val="50000"/>
                  </a:srgbClr>
                </a:solidFill>
                <a:latin typeface="Times New Roman" panose="02020603050405020304" pitchFamily="18" charset="0"/>
                <a:cs typeface="Times New Roman" panose="02020603050405020304" pitchFamily="18" charset="0"/>
              </a:rPr>
              <a:t>và</a:t>
            </a:r>
            <a:r>
              <a:rPr lang="en-US" sz="4800" dirty="0">
                <a:solidFill>
                  <a:srgbClr val="58534F">
                    <a:lumMod val="50000"/>
                  </a:srgbClr>
                </a:solidFill>
                <a:latin typeface="Times New Roman" panose="02020603050405020304" pitchFamily="18" charset="0"/>
                <a:cs typeface="Times New Roman" panose="02020603050405020304" pitchFamily="18" charset="0"/>
              </a:rPr>
              <a:t> y </a:t>
            </a:r>
            <a:r>
              <a:rPr lang="en-US" sz="4800" dirty="0" err="1">
                <a:solidFill>
                  <a:srgbClr val="58534F">
                    <a:lumMod val="50000"/>
                  </a:srgbClr>
                </a:solidFill>
                <a:latin typeface="Times New Roman" panose="02020603050405020304" pitchFamily="18" charset="0"/>
                <a:cs typeface="Times New Roman" panose="02020603050405020304" pitchFamily="18" charset="0"/>
              </a:rPr>
              <a:t>nhân</a:t>
            </a:r>
            <a:r>
              <a:rPr lang="en-US" sz="4800" dirty="0">
                <a:solidFill>
                  <a:srgbClr val="58534F">
                    <a:lumMod val="50000"/>
                  </a:srgbClr>
                </a:solidFill>
                <a:latin typeface="Times New Roman" panose="02020603050405020304" pitchFamily="18" charset="0"/>
                <a:cs typeface="Times New Roman" panose="02020603050405020304" pitchFamily="18" charset="0"/>
              </a:rPr>
              <a:t> </a:t>
            </a:r>
            <a:r>
              <a:rPr lang="en-US" sz="4800" dirty="0" err="1">
                <a:solidFill>
                  <a:srgbClr val="58534F">
                    <a:lumMod val="50000"/>
                  </a:srgbClr>
                </a:solidFill>
                <a:latin typeface="Times New Roman" panose="02020603050405020304" pitchFamily="18" charset="0"/>
                <a:cs typeface="Times New Roman" panose="02020603050405020304" pitchFamily="18" charset="0"/>
              </a:rPr>
              <a:t>với</a:t>
            </a:r>
            <a:r>
              <a:rPr lang="en-US" sz="4800" dirty="0">
                <a:solidFill>
                  <a:srgbClr val="58534F">
                    <a:lumMod val="50000"/>
                  </a:srgbClr>
                </a:solidFill>
                <a:latin typeface="Times New Roman" panose="02020603050405020304" pitchFamily="18" charset="0"/>
                <a:cs typeface="Times New Roman" panose="02020603050405020304" pitchFamily="18" charset="0"/>
              </a:rPr>
              <a:t> </a:t>
            </a:r>
            <a:r>
              <a:rPr lang="en-US" sz="4800" dirty="0" err="1">
                <a:solidFill>
                  <a:srgbClr val="58534F">
                    <a:lumMod val="50000"/>
                  </a:srgbClr>
                </a:solidFill>
                <a:latin typeface="Times New Roman" panose="02020603050405020304" pitchFamily="18" charset="0"/>
                <a:cs typeface="Times New Roman" panose="02020603050405020304" pitchFamily="18" charset="0"/>
              </a:rPr>
              <a:t>tích</a:t>
            </a:r>
            <a:r>
              <a:rPr lang="en-US" sz="4800" dirty="0">
                <a:solidFill>
                  <a:srgbClr val="58534F">
                    <a:lumMod val="50000"/>
                  </a:srgbClr>
                </a:solidFill>
                <a:latin typeface="Times New Roman" panose="02020603050405020304" pitchFamily="18" charset="0"/>
                <a:cs typeface="Times New Roman" panose="02020603050405020304" pitchFamily="18" charset="0"/>
              </a:rPr>
              <a:t> </a:t>
            </a:r>
          </a:p>
          <a:p>
            <a:pPr defTabSz="1371600">
              <a:defRPr/>
            </a:pPr>
            <a:r>
              <a:rPr lang="en-US" sz="4800" dirty="0" err="1">
                <a:solidFill>
                  <a:srgbClr val="58534F">
                    <a:lumMod val="50000"/>
                  </a:srgbClr>
                </a:solidFill>
                <a:latin typeface="Times New Roman" panose="02020603050405020304" pitchFamily="18" charset="0"/>
                <a:cs typeface="Times New Roman" panose="02020603050405020304" pitchFamily="18" charset="0"/>
              </a:rPr>
              <a:t>của</a:t>
            </a:r>
            <a:r>
              <a:rPr lang="en-US" sz="4800" dirty="0">
                <a:solidFill>
                  <a:srgbClr val="58534F">
                    <a:lumMod val="50000"/>
                  </a:srgbClr>
                </a:solidFill>
                <a:latin typeface="Times New Roman" panose="02020603050405020304" pitchFamily="18" charset="0"/>
                <a:cs typeface="Times New Roman" panose="02020603050405020304" pitchFamily="18" charset="0"/>
              </a:rPr>
              <a:t> x </a:t>
            </a:r>
            <a:r>
              <a:rPr lang="en-US" sz="4800" dirty="0" err="1">
                <a:solidFill>
                  <a:srgbClr val="58534F">
                    <a:lumMod val="50000"/>
                  </a:srgbClr>
                </a:solidFill>
                <a:latin typeface="Times New Roman" panose="02020603050405020304" pitchFamily="18" charset="0"/>
                <a:cs typeface="Times New Roman" panose="02020603050405020304" pitchFamily="18" charset="0"/>
              </a:rPr>
              <a:t>và</a:t>
            </a:r>
            <a:r>
              <a:rPr lang="en-US" sz="4800" dirty="0">
                <a:solidFill>
                  <a:srgbClr val="58534F">
                    <a:lumMod val="50000"/>
                  </a:srgbClr>
                </a:solidFill>
                <a:latin typeface="Times New Roman" panose="02020603050405020304" pitchFamily="18" charset="0"/>
                <a:cs typeface="Times New Roman" panose="02020603050405020304" pitchFamily="18" charset="0"/>
              </a:rPr>
              <a:t> y </a:t>
            </a:r>
            <a:r>
              <a:rPr lang="en-US" sz="4800" dirty="0" err="1">
                <a:solidFill>
                  <a:srgbClr val="58534F">
                    <a:lumMod val="50000"/>
                  </a:srgbClr>
                </a:solidFill>
                <a:latin typeface="Times New Roman" panose="02020603050405020304" pitchFamily="18" charset="0"/>
                <a:cs typeface="Times New Roman" panose="02020603050405020304" pitchFamily="18" charset="0"/>
              </a:rPr>
              <a:t>là</a:t>
            </a:r>
            <a:endParaRPr lang="en-US" sz="4800" dirty="0">
              <a:solidFill>
                <a:srgbClr val="58534F">
                  <a:lumMod val="50000"/>
                </a:srgb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504C273-E2D1-4754-AB84-EAF8AE48531B}"/>
                  </a:ext>
                </a:extLst>
              </p:cNvPr>
              <p:cNvSpPr txBox="1"/>
              <p:nvPr/>
            </p:nvSpPr>
            <p:spPr>
              <a:xfrm>
                <a:off x="8866490" y="2743200"/>
                <a:ext cx="2533066" cy="1426544"/>
              </a:xfrm>
              <a:prstGeom prst="rect">
                <a:avLst/>
              </a:prstGeom>
              <a:noFill/>
            </p:spPr>
            <p:txBody>
              <a:bodyPr wrap="none" rtlCol="0">
                <a:spAutoFit/>
              </a:bodyPr>
              <a:lstStyle/>
              <a:p>
                <a:pPr defTabSz="1371600">
                  <a:defRPr/>
                </a:pPr>
                <a14:m>
                  <m:oMathPara xmlns:m="http://schemas.openxmlformats.org/officeDocument/2006/math">
                    <m:oMathParaPr>
                      <m:jc m:val="centerGroup"/>
                    </m:oMathParaPr>
                    <m:oMath xmlns:m="http://schemas.openxmlformats.org/officeDocument/2006/math">
                      <m:r>
                        <m:rPr>
                          <m:nor/>
                        </m:rPr>
                        <a:rPr lang="en-US" sz="4800">
                          <a:solidFill>
                            <a:srgbClr val="58534F"/>
                          </a:solidFill>
                          <a:latin typeface="Times New Roman" panose="02020603050405020304" pitchFamily="18" charset="0"/>
                          <a:cs typeface="Times New Roman" panose="02020603050405020304" pitchFamily="18" charset="0"/>
                        </a:rPr>
                        <m:t>B</m:t>
                      </m:r>
                      <m:r>
                        <m:rPr>
                          <m:nor/>
                        </m:rPr>
                        <a:rPr lang="en-US" sz="4800">
                          <a:solidFill>
                            <a:srgbClr val="58534F"/>
                          </a:solidFill>
                          <a:latin typeface="Times New Roman" panose="02020603050405020304" pitchFamily="18" charset="0"/>
                          <a:cs typeface="Times New Roman" panose="02020603050405020304" pitchFamily="18" charset="0"/>
                        </a:rPr>
                        <m:t>.  </m:t>
                      </m:r>
                      <m:f>
                        <m:fPr>
                          <m:ctrlPr>
                            <a:rPr lang="en-US" sz="4800" i="1">
                              <a:solidFill>
                                <a:srgbClr val="58534F"/>
                              </a:solidFill>
                              <a:latin typeface="Cambria Math" panose="02040503050406030204" pitchFamily="18" charset="0"/>
                            </a:rPr>
                          </m:ctrlPr>
                        </m:fPr>
                        <m:num>
                          <m:r>
                            <m:rPr>
                              <m:nor/>
                            </m:rPr>
                            <a:rPr lang="en-US" sz="4800">
                              <a:solidFill>
                                <a:srgbClr val="58534F"/>
                              </a:solidFill>
                              <a:latin typeface="Times New Roman" panose="02020603050405020304" pitchFamily="18" charset="0"/>
                              <a:cs typeface="Times New Roman" panose="02020603050405020304" pitchFamily="18" charset="0"/>
                            </a:rPr>
                            <m:t>x</m:t>
                          </m:r>
                          <m:r>
                            <m:rPr>
                              <m:nor/>
                            </m:rPr>
                            <a:rPr lang="en-US" sz="4800">
                              <a:solidFill>
                                <a:srgbClr val="58534F"/>
                              </a:solidFill>
                              <a:latin typeface="Times New Roman" panose="02020603050405020304" pitchFamily="18" charset="0"/>
                              <a:cs typeface="Times New Roman" panose="02020603050405020304" pitchFamily="18" charset="0"/>
                            </a:rPr>
                            <m:t>+</m:t>
                          </m:r>
                          <m:r>
                            <m:rPr>
                              <m:nor/>
                            </m:rPr>
                            <a:rPr lang="en-US" sz="4800">
                              <a:solidFill>
                                <a:srgbClr val="58534F"/>
                              </a:solidFill>
                              <a:latin typeface="Times New Roman" panose="02020603050405020304" pitchFamily="18" charset="0"/>
                              <a:cs typeface="Times New Roman" panose="02020603050405020304" pitchFamily="18" charset="0"/>
                            </a:rPr>
                            <m:t>y</m:t>
                          </m:r>
                        </m:num>
                        <m:den>
                          <m:r>
                            <m:rPr>
                              <m:nor/>
                            </m:rPr>
                            <a:rPr lang="en-US" sz="4800">
                              <a:solidFill>
                                <a:srgbClr val="58534F"/>
                              </a:solidFill>
                              <a:latin typeface="Times New Roman" panose="02020603050405020304" pitchFamily="18" charset="0"/>
                              <a:cs typeface="Times New Roman" panose="02020603050405020304" pitchFamily="18" charset="0"/>
                            </a:rPr>
                            <m:t>2</m:t>
                          </m:r>
                        </m:den>
                      </m:f>
                      <m:r>
                        <m:rPr>
                          <m:nor/>
                        </m:rPr>
                        <a:rPr lang="en-US" sz="4800">
                          <a:solidFill>
                            <a:srgbClr val="58534F"/>
                          </a:solidFill>
                          <a:latin typeface="Times New Roman" panose="02020603050405020304" pitchFamily="18" charset="0"/>
                          <a:cs typeface="Times New Roman" panose="02020603050405020304" pitchFamily="18" charset="0"/>
                        </a:rPr>
                        <m:t>.</m:t>
                      </m:r>
                    </m:oMath>
                  </m:oMathPara>
                </a14:m>
                <a:endParaRPr lang="en-US" sz="4800" dirty="0">
                  <a:solidFill>
                    <a:srgbClr val="58534F"/>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0504C273-E2D1-4754-AB84-EAF8AE48531B}"/>
                  </a:ext>
                </a:extLst>
              </p:cNvPr>
              <p:cNvSpPr txBox="1">
                <a:spLocks noRot="1" noChangeAspect="1" noMove="1" noResize="1" noEditPoints="1" noAdjustHandles="1" noChangeArrowheads="1" noChangeShapeType="1" noTextEdit="1"/>
              </p:cNvSpPr>
              <p:nvPr/>
            </p:nvSpPr>
            <p:spPr>
              <a:xfrm>
                <a:off x="8866490" y="2743200"/>
                <a:ext cx="2533066" cy="14265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07D4723-C359-493E-A218-0D5237E7A2AA}"/>
                  </a:ext>
                </a:extLst>
              </p:cNvPr>
              <p:cNvSpPr txBox="1"/>
              <p:nvPr/>
            </p:nvSpPr>
            <p:spPr>
              <a:xfrm>
                <a:off x="1143001" y="2743200"/>
                <a:ext cx="2218877" cy="1335494"/>
              </a:xfrm>
              <a:prstGeom prst="rect">
                <a:avLst/>
              </a:prstGeom>
              <a:noFill/>
            </p:spPr>
            <p:txBody>
              <a:bodyPr wrap="none" rtlCol="0">
                <a:spAutoFit/>
              </a:bodyPr>
              <a:lstStyle/>
              <a:p>
                <a:pPr defTabSz="1371600">
                  <a:defRPr/>
                </a:pPr>
                <a14:m>
                  <m:oMathPara xmlns:m="http://schemas.openxmlformats.org/officeDocument/2006/math">
                    <m:oMathParaPr>
                      <m:jc m:val="centerGroup"/>
                    </m:oMathParaPr>
                    <m:oMath xmlns:m="http://schemas.openxmlformats.org/officeDocument/2006/math">
                      <m:r>
                        <m:rPr>
                          <m:nor/>
                        </m:rPr>
                        <a:rPr lang="en-US" sz="4800">
                          <a:solidFill>
                            <a:srgbClr val="58534F"/>
                          </a:solidFill>
                          <a:latin typeface="Times New Roman" panose="02020603050405020304" pitchFamily="18" charset="0"/>
                          <a:cs typeface="Times New Roman" panose="02020603050405020304" pitchFamily="18" charset="0"/>
                        </a:rPr>
                        <m:t>A</m:t>
                      </m:r>
                      <m:r>
                        <m:rPr>
                          <m:nor/>
                        </m:rPr>
                        <a:rPr lang="en-US" sz="4800">
                          <a:solidFill>
                            <a:srgbClr val="58534F"/>
                          </a:solidFill>
                          <a:latin typeface="Times New Roman" panose="02020603050405020304" pitchFamily="18" charset="0"/>
                          <a:cs typeface="Times New Roman" panose="02020603050405020304" pitchFamily="18" charset="0"/>
                        </a:rPr>
                        <m:t>.  </m:t>
                      </m:r>
                      <m:f>
                        <m:fPr>
                          <m:ctrlPr>
                            <a:rPr lang="en-US" sz="4800" i="1">
                              <a:solidFill>
                                <a:srgbClr val="58534F"/>
                              </a:solidFill>
                              <a:latin typeface="Cambria Math" panose="02040503050406030204" pitchFamily="18" charset="0"/>
                            </a:rPr>
                          </m:ctrlPr>
                        </m:fPr>
                        <m:num>
                          <m:r>
                            <m:rPr>
                              <m:nor/>
                            </m:rPr>
                            <a:rPr lang="en-US" sz="4800">
                              <a:solidFill>
                                <a:srgbClr val="58534F"/>
                              </a:solidFill>
                              <a:latin typeface="Times New Roman" panose="02020603050405020304" pitchFamily="18" charset="0"/>
                              <a:cs typeface="Times New Roman" panose="02020603050405020304" pitchFamily="18" charset="0"/>
                            </a:rPr>
                            <m:t>xy</m:t>
                          </m:r>
                        </m:num>
                        <m:den>
                          <m:r>
                            <m:rPr>
                              <m:nor/>
                            </m:rPr>
                            <a:rPr lang="en-US" sz="4800">
                              <a:solidFill>
                                <a:srgbClr val="58534F"/>
                              </a:solidFill>
                              <a:latin typeface="Times New Roman" panose="02020603050405020304" pitchFamily="18" charset="0"/>
                              <a:cs typeface="Times New Roman" panose="02020603050405020304" pitchFamily="18" charset="0"/>
                            </a:rPr>
                            <m:t>2</m:t>
                          </m:r>
                        </m:den>
                      </m:f>
                      <m:r>
                        <m:rPr>
                          <m:nor/>
                        </m:rPr>
                        <a:rPr lang="en-US" sz="4800">
                          <a:solidFill>
                            <a:srgbClr val="58534F"/>
                          </a:solidFill>
                          <a:latin typeface="Times New Roman" panose="02020603050405020304" pitchFamily="18" charset="0"/>
                          <a:cs typeface="Times New Roman" panose="02020603050405020304" pitchFamily="18" charset="0"/>
                        </a:rPr>
                        <m:t>.</m:t>
                      </m:r>
                    </m:oMath>
                  </m:oMathPara>
                </a14:m>
                <a:endParaRPr lang="en-US" sz="4800" dirty="0">
                  <a:solidFill>
                    <a:srgbClr val="58534F"/>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07D4723-C359-493E-A218-0D5237E7A2AA}"/>
                  </a:ext>
                </a:extLst>
              </p:cNvPr>
              <p:cNvSpPr txBox="1">
                <a:spLocks noRot="1" noChangeAspect="1" noMove="1" noResize="1" noEditPoints="1" noAdjustHandles="1" noChangeArrowheads="1" noChangeShapeType="1" noTextEdit="1"/>
              </p:cNvSpPr>
              <p:nvPr/>
            </p:nvSpPr>
            <p:spPr>
              <a:xfrm>
                <a:off x="1143001" y="2743200"/>
                <a:ext cx="2218877" cy="1335494"/>
              </a:xfrm>
              <a:prstGeom prst="rect">
                <a:avLst/>
              </a:prstGeom>
              <a:blipFill>
                <a:blip r:embed="rId7"/>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C13E386-7B10-4C3E-9D9E-5A65DD3FC78C}"/>
              </a:ext>
            </a:extLst>
          </p:cNvPr>
          <p:cNvSpPr txBox="1"/>
          <p:nvPr/>
        </p:nvSpPr>
        <p:spPr>
          <a:xfrm>
            <a:off x="1257300" y="4572001"/>
            <a:ext cx="2287934"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C. x + y.</a:t>
            </a:r>
          </a:p>
        </p:txBody>
      </p:sp>
      <p:sp>
        <p:nvSpPr>
          <p:cNvPr id="15" name="Oval 14">
            <a:extLst>
              <a:ext uri="{FF2B5EF4-FFF2-40B4-BE49-F238E27FC236}">
                <a16:creationId xmlns:a16="http://schemas.microsoft.com/office/drawing/2014/main" id="{3C2DBE06-6A0D-4F62-842A-0B2DF01DD864}"/>
              </a:ext>
            </a:extLst>
          </p:cNvPr>
          <p:cNvSpPr/>
          <p:nvPr/>
        </p:nvSpPr>
        <p:spPr>
          <a:xfrm>
            <a:off x="8725034" y="4572000"/>
            <a:ext cx="948267" cy="9482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6" name="TextBox 15">
            <a:extLst>
              <a:ext uri="{FF2B5EF4-FFF2-40B4-BE49-F238E27FC236}">
                <a16:creationId xmlns:a16="http://schemas.microsoft.com/office/drawing/2014/main" id="{2F87BC0F-37F3-43E3-94D4-5AC7B5AA2338}"/>
              </a:ext>
            </a:extLst>
          </p:cNvPr>
          <p:cNvSpPr txBox="1"/>
          <p:nvPr/>
        </p:nvSpPr>
        <p:spPr>
          <a:xfrm>
            <a:off x="8866490" y="4572001"/>
            <a:ext cx="3347519"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D. (x + y)</a:t>
            </a:r>
            <a:r>
              <a:rPr lang="en-US" sz="4800" dirty="0" err="1">
                <a:solidFill>
                  <a:srgbClr val="58534F"/>
                </a:solidFill>
                <a:latin typeface="Times New Roman" panose="02020603050405020304" pitchFamily="18" charset="0"/>
                <a:cs typeface="Times New Roman" panose="02020603050405020304" pitchFamily="18" charset="0"/>
              </a:rPr>
              <a:t>xy</a:t>
            </a:r>
            <a:r>
              <a:rPr lang="en-US" sz="4800" dirty="0">
                <a:solidFill>
                  <a:srgbClr val="58534F"/>
                </a:solidFill>
                <a:latin typeface="Times New Roman" panose="02020603050405020304" pitchFamily="18" charset="0"/>
                <a:cs typeface="Times New Roman" panose="02020603050405020304" pitchFamily="18" charset="0"/>
              </a:rPr>
              <a:t>.</a:t>
            </a:r>
          </a:p>
        </p:txBody>
      </p:sp>
      <p:pic>
        <p:nvPicPr>
          <p:cNvPr id="17" name="Picture 16"/>
          <p:cNvPicPr/>
          <p:nvPr/>
        </p:nvPicPr>
        <p:blipFill rotWithShape="1">
          <a:blip r:embed="rId8">
            <a:extLst>
              <a:ext uri="{28A0092B-C50C-407E-A947-70E740481C1C}">
                <a14:useLocalDpi xmlns:a14="http://schemas.microsoft.com/office/drawing/2010/main" val="0"/>
              </a:ext>
            </a:extLst>
          </a:blip>
          <a:srcRect l="67308" t="36012" r="9358" b="20228"/>
          <a:stretch/>
        </p:blipFill>
        <p:spPr bwMode="auto">
          <a:xfrm>
            <a:off x="6018" y="7569273"/>
            <a:ext cx="3063240" cy="269748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16C14D3-114A-6282-4AAE-8780F929F74B}"/>
              </a:ext>
            </a:extLst>
          </p:cNvPr>
          <p:cNvSpPr txBox="1"/>
          <p:nvPr/>
        </p:nvSpPr>
        <p:spPr>
          <a:xfrm>
            <a:off x="5867400" y="6131998"/>
            <a:ext cx="6397905" cy="1200329"/>
          </a:xfrm>
          <a:prstGeom prst="rect">
            <a:avLst/>
          </a:prstGeom>
          <a:noFill/>
        </p:spPr>
        <p:txBody>
          <a:bodyPr wrap="none" rtlCol="0">
            <a:spAutoFit/>
          </a:bodyPr>
          <a:lstStyle/>
          <a:p>
            <a:pPr defTabSz="1371600">
              <a:defRPr/>
            </a:pPr>
            <a:r>
              <a:rPr lang="en-US" sz="7200" b="1" dirty="0">
                <a:solidFill>
                  <a:srgbClr val="FF0000"/>
                </a:solidFill>
                <a:latin typeface="Times New Roman" panose="02020603050405020304" pitchFamily="18" charset="0"/>
                <a:cs typeface="Times New Roman" panose="02020603050405020304" pitchFamily="18" charset="0"/>
              </a:rPr>
              <a:t>C</a:t>
            </a:r>
            <a:r>
              <a:rPr lang="en-US" sz="7200" b="1" dirty="0" err="1">
                <a:solidFill>
                  <a:srgbClr val="FF0000"/>
                </a:solidFill>
                <a:latin typeface="Times New Roman" panose="02020603050405020304" pitchFamily="18" charset="0"/>
                <a:cs typeface="Times New Roman" panose="02020603050405020304" pitchFamily="18" charset="0"/>
              </a:rPr>
              <a:t>hữ</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từ</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khoá</a:t>
            </a:r>
            <a:r>
              <a:rPr lang="en-US" sz="7200" b="1" dirty="0">
                <a:solidFill>
                  <a:srgbClr val="FF0000"/>
                </a:solidFill>
                <a:latin typeface="Times New Roman" panose="02020603050405020304" pitchFamily="18" charset="0"/>
                <a:cs typeface="Times New Roman" panose="02020603050405020304" pitchFamily="18" charset="0"/>
              </a:rPr>
              <a:t>: N</a:t>
            </a:r>
          </a:p>
        </p:txBody>
      </p:sp>
    </p:spTree>
    <p:extLst>
      <p:ext uri="{BB962C8B-B14F-4D97-AF65-F5344CB8AC3E}">
        <p14:creationId xmlns:p14="http://schemas.microsoft.com/office/powerpoint/2010/main" val="2256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2" grpId="0"/>
      <p:bldP spid="13" grpId="0"/>
      <p:bldP spid="14" grpId="0"/>
      <p:bldP spid="15" grpId="0" animBg="1"/>
      <p:bldP spid="16"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579796-D9E9-D377-E372-9C603DCB08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32361"/>
            <a:ext cx="18288000" cy="10319360"/>
          </a:xfrm>
          <a:prstGeom prst="rect">
            <a:avLst/>
          </a:prstGeom>
        </p:spPr>
      </p:pic>
      <p:pic>
        <p:nvPicPr>
          <p:cNvPr id="31" name="Picture 30" descr="A yellow square with a brown house in the middle&#10;&#10;Description automatically generated">
            <a:hlinkClick r:id="rId4" action="ppaction://hlinksldjump"/>
            <a:extLst>
              <a:ext uri="{FF2B5EF4-FFF2-40B4-BE49-F238E27FC236}">
                <a16:creationId xmlns:a16="http://schemas.microsoft.com/office/drawing/2014/main" id="{C0CE82AB-7541-74DE-6C55-2BFAAB7DB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9762" y="8214434"/>
            <a:ext cx="1375770" cy="1379927"/>
          </a:xfrm>
          <a:prstGeom prst="rect">
            <a:avLst/>
          </a:prstGeom>
        </p:spPr>
      </p:pic>
      <p:sp>
        <p:nvSpPr>
          <p:cNvPr id="20" name="Rectangle 19">
            <a:extLst>
              <a:ext uri="{FF2B5EF4-FFF2-40B4-BE49-F238E27FC236}">
                <a16:creationId xmlns:a16="http://schemas.microsoft.com/office/drawing/2014/main" id="{65E9E6C5-FDDF-4B6A-A75C-8E2DC04A1CAD}"/>
              </a:ext>
            </a:extLst>
          </p:cNvPr>
          <p:cNvSpPr/>
          <p:nvPr/>
        </p:nvSpPr>
        <p:spPr>
          <a:xfrm>
            <a:off x="1" y="246636"/>
            <a:ext cx="18287999" cy="729292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73" name="TextBox 72">
            <a:extLst>
              <a:ext uri="{FF2B5EF4-FFF2-40B4-BE49-F238E27FC236}">
                <a16:creationId xmlns:a16="http://schemas.microsoft.com/office/drawing/2014/main" id="{D22EFF34-5806-4024-B1F1-6D75F2382751}"/>
              </a:ext>
            </a:extLst>
          </p:cNvPr>
          <p:cNvSpPr txBox="1"/>
          <p:nvPr/>
        </p:nvSpPr>
        <p:spPr>
          <a:xfrm>
            <a:off x="521419" y="362093"/>
            <a:ext cx="14778405" cy="1569660"/>
          </a:xfrm>
          <a:prstGeom prst="rect">
            <a:avLst/>
          </a:prstGeom>
          <a:noFill/>
        </p:spPr>
        <p:txBody>
          <a:bodyPr wrap="none" rtlCol="0">
            <a:spAutoFit/>
          </a:bodyPr>
          <a:lstStyle/>
          <a:p>
            <a:pPr defTabSz="1371600">
              <a:defRPr/>
            </a:pPr>
            <a:r>
              <a:rPr lang="en-US" sz="4800" dirty="0" err="1">
                <a:solidFill>
                  <a:srgbClr val="FF0000"/>
                </a:solidFill>
                <a:latin typeface="Times New Roman" panose="02020603050405020304" pitchFamily="18" charset="0"/>
                <a:cs typeface="Times New Roman" panose="02020603050405020304" pitchFamily="18" charset="0"/>
              </a:rPr>
              <a:t>Sắp</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xếp</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thức</a:t>
            </a:r>
            <a:r>
              <a:rPr lang="en-US" sz="4800" dirty="0">
                <a:solidFill>
                  <a:srgbClr val="FF0000"/>
                </a:solidFill>
                <a:latin typeface="Times New Roman" panose="02020603050405020304" pitchFamily="18" charset="0"/>
                <a:cs typeface="Times New Roman" panose="02020603050405020304" pitchFamily="18" charset="0"/>
              </a:rPr>
              <a:t> 6x</a:t>
            </a:r>
            <a:r>
              <a:rPr lang="en-US" sz="4800" baseline="30000" dirty="0">
                <a:solidFill>
                  <a:srgbClr val="FF0000"/>
                </a:solidFill>
                <a:latin typeface="Times New Roman" panose="02020603050405020304" pitchFamily="18" charset="0"/>
                <a:cs typeface="Times New Roman" panose="02020603050405020304" pitchFamily="18" charset="0"/>
              </a:rPr>
              <a:t>3</a:t>
            </a:r>
            <a:r>
              <a:rPr lang="en-US" sz="4800" dirty="0">
                <a:solidFill>
                  <a:srgbClr val="FF0000"/>
                </a:solidFill>
                <a:latin typeface="Times New Roman" panose="02020603050405020304" pitchFamily="18" charset="0"/>
                <a:cs typeface="Times New Roman" panose="02020603050405020304" pitchFamily="18" charset="0"/>
              </a:rPr>
              <a:t>+5x</a:t>
            </a:r>
            <a:r>
              <a:rPr lang="en-US" sz="4800" baseline="30000" dirty="0">
                <a:solidFill>
                  <a:srgbClr val="FF0000"/>
                </a:solidFill>
                <a:latin typeface="Times New Roman" panose="02020603050405020304" pitchFamily="18" charset="0"/>
                <a:cs typeface="Times New Roman" panose="02020603050405020304" pitchFamily="18" charset="0"/>
              </a:rPr>
              <a:t>4</a:t>
            </a:r>
            <a:r>
              <a:rPr lang="en-US" sz="4800" dirty="0">
                <a:solidFill>
                  <a:srgbClr val="FF0000"/>
                </a:solidFill>
                <a:latin typeface="Times New Roman" panose="02020603050405020304" pitchFamily="18" charset="0"/>
                <a:cs typeface="Times New Roman" panose="02020603050405020304" pitchFamily="18" charset="0"/>
              </a:rPr>
              <a:t>- 8x</a:t>
            </a:r>
            <a:r>
              <a:rPr lang="en-US" sz="4800" baseline="30000" dirty="0">
                <a:solidFill>
                  <a:srgbClr val="FF0000"/>
                </a:solidFill>
                <a:latin typeface="Times New Roman" panose="02020603050405020304" pitchFamily="18" charset="0"/>
                <a:cs typeface="Times New Roman" panose="02020603050405020304" pitchFamily="18" charset="0"/>
              </a:rPr>
              <a:t>6</a:t>
            </a:r>
            <a:r>
              <a:rPr lang="en-US" sz="4800" dirty="0">
                <a:solidFill>
                  <a:srgbClr val="FF0000"/>
                </a:solidFill>
                <a:latin typeface="Times New Roman" panose="02020603050405020304" pitchFamily="18" charset="0"/>
                <a:cs typeface="Times New Roman" panose="02020603050405020304" pitchFamily="18" charset="0"/>
              </a:rPr>
              <a:t> – 3x</a:t>
            </a:r>
            <a:r>
              <a:rPr lang="en-US" sz="4800" baseline="30000" dirty="0">
                <a:solidFill>
                  <a:srgbClr val="FF0000"/>
                </a:solidFill>
                <a:latin typeface="Times New Roman" panose="02020603050405020304" pitchFamily="18" charset="0"/>
                <a:cs typeface="Times New Roman" panose="02020603050405020304" pitchFamily="18" charset="0"/>
              </a:rPr>
              <a:t>2</a:t>
            </a:r>
            <a:r>
              <a:rPr lang="en-US" sz="4800" dirty="0">
                <a:solidFill>
                  <a:srgbClr val="FF0000"/>
                </a:solidFill>
                <a:latin typeface="Times New Roman" panose="02020603050405020304" pitchFamily="18" charset="0"/>
                <a:cs typeface="Times New Roman" panose="02020603050405020304" pitchFamily="18" charset="0"/>
              </a:rPr>
              <a:t> + 4 </a:t>
            </a:r>
            <a:r>
              <a:rPr lang="en-US" sz="4800" dirty="0" err="1">
                <a:solidFill>
                  <a:srgbClr val="FF0000"/>
                </a:solidFill>
                <a:latin typeface="Times New Roman" panose="02020603050405020304" pitchFamily="18" charset="0"/>
                <a:cs typeface="Times New Roman" panose="02020603050405020304" pitchFamily="18" charset="0"/>
              </a:rPr>
              <a:t>theo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luỹ</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thừa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giảm</a:t>
            </a:r>
            <a:r>
              <a:rPr lang="en-US" sz="4800" dirty="0">
                <a:solidFill>
                  <a:srgbClr val="FF0000"/>
                </a:solidFill>
                <a:latin typeface="Times New Roman" panose="02020603050405020304" pitchFamily="18" charset="0"/>
                <a:cs typeface="Times New Roman" panose="02020603050405020304" pitchFamily="18" charset="0"/>
              </a:rPr>
              <a:t> </a:t>
            </a:r>
          </a:p>
          <a:p>
            <a:pPr defTabSz="1371600">
              <a:defRPr/>
            </a:pPr>
            <a:r>
              <a:rPr lang="en-US" sz="4800" dirty="0" err="1">
                <a:solidFill>
                  <a:srgbClr val="FF0000"/>
                </a:solidFill>
                <a:latin typeface="Times New Roman" panose="02020603050405020304" pitchFamily="18" charset="0"/>
                <a:cs typeface="Times New Roman" panose="02020603050405020304" pitchFamily="18" charset="0"/>
              </a:rPr>
              <a:t>dần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biến</a:t>
            </a:r>
            <a:r>
              <a:rPr lang="en-US" sz="4800" dirty="0">
                <a:solidFill>
                  <a:srgbClr val="FF0000"/>
                </a:solidFill>
                <a:latin typeface="Times New Roman" panose="02020603050405020304" pitchFamily="18" charset="0"/>
                <a:cs typeface="Times New Roman" panose="02020603050405020304" pitchFamily="18" charset="0"/>
              </a:rPr>
              <a:t> ta </a:t>
            </a:r>
            <a:r>
              <a:rPr lang="en-US" sz="4800" dirty="0" err="1">
                <a:solidFill>
                  <a:srgbClr val="FF0000"/>
                </a:solidFill>
                <a:latin typeface="Times New Roman" panose="02020603050405020304" pitchFamily="18" charset="0"/>
                <a:cs typeface="Times New Roman" panose="02020603050405020304" pitchFamily="18" charset="0"/>
              </a:rPr>
              <a:t>được</a:t>
            </a:r>
            <a:r>
              <a:rPr lang="en-US" sz="4800"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504C273-E2D1-4754-AB84-EAF8AE48531B}"/>
                  </a:ext>
                </a:extLst>
              </p:cNvPr>
              <p:cNvSpPr txBox="1"/>
              <p:nvPr/>
            </p:nvSpPr>
            <p:spPr>
              <a:xfrm>
                <a:off x="10301034" y="2743201"/>
                <a:ext cx="6625532" cy="830997"/>
              </a:xfrm>
              <a:prstGeom prst="rect">
                <a:avLst/>
              </a:prstGeom>
              <a:noFill/>
            </p:spPr>
            <p:txBody>
              <a:bodyPr wrap="none" rtlCol="0">
                <a:spAutoFit/>
              </a:bodyPr>
              <a:lstStyle/>
              <a:p>
                <a:pPr defTabSz="1371600">
                  <a:defRPr/>
                </a:pPr>
                <a14:m>
                  <m:oMath xmlns:m="http://schemas.openxmlformats.org/officeDocument/2006/math">
                    <m:r>
                      <m:rPr>
                        <m:nor/>
                      </m:rPr>
                      <a:rPr lang="en-US" sz="4800">
                        <a:solidFill>
                          <a:srgbClr val="58534F"/>
                        </a:solidFill>
                        <a:latin typeface="Times New Roman" panose="02020603050405020304" pitchFamily="18" charset="0"/>
                        <a:cs typeface="Times New Roman" panose="02020603050405020304" pitchFamily="18" charset="0"/>
                      </a:rPr>
                      <m:t>B</m:t>
                    </m:r>
                    <m:r>
                      <m:rPr>
                        <m:nor/>
                      </m:rPr>
                      <a:rPr lang="en-US" sz="4800">
                        <a:solidFill>
                          <a:srgbClr val="58534F"/>
                        </a:solidFill>
                        <a:latin typeface="Times New Roman" panose="02020603050405020304" pitchFamily="18" charset="0"/>
                        <a:cs typeface="Times New Roman" panose="02020603050405020304" pitchFamily="18" charset="0"/>
                      </a:rPr>
                      <m:t>. 4 − 3</m:t>
                    </m:r>
                    <m:r>
                      <m:rPr>
                        <m:nor/>
                      </m:rPr>
                      <a:rPr lang="en-US" sz="4800">
                        <a:solidFill>
                          <a:srgbClr val="58534F"/>
                        </a:solidFill>
                        <a:latin typeface="Times New Roman" panose="02020603050405020304" pitchFamily="18" charset="0"/>
                        <a:cs typeface="Times New Roman" panose="02020603050405020304" pitchFamily="18" charset="0"/>
                      </a:rPr>
                      <m:t>x</m:t>
                    </m:r>
                  </m:oMath>
                </a14:m>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+6x</a:t>
                </a:r>
                <a:r>
                  <a:rPr lang="en-US" sz="4800" baseline="30000" dirty="0">
                    <a:solidFill>
                      <a:srgbClr val="58534F"/>
                    </a:solidFill>
                    <a:latin typeface="Times New Roman" panose="02020603050405020304" pitchFamily="18" charset="0"/>
                    <a:cs typeface="Times New Roman" panose="02020603050405020304" pitchFamily="18" charset="0"/>
                  </a:rPr>
                  <a:t>3</a:t>
                </a:r>
                <a:r>
                  <a:rPr lang="en-US" sz="4800" dirty="0">
                    <a:solidFill>
                      <a:srgbClr val="58534F"/>
                    </a:solidFill>
                    <a:latin typeface="Times New Roman" panose="02020603050405020304" pitchFamily="18" charset="0"/>
                    <a:cs typeface="Times New Roman" panose="02020603050405020304" pitchFamily="18" charset="0"/>
                  </a:rPr>
                  <a:t> + 5x</a:t>
                </a:r>
                <a:r>
                  <a:rPr lang="en-US" sz="4800" baseline="30000" dirty="0">
                    <a:solidFill>
                      <a:srgbClr val="58534F"/>
                    </a:solidFill>
                    <a:latin typeface="Times New Roman" panose="02020603050405020304" pitchFamily="18" charset="0"/>
                    <a:cs typeface="Times New Roman" panose="02020603050405020304" pitchFamily="18" charset="0"/>
                  </a:rPr>
                  <a:t>4</a:t>
                </a:r>
                <a:r>
                  <a:rPr lang="en-US" sz="4800" dirty="0">
                    <a:solidFill>
                      <a:srgbClr val="58534F"/>
                    </a:solidFill>
                    <a:latin typeface="Times New Roman" panose="02020603050405020304" pitchFamily="18" charset="0"/>
                    <a:cs typeface="Times New Roman" panose="02020603050405020304" pitchFamily="18" charset="0"/>
                  </a:rPr>
                  <a:t> – 8x</a:t>
                </a:r>
                <a:r>
                  <a:rPr lang="en-US" sz="4800" baseline="30000" dirty="0">
                    <a:solidFill>
                      <a:srgbClr val="58534F"/>
                    </a:solidFill>
                    <a:latin typeface="Times New Roman" panose="02020603050405020304" pitchFamily="18" charset="0"/>
                    <a:cs typeface="Times New Roman" panose="02020603050405020304" pitchFamily="18" charset="0"/>
                  </a:rPr>
                  <a:t>6</a:t>
                </a:r>
                <a:endParaRPr lang="en-US" sz="4800" dirty="0">
                  <a:solidFill>
                    <a:srgbClr val="58534F"/>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0504C273-E2D1-4754-AB84-EAF8AE48531B}"/>
                  </a:ext>
                </a:extLst>
              </p:cNvPr>
              <p:cNvSpPr txBox="1">
                <a:spLocks noRot="1" noChangeAspect="1" noMove="1" noResize="1" noEditPoints="1" noAdjustHandles="1" noChangeArrowheads="1" noChangeShapeType="1" noTextEdit="1"/>
              </p:cNvSpPr>
              <p:nvPr/>
            </p:nvSpPr>
            <p:spPr>
              <a:xfrm>
                <a:off x="10301034" y="2743201"/>
                <a:ext cx="6625532" cy="830997"/>
              </a:xfrm>
              <a:prstGeom prst="rect">
                <a:avLst/>
              </a:prstGeom>
              <a:blipFill>
                <a:blip r:embed="rId6"/>
                <a:stretch>
                  <a:fillRect t="-16176" r="-1472"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07D4723-C359-493E-A218-0D5237E7A2AA}"/>
                  </a:ext>
                </a:extLst>
              </p:cNvPr>
              <p:cNvSpPr txBox="1"/>
              <p:nvPr/>
            </p:nvSpPr>
            <p:spPr>
              <a:xfrm>
                <a:off x="800100" y="2743201"/>
                <a:ext cx="7069564" cy="830997"/>
              </a:xfrm>
              <a:prstGeom prst="rect">
                <a:avLst/>
              </a:prstGeom>
              <a:noFill/>
            </p:spPr>
            <p:txBody>
              <a:bodyPr wrap="none" rtlCol="0">
                <a:spAutoFit/>
              </a:bodyPr>
              <a:lstStyle/>
              <a:p>
                <a:pPr defTabSz="1371600">
                  <a:defRPr/>
                </a:pPr>
                <a14:m>
                  <m:oMath xmlns:m="http://schemas.openxmlformats.org/officeDocument/2006/math">
                    <m:r>
                      <m:rPr>
                        <m:nor/>
                      </m:rPr>
                      <a:rPr lang="en-US" sz="4800">
                        <a:solidFill>
                          <a:srgbClr val="58534F"/>
                        </a:solidFill>
                        <a:latin typeface="Times New Roman" panose="02020603050405020304" pitchFamily="18" charset="0"/>
                        <a:cs typeface="Times New Roman" panose="02020603050405020304" pitchFamily="18" charset="0"/>
                      </a:rPr>
                      <m:t>A</m:t>
                    </m:r>
                    <m:r>
                      <m:rPr>
                        <m:nor/>
                      </m:rPr>
                      <a:rPr lang="en-US" sz="4800">
                        <a:solidFill>
                          <a:srgbClr val="58534F"/>
                        </a:solidFill>
                        <a:latin typeface="Times New Roman" panose="02020603050405020304" pitchFamily="18" charset="0"/>
                        <a:cs typeface="Times New Roman" panose="02020603050405020304" pitchFamily="18" charset="0"/>
                      </a:rPr>
                      <m:t> </m:t>
                    </m:r>
                  </m:oMath>
                </a14:m>
                <a:r>
                  <a:rPr lang="en-US" sz="4800" dirty="0">
                    <a:solidFill>
                      <a:srgbClr val="58534F"/>
                    </a:solidFill>
                    <a:latin typeface="Times New Roman" panose="02020603050405020304" pitchFamily="18" charset="0"/>
                    <a:cs typeface="Times New Roman" panose="02020603050405020304" pitchFamily="18" charset="0"/>
                  </a:rPr>
                  <a:t>-8x</a:t>
                </a:r>
                <a:r>
                  <a:rPr lang="en-US" sz="4800" baseline="30000" dirty="0">
                    <a:solidFill>
                      <a:srgbClr val="58534F"/>
                    </a:solidFill>
                    <a:latin typeface="Times New Roman" panose="02020603050405020304" pitchFamily="18" charset="0"/>
                    <a:cs typeface="Times New Roman" panose="02020603050405020304" pitchFamily="18" charset="0"/>
                  </a:rPr>
                  <a:t>6 </a:t>
                </a:r>
                <a:r>
                  <a:rPr lang="en-US" sz="4800" dirty="0">
                    <a:solidFill>
                      <a:srgbClr val="58534F"/>
                    </a:solidFill>
                    <a:latin typeface="Times New Roman" panose="02020603050405020304" pitchFamily="18" charset="0"/>
                    <a:cs typeface="Times New Roman" panose="02020603050405020304" pitchFamily="18" charset="0"/>
                  </a:rPr>
                  <a:t>+ 5x</a:t>
                </a:r>
                <a:r>
                  <a:rPr lang="en-US" sz="4800" baseline="30000" dirty="0">
                    <a:solidFill>
                      <a:srgbClr val="58534F"/>
                    </a:solidFill>
                    <a:latin typeface="Times New Roman" panose="02020603050405020304" pitchFamily="18" charset="0"/>
                    <a:cs typeface="Times New Roman" panose="02020603050405020304" pitchFamily="18" charset="0"/>
                  </a:rPr>
                  <a:t>4</a:t>
                </a:r>
                <a:r>
                  <a:rPr lang="en-US" sz="4800" dirty="0">
                    <a:solidFill>
                      <a:srgbClr val="58534F"/>
                    </a:solidFill>
                    <a:latin typeface="Times New Roman" panose="02020603050405020304" pitchFamily="18" charset="0"/>
                    <a:cs typeface="Times New Roman" panose="02020603050405020304" pitchFamily="18" charset="0"/>
                  </a:rPr>
                  <a:t> – 6x</a:t>
                </a:r>
                <a:r>
                  <a:rPr lang="en-US" sz="4800" baseline="30000" dirty="0">
                    <a:solidFill>
                      <a:srgbClr val="58534F"/>
                    </a:solidFill>
                    <a:latin typeface="Times New Roman" panose="02020603050405020304" pitchFamily="18" charset="0"/>
                    <a:cs typeface="Times New Roman" panose="02020603050405020304" pitchFamily="18" charset="0"/>
                  </a:rPr>
                  <a:t>3</a:t>
                </a:r>
                <a:r>
                  <a:rPr lang="en-US" sz="4800" dirty="0">
                    <a:solidFill>
                      <a:srgbClr val="58534F"/>
                    </a:solidFill>
                    <a:latin typeface="Times New Roman" panose="02020603050405020304" pitchFamily="18" charset="0"/>
                    <a:cs typeface="Times New Roman" panose="02020603050405020304" pitchFamily="18" charset="0"/>
                  </a:rPr>
                  <a:t> + 4 - 3x  </a:t>
                </a:r>
              </a:p>
            </p:txBody>
          </p:sp>
        </mc:Choice>
        <mc:Fallback xmlns="">
          <p:sp>
            <p:nvSpPr>
              <p:cNvPr id="13" name="TextBox 12">
                <a:extLst>
                  <a:ext uri="{FF2B5EF4-FFF2-40B4-BE49-F238E27FC236}">
                    <a16:creationId xmlns:a16="http://schemas.microsoft.com/office/drawing/2014/main" id="{D07D4723-C359-493E-A218-0D5237E7A2AA}"/>
                  </a:ext>
                </a:extLst>
              </p:cNvPr>
              <p:cNvSpPr txBox="1">
                <a:spLocks noRot="1" noChangeAspect="1" noMove="1" noResize="1" noEditPoints="1" noAdjustHandles="1" noChangeArrowheads="1" noChangeShapeType="1" noTextEdit="1"/>
              </p:cNvSpPr>
              <p:nvPr/>
            </p:nvSpPr>
            <p:spPr>
              <a:xfrm>
                <a:off x="800100" y="2743201"/>
                <a:ext cx="7069564" cy="830997"/>
              </a:xfrm>
              <a:prstGeom prst="rect">
                <a:avLst/>
              </a:prstGeom>
              <a:blipFill>
                <a:blip r:embed="rId7"/>
                <a:stretch>
                  <a:fillRect t="-16176" r="-2931" b="-3897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C13E386-7B10-4C3E-9D9E-5A65DD3FC78C}"/>
              </a:ext>
            </a:extLst>
          </p:cNvPr>
          <p:cNvSpPr txBox="1"/>
          <p:nvPr/>
        </p:nvSpPr>
        <p:spPr>
          <a:xfrm>
            <a:off x="914401" y="4763815"/>
            <a:ext cx="6511719"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C.-8x</a:t>
            </a:r>
            <a:r>
              <a:rPr lang="en-US" sz="4800" baseline="30000" dirty="0">
                <a:solidFill>
                  <a:srgbClr val="58534F"/>
                </a:solidFill>
                <a:latin typeface="Times New Roman" panose="02020603050405020304" pitchFamily="18" charset="0"/>
                <a:cs typeface="Times New Roman" panose="02020603050405020304" pitchFamily="18" charset="0"/>
              </a:rPr>
              <a:t>6</a:t>
            </a:r>
            <a:r>
              <a:rPr lang="en-US" sz="4800" dirty="0">
                <a:solidFill>
                  <a:srgbClr val="58534F"/>
                </a:solidFill>
                <a:latin typeface="Times New Roman" panose="02020603050405020304" pitchFamily="18" charset="0"/>
                <a:cs typeface="Times New Roman" panose="02020603050405020304" pitchFamily="18" charset="0"/>
              </a:rPr>
              <a:t>+ 6x</a:t>
            </a:r>
            <a:r>
              <a:rPr lang="en-US" sz="4800" baseline="30000" dirty="0">
                <a:solidFill>
                  <a:srgbClr val="58534F"/>
                </a:solidFill>
                <a:latin typeface="Times New Roman" panose="02020603050405020304" pitchFamily="18" charset="0"/>
                <a:cs typeface="Times New Roman" panose="02020603050405020304" pitchFamily="18" charset="0"/>
              </a:rPr>
              <a:t>3</a:t>
            </a:r>
            <a:r>
              <a:rPr lang="en-US" sz="4800" dirty="0">
                <a:solidFill>
                  <a:srgbClr val="58534F"/>
                </a:solidFill>
                <a:latin typeface="Times New Roman" panose="02020603050405020304" pitchFamily="18" charset="0"/>
                <a:cs typeface="Times New Roman" panose="02020603050405020304" pitchFamily="18" charset="0"/>
              </a:rPr>
              <a:t>+5x</a:t>
            </a:r>
            <a:r>
              <a:rPr lang="en-US" sz="4800" baseline="30000" dirty="0">
                <a:solidFill>
                  <a:srgbClr val="58534F"/>
                </a:solidFill>
                <a:latin typeface="Times New Roman" panose="02020603050405020304" pitchFamily="18" charset="0"/>
                <a:cs typeface="Times New Roman" panose="02020603050405020304" pitchFamily="18" charset="0"/>
              </a:rPr>
              <a:t>4</a:t>
            </a:r>
            <a:r>
              <a:rPr lang="en-US" sz="4800" dirty="0">
                <a:solidFill>
                  <a:srgbClr val="58534F"/>
                </a:solidFill>
                <a:latin typeface="Times New Roman" panose="02020603050405020304" pitchFamily="18" charset="0"/>
                <a:cs typeface="Times New Roman" panose="02020603050405020304" pitchFamily="18" charset="0"/>
              </a:rPr>
              <a:t> – 3x</a:t>
            </a:r>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 +4</a:t>
            </a:r>
          </a:p>
        </p:txBody>
      </p:sp>
      <p:sp>
        <p:nvSpPr>
          <p:cNvPr id="15" name="Oval 14">
            <a:extLst>
              <a:ext uri="{FF2B5EF4-FFF2-40B4-BE49-F238E27FC236}">
                <a16:creationId xmlns:a16="http://schemas.microsoft.com/office/drawing/2014/main" id="{3C2DBE06-6A0D-4F62-842A-0B2DF01DD864}"/>
              </a:ext>
            </a:extLst>
          </p:cNvPr>
          <p:cNvSpPr/>
          <p:nvPr/>
        </p:nvSpPr>
        <p:spPr>
          <a:xfrm>
            <a:off x="10253133" y="4742967"/>
            <a:ext cx="948267" cy="9482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6" name="TextBox 15">
            <a:extLst>
              <a:ext uri="{FF2B5EF4-FFF2-40B4-BE49-F238E27FC236}">
                <a16:creationId xmlns:a16="http://schemas.microsoft.com/office/drawing/2014/main" id="{2F87BC0F-37F3-43E3-94D4-5AC7B5AA2338}"/>
              </a:ext>
            </a:extLst>
          </p:cNvPr>
          <p:cNvSpPr txBox="1"/>
          <p:nvPr/>
        </p:nvSpPr>
        <p:spPr>
          <a:xfrm>
            <a:off x="10362435" y="4763815"/>
            <a:ext cx="6904454"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D.  -8x</a:t>
            </a:r>
            <a:r>
              <a:rPr lang="en-US" sz="4800" baseline="30000" dirty="0">
                <a:solidFill>
                  <a:srgbClr val="58534F"/>
                </a:solidFill>
                <a:latin typeface="Times New Roman" panose="02020603050405020304" pitchFamily="18" charset="0"/>
                <a:cs typeface="Times New Roman" panose="02020603050405020304" pitchFamily="18" charset="0"/>
              </a:rPr>
              <a:t>6 </a:t>
            </a:r>
            <a:r>
              <a:rPr lang="en-US" sz="4800" dirty="0">
                <a:solidFill>
                  <a:srgbClr val="58534F"/>
                </a:solidFill>
                <a:latin typeface="Times New Roman" panose="02020603050405020304" pitchFamily="18" charset="0"/>
                <a:cs typeface="Times New Roman" panose="02020603050405020304" pitchFamily="18" charset="0"/>
              </a:rPr>
              <a:t>+ 5x</a:t>
            </a:r>
            <a:r>
              <a:rPr lang="en-US" sz="4800" baseline="30000" dirty="0">
                <a:solidFill>
                  <a:srgbClr val="58534F"/>
                </a:solidFill>
                <a:latin typeface="Times New Roman" panose="02020603050405020304" pitchFamily="18" charset="0"/>
                <a:cs typeface="Times New Roman" panose="02020603050405020304" pitchFamily="18" charset="0"/>
              </a:rPr>
              <a:t>4 </a:t>
            </a:r>
            <a:r>
              <a:rPr lang="en-US" sz="4800" dirty="0">
                <a:solidFill>
                  <a:srgbClr val="58534F"/>
                </a:solidFill>
                <a:latin typeface="Times New Roman" panose="02020603050405020304" pitchFamily="18" charset="0"/>
                <a:cs typeface="Times New Roman" panose="02020603050405020304" pitchFamily="18" charset="0"/>
              </a:rPr>
              <a:t>+ 6x</a:t>
            </a:r>
            <a:r>
              <a:rPr lang="en-US" sz="4800" baseline="30000" dirty="0">
                <a:solidFill>
                  <a:srgbClr val="58534F"/>
                </a:solidFill>
                <a:latin typeface="Times New Roman" panose="02020603050405020304" pitchFamily="18" charset="0"/>
                <a:cs typeface="Times New Roman" panose="02020603050405020304" pitchFamily="18" charset="0"/>
              </a:rPr>
              <a:t>3 </a:t>
            </a:r>
            <a:r>
              <a:rPr lang="en-US" sz="4800" dirty="0">
                <a:solidFill>
                  <a:srgbClr val="58534F"/>
                </a:solidFill>
                <a:latin typeface="Times New Roman" panose="02020603050405020304" pitchFamily="18" charset="0"/>
                <a:cs typeface="Times New Roman" panose="02020603050405020304" pitchFamily="18" charset="0"/>
              </a:rPr>
              <a:t>- 3x</a:t>
            </a:r>
            <a:r>
              <a:rPr lang="en-US" sz="4800" baseline="30000" dirty="0">
                <a:solidFill>
                  <a:srgbClr val="58534F"/>
                </a:solidFill>
                <a:latin typeface="Times New Roman" panose="02020603050405020304" pitchFamily="18" charset="0"/>
                <a:cs typeface="Times New Roman" panose="02020603050405020304" pitchFamily="18" charset="0"/>
              </a:rPr>
              <a:t>2</a:t>
            </a:r>
            <a:r>
              <a:rPr lang="en-US" sz="4800" dirty="0">
                <a:solidFill>
                  <a:srgbClr val="58534F"/>
                </a:solidFill>
                <a:latin typeface="Times New Roman" panose="02020603050405020304" pitchFamily="18" charset="0"/>
                <a:cs typeface="Times New Roman" panose="02020603050405020304" pitchFamily="18" charset="0"/>
              </a:rPr>
              <a:t>+4</a:t>
            </a:r>
          </a:p>
        </p:txBody>
      </p:sp>
      <p:pic>
        <p:nvPicPr>
          <p:cNvPr id="17" name="Picture 16"/>
          <p:cNvPicPr/>
          <p:nvPr/>
        </p:nvPicPr>
        <p:blipFill rotWithShape="1">
          <a:blip r:embed="rId8">
            <a:extLst>
              <a:ext uri="{28A0092B-C50C-407E-A947-70E740481C1C}">
                <a14:useLocalDpi xmlns:a14="http://schemas.microsoft.com/office/drawing/2010/main" val="0"/>
              </a:ext>
            </a:extLst>
          </a:blip>
          <a:srcRect l="67308" t="36012" r="9358" b="20228"/>
          <a:stretch/>
        </p:blipFill>
        <p:spPr bwMode="auto">
          <a:xfrm>
            <a:off x="2" y="7539558"/>
            <a:ext cx="3063240" cy="269748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85ECD007-192D-C756-A22D-204BDE48610E}"/>
              </a:ext>
            </a:extLst>
          </p:cNvPr>
          <p:cNvSpPr txBox="1"/>
          <p:nvPr/>
        </p:nvSpPr>
        <p:spPr>
          <a:xfrm>
            <a:off x="5630800" y="6057901"/>
            <a:ext cx="5363969" cy="1015663"/>
          </a:xfrm>
          <a:prstGeom prst="rect">
            <a:avLst/>
          </a:prstGeom>
          <a:noFill/>
        </p:spPr>
        <p:txBody>
          <a:bodyPr wrap="none" rtlCol="0">
            <a:spAutoFit/>
          </a:bodyPr>
          <a:lstStyle/>
          <a:p>
            <a:pPr defTabSz="1371600">
              <a:defRPr/>
            </a:pPr>
            <a:r>
              <a:rPr lang="en-US" sz="6000" b="1" dirty="0" err="1">
                <a:solidFill>
                  <a:srgbClr val="FF0000"/>
                </a:solidFill>
                <a:latin typeface="Times New Roman" panose="02020603050405020304" pitchFamily="18" charset="0"/>
                <a:cs typeface="Times New Roman" panose="02020603050405020304" pitchFamily="18" charset="0"/>
              </a:rPr>
              <a:t>Chữ</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từ</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khoá</a:t>
            </a:r>
            <a:r>
              <a:rPr lang="en-US" sz="6000" b="1" dirty="0">
                <a:solidFill>
                  <a:srgbClr val="FF0000"/>
                </a:solidFill>
                <a:latin typeface="Times New Roman" panose="02020603050405020304" pitchFamily="18" charset="0"/>
                <a:cs typeface="Times New Roman" panose="02020603050405020304" pitchFamily="18" charset="0"/>
              </a:rPr>
              <a:t>: Â</a:t>
            </a:r>
          </a:p>
        </p:txBody>
      </p:sp>
    </p:spTree>
    <p:extLst>
      <p:ext uri="{BB962C8B-B14F-4D97-AF65-F5344CB8AC3E}">
        <p14:creationId xmlns:p14="http://schemas.microsoft.com/office/powerpoint/2010/main" val="238345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10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out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2" grpId="0"/>
      <p:bldP spid="13" grpId="0"/>
      <p:bldP spid="14" grpId="0"/>
      <p:bldP spid="15" grpId="0" animBg="1"/>
      <p:bldP spid="16"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49040-8978-7DA8-E25E-F992BE8E17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E11AFE1-D72C-79C2-5F4D-F630072253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600" y="246637"/>
            <a:ext cx="18288000" cy="10319360"/>
          </a:xfrm>
          <a:prstGeom prst="rect">
            <a:avLst/>
          </a:prstGeom>
        </p:spPr>
      </p:pic>
      <p:pic>
        <p:nvPicPr>
          <p:cNvPr id="31" name="Picture 30" descr="A yellow square with a brown house in the middle&#10;&#10;Description automatically generated">
            <a:hlinkClick r:id="rId4" action="ppaction://hlinksldjump"/>
            <a:extLst>
              <a:ext uri="{FF2B5EF4-FFF2-40B4-BE49-F238E27FC236}">
                <a16:creationId xmlns:a16="http://schemas.microsoft.com/office/drawing/2014/main" id="{4BC5BB4F-BC2C-0644-8C78-D828AB515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9762" y="8214434"/>
            <a:ext cx="1375770" cy="1379927"/>
          </a:xfrm>
          <a:prstGeom prst="rect">
            <a:avLst/>
          </a:prstGeom>
        </p:spPr>
      </p:pic>
      <p:sp>
        <p:nvSpPr>
          <p:cNvPr id="20" name="Rectangle 19">
            <a:extLst>
              <a:ext uri="{FF2B5EF4-FFF2-40B4-BE49-F238E27FC236}">
                <a16:creationId xmlns:a16="http://schemas.microsoft.com/office/drawing/2014/main" id="{5F98BD9C-C00D-4091-E791-0F991C371885}"/>
              </a:ext>
            </a:extLst>
          </p:cNvPr>
          <p:cNvSpPr/>
          <p:nvPr/>
        </p:nvSpPr>
        <p:spPr>
          <a:xfrm>
            <a:off x="1" y="246636"/>
            <a:ext cx="18287999" cy="729292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73" name="TextBox 72">
            <a:extLst>
              <a:ext uri="{FF2B5EF4-FFF2-40B4-BE49-F238E27FC236}">
                <a16:creationId xmlns:a16="http://schemas.microsoft.com/office/drawing/2014/main" id="{AC0734CE-3B90-66F4-31F5-12098D7719AC}"/>
              </a:ext>
            </a:extLst>
          </p:cNvPr>
          <p:cNvSpPr txBox="1"/>
          <p:nvPr/>
        </p:nvSpPr>
        <p:spPr>
          <a:xfrm>
            <a:off x="0" y="474703"/>
            <a:ext cx="18059400" cy="1754326"/>
          </a:xfrm>
          <a:prstGeom prst="rect">
            <a:avLst/>
          </a:prstGeom>
          <a:noFill/>
        </p:spPr>
        <p:txBody>
          <a:bodyPr wrap="square" rtlCol="0">
            <a:spAutoFit/>
          </a:bodyPr>
          <a:lstStyle/>
          <a:p>
            <a:pPr defTabSz="1371600"/>
            <a:r>
              <a:rPr lang="en-US" sz="5400" b="1" dirty="0">
                <a:solidFill>
                  <a:srgbClr val="58534F"/>
                </a:solidFill>
                <a:latin typeface="Times New Roman" panose="02020603050405020304" pitchFamily="18" charset="0"/>
                <a:cs typeface="Times New Roman" panose="02020603050405020304" pitchFamily="18" charset="0"/>
              </a:rPr>
              <a:t>Thu </a:t>
            </a:r>
            <a:r>
              <a:rPr lang="en-US" sz="5400" b="1" dirty="0" err="1">
                <a:solidFill>
                  <a:srgbClr val="58534F"/>
                </a:solidFill>
                <a:latin typeface="Times New Roman" panose="02020603050405020304" pitchFamily="18" charset="0"/>
                <a:cs typeface="Times New Roman" panose="02020603050405020304" pitchFamily="18" charset="0"/>
              </a:rPr>
              <a:t>gọn</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đa</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thức</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sau</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rồi</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sắp</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xếp</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theo</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luỹ</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thừa</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giảm</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dần</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của</a:t>
            </a:r>
            <a:r>
              <a:rPr lang="en-US" sz="5400" b="1" dirty="0">
                <a:solidFill>
                  <a:srgbClr val="58534F"/>
                </a:solidFill>
                <a:latin typeface="Times New Roman" panose="02020603050405020304" pitchFamily="18" charset="0"/>
                <a:cs typeface="Times New Roman" panose="02020603050405020304" pitchFamily="18" charset="0"/>
              </a:rPr>
              <a:t> </a:t>
            </a:r>
            <a:r>
              <a:rPr lang="en-US" sz="5400" b="1" dirty="0" err="1">
                <a:solidFill>
                  <a:srgbClr val="58534F"/>
                </a:solidFill>
                <a:latin typeface="Times New Roman" panose="02020603050405020304" pitchFamily="18" charset="0"/>
                <a:cs typeface="Times New Roman" panose="02020603050405020304" pitchFamily="18" charset="0"/>
              </a:rPr>
              <a:t>biến</a:t>
            </a:r>
            <a:r>
              <a:rPr lang="en-US" sz="5400" b="1" dirty="0">
                <a:solidFill>
                  <a:srgbClr val="58534F"/>
                </a:solidFill>
                <a:latin typeface="Times New Roman" panose="02020603050405020304" pitchFamily="18" charset="0"/>
                <a:cs typeface="Times New Roman" panose="02020603050405020304" pitchFamily="18" charset="0"/>
              </a:rPr>
              <a:t>:          A = 3x</a:t>
            </a:r>
            <a:r>
              <a:rPr lang="en-US" sz="5400" b="1" baseline="30000" dirty="0">
                <a:solidFill>
                  <a:srgbClr val="58534F"/>
                </a:solidFill>
                <a:latin typeface="Times New Roman" panose="02020603050405020304" pitchFamily="18" charset="0"/>
                <a:cs typeface="Times New Roman" panose="02020603050405020304" pitchFamily="18" charset="0"/>
              </a:rPr>
              <a:t>3</a:t>
            </a:r>
            <a:r>
              <a:rPr lang="en-US" sz="5400" b="1" dirty="0">
                <a:solidFill>
                  <a:srgbClr val="58534F"/>
                </a:solidFill>
                <a:latin typeface="Times New Roman" panose="02020603050405020304" pitchFamily="18" charset="0"/>
                <a:cs typeface="Times New Roman" panose="02020603050405020304" pitchFamily="18" charset="0"/>
              </a:rPr>
              <a:t> + x - 2x</a:t>
            </a:r>
            <a:r>
              <a:rPr lang="en-US" sz="5400" b="1" baseline="30000" dirty="0">
                <a:solidFill>
                  <a:srgbClr val="58534F"/>
                </a:solidFill>
                <a:latin typeface="Times New Roman" panose="02020603050405020304" pitchFamily="18" charset="0"/>
                <a:cs typeface="Times New Roman" panose="02020603050405020304" pitchFamily="18" charset="0"/>
              </a:rPr>
              <a:t>3</a:t>
            </a:r>
            <a:r>
              <a:rPr lang="en-US" sz="5400" b="1" dirty="0">
                <a:solidFill>
                  <a:srgbClr val="58534F"/>
                </a:solidFill>
                <a:latin typeface="Times New Roman" panose="02020603050405020304" pitchFamily="18" charset="0"/>
                <a:cs typeface="Times New Roman" panose="02020603050405020304" pitchFamily="18" charset="0"/>
              </a:rPr>
              <a:t>+ x</a:t>
            </a:r>
            <a:r>
              <a:rPr lang="en-US" sz="5400" b="1" baseline="30000" dirty="0">
                <a:solidFill>
                  <a:srgbClr val="58534F"/>
                </a:solidFill>
                <a:latin typeface="Times New Roman" panose="02020603050405020304" pitchFamily="18" charset="0"/>
                <a:cs typeface="Times New Roman" panose="02020603050405020304" pitchFamily="18" charset="0"/>
              </a:rPr>
              <a:t>2</a:t>
            </a:r>
            <a:r>
              <a:rPr lang="en-US" sz="5400" b="1" dirty="0">
                <a:solidFill>
                  <a:srgbClr val="58534F"/>
                </a:solidFill>
                <a:latin typeface="Times New Roman" panose="02020603050405020304" pitchFamily="18" charset="0"/>
                <a:cs typeface="Times New Roman" panose="02020603050405020304" pitchFamily="18" charset="0"/>
              </a:rPr>
              <a:t> + 2x + 3</a:t>
            </a:r>
            <a:endParaRPr lang="en-US" sz="5400" dirty="0">
              <a:solidFill>
                <a:srgbClr val="58534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EDED4A4-E695-52DD-2693-DCDF23FFBDF2}"/>
                  </a:ext>
                </a:extLst>
              </p:cNvPr>
              <p:cNvSpPr txBox="1"/>
              <p:nvPr/>
            </p:nvSpPr>
            <p:spPr>
              <a:xfrm>
                <a:off x="10301034" y="2743201"/>
                <a:ext cx="7441461" cy="1200329"/>
              </a:xfrm>
              <a:prstGeom prst="rect">
                <a:avLst/>
              </a:prstGeom>
              <a:noFill/>
            </p:spPr>
            <p:txBody>
              <a:bodyPr wrap="none" rtlCol="0">
                <a:spAutoFit/>
              </a:bodyPr>
              <a:lstStyle/>
              <a:p>
                <a:pPr defTabSz="1371600">
                  <a:defRPr/>
                </a:pPr>
                <a14:m>
                  <m:oMath xmlns:m="http://schemas.openxmlformats.org/officeDocument/2006/math">
                    <m:r>
                      <m:rPr>
                        <m:nor/>
                      </m:rPr>
                      <a:rPr lang="en-US" sz="7200">
                        <a:solidFill>
                          <a:srgbClr val="58534F"/>
                        </a:solidFill>
                        <a:latin typeface="Times New Roman" panose="02020603050405020304" pitchFamily="18" charset="0"/>
                        <a:cs typeface="Times New Roman" panose="02020603050405020304" pitchFamily="18" charset="0"/>
                      </a:rPr>
                      <m:t>B</m:t>
                    </m:r>
                    <m:r>
                      <m:rPr>
                        <m:nor/>
                      </m:rPr>
                      <a:rPr lang="en-US" sz="7200">
                        <a:solidFill>
                          <a:srgbClr val="58534F"/>
                        </a:solidFill>
                        <a:latin typeface="Times New Roman" panose="02020603050405020304" pitchFamily="18" charset="0"/>
                        <a:cs typeface="Times New Roman" panose="02020603050405020304" pitchFamily="18" charset="0"/>
                      </a:rPr>
                      <m:t>. </m:t>
                    </m:r>
                  </m:oMath>
                </a14:m>
                <a:r>
                  <a:rPr lang="en-US" sz="7200" dirty="0">
                    <a:solidFill>
                      <a:srgbClr val="58534F"/>
                    </a:solidFill>
                    <a:latin typeface="Times New Roman" panose="02020603050405020304" pitchFamily="18" charset="0"/>
                    <a:cs typeface="Times New Roman" panose="02020603050405020304" pitchFamily="18" charset="0"/>
                  </a:rPr>
                  <a:t>x</a:t>
                </a:r>
                <a:r>
                  <a:rPr lang="en-US" sz="7200" baseline="30000" dirty="0">
                    <a:solidFill>
                      <a:srgbClr val="58534F"/>
                    </a:solidFill>
                    <a:latin typeface="Times New Roman" panose="02020603050405020304" pitchFamily="18" charset="0"/>
                    <a:cs typeface="Times New Roman" panose="02020603050405020304" pitchFamily="18" charset="0"/>
                  </a:rPr>
                  <a:t>3 </a:t>
                </a:r>
                <a:r>
                  <a:rPr lang="en-US" sz="7200" dirty="0">
                    <a:solidFill>
                      <a:srgbClr val="58534F"/>
                    </a:solidFill>
                    <a:latin typeface="Times New Roman" panose="02020603050405020304" pitchFamily="18" charset="0"/>
                    <a:cs typeface="Times New Roman" panose="02020603050405020304" pitchFamily="18" charset="0"/>
                  </a:rPr>
                  <a:t>+ 3x</a:t>
                </a:r>
                <a:r>
                  <a:rPr lang="en-US" sz="7200" baseline="30000" dirty="0">
                    <a:solidFill>
                      <a:srgbClr val="58534F"/>
                    </a:solidFill>
                    <a:latin typeface="Times New Roman" panose="02020603050405020304" pitchFamily="18" charset="0"/>
                    <a:cs typeface="Times New Roman" panose="02020603050405020304" pitchFamily="18" charset="0"/>
                  </a:rPr>
                  <a:t>2 </a:t>
                </a:r>
                <a:r>
                  <a:rPr lang="en-US" sz="7200" dirty="0">
                    <a:solidFill>
                      <a:srgbClr val="58534F"/>
                    </a:solidFill>
                    <a:latin typeface="Times New Roman" panose="02020603050405020304" pitchFamily="18" charset="0"/>
                    <a:cs typeface="Times New Roman" panose="02020603050405020304" pitchFamily="18" charset="0"/>
                  </a:rPr>
                  <a:t>+ 3x + 3</a:t>
                </a:r>
              </a:p>
            </p:txBody>
          </p:sp>
        </mc:Choice>
        <mc:Fallback xmlns="">
          <p:sp>
            <p:nvSpPr>
              <p:cNvPr id="12" name="TextBox 11">
                <a:extLst>
                  <a:ext uri="{FF2B5EF4-FFF2-40B4-BE49-F238E27FC236}">
                    <a16:creationId xmlns:a16="http://schemas.microsoft.com/office/drawing/2014/main" id="{8EDED4A4-E695-52DD-2693-DCDF23FFBDF2}"/>
                  </a:ext>
                </a:extLst>
              </p:cNvPr>
              <p:cNvSpPr txBox="1">
                <a:spLocks noRot="1" noChangeAspect="1" noMove="1" noResize="1" noEditPoints="1" noAdjustHandles="1" noChangeArrowheads="1" noChangeShapeType="1" noTextEdit="1"/>
              </p:cNvSpPr>
              <p:nvPr/>
            </p:nvSpPr>
            <p:spPr>
              <a:xfrm>
                <a:off x="10301034" y="2743201"/>
                <a:ext cx="7441461" cy="1200329"/>
              </a:xfrm>
              <a:prstGeom prst="rect">
                <a:avLst/>
              </a:prstGeom>
              <a:blipFill>
                <a:blip r:embed="rId6"/>
                <a:stretch>
                  <a:fillRect t="-19289" r="-5160" b="-411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7F159F4-240F-D7C9-1210-75B627F11163}"/>
                  </a:ext>
                </a:extLst>
              </p:cNvPr>
              <p:cNvSpPr txBox="1"/>
              <p:nvPr/>
            </p:nvSpPr>
            <p:spPr>
              <a:xfrm>
                <a:off x="914400" y="2743200"/>
                <a:ext cx="8458200" cy="1200329"/>
              </a:xfrm>
              <a:prstGeom prst="rect">
                <a:avLst/>
              </a:prstGeom>
              <a:noFill/>
            </p:spPr>
            <p:txBody>
              <a:bodyPr wrap="square" rtlCol="0">
                <a:spAutoFit/>
              </a:bodyPr>
              <a:lstStyle/>
              <a:p>
                <a:pPr defTabSz="1371600">
                  <a:defRPr/>
                </a:pPr>
                <a14:m>
                  <m:oMath xmlns:m="http://schemas.openxmlformats.org/officeDocument/2006/math">
                    <m:r>
                      <m:rPr>
                        <m:nor/>
                      </m:rPr>
                      <a:rPr lang="en-US" sz="5400">
                        <a:solidFill>
                          <a:srgbClr val="58534F"/>
                        </a:solidFill>
                        <a:latin typeface="Times New Roman" panose="02020603050405020304" pitchFamily="18" charset="0"/>
                        <a:cs typeface="Times New Roman" panose="02020603050405020304" pitchFamily="18" charset="0"/>
                      </a:rPr>
                      <m:t>A</m:t>
                    </m:r>
                    <m:r>
                      <m:rPr>
                        <m:nor/>
                      </m:rPr>
                      <a:rPr lang="en-US" sz="5400">
                        <a:solidFill>
                          <a:srgbClr val="58534F"/>
                        </a:solidFill>
                        <a:latin typeface="Times New Roman" panose="02020603050405020304" pitchFamily="18" charset="0"/>
                        <a:cs typeface="Times New Roman" panose="02020603050405020304" pitchFamily="18" charset="0"/>
                      </a:rPr>
                      <m:t>. </m:t>
                    </m:r>
                  </m:oMath>
                </a14:m>
                <a:r>
                  <a:rPr lang="en-US" sz="7200" dirty="0">
                    <a:solidFill>
                      <a:srgbClr val="58534F"/>
                    </a:solidFill>
                    <a:latin typeface="Times New Roman" panose="02020603050405020304" pitchFamily="18" charset="0"/>
                    <a:cs typeface="Times New Roman" panose="02020603050405020304" pitchFamily="18" charset="0"/>
                  </a:rPr>
                  <a:t>A = 5x</a:t>
                </a:r>
                <a:r>
                  <a:rPr lang="en-US" sz="7200" baseline="30000" dirty="0">
                    <a:solidFill>
                      <a:srgbClr val="58534F"/>
                    </a:solidFill>
                    <a:latin typeface="Times New Roman" panose="02020603050405020304" pitchFamily="18" charset="0"/>
                    <a:cs typeface="Times New Roman" panose="02020603050405020304" pitchFamily="18" charset="0"/>
                  </a:rPr>
                  <a:t>3</a:t>
                </a:r>
                <a:r>
                  <a:rPr lang="en-US" sz="7200" dirty="0">
                    <a:solidFill>
                      <a:srgbClr val="58534F"/>
                    </a:solidFill>
                    <a:latin typeface="Times New Roman" panose="02020603050405020304" pitchFamily="18" charset="0"/>
                    <a:cs typeface="Times New Roman" panose="02020603050405020304" pitchFamily="18" charset="0"/>
                  </a:rPr>
                  <a:t>+x</a:t>
                </a:r>
                <a:r>
                  <a:rPr lang="en-US" sz="7200" baseline="30000" dirty="0">
                    <a:solidFill>
                      <a:srgbClr val="58534F"/>
                    </a:solidFill>
                    <a:latin typeface="Times New Roman" panose="02020603050405020304" pitchFamily="18" charset="0"/>
                    <a:cs typeface="Times New Roman" panose="02020603050405020304" pitchFamily="18" charset="0"/>
                  </a:rPr>
                  <a:t>2</a:t>
                </a:r>
                <a:r>
                  <a:rPr lang="en-US" sz="7200" dirty="0">
                    <a:solidFill>
                      <a:srgbClr val="58534F"/>
                    </a:solidFill>
                    <a:latin typeface="Times New Roman" panose="02020603050405020304" pitchFamily="18" charset="0"/>
                    <a:cs typeface="Times New Roman" panose="02020603050405020304" pitchFamily="18" charset="0"/>
                  </a:rPr>
                  <a:t>+3x +3</a:t>
                </a:r>
              </a:p>
            </p:txBody>
          </p:sp>
        </mc:Choice>
        <mc:Fallback xmlns="">
          <p:sp>
            <p:nvSpPr>
              <p:cNvPr id="13" name="TextBox 12">
                <a:extLst>
                  <a:ext uri="{FF2B5EF4-FFF2-40B4-BE49-F238E27FC236}">
                    <a16:creationId xmlns:a16="http://schemas.microsoft.com/office/drawing/2014/main" id="{37F159F4-240F-D7C9-1210-75B627F11163}"/>
                  </a:ext>
                </a:extLst>
              </p:cNvPr>
              <p:cNvSpPr txBox="1">
                <a:spLocks noRot="1" noChangeAspect="1" noMove="1" noResize="1" noEditPoints="1" noAdjustHandles="1" noChangeArrowheads="1" noChangeShapeType="1" noTextEdit="1"/>
              </p:cNvSpPr>
              <p:nvPr/>
            </p:nvSpPr>
            <p:spPr>
              <a:xfrm>
                <a:off x="914400" y="2743200"/>
                <a:ext cx="8458200" cy="1200329"/>
              </a:xfrm>
              <a:prstGeom prst="rect">
                <a:avLst/>
              </a:prstGeom>
              <a:blipFill>
                <a:blip r:embed="rId7"/>
                <a:stretch>
                  <a:fillRect t="-19289" b="-4111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3C0AF5A-D488-854A-4637-3A3700F3E1AE}"/>
              </a:ext>
            </a:extLst>
          </p:cNvPr>
          <p:cNvSpPr txBox="1"/>
          <p:nvPr/>
        </p:nvSpPr>
        <p:spPr>
          <a:xfrm>
            <a:off x="914400" y="4763815"/>
            <a:ext cx="7056740" cy="1200329"/>
          </a:xfrm>
          <a:prstGeom prst="rect">
            <a:avLst/>
          </a:prstGeom>
          <a:noFill/>
        </p:spPr>
        <p:txBody>
          <a:bodyPr wrap="none" rtlCol="0">
            <a:spAutoFit/>
          </a:bodyPr>
          <a:lstStyle/>
          <a:p>
            <a:pPr defTabSz="1371600">
              <a:defRPr/>
            </a:pPr>
            <a:r>
              <a:rPr lang="en-US" sz="7200" dirty="0">
                <a:solidFill>
                  <a:srgbClr val="58534F"/>
                </a:solidFill>
                <a:latin typeface="Times New Roman" panose="02020603050405020304" pitchFamily="18" charset="0"/>
                <a:cs typeface="Times New Roman" panose="02020603050405020304" pitchFamily="18" charset="0"/>
              </a:rPr>
              <a:t>C.-x</a:t>
            </a:r>
            <a:r>
              <a:rPr lang="en-US" sz="7200" baseline="30000" dirty="0">
                <a:solidFill>
                  <a:srgbClr val="58534F"/>
                </a:solidFill>
                <a:latin typeface="Times New Roman" panose="02020603050405020304" pitchFamily="18" charset="0"/>
                <a:cs typeface="Times New Roman" panose="02020603050405020304" pitchFamily="18" charset="0"/>
              </a:rPr>
              <a:t>3 </a:t>
            </a:r>
            <a:r>
              <a:rPr lang="en-US" sz="7200" dirty="0">
                <a:solidFill>
                  <a:srgbClr val="58534F"/>
                </a:solidFill>
                <a:latin typeface="Times New Roman" panose="02020603050405020304" pitchFamily="18" charset="0"/>
                <a:cs typeface="Times New Roman" panose="02020603050405020304" pitchFamily="18" charset="0"/>
              </a:rPr>
              <a:t>+ x</a:t>
            </a:r>
            <a:r>
              <a:rPr lang="en-US" sz="7200" baseline="30000" dirty="0">
                <a:solidFill>
                  <a:srgbClr val="58534F"/>
                </a:solidFill>
                <a:latin typeface="Times New Roman" panose="02020603050405020304" pitchFamily="18" charset="0"/>
                <a:cs typeface="Times New Roman" panose="02020603050405020304" pitchFamily="18" charset="0"/>
              </a:rPr>
              <a:t>2 </a:t>
            </a:r>
            <a:r>
              <a:rPr lang="en-US" sz="7200" dirty="0">
                <a:solidFill>
                  <a:srgbClr val="58534F"/>
                </a:solidFill>
                <a:latin typeface="Times New Roman" panose="02020603050405020304" pitchFamily="18" charset="0"/>
                <a:cs typeface="Times New Roman" panose="02020603050405020304" pitchFamily="18" charset="0"/>
              </a:rPr>
              <a:t>+ 3x + 3</a:t>
            </a:r>
          </a:p>
        </p:txBody>
      </p:sp>
      <p:sp>
        <p:nvSpPr>
          <p:cNvPr id="15" name="Oval 14">
            <a:extLst>
              <a:ext uri="{FF2B5EF4-FFF2-40B4-BE49-F238E27FC236}">
                <a16:creationId xmlns:a16="http://schemas.microsoft.com/office/drawing/2014/main" id="{CACCA529-6131-C292-94BA-7710A076A286}"/>
              </a:ext>
            </a:extLst>
          </p:cNvPr>
          <p:cNvSpPr/>
          <p:nvPr/>
        </p:nvSpPr>
        <p:spPr>
          <a:xfrm>
            <a:off x="10253133" y="4742967"/>
            <a:ext cx="948267" cy="9482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6" name="TextBox 15">
            <a:extLst>
              <a:ext uri="{FF2B5EF4-FFF2-40B4-BE49-F238E27FC236}">
                <a16:creationId xmlns:a16="http://schemas.microsoft.com/office/drawing/2014/main" id="{A9913B57-84E9-28E3-998A-1364520157DB}"/>
              </a:ext>
            </a:extLst>
          </p:cNvPr>
          <p:cNvSpPr txBox="1"/>
          <p:nvPr/>
        </p:nvSpPr>
        <p:spPr>
          <a:xfrm>
            <a:off x="10362436" y="4610100"/>
            <a:ext cx="7261924" cy="1200329"/>
          </a:xfrm>
          <a:prstGeom prst="rect">
            <a:avLst/>
          </a:prstGeom>
          <a:noFill/>
        </p:spPr>
        <p:txBody>
          <a:bodyPr wrap="none" rtlCol="0">
            <a:spAutoFit/>
          </a:bodyPr>
          <a:lstStyle/>
          <a:p>
            <a:pPr defTabSz="1371600">
              <a:defRPr/>
            </a:pPr>
            <a:r>
              <a:rPr lang="en-US" sz="7200" dirty="0">
                <a:solidFill>
                  <a:srgbClr val="58534F"/>
                </a:solidFill>
                <a:latin typeface="Times New Roman" panose="02020603050405020304" pitchFamily="18" charset="0"/>
                <a:cs typeface="Times New Roman" panose="02020603050405020304" pitchFamily="18" charset="0"/>
              </a:rPr>
              <a:t>D.  x</a:t>
            </a:r>
            <a:r>
              <a:rPr lang="en-US" sz="7200" baseline="30000" dirty="0">
                <a:solidFill>
                  <a:srgbClr val="58534F"/>
                </a:solidFill>
                <a:latin typeface="Times New Roman" panose="02020603050405020304" pitchFamily="18" charset="0"/>
                <a:cs typeface="Times New Roman" panose="02020603050405020304" pitchFamily="18" charset="0"/>
              </a:rPr>
              <a:t>3 </a:t>
            </a:r>
            <a:r>
              <a:rPr lang="en-US" sz="7200" dirty="0">
                <a:solidFill>
                  <a:srgbClr val="58534F"/>
                </a:solidFill>
                <a:latin typeface="Times New Roman" panose="02020603050405020304" pitchFamily="18" charset="0"/>
                <a:cs typeface="Times New Roman" panose="02020603050405020304" pitchFamily="18" charset="0"/>
              </a:rPr>
              <a:t>+ x</a:t>
            </a:r>
            <a:r>
              <a:rPr lang="en-US" sz="7200" baseline="30000" dirty="0">
                <a:solidFill>
                  <a:srgbClr val="58534F"/>
                </a:solidFill>
                <a:latin typeface="Times New Roman" panose="02020603050405020304" pitchFamily="18" charset="0"/>
                <a:cs typeface="Times New Roman" panose="02020603050405020304" pitchFamily="18" charset="0"/>
              </a:rPr>
              <a:t>2 </a:t>
            </a:r>
            <a:r>
              <a:rPr lang="en-US" sz="7200" dirty="0">
                <a:solidFill>
                  <a:srgbClr val="58534F"/>
                </a:solidFill>
                <a:latin typeface="Times New Roman" panose="02020603050405020304" pitchFamily="18" charset="0"/>
                <a:cs typeface="Times New Roman" panose="02020603050405020304" pitchFamily="18" charset="0"/>
              </a:rPr>
              <a:t>+ 3x + 3</a:t>
            </a:r>
          </a:p>
        </p:txBody>
      </p:sp>
      <p:pic>
        <p:nvPicPr>
          <p:cNvPr id="17" name="Picture 16">
            <a:extLst>
              <a:ext uri="{FF2B5EF4-FFF2-40B4-BE49-F238E27FC236}">
                <a16:creationId xmlns:a16="http://schemas.microsoft.com/office/drawing/2014/main" id="{BFCFE65C-3437-635B-7543-A7A1535A3C4E}"/>
              </a:ext>
            </a:extLst>
          </p:cNvPr>
          <p:cNvPicPr/>
          <p:nvPr/>
        </p:nvPicPr>
        <p:blipFill rotWithShape="1">
          <a:blip r:embed="rId8">
            <a:extLst>
              <a:ext uri="{28A0092B-C50C-407E-A947-70E740481C1C}">
                <a14:useLocalDpi xmlns:a14="http://schemas.microsoft.com/office/drawing/2010/main" val="0"/>
              </a:ext>
            </a:extLst>
          </a:blip>
          <a:srcRect l="67308" t="36012" r="9358" b="20228"/>
          <a:stretch/>
        </p:blipFill>
        <p:spPr bwMode="auto">
          <a:xfrm>
            <a:off x="2" y="7539558"/>
            <a:ext cx="3063240" cy="269748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5753A27C-8CAA-400B-3140-294954BB4B76}"/>
              </a:ext>
            </a:extLst>
          </p:cNvPr>
          <p:cNvSpPr txBox="1"/>
          <p:nvPr/>
        </p:nvSpPr>
        <p:spPr>
          <a:xfrm>
            <a:off x="5630799" y="6057901"/>
            <a:ext cx="5107488" cy="1015663"/>
          </a:xfrm>
          <a:prstGeom prst="rect">
            <a:avLst/>
          </a:prstGeom>
          <a:noFill/>
        </p:spPr>
        <p:txBody>
          <a:bodyPr wrap="none" rtlCol="0">
            <a:spAutoFit/>
          </a:bodyPr>
          <a:lstStyle/>
          <a:p>
            <a:pPr defTabSz="1371600">
              <a:defRPr/>
            </a:pPr>
            <a:r>
              <a:rPr lang="en-US" sz="6000" b="1" dirty="0" err="1">
                <a:solidFill>
                  <a:srgbClr val="FF0000"/>
                </a:solidFill>
                <a:latin typeface="Times New Roman" panose="02020603050405020304" pitchFamily="18" charset="0"/>
                <a:cs typeface="Times New Roman" panose="02020603050405020304" pitchFamily="18" charset="0"/>
              </a:rPr>
              <a:t>Chữ</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từ</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khoá</a:t>
            </a:r>
            <a:r>
              <a:rPr lang="en-US" sz="6000" b="1" dirty="0">
                <a:solidFill>
                  <a:srgbClr val="FF0000"/>
                </a:solidFill>
                <a:latin typeface="Times New Roman" panose="02020603050405020304" pitchFamily="18" charset="0"/>
                <a:cs typeface="Times New Roman" panose="02020603050405020304" pitchFamily="18" charset="0"/>
              </a:rPr>
              <a:t>: I</a:t>
            </a:r>
          </a:p>
        </p:txBody>
      </p:sp>
    </p:spTree>
    <p:extLst>
      <p:ext uri="{BB962C8B-B14F-4D97-AF65-F5344CB8AC3E}">
        <p14:creationId xmlns:p14="http://schemas.microsoft.com/office/powerpoint/2010/main" val="339694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1000"/>
                                        <p:tgtEl>
                                          <p:spTgt spid="73"/>
                                        </p:tgtEl>
                                      </p:cBhvr>
                                    </p:animEffect>
                                    <p:anim calcmode="lin" valueType="num">
                                      <p:cBhvr>
                                        <p:cTn id="28" dur="1000" fill="hold"/>
                                        <p:tgtEl>
                                          <p:spTgt spid="73"/>
                                        </p:tgtEl>
                                        <p:attrNameLst>
                                          <p:attrName>ppt_x</p:attrName>
                                        </p:attrNameLst>
                                      </p:cBhvr>
                                      <p:tavLst>
                                        <p:tav tm="0">
                                          <p:val>
                                            <p:strVal val="#ppt_x"/>
                                          </p:val>
                                        </p:tav>
                                        <p:tav tm="100000">
                                          <p:val>
                                            <p:strVal val="#ppt_x"/>
                                          </p:val>
                                        </p:tav>
                                      </p:tavLst>
                                    </p:anim>
                                    <p:anim calcmode="lin" valueType="num">
                                      <p:cBhvr>
                                        <p:cTn id="2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out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2" grpId="0"/>
      <p:bldP spid="13" grpId="0"/>
      <p:bldP spid="14" grpId="0"/>
      <p:bldP spid="15" grpId="0" animBg="1"/>
      <p:bldP spid="16"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35D5-7FC3-AC0E-842F-7F105EEC4A3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BB12F13-C768-CB2B-051B-43FF44936D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32361"/>
            <a:ext cx="18288000" cy="10319360"/>
          </a:xfrm>
          <a:prstGeom prst="rect">
            <a:avLst/>
          </a:prstGeom>
        </p:spPr>
      </p:pic>
      <p:pic>
        <p:nvPicPr>
          <p:cNvPr id="31" name="Picture 30" descr="A yellow square with a brown house in the middle&#10;&#10;Description automatically generated">
            <a:hlinkClick r:id="rId4" action="ppaction://hlinksldjump"/>
            <a:extLst>
              <a:ext uri="{FF2B5EF4-FFF2-40B4-BE49-F238E27FC236}">
                <a16:creationId xmlns:a16="http://schemas.microsoft.com/office/drawing/2014/main" id="{33D13D9B-1792-21EF-A05E-3AB5148FF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9762" y="8214434"/>
            <a:ext cx="1375770" cy="1379927"/>
          </a:xfrm>
          <a:prstGeom prst="rect">
            <a:avLst/>
          </a:prstGeom>
        </p:spPr>
      </p:pic>
      <p:sp>
        <p:nvSpPr>
          <p:cNvPr id="20" name="Rectangle 19">
            <a:extLst>
              <a:ext uri="{FF2B5EF4-FFF2-40B4-BE49-F238E27FC236}">
                <a16:creationId xmlns:a16="http://schemas.microsoft.com/office/drawing/2014/main" id="{C6ED8923-E5C1-E36D-9BC9-457CD14ADD01}"/>
              </a:ext>
            </a:extLst>
          </p:cNvPr>
          <p:cNvSpPr/>
          <p:nvPr/>
        </p:nvSpPr>
        <p:spPr>
          <a:xfrm>
            <a:off x="1" y="246636"/>
            <a:ext cx="18287999" cy="729292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73" name="TextBox 72">
            <a:extLst>
              <a:ext uri="{FF2B5EF4-FFF2-40B4-BE49-F238E27FC236}">
                <a16:creationId xmlns:a16="http://schemas.microsoft.com/office/drawing/2014/main" id="{D804A349-8EC0-0862-FC2B-7B23178BB424}"/>
              </a:ext>
            </a:extLst>
          </p:cNvPr>
          <p:cNvSpPr txBox="1"/>
          <p:nvPr/>
        </p:nvSpPr>
        <p:spPr>
          <a:xfrm>
            <a:off x="0" y="348098"/>
            <a:ext cx="18288000" cy="2123658"/>
          </a:xfrm>
          <a:prstGeom prst="rect">
            <a:avLst/>
          </a:prstGeom>
          <a:noFill/>
        </p:spPr>
        <p:txBody>
          <a:bodyPr wrap="square" rtlCol="0">
            <a:spAutoFit/>
          </a:bodyPr>
          <a:lstStyle/>
          <a:p>
            <a:pPr defTabSz="1371600"/>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Sắp</a:t>
            </a:r>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xếp</a:t>
            </a:r>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đa</a:t>
            </a:r>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thức</a:t>
            </a:r>
            <a:r>
              <a:rPr lang="en-US" sz="6600" b="1" dirty="0">
                <a:solidFill>
                  <a:srgbClr val="58534F"/>
                </a:solidFill>
                <a:latin typeface="Times New Roman" panose="02020603050405020304" pitchFamily="18" charset="0"/>
                <a:cs typeface="Times New Roman" panose="02020603050405020304" pitchFamily="18" charset="0"/>
              </a:rPr>
              <a:t>  B = 1-7x</a:t>
            </a:r>
            <a:r>
              <a:rPr lang="en-US" sz="6600" b="1" baseline="30000" dirty="0">
                <a:solidFill>
                  <a:srgbClr val="58534F"/>
                </a:solidFill>
                <a:latin typeface="Times New Roman" panose="02020603050405020304" pitchFamily="18" charset="0"/>
                <a:cs typeface="Times New Roman" panose="02020603050405020304" pitchFamily="18" charset="0"/>
              </a:rPr>
              <a:t>7</a:t>
            </a:r>
            <a:r>
              <a:rPr lang="en-US" sz="6600" b="1" dirty="0">
                <a:solidFill>
                  <a:srgbClr val="58534F"/>
                </a:solidFill>
                <a:latin typeface="Times New Roman" panose="02020603050405020304" pitchFamily="18" charset="0"/>
                <a:cs typeface="Times New Roman" panose="02020603050405020304" pitchFamily="18" charset="0"/>
              </a:rPr>
              <a:t> + 5x</a:t>
            </a:r>
            <a:r>
              <a:rPr lang="en-US" sz="6600" b="1" baseline="30000" dirty="0">
                <a:solidFill>
                  <a:srgbClr val="58534F"/>
                </a:solidFill>
                <a:latin typeface="Times New Roman" panose="02020603050405020304" pitchFamily="18" charset="0"/>
                <a:cs typeface="Times New Roman" panose="02020603050405020304" pitchFamily="18" charset="0"/>
              </a:rPr>
              <a:t>4</a:t>
            </a:r>
            <a:r>
              <a:rPr lang="en-US" sz="6600" b="1" dirty="0">
                <a:solidFill>
                  <a:srgbClr val="58534F"/>
                </a:solidFill>
                <a:latin typeface="Times New Roman" panose="02020603050405020304" pitchFamily="18" charset="0"/>
                <a:cs typeface="Times New Roman" panose="02020603050405020304" pitchFamily="18" charset="0"/>
              </a:rPr>
              <a:t> - 3x</a:t>
            </a:r>
            <a:r>
              <a:rPr lang="en-US" sz="6600" b="1" baseline="30000" dirty="0">
                <a:solidFill>
                  <a:srgbClr val="58534F"/>
                </a:solidFill>
                <a:latin typeface="Times New Roman" panose="02020603050405020304" pitchFamily="18" charset="0"/>
                <a:cs typeface="Times New Roman" panose="02020603050405020304" pitchFamily="18" charset="0"/>
              </a:rPr>
              <a:t>5</a:t>
            </a:r>
            <a:r>
              <a:rPr lang="en-US" sz="6600" b="1" dirty="0">
                <a:solidFill>
                  <a:srgbClr val="58534F"/>
                </a:solidFill>
                <a:latin typeface="Times New Roman" panose="02020603050405020304" pitchFamily="18" charset="0"/>
                <a:cs typeface="Times New Roman" panose="02020603050405020304" pitchFamily="18" charset="0"/>
              </a:rPr>
              <a:t> + 8x</a:t>
            </a:r>
            <a:r>
              <a:rPr lang="en-US" sz="6600" b="1" baseline="30000" dirty="0">
                <a:solidFill>
                  <a:srgbClr val="58534F"/>
                </a:solidFill>
                <a:latin typeface="Times New Roman" panose="02020603050405020304" pitchFamily="18" charset="0"/>
                <a:cs typeface="Times New Roman" panose="02020603050405020304" pitchFamily="18" charset="0"/>
              </a:rPr>
              <a:t>6</a:t>
            </a:r>
          </a:p>
          <a:p>
            <a:pPr defTabSz="1371600"/>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theo</a:t>
            </a:r>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lũy</a:t>
            </a:r>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thừa</a:t>
            </a:r>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tăng</a:t>
            </a:r>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dần</a:t>
            </a:r>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của</a:t>
            </a:r>
            <a:r>
              <a:rPr lang="en-US" sz="6600" b="1" dirty="0">
                <a:solidFill>
                  <a:srgbClr val="58534F"/>
                </a:solidFill>
                <a:latin typeface="Times New Roman" panose="02020603050405020304" pitchFamily="18" charset="0"/>
                <a:cs typeface="Times New Roman" panose="02020603050405020304" pitchFamily="18" charset="0"/>
              </a:rPr>
              <a:t> </a:t>
            </a:r>
            <a:r>
              <a:rPr lang="en-US" sz="6600" b="1" dirty="0" err="1">
                <a:solidFill>
                  <a:srgbClr val="58534F"/>
                </a:solidFill>
                <a:latin typeface="Times New Roman" panose="02020603050405020304" pitchFamily="18" charset="0"/>
                <a:cs typeface="Times New Roman" panose="02020603050405020304" pitchFamily="18" charset="0"/>
              </a:rPr>
              <a:t>biến</a:t>
            </a:r>
            <a:endParaRPr lang="en-US" sz="6600" dirty="0">
              <a:solidFill>
                <a:srgbClr val="58534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8CF072D-B6CE-8A7C-D291-4FA4691CE1A1}"/>
                  </a:ext>
                </a:extLst>
              </p:cNvPr>
              <p:cNvSpPr txBox="1"/>
              <p:nvPr/>
            </p:nvSpPr>
            <p:spPr>
              <a:xfrm>
                <a:off x="10301035" y="2743201"/>
                <a:ext cx="7486345" cy="830997"/>
              </a:xfrm>
              <a:prstGeom prst="rect">
                <a:avLst/>
              </a:prstGeom>
              <a:noFill/>
            </p:spPr>
            <p:txBody>
              <a:bodyPr wrap="none" rtlCol="0">
                <a:spAutoFit/>
              </a:bodyPr>
              <a:lstStyle/>
              <a:p>
                <a:pPr defTabSz="1371600">
                  <a:defRPr/>
                </a:pPr>
                <a14:m>
                  <m:oMath xmlns:m="http://schemas.openxmlformats.org/officeDocument/2006/math">
                    <m:r>
                      <m:rPr>
                        <m:nor/>
                      </m:rPr>
                      <a:rPr lang="en-US" sz="4800">
                        <a:solidFill>
                          <a:srgbClr val="58534F"/>
                        </a:solidFill>
                        <a:latin typeface="Times New Roman" panose="02020603050405020304" pitchFamily="18" charset="0"/>
                        <a:cs typeface="Times New Roman" panose="02020603050405020304" pitchFamily="18" charset="0"/>
                      </a:rPr>
                      <m:t>B</m:t>
                    </m:r>
                    <m:r>
                      <m:rPr>
                        <m:nor/>
                      </m:rPr>
                      <a:rPr lang="en-US" sz="4800">
                        <a:solidFill>
                          <a:srgbClr val="58534F"/>
                        </a:solidFill>
                        <a:latin typeface="Times New Roman" panose="02020603050405020304" pitchFamily="18" charset="0"/>
                        <a:cs typeface="Times New Roman" panose="02020603050405020304" pitchFamily="18" charset="0"/>
                      </a:rPr>
                      <m:t>. </m:t>
                    </m:r>
                  </m:oMath>
                </a14:m>
                <a:r>
                  <a:rPr lang="en-US" sz="4800" dirty="0">
                    <a:solidFill>
                      <a:srgbClr val="58534F"/>
                    </a:solidFill>
                    <a:latin typeface="Times New Roman" panose="02020603050405020304" pitchFamily="18" charset="0"/>
                    <a:cs typeface="Times New Roman" panose="02020603050405020304" pitchFamily="18" charset="0"/>
                  </a:rPr>
                  <a:t>B = 1 +5x</a:t>
                </a:r>
                <a:r>
                  <a:rPr lang="en-US" sz="4800" baseline="30000" dirty="0">
                    <a:solidFill>
                      <a:srgbClr val="58534F"/>
                    </a:solidFill>
                    <a:latin typeface="Times New Roman" panose="02020603050405020304" pitchFamily="18" charset="0"/>
                    <a:cs typeface="Times New Roman" panose="02020603050405020304" pitchFamily="18" charset="0"/>
                  </a:rPr>
                  <a:t>4 </a:t>
                </a:r>
                <a:r>
                  <a:rPr lang="en-US" sz="4800" dirty="0">
                    <a:solidFill>
                      <a:srgbClr val="58534F"/>
                    </a:solidFill>
                    <a:latin typeface="Times New Roman" panose="02020603050405020304" pitchFamily="18" charset="0"/>
                    <a:cs typeface="Times New Roman" panose="02020603050405020304" pitchFamily="18" charset="0"/>
                  </a:rPr>
                  <a:t>- 3x</a:t>
                </a:r>
                <a:r>
                  <a:rPr lang="en-US" sz="4800" baseline="30000" dirty="0">
                    <a:solidFill>
                      <a:srgbClr val="58534F"/>
                    </a:solidFill>
                    <a:latin typeface="Times New Roman" panose="02020603050405020304" pitchFamily="18" charset="0"/>
                    <a:cs typeface="Times New Roman" panose="02020603050405020304" pitchFamily="18" charset="0"/>
                  </a:rPr>
                  <a:t>5</a:t>
                </a:r>
                <a:r>
                  <a:rPr lang="en-US" sz="4800" dirty="0">
                    <a:solidFill>
                      <a:srgbClr val="58534F"/>
                    </a:solidFill>
                    <a:latin typeface="Times New Roman" panose="02020603050405020304" pitchFamily="18" charset="0"/>
                    <a:cs typeface="Times New Roman" panose="02020603050405020304" pitchFamily="18" charset="0"/>
                  </a:rPr>
                  <a:t>+ 8x</a:t>
                </a:r>
                <a:r>
                  <a:rPr lang="en-US" sz="4800" baseline="30000" dirty="0">
                    <a:solidFill>
                      <a:srgbClr val="58534F"/>
                    </a:solidFill>
                    <a:latin typeface="Times New Roman" panose="02020603050405020304" pitchFamily="18" charset="0"/>
                    <a:cs typeface="Times New Roman" panose="02020603050405020304" pitchFamily="18" charset="0"/>
                  </a:rPr>
                  <a:t>6 </a:t>
                </a:r>
                <a:r>
                  <a:rPr lang="en-US" sz="4800" dirty="0">
                    <a:solidFill>
                      <a:srgbClr val="58534F"/>
                    </a:solidFill>
                    <a:latin typeface="Times New Roman" panose="02020603050405020304" pitchFamily="18" charset="0"/>
                    <a:cs typeface="Times New Roman" panose="02020603050405020304" pitchFamily="18" charset="0"/>
                  </a:rPr>
                  <a:t>- 7x</a:t>
                </a:r>
                <a:r>
                  <a:rPr lang="en-US" sz="4800" baseline="30000" dirty="0">
                    <a:solidFill>
                      <a:srgbClr val="58534F"/>
                    </a:solidFill>
                    <a:latin typeface="Times New Roman" panose="02020603050405020304" pitchFamily="18" charset="0"/>
                    <a:cs typeface="Times New Roman" panose="02020603050405020304" pitchFamily="18" charset="0"/>
                  </a:rPr>
                  <a:t>7</a:t>
                </a:r>
                <a:endParaRPr lang="en-US" sz="4800" dirty="0">
                  <a:solidFill>
                    <a:srgbClr val="58534F"/>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8CF072D-B6CE-8A7C-D291-4FA4691CE1A1}"/>
                  </a:ext>
                </a:extLst>
              </p:cNvPr>
              <p:cNvSpPr txBox="1">
                <a:spLocks noRot="1" noChangeAspect="1" noMove="1" noResize="1" noEditPoints="1" noAdjustHandles="1" noChangeArrowheads="1" noChangeShapeType="1" noTextEdit="1"/>
              </p:cNvSpPr>
              <p:nvPr/>
            </p:nvSpPr>
            <p:spPr>
              <a:xfrm>
                <a:off x="10301035" y="2743201"/>
                <a:ext cx="7486345" cy="830997"/>
              </a:xfrm>
              <a:prstGeom prst="rect">
                <a:avLst/>
              </a:prstGeom>
              <a:blipFill>
                <a:blip r:embed="rId6"/>
                <a:stretch>
                  <a:fillRect t="-16176" r="-1221"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9B4D7D2-99F4-3D4B-9FC4-20683FA44ABF}"/>
                  </a:ext>
                </a:extLst>
              </p:cNvPr>
              <p:cNvSpPr txBox="1"/>
              <p:nvPr/>
            </p:nvSpPr>
            <p:spPr>
              <a:xfrm>
                <a:off x="800100" y="2743201"/>
                <a:ext cx="7919156" cy="830997"/>
              </a:xfrm>
              <a:prstGeom prst="rect">
                <a:avLst/>
              </a:prstGeom>
              <a:noFill/>
            </p:spPr>
            <p:txBody>
              <a:bodyPr wrap="none" rtlCol="0">
                <a:spAutoFit/>
              </a:bodyPr>
              <a:lstStyle/>
              <a:p>
                <a:pPr defTabSz="1371600">
                  <a:defRPr/>
                </a:pPr>
                <a14:m>
                  <m:oMath xmlns:m="http://schemas.openxmlformats.org/officeDocument/2006/math">
                    <m:r>
                      <m:rPr>
                        <m:nor/>
                      </m:rPr>
                      <a:rPr lang="en-US" sz="4800">
                        <a:solidFill>
                          <a:srgbClr val="58534F"/>
                        </a:solidFill>
                        <a:latin typeface="Times New Roman" panose="02020603050405020304" pitchFamily="18" charset="0"/>
                        <a:cs typeface="Times New Roman" panose="02020603050405020304" pitchFamily="18" charset="0"/>
                      </a:rPr>
                      <m:t>A</m:t>
                    </m:r>
                    <m:r>
                      <m:rPr>
                        <m:nor/>
                      </m:rPr>
                      <a:rPr lang="en-US" sz="4800">
                        <a:solidFill>
                          <a:srgbClr val="58534F"/>
                        </a:solidFill>
                        <a:latin typeface="Times New Roman" panose="02020603050405020304" pitchFamily="18" charset="0"/>
                        <a:cs typeface="Times New Roman" panose="02020603050405020304" pitchFamily="18" charset="0"/>
                      </a:rPr>
                      <m:t>. </m:t>
                    </m:r>
                  </m:oMath>
                </a14:m>
                <a:r>
                  <a:rPr lang="en-US" sz="4800" dirty="0">
                    <a:solidFill>
                      <a:srgbClr val="58534F"/>
                    </a:solidFill>
                    <a:latin typeface="Times New Roman" panose="02020603050405020304" pitchFamily="18" charset="0"/>
                    <a:cs typeface="Times New Roman" panose="02020603050405020304" pitchFamily="18" charset="0"/>
                  </a:rPr>
                  <a:t>B = 1 + 5x</a:t>
                </a:r>
                <a:r>
                  <a:rPr lang="en-US" sz="4800" baseline="30000" dirty="0">
                    <a:solidFill>
                      <a:srgbClr val="58534F"/>
                    </a:solidFill>
                    <a:latin typeface="Times New Roman" panose="02020603050405020304" pitchFamily="18" charset="0"/>
                    <a:cs typeface="Times New Roman" panose="02020603050405020304" pitchFamily="18" charset="0"/>
                  </a:rPr>
                  <a:t>4</a:t>
                </a:r>
                <a:r>
                  <a:rPr lang="en-US" sz="4800" dirty="0">
                    <a:solidFill>
                      <a:srgbClr val="58534F"/>
                    </a:solidFill>
                    <a:latin typeface="Times New Roman" panose="02020603050405020304" pitchFamily="18" charset="0"/>
                    <a:cs typeface="Times New Roman" panose="02020603050405020304" pitchFamily="18" charset="0"/>
                  </a:rPr>
                  <a:t>- 3x</a:t>
                </a:r>
                <a:r>
                  <a:rPr lang="en-US" sz="4800" baseline="30000" dirty="0">
                    <a:solidFill>
                      <a:srgbClr val="58534F"/>
                    </a:solidFill>
                    <a:latin typeface="Times New Roman" panose="02020603050405020304" pitchFamily="18" charset="0"/>
                    <a:cs typeface="Times New Roman" panose="02020603050405020304" pitchFamily="18" charset="0"/>
                  </a:rPr>
                  <a:t>5</a:t>
                </a:r>
                <a:r>
                  <a:rPr lang="en-US" sz="4800" dirty="0">
                    <a:solidFill>
                      <a:srgbClr val="58534F"/>
                    </a:solidFill>
                    <a:latin typeface="Times New Roman" panose="02020603050405020304" pitchFamily="18" charset="0"/>
                    <a:cs typeface="Times New Roman" panose="02020603050405020304" pitchFamily="18" charset="0"/>
                  </a:rPr>
                  <a:t> + 8x</a:t>
                </a:r>
                <a:r>
                  <a:rPr lang="en-US" sz="4800" baseline="30000" dirty="0">
                    <a:solidFill>
                      <a:srgbClr val="58534F"/>
                    </a:solidFill>
                    <a:latin typeface="Times New Roman" panose="02020603050405020304" pitchFamily="18" charset="0"/>
                    <a:cs typeface="Times New Roman" panose="02020603050405020304" pitchFamily="18" charset="0"/>
                  </a:rPr>
                  <a:t>6</a:t>
                </a:r>
                <a:r>
                  <a:rPr lang="en-US" sz="4800" dirty="0">
                    <a:solidFill>
                      <a:srgbClr val="58534F"/>
                    </a:solidFill>
                    <a:latin typeface="Times New Roman" panose="02020603050405020304" pitchFamily="18" charset="0"/>
                    <a:cs typeface="Times New Roman" panose="02020603050405020304" pitchFamily="18" charset="0"/>
                  </a:rPr>
                  <a:t>+7x</a:t>
                </a:r>
                <a:r>
                  <a:rPr lang="en-US" sz="4800" baseline="30000" dirty="0">
                    <a:solidFill>
                      <a:srgbClr val="58534F"/>
                    </a:solidFill>
                    <a:latin typeface="Times New Roman" panose="02020603050405020304" pitchFamily="18" charset="0"/>
                    <a:cs typeface="Times New Roman" panose="02020603050405020304" pitchFamily="18" charset="0"/>
                  </a:rPr>
                  <a:t>7</a:t>
                </a:r>
                <a:r>
                  <a:rPr lang="en-US" sz="4800" dirty="0">
                    <a:solidFill>
                      <a:srgbClr val="58534F"/>
                    </a:solidFill>
                    <a:latin typeface="Times New Roman" panose="02020603050405020304" pitchFamily="18"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09B4D7D2-99F4-3D4B-9FC4-20683FA44ABF}"/>
                  </a:ext>
                </a:extLst>
              </p:cNvPr>
              <p:cNvSpPr txBox="1">
                <a:spLocks noRot="1" noChangeAspect="1" noMove="1" noResize="1" noEditPoints="1" noAdjustHandles="1" noChangeArrowheads="1" noChangeShapeType="1" noTextEdit="1"/>
              </p:cNvSpPr>
              <p:nvPr/>
            </p:nvSpPr>
            <p:spPr>
              <a:xfrm>
                <a:off x="800100" y="2743201"/>
                <a:ext cx="7919156" cy="830997"/>
              </a:xfrm>
              <a:prstGeom prst="rect">
                <a:avLst/>
              </a:prstGeom>
              <a:blipFill>
                <a:blip r:embed="rId7"/>
                <a:stretch>
                  <a:fillRect t="-16176" b="-3897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CF98D3F-D15C-1010-8C29-53144C4DF0DA}"/>
              </a:ext>
            </a:extLst>
          </p:cNvPr>
          <p:cNvSpPr txBox="1"/>
          <p:nvPr/>
        </p:nvSpPr>
        <p:spPr>
          <a:xfrm>
            <a:off x="914400" y="4763815"/>
            <a:ext cx="7794121"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C. B = -1 +5x</a:t>
            </a:r>
            <a:r>
              <a:rPr lang="en-US" sz="4800" baseline="30000" dirty="0">
                <a:solidFill>
                  <a:srgbClr val="58534F"/>
                </a:solidFill>
                <a:latin typeface="Times New Roman" panose="02020603050405020304" pitchFamily="18" charset="0"/>
                <a:cs typeface="Times New Roman" panose="02020603050405020304" pitchFamily="18" charset="0"/>
              </a:rPr>
              <a:t>4 </a:t>
            </a:r>
            <a:r>
              <a:rPr lang="en-US" sz="4800" dirty="0">
                <a:solidFill>
                  <a:srgbClr val="58534F"/>
                </a:solidFill>
                <a:latin typeface="Times New Roman" panose="02020603050405020304" pitchFamily="18" charset="0"/>
                <a:cs typeface="Times New Roman" panose="02020603050405020304" pitchFamily="18" charset="0"/>
              </a:rPr>
              <a:t>- 3x</a:t>
            </a:r>
            <a:r>
              <a:rPr lang="en-US" sz="4800" baseline="30000" dirty="0">
                <a:solidFill>
                  <a:srgbClr val="58534F"/>
                </a:solidFill>
                <a:latin typeface="Times New Roman" panose="02020603050405020304" pitchFamily="18" charset="0"/>
                <a:cs typeface="Times New Roman" panose="02020603050405020304" pitchFamily="18" charset="0"/>
              </a:rPr>
              <a:t>5 </a:t>
            </a:r>
            <a:r>
              <a:rPr lang="en-US" sz="4800" dirty="0">
                <a:solidFill>
                  <a:srgbClr val="58534F"/>
                </a:solidFill>
                <a:latin typeface="Times New Roman" panose="02020603050405020304" pitchFamily="18" charset="0"/>
                <a:cs typeface="Times New Roman" panose="02020603050405020304" pitchFamily="18" charset="0"/>
              </a:rPr>
              <a:t>+ 8x</a:t>
            </a:r>
            <a:r>
              <a:rPr lang="en-US" sz="4800" baseline="30000" dirty="0">
                <a:solidFill>
                  <a:srgbClr val="58534F"/>
                </a:solidFill>
                <a:latin typeface="Times New Roman" panose="02020603050405020304" pitchFamily="18" charset="0"/>
                <a:cs typeface="Times New Roman" panose="02020603050405020304" pitchFamily="18" charset="0"/>
              </a:rPr>
              <a:t>6 </a:t>
            </a:r>
            <a:r>
              <a:rPr lang="en-US" sz="4800" dirty="0">
                <a:solidFill>
                  <a:srgbClr val="58534F"/>
                </a:solidFill>
                <a:latin typeface="Times New Roman" panose="02020603050405020304" pitchFamily="18" charset="0"/>
                <a:cs typeface="Times New Roman" panose="02020603050405020304" pitchFamily="18" charset="0"/>
              </a:rPr>
              <a:t>- 7x</a:t>
            </a:r>
            <a:r>
              <a:rPr lang="en-US" sz="4800" baseline="30000" dirty="0">
                <a:solidFill>
                  <a:srgbClr val="58534F"/>
                </a:solidFill>
                <a:latin typeface="Times New Roman" panose="02020603050405020304" pitchFamily="18" charset="0"/>
                <a:cs typeface="Times New Roman" panose="02020603050405020304" pitchFamily="18" charset="0"/>
              </a:rPr>
              <a:t>7</a:t>
            </a:r>
            <a:endParaRPr lang="en-US" sz="4800" dirty="0">
              <a:solidFill>
                <a:srgbClr val="58534F"/>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F54D1D63-6B92-5A8B-E758-59820E89821E}"/>
              </a:ext>
            </a:extLst>
          </p:cNvPr>
          <p:cNvSpPr/>
          <p:nvPr/>
        </p:nvSpPr>
        <p:spPr>
          <a:xfrm>
            <a:off x="10151790" y="2743200"/>
            <a:ext cx="948267" cy="9482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0DEDA"/>
              </a:solidFill>
              <a:latin typeface="Arial"/>
            </a:endParaRPr>
          </a:p>
        </p:txBody>
      </p:sp>
      <p:sp>
        <p:nvSpPr>
          <p:cNvPr id="16" name="TextBox 15">
            <a:extLst>
              <a:ext uri="{FF2B5EF4-FFF2-40B4-BE49-F238E27FC236}">
                <a16:creationId xmlns:a16="http://schemas.microsoft.com/office/drawing/2014/main" id="{34F7BF4A-C61D-21A1-788F-9EF7E110EBF4}"/>
              </a:ext>
            </a:extLst>
          </p:cNvPr>
          <p:cNvSpPr txBox="1"/>
          <p:nvPr/>
        </p:nvSpPr>
        <p:spPr>
          <a:xfrm>
            <a:off x="10301035" y="4843300"/>
            <a:ext cx="7970452" cy="830997"/>
          </a:xfrm>
          <a:prstGeom prst="rect">
            <a:avLst/>
          </a:prstGeom>
          <a:noFill/>
        </p:spPr>
        <p:txBody>
          <a:bodyPr wrap="none" rtlCol="0">
            <a:spAutoFit/>
          </a:bodyPr>
          <a:lstStyle/>
          <a:p>
            <a:pPr defTabSz="1371600">
              <a:defRPr/>
            </a:pPr>
            <a:r>
              <a:rPr lang="en-US" sz="4800" dirty="0">
                <a:solidFill>
                  <a:srgbClr val="58534F"/>
                </a:solidFill>
                <a:latin typeface="Times New Roman" panose="02020603050405020304" pitchFamily="18" charset="0"/>
                <a:cs typeface="Times New Roman" panose="02020603050405020304" pitchFamily="18" charset="0"/>
              </a:rPr>
              <a:t>D. </a:t>
            </a:r>
            <a:r>
              <a:rPr lang="en-US" sz="4800">
                <a:solidFill>
                  <a:srgbClr val="58534F"/>
                </a:solidFill>
                <a:latin typeface="Times New Roman" panose="02020603050405020304" pitchFamily="18" charset="0"/>
                <a:cs typeface="Times New Roman" panose="02020603050405020304" pitchFamily="18" charset="0"/>
              </a:rPr>
              <a:t>B = </a:t>
            </a:r>
            <a:r>
              <a:rPr lang="en-US" sz="4800" dirty="0">
                <a:solidFill>
                  <a:srgbClr val="58534F"/>
                </a:solidFill>
                <a:latin typeface="Times New Roman" panose="02020603050405020304" pitchFamily="18" charset="0"/>
                <a:cs typeface="Times New Roman" panose="02020603050405020304" pitchFamily="18" charset="0"/>
              </a:rPr>
              <a:t>-1 +5x</a:t>
            </a:r>
            <a:r>
              <a:rPr lang="en-US" sz="4800" baseline="30000" dirty="0">
                <a:solidFill>
                  <a:srgbClr val="58534F"/>
                </a:solidFill>
                <a:latin typeface="Times New Roman" panose="02020603050405020304" pitchFamily="18" charset="0"/>
                <a:cs typeface="Times New Roman" panose="02020603050405020304" pitchFamily="18" charset="0"/>
              </a:rPr>
              <a:t>4 </a:t>
            </a:r>
            <a:r>
              <a:rPr lang="en-US" sz="4800" dirty="0">
                <a:solidFill>
                  <a:srgbClr val="58534F"/>
                </a:solidFill>
                <a:latin typeface="Times New Roman" panose="02020603050405020304" pitchFamily="18" charset="0"/>
                <a:cs typeface="Times New Roman" panose="02020603050405020304" pitchFamily="18" charset="0"/>
              </a:rPr>
              <a:t>- 3x</a:t>
            </a:r>
            <a:r>
              <a:rPr lang="en-US" sz="4800" baseline="30000" dirty="0">
                <a:solidFill>
                  <a:srgbClr val="58534F"/>
                </a:solidFill>
                <a:latin typeface="Times New Roman" panose="02020603050405020304" pitchFamily="18" charset="0"/>
                <a:cs typeface="Times New Roman" panose="02020603050405020304" pitchFamily="18" charset="0"/>
              </a:rPr>
              <a:t>5 </a:t>
            </a:r>
            <a:r>
              <a:rPr lang="en-US" sz="4800" dirty="0">
                <a:solidFill>
                  <a:srgbClr val="58534F"/>
                </a:solidFill>
                <a:latin typeface="Times New Roman" panose="02020603050405020304" pitchFamily="18" charset="0"/>
                <a:cs typeface="Times New Roman" panose="02020603050405020304" pitchFamily="18" charset="0"/>
              </a:rPr>
              <a:t>+ 8x</a:t>
            </a:r>
            <a:r>
              <a:rPr lang="en-US" sz="4800" baseline="30000" dirty="0">
                <a:solidFill>
                  <a:srgbClr val="58534F"/>
                </a:solidFill>
                <a:latin typeface="Times New Roman" panose="02020603050405020304" pitchFamily="18" charset="0"/>
                <a:cs typeface="Times New Roman" panose="02020603050405020304" pitchFamily="18" charset="0"/>
              </a:rPr>
              <a:t>6 </a:t>
            </a:r>
            <a:r>
              <a:rPr lang="en-US" sz="4800" dirty="0">
                <a:solidFill>
                  <a:srgbClr val="58534F"/>
                </a:solidFill>
                <a:latin typeface="Times New Roman" panose="02020603050405020304" pitchFamily="18" charset="0"/>
                <a:cs typeface="Times New Roman" panose="02020603050405020304" pitchFamily="18" charset="0"/>
              </a:rPr>
              <a:t>+ 7x</a:t>
            </a:r>
            <a:r>
              <a:rPr lang="en-US" sz="4800" baseline="30000" dirty="0">
                <a:solidFill>
                  <a:srgbClr val="58534F"/>
                </a:solidFill>
                <a:latin typeface="Times New Roman" panose="02020603050405020304" pitchFamily="18" charset="0"/>
                <a:cs typeface="Times New Roman" panose="02020603050405020304" pitchFamily="18" charset="0"/>
              </a:rPr>
              <a:t>7</a:t>
            </a:r>
            <a:endParaRPr lang="en-US" sz="4800" dirty="0">
              <a:solidFill>
                <a:srgbClr val="58534F"/>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320DAEF9-1BF9-AB65-D3FD-C56FC88A268B}"/>
              </a:ext>
            </a:extLst>
          </p:cNvPr>
          <p:cNvPicPr/>
          <p:nvPr/>
        </p:nvPicPr>
        <p:blipFill rotWithShape="1">
          <a:blip r:embed="rId8">
            <a:extLst>
              <a:ext uri="{28A0092B-C50C-407E-A947-70E740481C1C}">
                <a14:useLocalDpi xmlns:a14="http://schemas.microsoft.com/office/drawing/2010/main" val="0"/>
              </a:ext>
            </a:extLst>
          </a:blip>
          <a:srcRect l="67308" t="36012" r="9358" b="20228"/>
          <a:stretch/>
        </p:blipFill>
        <p:spPr bwMode="auto">
          <a:xfrm>
            <a:off x="2" y="7539558"/>
            <a:ext cx="3063240" cy="269748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7BE8551-5A80-EA27-19FE-8DED8536D634}"/>
              </a:ext>
            </a:extLst>
          </p:cNvPr>
          <p:cNvSpPr txBox="1"/>
          <p:nvPr/>
        </p:nvSpPr>
        <p:spPr>
          <a:xfrm>
            <a:off x="6176753" y="6057901"/>
            <a:ext cx="5405647" cy="1015663"/>
          </a:xfrm>
          <a:prstGeom prst="rect">
            <a:avLst/>
          </a:prstGeom>
          <a:noFill/>
        </p:spPr>
        <p:txBody>
          <a:bodyPr wrap="none" rtlCol="0">
            <a:spAutoFit/>
          </a:bodyPr>
          <a:lstStyle/>
          <a:p>
            <a:pPr defTabSz="1371600">
              <a:defRPr/>
            </a:pPr>
            <a:r>
              <a:rPr lang="en-US" sz="6000" b="1" dirty="0" err="1">
                <a:solidFill>
                  <a:srgbClr val="FF0000"/>
                </a:solidFill>
                <a:latin typeface="Times New Roman" panose="02020603050405020304" pitchFamily="18" charset="0"/>
                <a:cs typeface="Times New Roman" panose="02020603050405020304" pitchFamily="18" charset="0"/>
              </a:rPr>
              <a:t>Chữ</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từ</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khoá</a:t>
            </a:r>
            <a:r>
              <a:rPr lang="en-US" sz="6000" b="1" dirty="0">
                <a:solidFill>
                  <a:srgbClr val="FF0000"/>
                </a:solidFill>
                <a:latin typeface="Times New Roman" panose="02020603050405020304" pitchFamily="18" charset="0"/>
                <a:cs typeface="Times New Roman" panose="02020603050405020304" pitchFamily="18" charset="0"/>
              </a:rPr>
              <a:t>: H</a:t>
            </a:r>
          </a:p>
        </p:txBody>
      </p:sp>
    </p:spTree>
    <p:extLst>
      <p:ext uri="{BB962C8B-B14F-4D97-AF65-F5344CB8AC3E}">
        <p14:creationId xmlns:p14="http://schemas.microsoft.com/office/powerpoint/2010/main" val="38385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out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2" grpId="0"/>
      <p:bldP spid="13" grpId="0"/>
      <p:bldP spid="14" grpId="0"/>
      <p:bldP spid="15" grpId="0" animBg="1"/>
      <p:bldP spid="16"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6FB27-1252-844D-E108-68161529F33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479698-AB87-8F56-F754-6A4273D5F7F3}"/>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761470168"/>
      </p:ext>
    </p:extLst>
  </p:cSld>
  <p:clrMapOvr>
    <a:masterClrMapping/>
  </p:clrMapOvr>
  <p:transition spd="med">
    <p:plu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657F4-013C-AFA6-D55E-FD7FA9E04294}"/>
              </a:ext>
            </a:extLst>
          </p:cNvPr>
          <p:cNvSpPr>
            <a:spLocks noGrp="1"/>
          </p:cNvSpPr>
          <p:nvPr>
            <p:ph type="title"/>
          </p:nvPr>
        </p:nvSpPr>
        <p:spPr>
          <a:xfrm>
            <a:off x="1257300" y="1614488"/>
            <a:ext cx="15773400" cy="7948612"/>
          </a:xfrm>
        </p:spPr>
        <p:txBody>
          <a:bodyPr>
            <a:normAutofit fontScale="90000"/>
          </a:bodyPr>
          <a:lstStyle/>
          <a:p>
            <a:pPr algn="just">
              <a:lnSpc>
                <a:spcPct val="115000"/>
              </a:lnSpc>
              <a:spcAft>
                <a:spcPts val="800"/>
              </a:spcAft>
            </a:pPr>
            <a:r>
              <a:rPr lang="en-US" sz="5300" dirty="0" err="1">
                <a:solidFill>
                  <a:srgbClr val="FF0000"/>
                </a:solidFill>
                <a:effectLst/>
                <a:latin typeface="Times New Roman" panose="02020603050405020304" pitchFamily="18" charset="0"/>
                <a:ea typeface="Calibri" panose="020F0502020204030204" pitchFamily="34" charset="0"/>
              </a:rPr>
              <a:t>Ngày</a:t>
            </a:r>
            <a:r>
              <a:rPr lang="en-US" sz="5300" dirty="0">
                <a:solidFill>
                  <a:srgbClr val="FF0000"/>
                </a:solidFill>
                <a:effectLst/>
                <a:latin typeface="Times New Roman" panose="02020603050405020304" pitchFamily="18" charset="0"/>
                <a:ea typeface="Calibri" panose="020F0502020204030204" pitchFamily="34" charset="0"/>
              </a:rPr>
              <a:t> 24 </a:t>
            </a:r>
            <a:r>
              <a:rPr lang="en-US" sz="5300" dirty="0" err="1">
                <a:solidFill>
                  <a:srgbClr val="FF0000"/>
                </a:solidFill>
                <a:effectLst/>
                <a:latin typeface="Times New Roman" panose="02020603050405020304" pitchFamily="18" charset="0"/>
                <a:ea typeface="Calibri" panose="020F0502020204030204" pitchFamily="34" charset="0"/>
              </a:rPr>
              <a:t>tháng</a:t>
            </a:r>
            <a:r>
              <a:rPr lang="en-US" sz="5300" dirty="0">
                <a:solidFill>
                  <a:srgbClr val="FF0000"/>
                </a:solidFill>
                <a:effectLst/>
                <a:latin typeface="Times New Roman" panose="02020603050405020304" pitchFamily="18" charset="0"/>
                <a:ea typeface="Calibri" panose="020F0502020204030204" pitchFamily="34" charset="0"/>
              </a:rPr>
              <a:t> 10 </a:t>
            </a:r>
            <a:r>
              <a:rPr lang="en-US" sz="5300" dirty="0" err="1">
                <a:solidFill>
                  <a:srgbClr val="FF0000"/>
                </a:solidFill>
                <a:effectLst/>
                <a:latin typeface="Times New Roman" panose="02020603050405020304" pitchFamily="18" charset="0"/>
                <a:ea typeface="Calibri" panose="020F0502020204030204" pitchFamily="34" charset="0"/>
              </a:rPr>
              <a:t>năm</a:t>
            </a:r>
            <a:r>
              <a:rPr lang="en-US" sz="5300" dirty="0">
                <a:solidFill>
                  <a:srgbClr val="FF0000"/>
                </a:solidFill>
                <a:effectLst/>
                <a:latin typeface="Times New Roman" panose="02020603050405020304" pitchFamily="18" charset="0"/>
                <a:ea typeface="Calibri" panose="020F0502020204030204" pitchFamily="34" charset="0"/>
              </a:rPr>
              <a:t> 2024, </a:t>
            </a:r>
            <a:r>
              <a:rPr lang="en-US" sz="5300" dirty="0" err="1">
                <a:solidFill>
                  <a:srgbClr val="FF0000"/>
                </a:solidFill>
                <a:effectLst/>
                <a:latin typeface="Times New Roman" panose="02020603050405020304" pitchFamily="18" charset="0"/>
                <a:ea typeface="Calibri" panose="020F0502020204030204" pitchFamily="34" charset="0"/>
              </a:rPr>
              <a:t>Ủy</a:t>
            </a:r>
            <a:r>
              <a:rPr lang="en-US" sz="5300" dirty="0">
                <a:solidFill>
                  <a:srgbClr val="FF0000"/>
                </a:solidFill>
                <a:effectLst/>
                <a:latin typeface="Times New Roman" panose="02020603050405020304" pitchFamily="18" charset="0"/>
                <a:ea typeface="Calibri" panose="020F0502020204030204" pitchFamily="34" charset="0"/>
              </a:rPr>
              <a:t> ban </a:t>
            </a:r>
            <a:r>
              <a:rPr lang="en-US" sz="5300" dirty="0" err="1">
                <a:solidFill>
                  <a:srgbClr val="FF0000"/>
                </a:solidFill>
                <a:effectLst/>
                <a:latin typeface="Times New Roman" panose="02020603050405020304" pitchFamily="18" charset="0"/>
                <a:ea typeface="Calibri" panose="020F0502020204030204" pitchFamily="34" charset="0"/>
              </a:rPr>
              <a:t>Thường</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vụ</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Quốc</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hội</a:t>
            </a:r>
            <a:r>
              <a:rPr lang="en-US" sz="5300" dirty="0">
                <a:solidFill>
                  <a:srgbClr val="FF0000"/>
                </a:solidFill>
                <a:effectLst/>
                <a:latin typeface="Times New Roman" panose="02020603050405020304" pitchFamily="18" charset="0"/>
                <a:ea typeface="Calibri" panose="020F0502020204030204" pitchFamily="34" charset="0"/>
              </a:rPr>
              <a:t> ban </a:t>
            </a:r>
            <a:r>
              <a:rPr lang="en-US" sz="5300" dirty="0" err="1">
                <a:solidFill>
                  <a:srgbClr val="FF0000"/>
                </a:solidFill>
                <a:effectLst/>
                <a:latin typeface="Times New Roman" panose="02020603050405020304" pitchFamily="18" charset="0"/>
                <a:ea typeface="Calibri" panose="020F0502020204030204" pitchFamily="34" charset="0"/>
              </a:rPr>
              <a:t>hành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Nghị</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quyết</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số</a:t>
            </a:r>
            <a:r>
              <a:rPr lang="en-US" sz="5300" dirty="0">
                <a:solidFill>
                  <a:srgbClr val="FF0000"/>
                </a:solidFill>
                <a:effectLst/>
                <a:latin typeface="Times New Roman" panose="02020603050405020304" pitchFamily="18" charset="0"/>
                <a:ea typeface="Calibri" panose="020F0502020204030204" pitchFamily="34" charset="0"/>
              </a:rPr>
              <a:t> 1232/NQ-UBTVQH15 </a:t>
            </a:r>
            <a:r>
              <a:rPr lang="en-US" sz="5300" dirty="0" err="1">
                <a:solidFill>
                  <a:srgbClr val="FF0000"/>
                </a:solidFill>
                <a:effectLst/>
                <a:latin typeface="Times New Roman" panose="02020603050405020304" pitchFamily="18" charset="0"/>
                <a:ea typeface="Calibri" panose="020F0502020204030204" pitchFamily="34" charset="0"/>
              </a:rPr>
              <a:t>về</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việc</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sắp</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xếp</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đơn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vị</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hành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chính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cấp</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huyện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cấp</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xã</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của</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thành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phố</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Hải</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Phòng</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giai</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đoạn</a:t>
            </a:r>
            <a:r>
              <a:rPr lang="en-US" sz="5300" dirty="0">
                <a:solidFill>
                  <a:srgbClr val="FF0000"/>
                </a:solidFill>
                <a:effectLst/>
                <a:latin typeface="Times New Roman" panose="02020603050405020304" pitchFamily="18" charset="0"/>
                <a:ea typeface="Calibri" panose="020F0502020204030204" pitchFamily="34" charset="0"/>
              </a:rPr>
              <a:t> 2023 – 2025 (</a:t>
            </a:r>
            <a:r>
              <a:rPr lang="en-US" sz="5300" dirty="0" err="1">
                <a:solidFill>
                  <a:srgbClr val="FF0000"/>
                </a:solidFill>
                <a:effectLst/>
                <a:latin typeface="Times New Roman" panose="02020603050405020304" pitchFamily="18" charset="0"/>
                <a:ea typeface="Calibri" panose="020F0502020204030204" pitchFamily="34" charset="0"/>
              </a:rPr>
              <a:t>nghị</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quyết</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có</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hiệu</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lực</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từ</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ngày</a:t>
            </a:r>
            <a:r>
              <a:rPr lang="en-US" sz="5300" dirty="0">
                <a:solidFill>
                  <a:srgbClr val="FF0000"/>
                </a:solidFill>
                <a:effectLst/>
                <a:latin typeface="Times New Roman" panose="02020603050405020304" pitchFamily="18" charset="0"/>
                <a:ea typeface="Calibri" panose="020F0502020204030204" pitchFamily="34" charset="0"/>
              </a:rPr>
              <a:t> 01 </a:t>
            </a:r>
            <a:r>
              <a:rPr lang="en-US" sz="5300" dirty="0" err="1">
                <a:solidFill>
                  <a:srgbClr val="FF0000"/>
                </a:solidFill>
                <a:effectLst/>
                <a:latin typeface="Times New Roman" panose="02020603050405020304" pitchFamily="18" charset="0"/>
                <a:ea typeface="Calibri" panose="020F0502020204030204" pitchFamily="34" charset="0"/>
              </a:rPr>
              <a:t>tháng</a:t>
            </a:r>
            <a:r>
              <a:rPr lang="en-US" sz="5300" dirty="0">
                <a:solidFill>
                  <a:srgbClr val="FF0000"/>
                </a:solidFill>
                <a:effectLst/>
                <a:latin typeface="Times New Roman" panose="02020603050405020304" pitchFamily="18" charset="0"/>
                <a:ea typeface="Calibri" panose="020F0502020204030204" pitchFamily="34" charset="0"/>
              </a:rPr>
              <a:t> 01 </a:t>
            </a:r>
            <a:r>
              <a:rPr lang="en-US" sz="5300" dirty="0" err="1">
                <a:solidFill>
                  <a:srgbClr val="FF0000"/>
                </a:solidFill>
                <a:effectLst/>
                <a:latin typeface="Times New Roman" panose="02020603050405020304" pitchFamily="18" charset="0"/>
                <a:ea typeface="Calibri" panose="020F0502020204030204" pitchFamily="34" charset="0"/>
              </a:rPr>
              <a:t>năm</a:t>
            </a:r>
            <a:r>
              <a:rPr lang="en-US" sz="5300" dirty="0">
                <a:solidFill>
                  <a:srgbClr val="FF0000"/>
                </a:solidFill>
                <a:effectLst/>
                <a:latin typeface="Times New Roman" panose="02020603050405020304" pitchFamily="18" charset="0"/>
                <a:ea typeface="Calibri" panose="020F0502020204030204" pitchFamily="34" charset="0"/>
              </a:rPr>
              <a:t> 2025). Theo </a:t>
            </a:r>
            <a:r>
              <a:rPr lang="en-US" sz="5300" dirty="0" err="1">
                <a:solidFill>
                  <a:srgbClr val="FF0000"/>
                </a:solidFill>
                <a:effectLst/>
                <a:latin typeface="Times New Roman" panose="02020603050405020304" pitchFamily="18" charset="0"/>
                <a:ea typeface="Calibri" panose="020F0502020204030204" pitchFamily="34" charset="0"/>
              </a:rPr>
              <a:t>đó</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thành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lập</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xã</a:t>
            </a:r>
            <a:r>
              <a:rPr lang="en-US" sz="5300" dirty="0">
                <a:solidFill>
                  <a:srgbClr val="FF0000"/>
                </a:solidFill>
                <a:effectLst/>
                <a:latin typeface="Times New Roman" panose="02020603050405020304" pitchFamily="18" charset="0"/>
                <a:ea typeface="Calibri" panose="020F0502020204030204" pitchFamily="34" charset="0"/>
              </a:rPr>
              <a:t> Tân Minh </a:t>
            </a:r>
            <a:r>
              <a:rPr lang="en-US" sz="5300" dirty="0" err="1">
                <a:solidFill>
                  <a:srgbClr val="FF0000"/>
                </a:solidFill>
                <a:effectLst/>
                <a:latin typeface="Times New Roman" panose="02020603050405020304" pitchFamily="18" charset="0"/>
                <a:ea typeface="Calibri" panose="020F0502020204030204" pitchFamily="34" charset="0"/>
              </a:rPr>
              <a:t>thuộc</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huyện</a:t>
            </a:r>
            <a:r>
              <a:rPr lang="en-US" sz="5300" dirty="0">
                <a:solidFill>
                  <a:srgbClr val="FF0000"/>
                </a:solidFill>
                <a:effectLst/>
                <a:latin typeface="Times New Roman" panose="02020603050405020304" pitchFamily="18" charset="0"/>
                <a:ea typeface="Calibri" panose="020F0502020204030204" pitchFamily="34" charset="0"/>
              </a:rPr>
              <a:t> Tiên </a:t>
            </a:r>
            <a:r>
              <a:rPr lang="en-US" sz="5300" dirty="0" err="1">
                <a:solidFill>
                  <a:srgbClr val="FF0000"/>
                </a:solidFill>
                <a:effectLst/>
                <a:latin typeface="Times New Roman" panose="02020603050405020304" pitchFamily="18" charset="0"/>
                <a:ea typeface="Calibri" panose="020F0502020204030204" pitchFamily="34" charset="0"/>
              </a:rPr>
              <a:t>Lãng</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trên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cơ</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sở</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toàn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bộ</a:t>
            </a:r>
            <a:r>
              <a:rPr lang="en-US" sz="5300" dirty="0">
                <a:solidFill>
                  <a:srgbClr val="FF0000"/>
                </a:solidFill>
                <a:effectLst/>
                <a:latin typeface="Times New Roman" panose="02020603050405020304" pitchFamily="18" charset="0"/>
                <a:ea typeface="Calibri" panose="020F0502020204030204" pitchFamily="34" charset="0"/>
              </a:rPr>
              <a:t> 5,18 km² </a:t>
            </a:r>
            <a:r>
              <a:rPr lang="en-US" sz="5300" dirty="0" err="1">
                <a:solidFill>
                  <a:srgbClr val="FF0000"/>
                </a:solidFill>
                <a:effectLst/>
                <a:latin typeface="Times New Roman" panose="02020603050405020304" pitchFamily="18" charset="0"/>
                <a:ea typeface="Calibri" panose="020F0502020204030204" pitchFamily="34" charset="0"/>
              </a:rPr>
              <a:t>diện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tích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tự</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nhiên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quy</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mô</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dân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số</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là</a:t>
            </a:r>
            <a:r>
              <a:rPr lang="en-US" sz="5300" dirty="0">
                <a:solidFill>
                  <a:srgbClr val="FF0000"/>
                </a:solidFill>
                <a:effectLst/>
                <a:latin typeface="Times New Roman" panose="02020603050405020304" pitchFamily="18" charset="0"/>
                <a:ea typeface="Calibri" panose="020F0502020204030204" pitchFamily="34" charset="0"/>
              </a:rPr>
              <a:t> 4.906 </a:t>
            </a:r>
            <a:r>
              <a:rPr lang="en-US" sz="5300" dirty="0" err="1">
                <a:solidFill>
                  <a:srgbClr val="FF0000"/>
                </a:solidFill>
                <a:effectLst/>
                <a:latin typeface="Times New Roman" panose="02020603050405020304" pitchFamily="18" charset="0"/>
                <a:ea typeface="Calibri" panose="020F0502020204030204" pitchFamily="34" charset="0"/>
              </a:rPr>
              <a:t>người</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của</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xã</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Toàn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Thắng</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toàn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bộ</a:t>
            </a:r>
            <a:r>
              <a:rPr lang="en-US" sz="5300" dirty="0">
                <a:solidFill>
                  <a:srgbClr val="FF0000"/>
                </a:solidFill>
                <a:effectLst/>
                <a:latin typeface="Times New Roman" panose="02020603050405020304" pitchFamily="18" charset="0"/>
                <a:ea typeface="Calibri" panose="020F0502020204030204" pitchFamily="34" charset="0"/>
              </a:rPr>
              <a:t> 4,79 km² </a:t>
            </a:r>
            <a:r>
              <a:rPr lang="en-US" sz="5300" dirty="0" err="1">
                <a:solidFill>
                  <a:srgbClr val="FF0000"/>
                </a:solidFill>
                <a:effectLst/>
                <a:latin typeface="Times New Roman" panose="02020603050405020304" pitchFamily="18" charset="0"/>
                <a:ea typeface="Calibri" panose="020F0502020204030204" pitchFamily="34" charset="0"/>
              </a:rPr>
              <a:t>diện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tích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tự</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nhiên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quy</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mô</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dân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số</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là</a:t>
            </a:r>
            <a:r>
              <a:rPr lang="en-US" sz="5300" dirty="0">
                <a:solidFill>
                  <a:srgbClr val="FF0000"/>
                </a:solidFill>
                <a:effectLst/>
                <a:latin typeface="Times New Roman" panose="02020603050405020304" pitchFamily="18" charset="0"/>
                <a:ea typeface="Calibri" panose="020F0502020204030204" pitchFamily="34" charset="0"/>
              </a:rPr>
              <a:t> 6.931 </a:t>
            </a:r>
            <a:r>
              <a:rPr lang="en-US" sz="5300" dirty="0" err="1">
                <a:solidFill>
                  <a:srgbClr val="FF0000"/>
                </a:solidFill>
                <a:effectLst/>
                <a:latin typeface="Times New Roman" panose="02020603050405020304" pitchFamily="18" charset="0"/>
                <a:ea typeface="Calibri" panose="020F0502020204030204" pitchFamily="34" charset="0"/>
              </a:rPr>
              <a:t>người</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của</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xã</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Bạch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Đằng</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và</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toàn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bộ</a:t>
            </a:r>
            <a:r>
              <a:rPr lang="en-US" sz="5300" dirty="0">
                <a:solidFill>
                  <a:srgbClr val="FF0000"/>
                </a:solidFill>
                <a:effectLst/>
                <a:latin typeface="Times New Roman" panose="02020603050405020304" pitchFamily="18" charset="0"/>
                <a:ea typeface="Calibri" panose="020F0502020204030204" pitchFamily="34" charset="0"/>
              </a:rPr>
              <a:t> 10,11 km² </a:t>
            </a:r>
            <a:r>
              <a:rPr lang="en-US" sz="5300" dirty="0" err="1">
                <a:solidFill>
                  <a:srgbClr val="FF0000"/>
                </a:solidFill>
                <a:effectLst/>
                <a:latin typeface="Times New Roman" panose="02020603050405020304" pitchFamily="18" charset="0"/>
                <a:ea typeface="Calibri" panose="020F0502020204030204" pitchFamily="34" charset="0"/>
              </a:rPr>
              <a:t>diện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tích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tự</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nhiên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quy</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mô</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dân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số</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là</a:t>
            </a:r>
            <a:r>
              <a:rPr lang="en-US" sz="5300" dirty="0">
                <a:solidFill>
                  <a:srgbClr val="FF0000"/>
                </a:solidFill>
                <a:effectLst/>
                <a:latin typeface="Times New Roman" panose="02020603050405020304" pitchFamily="18" charset="0"/>
                <a:ea typeface="Calibri" panose="020F0502020204030204" pitchFamily="34" charset="0"/>
              </a:rPr>
              <a:t> 12.582 </a:t>
            </a:r>
            <a:r>
              <a:rPr lang="en-US" sz="5300" dirty="0" err="1">
                <a:solidFill>
                  <a:srgbClr val="FF0000"/>
                </a:solidFill>
                <a:effectLst/>
                <a:latin typeface="Times New Roman" panose="02020603050405020304" pitchFamily="18" charset="0"/>
                <a:ea typeface="Calibri" panose="020F0502020204030204" pitchFamily="34" charset="0"/>
              </a:rPr>
              <a:t>người</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của</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xã</a:t>
            </a:r>
            <a:r>
              <a:rPr lang="en-US" sz="5300" dirty="0">
                <a:solidFill>
                  <a:srgbClr val="FF0000"/>
                </a:solidFill>
                <a:effectLst/>
                <a:latin typeface="Times New Roman" panose="02020603050405020304" pitchFamily="18" charset="0"/>
                <a:ea typeface="Calibri" panose="020F0502020204030204" pitchFamily="34" charset="0"/>
              </a:rPr>
              <a:t> Quang </a:t>
            </a:r>
            <a:r>
              <a:rPr lang="en-US" sz="5300" dirty="0" err="1">
                <a:solidFill>
                  <a:srgbClr val="FF0000"/>
                </a:solidFill>
                <a:effectLst/>
                <a:latin typeface="Times New Roman" panose="02020603050405020304" pitchFamily="18" charset="0"/>
                <a:ea typeface="Calibri" panose="020F0502020204030204" pitchFamily="34" charset="0"/>
              </a:rPr>
              <a:t>Phục</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Xã</a:t>
            </a:r>
            <a:r>
              <a:rPr lang="en-US" sz="5300" dirty="0">
                <a:solidFill>
                  <a:srgbClr val="FF0000"/>
                </a:solidFill>
                <a:effectLst/>
                <a:latin typeface="Times New Roman" panose="02020603050405020304" pitchFamily="18" charset="0"/>
                <a:ea typeface="Calibri" panose="020F0502020204030204" pitchFamily="34" charset="0"/>
              </a:rPr>
              <a:t> Tân Minh </a:t>
            </a:r>
            <a:r>
              <a:rPr lang="en-US" sz="5300" dirty="0" err="1">
                <a:solidFill>
                  <a:srgbClr val="FF0000"/>
                </a:solidFill>
                <a:effectLst/>
                <a:latin typeface="Times New Roman" panose="02020603050405020304" pitchFamily="18" charset="0"/>
                <a:ea typeface="Calibri" panose="020F0502020204030204" pitchFamily="34" charset="0"/>
              </a:rPr>
              <a:t>có</a:t>
            </a:r>
            <a:r>
              <a:rPr lang="en-US" sz="5300" dirty="0">
                <a:solidFill>
                  <a:srgbClr val="FF0000"/>
                </a:solidFill>
                <a:effectLst/>
                <a:latin typeface="Times New Roman" panose="02020603050405020304" pitchFamily="18" charset="0"/>
                <a:ea typeface="Calibri" panose="020F0502020204030204" pitchFamily="34" charset="0"/>
              </a:rPr>
              <a:t> 20,08 km² </a:t>
            </a:r>
            <a:r>
              <a:rPr lang="en-US" sz="5300" dirty="0" err="1">
                <a:solidFill>
                  <a:srgbClr val="FF0000"/>
                </a:solidFill>
                <a:effectLst/>
                <a:latin typeface="Times New Roman" panose="02020603050405020304" pitchFamily="18" charset="0"/>
                <a:ea typeface="Calibri" panose="020F0502020204030204" pitchFamily="34" charset="0"/>
              </a:rPr>
              <a:t>diện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tích</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tự</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nhiên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và</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quy</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mô</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dân</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số</a:t>
            </a:r>
            <a:r>
              <a:rPr lang="en-US" sz="5300" dirty="0">
                <a:solidFill>
                  <a:srgbClr val="FF0000"/>
                </a:solidFill>
                <a:effectLst/>
                <a:latin typeface="Times New Roman" panose="02020603050405020304" pitchFamily="18" charset="0"/>
                <a:ea typeface="Calibri" panose="020F0502020204030204" pitchFamily="34" charset="0"/>
              </a:rPr>
              <a:t> </a:t>
            </a:r>
            <a:r>
              <a:rPr lang="en-US" sz="5300" dirty="0" err="1">
                <a:solidFill>
                  <a:srgbClr val="FF0000"/>
                </a:solidFill>
                <a:effectLst/>
                <a:latin typeface="Times New Roman" panose="02020603050405020304" pitchFamily="18" charset="0"/>
                <a:ea typeface="Calibri" panose="020F0502020204030204" pitchFamily="34" charset="0"/>
              </a:rPr>
              <a:t>là</a:t>
            </a:r>
            <a:r>
              <a:rPr lang="en-US" sz="5300" dirty="0">
                <a:solidFill>
                  <a:srgbClr val="FF0000"/>
                </a:solidFill>
                <a:effectLst/>
                <a:latin typeface="Times New Roman" panose="02020603050405020304" pitchFamily="18" charset="0"/>
                <a:ea typeface="Calibri" panose="020F0502020204030204" pitchFamily="34" charset="0"/>
              </a:rPr>
              <a:t> 24.419 </a:t>
            </a:r>
            <a:r>
              <a:rPr lang="en-US" sz="5300" dirty="0" err="1">
                <a:solidFill>
                  <a:srgbClr val="FF0000"/>
                </a:solidFill>
                <a:effectLst/>
                <a:latin typeface="Times New Roman" panose="02020603050405020304" pitchFamily="18" charset="0"/>
                <a:ea typeface="Calibri" panose="020F0502020204030204" pitchFamily="34" charset="0"/>
              </a:rPr>
              <a:t>người</a:t>
            </a:r>
            <a:r>
              <a:rPr lang="en-US" sz="5300" dirty="0">
                <a:solidFill>
                  <a:srgbClr val="FF0000"/>
                </a:solidFill>
                <a:effectLst/>
                <a:latin typeface="Times New Roman" panose="02020603050405020304" pitchFamily="18" charset="0"/>
                <a:ea typeface="Calibri" panose="020F0502020204030204" pitchFamily="34" charset="0"/>
              </a:rPr>
              <a:t>.</a:t>
            </a:r>
            <a:br>
              <a:rPr lang="en-US" sz="1800" dirty="0">
                <a:solidFill>
                  <a:srgbClr val="FF0000"/>
                </a:solidFill>
                <a:effectLst/>
                <a:latin typeface="Times New Roman" panose="02020603050405020304" pitchFamily="18" charset="0"/>
                <a:ea typeface="Calibri" panose="020F0502020204030204" pitchFamily="34" charset="0"/>
              </a:rPr>
            </a:br>
            <a:endParaRPr lang="en-US" dirty="0">
              <a:solidFill>
                <a:srgbClr val="FF0000"/>
              </a:solidFill>
            </a:endParaRPr>
          </a:p>
        </p:txBody>
      </p:sp>
    </p:spTree>
    <p:extLst>
      <p:ext uri="{BB962C8B-B14F-4D97-AF65-F5344CB8AC3E}">
        <p14:creationId xmlns:p14="http://schemas.microsoft.com/office/powerpoint/2010/main" val="81541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a:solidFill>
                  <a:srgbClr val="243762"/>
                </a:solidFill>
                <a:latin typeface="Arial" panose="020B0604020202020204" pitchFamily="34" charset="0"/>
                <a:cs typeface="Arial" panose="020B0604020202020204" pitchFamily="34" charset="0"/>
              </a:rPr>
              <a:t>HƯỚNG DẪN VỀ NHÀ</a:t>
            </a: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txBody>
            <a:bodyPr/>
            <a:lstStyle/>
            <a:p>
              <a:endParaRPr lang="en-US"/>
            </a:p>
          </p:txBody>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002023"/>
          </a:xfrm>
          <a:prstGeom prst="rect">
            <a:avLst/>
          </a:prstGeom>
          <a:noFill/>
        </p:spPr>
        <p:txBody>
          <a:bodyPr wrap="square" rtlCol="0">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6545830" y="5957066"/>
            <a:ext cx="5175760" cy="3017686"/>
          </a:xfrm>
          <a:prstGeom prst="rect">
            <a:avLst/>
          </a:prstGeom>
          <a:noFill/>
        </p:spPr>
        <p:txBody>
          <a:bodyPr wrap="square" rtlCol="0">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SGK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SBT</a:t>
            </a: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25: </a:t>
            </a:r>
            <a:r>
              <a:rPr lang="en-US" sz="4400" b="1" dirty="0" err="1">
                <a:latin typeface="Times New Roman" panose="02020603050405020304" pitchFamily="18" charset="0"/>
                <a:cs typeface="Times New Roman" panose="02020603050405020304" pitchFamily="18" charset="0"/>
              </a:rPr>
              <a:t>Mục</a:t>
            </a:r>
            <a:r>
              <a:rPr lang="en-US" sz="4400" b="1" dirty="0">
                <a:latin typeface="Times New Roman" panose="02020603050405020304" pitchFamily="18" charset="0"/>
                <a:cs typeface="Times New Roman" panose="02020603050405020304" pitchFamily="18" charset="0"/>
              </a:rPr>
              <a:t> 5;6</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647700" y="2626485"/>
            <a:ext cx="16992600" cy="3557512"/>
          </a:xfrm>
          <a:prstGeom prst="rect">
            <a:avLst/>
          </a:prstGeom>
          <a:noFill/>
        </p:spPr>
        <p:txBody>
          <a:bodyPr wrap="square" rtlCol="0">
            <a:spAutoFit/>
          </a:bodyPr>
          <a:lstStyle/>
          <a:p>
            <a:pPr algn="ctr">
              <a:lnSpc>
                <a:spcPct val="150000"/>
              </a:lnSpc>
            </a:pPr>
            <a:r>
              <a:rPr lang="en-US" sz="8000" b="1" dirty="0">
                <a:solidFill>
                  <a:srgbClr val="C00000"/>
                </a:solidFill>
                <a:latin typeface="Times New Roman" panose="02020603050405020304" pitchFamily="18" charset="0"/>
                <a:cs typeface="Times New Roman" panose="02020603050405020304" pitchFamily="18" charset="0"/>
              </a:rPr>
              <a:t>TRÂN TRỌNG CẢM ƠN QUÝ THẦY CÔ VÀ CÁC EM HỌC SINH!</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152400" y="3069082"/>
            <a:ext cx="16611600" cy="3124894"/>
          </a:xfrm>
          <a:prstGeom prst="rect">
            <a:avLst/>
          </a:prstGeom>
        </p:spPr>
        <p:txBody>
          <a:bodyPr wrap="square" lIns="0" tIns="0" rIns="0" bIns="0" rtlCol="0" anchor="t">
            <a:spAutoFit/>
          </a:bodyPr>
          <a:lstStyle/>
          <a:p>
            <a:pPr algn="ctr">
              <a:lnSpc>
                <a:spcPct val="150000"/>
              </a:lnSpc>
            </a:pPr>
            <a:r>
              <a:rPr lang="en-US" sz="7200" b="1" dirty="0">
                <a:solidFill>
                  <a:srgbClr val="C00000"/>
                </a:solidFill>
                <a:latin typeface="Times New Roman" panose="02020603050405020304" pitchFamily="18" charset="0"/>
                <a:cs typeface="Times New Roman" panose="02020603050405020304" pitchFamily="18" charset="0"/>
              </a:rPr>
              <a:t>TIẾT 57:</a:t>
            </a:r>
          </a:p>
          <a:p>
            <a:pPr algn="ctr">
              <a:lnSpc>
                <a:spcPct val="150000"/>
              </a:lnSpc>
            </a:pPr>
            <a:r>
              <a:rPr lang="en-US" sz="7200" b="1" dirty="0">
                <a:solidFill>
                  <a:srgbClr val="C00000"/>
                </a:solidFill>
                <a:latin typeface="Times New Roman" panose="02020603050405020304" pitchFamily="18" charset="0"/>
                <a:cs typeface="Times New Roman" panose="02020603050405020304" pitchFamily="18" charset="0"/>
              </a:rPr>
              <a:t>BÀI 25: ĐA THỨC MỘT BIẾN ( </a:t>
            </a:r>
            <a:r>
              <a:rPr lang="en-US" sz="7200" b="1" dirty="0" err="1">
                <a:solidFill>
                  <a:srgbClr val="C00000"/>
                </a:solidFill>
                <a:latin typeface="Times New Roman" panose="02020603050405020304" pitchFamily="18" charset="0"/>
                <a:cs typeface="Times New Roman" panose="02020603050405020304" pitchFamily="18" charset="0"/>
              </a:rPr>
              <a:t>Tiết</a:t>
            </a:r>
            <a:r>
              <a:rPr lang="en-US" sz="7200" b="1" dirty="0">
                <a:solidFill>
                  <a:srgbClr val="C00000"/>
                </a:solidFill>
                <a:latin typeface="Times New Roman" panose="02020603050405020304" pitchFamily="18" charset="0"/>
                <a:cs typeface="Times New Roman" panose="02020603050405020304" pitchFamily="18" charset="0"/>
              </a:rPr>
              <a:t> 2)</a:t>
            </a:r>
          </a:p>
        </p:txBody>
      </p:sp>
      <p:sp>
        <p:nvSpPr>
          <p:cNvPr id="17" name="TextBox 17"/>
          <p:cNvSpPr txBox="1"/>
          <p:nvPr/>
        </p:nvSpPr>
        <p:spPr>
          <a:xfrm>
            <a:off x="-505781" y="9519494"/>
            <a:ext cx="3086100" cy="3339251"/>
          </a:xfrm>
          <a:prstGeom prst="rect">
            <a:avLst/>
          </a:prstGeom>
        </p:spPr>
        <p:txBody>
          <a:bodyPr lIns="50800" tIns="50800" rIns="50800" bIns="50800" rtlCol="0" anchor="ctr"/>
          <a:lstStyle/>
          <a:p>
            <a:pPr algn="ctr">
              <a:lnSpc>
                <a:spcPts val="3600"/>
              </a:lnSpc>
            </a:pPr>
            <a:endParaRP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06925" y="9860980"/>
            <a:ext cx="608450" cy="337690"/>
          </a:xfrm>
          <a:prstGeom prst="rect">
            <a:avLst/>
          </a:prstGeom>
        </p:spPr>
      </p:pic>
    </p:spTree>
  </p:cSld>
  <p:clrMapOvr>
    <a:masterClrMapping/>
  </p:clrMapOvr>
  <p:transition spd="slow">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txBody>
            <a:bodyPr/>
            <a:lstStyle/>
            <a:p>
              <a:endParaRPr lang="en-US"/>
            </a:p>
          </p:txBody>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txBody>
            <a:bodyPr/>
            <a:lstStyle/>
            <a:p>
              <a:endParaRPr lang="en-US"/>
            </a:p>
          </p:txBody>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01</a:t>
              </a: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Đơn</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txBody>
            <a:bodyPr/>
            <a:lstStyle/>
            <a:p>
              <a:endParaRPr lang="en-US"/>
            </a:p>
          </p:txBody>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02</a:t>
              </a: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Khái</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niệm</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txBody>
            <a:bodyPr/>
            <a:lstStyle/>
            <a:p>
              <a:endParaRPr lang="en-US"/>
            </a:p>
          </p:txBody>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txBody>
            <a:bodyPr/>
            <a:lstStyle/>
            <a:p>
              <a:endParaRPr lang="en-US"/>
            </a:p>
          </p:txBody>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03</a:t>
              </a: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biến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thu</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gọn</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txBody>
            <a:bodyPr/>
            <a:lstStyle/>
            <a:p>
              <a:endParaRPr lang="en-US"/>
            </a:p>
          </p:txBody>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04</a:t>
              </a:r>
            </a:p>
          </p:txBody>
        </p:sp>
      </p:grpSp>
      <p:sp>
        <p:nvSpPr>
          <p:cNvPr id="34" name="TextBox 33"/>
          <p:cNvSpPr txBox="1"/>
          <p:nvPr/>
        </p:nvSpPr>
        <p:spPr>
          <a:xfrm>
            <a:off x="5879391" y="4756735"/>
            <a:ext cx="8063217" cy="1063433"/>
          </a:xfrm>
          <a:prstGeom prst="rect">
            <a:avLst/>
          </a:prstGeom>
          <a:noFill/>
        </p:spPr>
        <p:txBody>
          <a:bodyPr wrap="square" rtlCol="0">
            <a:spAutoFit/>
          </a:bodyPr>
          <a:lstStyle/>
          <a:p>
            <a:pPr algn="just">
              <a:lnSpc>
                <a:spcPct val="150000"/>
              </a:lnSpc>
            </a:pP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Sắp</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xếp</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biến</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3.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thu</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Quan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các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Trong đa thức A có hai đơn thức cùng bậc là 6x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và -4x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Trong 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luận:</a:t>
            </a:r>
            <a:r>
              <a:rPr lang="en-US" sz="4200" b="1" dirty="0">
                <a:solidFill>
                  <a:srgbClr val="002060"/>
                </a:solidFill>
                <a:latin typeface="Arial" panose="020B0604020202020204" pitchFamily="34" charset="0"/>
                <a:cs typeface="Arial" panose="020B0604020202020204" pitchFamily="34" charset="0"/>
              </a:rPr>
              <a:t> </a:t>
            </a:r>
            <a:r>
              <a:rPr lang="vi-VN" sz="4200" dirty="0">
                <a:solidFill>
                  <a:srgbClr val="C00000"/>
                </a:solidFill>
                <a:latin typeface="Arial" panose="020B0604020202020204" pitchFamily="34" charset="0"/>
                <a:cs typeface="Arial" panose="020B0604020202020204" pitchFamily="34" charset="0"/>
              </a:rPr>
              <a:t>Đa thức thu gọn</a:t>
            </a:r>
            <a:r>
              <a:rPr lang="en-US" sz="4200" dirty="0">
                <a:solidFill>
                  <a:srgbClr val="C00000"/>
                </a:solidFill>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l</a:t>
            </a:r>
            <a:r>
              <a:rPr lang="vi-VN" sz="4200" dirty="0">
                <a:latin typeface="Arial" panose="020B0604020202020204" pitchFamily="34" charset="0"/>
                <a:cs typeface="Arial" panose="020B0604020202020204" pitchFamily="34" charset="0"/>
              </a:rPr>
              <a:t>à 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barn(inVertical)">
                                      <p:cBhvr>
                                        <p:cTn id="36" dur="500"/>
                                        <p:tgtEl>
                                          <p:spTgt spid="1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xEl>
                                              <p:pRg st="1" end="1"/>
                                            </p:txEl>
                                          </p:spTgt>
                                        </p:tgtEl>
                                        <p:attrNameLst>
                                          <p:attrName>style.visibility</p:attrName>
                                        </p:attrNameLst>
                                      </p:cBhvr>
                                      <p:to>
                                        <p:strVal val="visible"/>
                                      </p:to>
                                    </p:set>
                                    <p:animEffect transition="in" filter="fade">
                                      <p:cBhvr>
                                        <p:cTn id="41" dur="500"/>
                                        <p:tgtEl>
                                          <p:spTgt spid="17">
                                            <p:txEl>
                                              <p:pRg st="1" end="1"/>
                                            </p:txEl>
                                          </p:spTgt>
                                        </p:tgtEl>
                                      </p:cBhvr>
                                    </p:animEffect>
                                    <p:anim calcmode="lin" valueType="num">
                                      <p:cBhvr>
                                        <p:cTn id="42"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p:tgtEl>
                                          <p:spTgt spid="18"/>
                                        </p:tgtEl>
                                        <p:attrNameLst>
                                          <p:attrName>ppt_x</p:attrName>
                                        </p:attrNameLst>
                                      </p:cBhvr>
                                      <p:tavLst>
                                        <p:tav tm="0">
                                          <p:val>
                                            <p:strVal val="#ppt_x-#ppt_w*1.125000"/>
                                          </p:val>
                                        </p:tav>
                                        <p:tav tm="100000">
                                          <p:val>
                                            <p:strVal val="#ppt_x"/>
                                          </p:val>
                                        </p:tav>
                                      </p:tavLst>
                                    </p:anim>
                                    <p:animEffect transition="in" filter="wipe(right)">
                                      <p:cBhvr>
                                        <p:cTn id="49" dur="500"/>
                                        <p:tgtEl>
                                          <p:spTgt spid="1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txBody>
            <a:bodyPr/>
            <a:lstStyle/>
            <a:p>
              <a:endParaRPr lang="en-US"/>
            </a:p>
          </p:txBody>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txBody>
              <a:bodyPr/>
              <a:lstStyle/>
              <a:p>
                <a:endParaRPr lang="en-US"/>
              </a:p>
            </p:txBody>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Ví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dụ</a:t>
              </a:r>
              <a:r>
                <a:rPr lang="en-US" sz="4400" b="1" dirty="0">
                  <a:solidFill>
                    <a:schemeClr val="bg1"/>
                  </a:solidFill>
                  <a:latin typeface="Arial" panose="020B0604020202020204" pitchFamily="34" charset="0"/>
                  <a:cs typeface="Arial" panose="020B0604020202020204" pitchFamily="34" charset="0"/>
                </a:rPr>
                <a:t> 2</a:t>
              </a: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- 4x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+ 7 </a:t>
            </a:r>
            <a:endParaRPr lang="en-US" sz="4400" dirty="0"/>
          </a:p>
        </p:txBody>
      </p:sp>
      <p:sp>
        <p:nvSpPr>
          <p:cNvPr id="31" name="Rectangle 30"/>
          <p:cNvSpPr/>
          <p:nvPr/>
        </p:nvSpPr>
        <p:spPr>
          <a:xfrm>
            <a:off x="3112907" y="835618"/>
            <a:ext cx="13154563"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Đọc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thức cùng 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676400" y="800100"/>
            <a:ext cx="52084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endParaRPr lang="en-US" sz="4400" i="1" dirty="0">
              <a:solidFill>
                <a:srgbClr val="002060"/>
              </a:solidFill>
              <a:latin typeface="Arial" panose="020B0604020202020204" pitchFamily="34" charset="0"/>
              <a:cs typeface="Arial" panose="020B0604020202020204" pitchFamily="34" charset="0"/>
            </a:endParaRPr>
          </a:p>
        </p:txBody>
      </p:sp>
      <p:sp>
        <p:nvSpPr>
          <p:cNvPr id="18" name="Rounded Rectangle 17"/>
          <p:cNvSpPr/>
          <p:nvPr/>
        </p:nvSpPr>
        <p:spPr>
          <a:xfrm>
            <a:off x="7416800" y="184901"/>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3</a:t>
            </a:r>
          </a:p>
        </p:txBody>
      </p:sp>
      <p:sp>
        <p:nvSpPr>
          <p:cNvPr id="19" name="Rectangle 18"/>
          <p:cNvSpPr/>
          <p:nvPr/>
        </p:nvSpPr>
        <p:spPr>
          <a:xfrm>
            <a:off x="1184031" y="1866900"/>
            <a:ext cx="13383215" cy="5660717"/>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các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p>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                                  Q = 3x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+ 8x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-5x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a:t>
            </a:r>
          </a:p>
          <a:p>
            <a:pPr algn="just">
              <a:lnSpc>
                <a:spcPct val="150000"/>
              </a:lnSpc>
              <a:spcBef>
                <a:spcPts val="600"/>
              </a:spcBef>
              <a:spcAft>
                <a:spcPts val="600"/>
              </a:spcAft>
            </a:pPr>
            <a:endParaRPr lang="nl-NL" sz="44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endParaRPr lang="nl-NL" sz="44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 name="Color wheel &amp; 3 Minute Countdown With Music ｜ 3 phút đếm ngược">
            <a:hlinkClick r:id="" action="ppaction://media"/>
            <a:extLst>
              <a:ext uri="{FF2B5EF4-FFF2-40B4-BE49-F238E27FC236}">
                <a16:creationId xmlns:a16="http://schemas.microsoft.com/office/drawing/2014/main" id="{DEE55233-F780-AA35-21A3-3863F4526B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1000" y="4255779"/>
            <a:ext cx="5816600" cy="3271838"/>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1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p:bldP spid="18"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with writing on it&#10;&#10;AI-generated content may be incorrect.">
            <a:extLst>
              <a:ext uri="{FF2B5EF4-FFF2-40B4-BE49-F238E27FC236}">
                <a16:creationId xmlns:a16="http://schemas.microsoft.com/office/drawing/2014/main" id="{EE9FA057-7000-83D4-59B0-4080003C7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1" y="0"/>
            <a:ext cx="13335000" cy="10287000"/>
          </a:xfrm>
          <a:prstGeom prst="rect">
            <a:avLst/>
          </a:prstGeom>
        </p:spPr>
      </p:pic>
    </p:spTree>
    <p:extLst>
      <p:ext uri="{BB962C8B-B14F-4D97-AF65-F5344CB8AC3E}">
        <p14:creationId xmlns:p14="http://schemas.microsoft.com/office/powerpoint/2010/main" val="29031548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ssroom Rules for Back to School by Slidesgo">
  <a:themeElements>
    <a:clrScheme name="Simple Light">
      <a:dk1>
        <a:srgbClr val="58534F"/>
      </a:dk1>
      <a:lt1>
        <a:srgbClr val="F0DEDA"/>
      </a:lt1>
      <a:dk2>
        <a:srgbClr val="E1B6AA"/>
      </a:dk2>
      <a:lt2>
        <a:srgbClr val="F69480"/>
      </a:lt2>
      <a:accent1>
        <a:srgbClr val="F6C574"/>
      </a:accent1>
      <a:accent2>
        <a:srgbClr val="F7D9B3"/>
      </a:accent2>
      <a:accent3>
        <a:srgbClr val="C1D3DC"/>
      </a:accent3>
      <a:accent4>
        <a:srgbClr val="FFFFFF"/>
      </a:accent4>
      <a:accent5>
        <a:srgbClr val="FFFFFF"/>
      </a:accent5>
      <a:accent6>
        <a:srgbClr val="FFFFFF"/>
      </a:accent6>
      <a:hlink>
        <a:srgbClr val="5853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1449</Words>
  <Application>Microsoft Office PowerPoint</Application>
  <PresentationFormat>Custom</PresentationFormat>
  <Paragraphs>153</Paragraphs>
  <Slides>27</Slides>
  <Notes>7</Notes>
  <HiddenSlides>0</HiddenSlides>
  <MMClips>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27</vt:i4>
      </vt:variant>
    </vt:vector>
  </HeadingPairs>
  <TitlesOfParts>
    <vt:vector size="45" baseType="lpstr">
      <vt:lpstr>#9Slide03 SFU Futura_12</vt:lpstr>
      <vt:lpstr>#9Slide02 Noi dung dai</vt:lpstr>
      <vt:lpstr>Arial</vt:lpstr>
      <vt:lpstr>#9Slide03 IcielSamsung Sharp Bo</vt:lpstr>
      <vt:lpstr>Noto Sans</vt:lpstr>
      <vt:lpstr>Wingdings</vt:lpstr>
      <vt:lpstr>Nunito Light</vt:lpstr>
      <vt:lpstr>Calibri</vt:lpstr>
      <vt:lpstr>Heebo</vt:lpstr>
      <vt:lpstr>Calibri Light</vt:lpstr>
      <vt:lpstr>#9Slide02 Tieu de dai</vt:lpstr>
      <vt:lpstr>Times New Roman</vt:lpstr>
      <vt:lpstr>Cambria Math</vt:lpstr>
      <vt:lpstr>Aptos</vt:lpstr>
      <vt:lpstr>Office Theme</vt:lpstr>
      <vt:lpstr>1_Office Theme</vt:lpstr>
      <vt:lpstr>Classroom Rules for Back to School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CHẤM ĐIỂM CHO CÁC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Ngày 24 tháng 10 năm 2024, Ủy ban Thường vụ Quốc hội ban hành Nghị quyết số 1232/NQ-UBTVQH15 về việc sắp xếp đơn vị hành chính cấp huyện, cấp xã của thành phố Hải Phòng giai đoạn 2023 – 2025 (nghị quyết có hiệu lực từ ngày 01 tháng 01 năm 2025). Theo đó, thành lập xã Tân Minh thuộc huyện Tiên Lãng trên cơ sở toàn bộ 5,18 km² diện tích tự nhiên, quy mô dân số là 4.906 người của xã Toàn Thắng; toàn bộ 4,79 km² diện tích tự nhiên, quy mô dân số là 6.931 người của xã Bạch Đằng và toàn bộ 10,11 km² diện tích tự nhiên, quy mô dân số là 12.582 người của xã Quang Phục. Xã Tân Minh có 20,08 km² diện tích tự nhiên và quy mô dân số là 24.419 người. </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VnTeach.Com</cp:keywords>
  <cp:lastModifiedBy/>
  <cp:revision>1</cp:revision>
  <dcterms:created xsi:type="dcterms:W3CDTF">2023-02-07T03:44:31Z</dcterms:created>
  <dcterms:modified xsi:type="dcterms:W3CDTF">2025-02-23T01:55:11Z</dcterms:modified>
  <dc:identifier/>
</cp:coreProperties>
</file>