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1" r:id="rId26"/>
    <p:sldId id="280"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50" d="100"/>
          <a:sy n="50" d="100"/>
        </p:scale>
        <p:origin x="2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20.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3" Type="http://schemas.openxmlformats.org/officeDocument/2006/relationships/image" Target="../media/image89.svg"/><Relationship Id="rId7" Type="http://schemas.openxmlformats.org/officeDocument/2006/relationships/image" Target="../media/image58.svg"/><Relationship Id="rId12" Type="http://schemas.openxmlformats.org/officeDocument/2006/relationships/image" Target="../media/image12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6.svg"/><Relationship Id="rId5" Type="http://schemas.openxmlformats.org/officeDocument/2006/relationships/image" Target="../media/image81.svg"/><Relationship Id="rId10" Type="http://schemas.openxmlformats.org/officeDocument/2006/relationships/image" Target="../media/image35.png"/><Relationship Id="rId4" Type="http://schemas.openxmlformats.org/officeDocument/2006/relationships/image" Target="../media/image80.png"/><Relationship Id="rId9" Type="http://schemas.openxmlformats.org/officeDocument/2006/relationships/image" Target="../media/image112.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2.svg"/><Relationship Id="rId18" Type="http://schemas.openxmlformats.org/officeDocument/2006/relationships/image" Target="../media/image124.png"/><Relationship Id="rId3" Type="http://schemas.openxmlformats.org/officeDocument/2006/relationships/image" Target="../media/image50.svg"/><Relationship Id="rId7" Type="http://schemas.openxmlformats.org/officeDocument/2006/relationships/image" Target="../media/image10.svg"/><Relationship Id="rId12" Type="http://schemas.openxmlformats.org/officeDocument/2006/relationships/image" Target="../media/image41.png"/><Relationship Id="rId17" Type="http://schemas.openxmlformats.org/officeDocument/2006/relationships/image" Target="../media/image60.sv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0.svg"/><Relationship Id="rId5" Type="http://schemas.openxmlformats.org/officeDocument/2006/relationships/image" Target="../media/image81.svg"/><Relationship Id="rId15" Type="http://schemas.openxmlformats.org/officeDocument/2006/relationships/image" Target="../media/image83.svg"/><Relationship Id="rId10" Type="http://schemas.openxmlformats.org/officeDocument/2006/relationships/image" Target="../media/image109.png"/><Relationship Id="rId19" Type="http://schemas.openxmlformats.org/officeDocument/2006/relationships/image" Target="../media/image125.png"/><Relationship Id="rId4" Type="http://schemas.openxmlformats.org/officeDocument/2006/relationships/image" Target="../media/image80.png"/><Relationship Id="rId9" Type="http://schemas.openxmlformats.org/officeDocument/2006/relationships/image" Target="../media/image16.sv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18" Type="http://schemas.openxmlformats.org/officeDocument/2006/relationships/image" Target="../media/image128.png"/><Relationship Id="rId3" Type="http://schemas.openxmlformats.org/officeDocument/2006/relationships/image" Target="../media/image93.svg"/><Relationship Id="rId7" Type="http://schemas.openxmlformats.org/officeDocument/2006/relationships/image" Target="../media/image83.svg"/><Relationship Id="rId12" Type="http://schemas.openxmlformats.org/officeDocument/2006/relationships/image" Target="../media/image78.png"/><Relationship Id="rId17" Type="http://schemas.openxmlformats.org/officeDocument/2006/relationships/image" Target="../media/image18.svg"/><Relationship Id="rId2" Type="http://schemas.openxmlformats.org/officeDocument/2006/relationships/image" Target="../media/image9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127.svg"/><Relationship Id="rId5" Type="http://schemas.openxmlformats.org/officeDocument/2006/relationships/image" Target="../media/image75.svg"/><Relationship Id="rId15" Type="http://schemas.openxmlformats.org/officeDocument/2006/relationships/image" Target="../media/image36.svg"/><Relationship Id="rId10" Type="http://schemas.openxmlformats.org/officeDocument/2006/relationships/image" Target="../media/image126.png"/><Relationship Id="rId4" Type="http://schemas.openxmlformats.org/officeDocument/2006/relationships/image" Target="../media/image74.png"/><Relationship Id="rId9" Type="http://schemas.openxmlformats.org/officeDocument/2006/relationships/image" Target="../media/image10.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3.svg"/><Relationship Id="rId18" Type="http://schemas.openxmlformats.org/officeDocument/2006/relationships/image" Target="../media/image59.png"/><Relationship Id="rId3" Type="http://schemas.openxmlformats.org/officeDocument/2006/relationships/image" Target="../media/image68.svg"/><Relationship Id="rId7" Type="http://schemas.openxmlformats.org/officeDocument/2006/relationships/image" Target="../media/image93.svg"/><Relationship Id="rId12" Type="http://schemas.openxmlformats.org/officeDocument/2006/relationships/image" Target="../media/image82.png"/><Relationship Id="rId17" Type="http://schemas.openxmlformats.org/officeDocument/2006/relationships/image" Target="../media/image127.svg"/><Relationship Id="rId2" Type="http://schemas.openxmlformats.org/officeDocument/2006/relationships/image" Target="../media/image67.png"/><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79.svg"/><Relationship Id="rId5" Type="http://schemas.openxmlformats.org/officeDocument/2006/relationships/image" Target="../media/image36.svg"/><Relationship Id="rId15" Type="http://schemas.openxmlformats.org/officeDocument/2006/relationships/image" Target="../media/image110.svg"/><Relationship Id="rId10" Type="http://schemas.openxmlformats.org/officeDocument/2006/relationships/image" Target="../media/image78.png"/><Relationship Id="rId19" Type="http://schemas.openxmlformats.org/officeDocument/2006/relationships/image" Target="../media/image60.svg"/><Relationship Id="rId4" Type="http://schemas.openxmlformats.org/officeDocument/2006/relationships/image" Target="../media/image35.png"/><Relationship Id="rId9" Type="http://schemas.openxmlformats.org/officeDocument/2006/relationships/image" Target="../media/image18.sv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3.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24.sv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23.png"/><Relationship Id="rId5" Type="http://schemas.openxmlformats.org/officeDocument/2006/relationships/image" Target="../media/image131.png"/><Relationship Id="rId10" Type="http://schemas.openxmlformats.org/officeDocument/2006/relationships/image" Target="../media/image79.svg"/><Relationship Id="rId4" Type="http://schemas.openxmlformats.org/officeDocument/2006/relationships/image" Target="../media/image18.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137.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36.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35.png"/><Relationship Id="rId9" Type="http://schemas.openxmlformats.org/officeDocument/2006/relationships/image" Target="../media/image32.sv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3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3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1.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40.png"/><Relationship Id="rId9" Type="http://schemas.openxmlformats.org/officeDocument/2006/relationships/image" Target="../media/image38.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6.svg"/><Relationship Id="rId21" Type="http://schemas.openxmlformats.org/officeDocument/2006/relationships/image" Target="../media/image66.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53.png"/><Relationship Id="rId19" Type="http://schemas.openxmlformats.org/officeDocument/2006/relationships/image" Target="../media/image6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9.pn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0.svg"/><Relationship Id="rId3" Type="http://schemas.openxmlformats.org/officeDocument/2006/relationships/image" Target="../media/image73.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image" Target="../media/image68.svg"/><Relationship Id="rId15" Type="http://schemas.openxmlformats.org/officeDocument/2006/relationships/image" Target="../media/image145.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8.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14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0.svg"/><Relationship Id="rId14" Type="http://schemas.openxmlformats.org/officeDocument/2006/relationships/image" Target="../media/image146.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svg"/><Relationship Id="rId18" Type="http://schemas.openxmlformats.org/officeDocument/2006/relationships/image" Target="../media/image148.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6.png"/><Relationship Id="rId17" Type="http://schemas.openxmlformats.org/officeDocument/2006/relationships/image" Target="../media/image64.svg"/><Relationship Id="rId2" Type="http://schemas.openxmlformats.org/officeDocument/2006/relationships/image" Target="../media/image88.png"/><Relationship Id="rId16" Type="http://schemas.openxmlformats.org/officeDocument/2006/relationships/image" Target="../media/image63.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46.svg"/><Relationship Id="rId5" Type="http://schemas.openxmlformats.org/officeDocument/2006/relationships/image" Target="../media/image91.svg"/><Relationship Id="rId15" Type="http://schemas.openxmlformats.org/officeDocument/2006/relationships/image" Target="../media/image99.svg"/><Relationship Id="rId10" Type="http://schemas.openxmlformats.org/officeDocument/2006/relationships/image" Target="../media/image45.png"/><Relationship Id="rId19" Type="http://schemas.openxmlformats.org/officeDocument/2006/relationships/image" Target="../media/image149.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3" Type="http://schemas.openxmlformats.org/officeDocument/2006/relationships/image" Target="../media/image10.svg"/><Relationship Id="rId7" Type="http://schemas.openxmlformats.org/officeDocument/2006/relationships/image" Target="../media/image81.sv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52.png"/><Relationship Id="rId5" Type="http://schemas.openxmlformats.org/officeDocument/2006/relationships/image" Target="../media/image83.svg"/><Relationship Id="rId10" Type="http://schemas.openxmlformats.org/officeDocument/2006/relationships/image" Target="../media/image151.png"/><Relationship Id="rId4" Type="http://schemas.openxmlformats.org/officeDocument/2006/relationships/image" Target="../media/image82.png"/><Relationship Id="rId9" Type="http://schemas.openxmlformats.org/officeDocument/2006/relationships/image" Target="../media/image60.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2.svg"/><Relationship Id="rId3" Type="http://schemas.openxmlformats.org/officeDocument/2006/relationships/image" Target="../media/image46.svg"/><Relationship Id="rId7" Type="http://schemas.openxmlformats.org/officeDocument/2006/relationships/image" Target="../media/image108.svg"/><Relationship Id="rId12" Type="http://schemas.openxmlformats.org/officeDocument/2006/relationships/image" Target="../media/image11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0.svg"/><Relationship Id="rId5" Type="http://schemas.openxmlformats.org/officeDocument/2006/relationships/image" Target="../media/image106.svg"/><Relationship Id="rId15" Type="http://schemas.openxmlformats.org/officeDocument/2006/relationships/image" Target="../media/image153.jp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64.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12.svg"/><Relationship Id="rId3" Type="http://schemas.openxmlformats.org/officeDocument/2006/relationships/image" Target="../media/image89.svg"/><Relationship Id="rId7" Type="http://schemas.openxmlformats.org/officeDocument/2006/relationships/image" Target="../media/image156.svg"/><Relationship Id="rId12" Type="http://schemas.openxmlformats.org/officeDocument/2006/relationships/image" Target="../media/image111.png"/><Relationship Id="rId2" Type="http://schemas.openxmlformats.org/officeDocument/2006/relationships/image" Target="../media/image88.pn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58.svg"/><Relationship Id="rId5" Type="http://schemas.openxmlformats.org/officeDocument/2006/relationships/image" Target="../media/image110.svg"/><Relationship Id="rId15" Type="http://schemas.openxmlformats.org/officeDocument/2006/relationships/image" Target="../media/image36.svg"/><Relationship Id="rId10" Type="http://schemas.openxmlformats.org/officeDocument/2006/relationships/image" Target="../media/image57.png"/><Relationship Id="rId4" Type="http://schemas.openxmlformats.org/officeDocument/2006/relationships/image" Target="../media/image109.png"/><Relationship Id="rId9" Type="http://schemas.openxmlformats.org/officeDocument/2006/relationships/image" Target="../media/image81.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59.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81.svg"/><Relationship Id="rId7" Type="http://schemas.openxmlformats.org/officeDocument/2006/relationships/image" Target="../media/image16.svg"/><Relationship Id="rId12"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2.svg"/><Relationship Id="rId5" Type="http://schemas.openxmlformats.org/officeDocument/2006/relationships/image" Target="../media/image10.svg"/><Relationship Id="rId15" Type="http://schemas.openxmlformats.org/officeDocument/2006/relationships/image" Target="../media/image157.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79.svg"/><Relationship Id="rId17" Type="http://schemas.openxmlformats.org/officeDocument/2006/relationships/image" Target="../media/image163.png"/><Relationship Id="rId2" Type="http://schemas.openxmlformats.org/officeDocument/2006/relationships/image" Target="../media/image161.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17.png"/><Relationship Id="rId10" Type="http://schemas.openxmlformats.org/officeDocument/2006/relationships/image" Target="../media/image127.svg"/><Relationship Id="rId4" Type="http://schemas.openxmlformats.org/officeDocument/2006/relationships/image" Target="../media/image93.svg"/><Relationship Id="rId9" Type="http://schemas.openxmlformats.org/officeDocument/2006/relationships/image" Target="../media/image126.png"/><Relationship Id="rId1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8.svg"/><Relationship Id="rId18" Type="http://schemas.openxmlformats.org/officeDocument/2006/relationships/image" Target="../media/image82.png"/><Relationship Id="rId26" Type="http://schemas.openxmlformats.org/officeDocument/2006/relationships/image" Target="../media/image164.png"/><Relationship Id="rId3" Type="http://schemas.openxmlformats.org/officeDocument/2006/relationships/image" Target="../media/image102.svg"/><Relationship Id="rId21" Type="http://schemas.openxmlformats.org/officeDocument/2006/relationships/image" Target="../media/image110.svg"/><Relationship Id="rId7" Type="http://schemas.openxmlformats.org/officeDocument/2006/relationships/image" Target="../media/image68.svg"/><Relationship Id="rId12" Type="http://schemas.openxmlformats.org/officeDocument/2006/relationships/image" Target="../media/image17.png"/><Relationship Id="rId17" Type="http://schemas.openxmlformats.org/officeDocument/2006/relationships/image" Target="../media/image10.svg"/><Relationship Id="rId25" Type="http://schemas.openxmlformats.org/officeDocument/2006/relationships/image" Target="../media/image60.svg"/><Relationship Id="rId2" Type="http://schemas.openxmlformats.org/officeDocument/2006/relationships/image" Target="../media/image101.png"/><Relationship Id="rId16" Type="http://schemas.openxmlformats.org/officeDocument/2006/relationships/image" Target="../media/image9.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93.svg"/><Relationship Id="rId24" Type="http://schemas.openxmlformats.org/officeDocument/2006/relationships/image" Target="../media/image59.png"/><Relationship Id="rId5" Type="http://schemas.openxmlformats.org/officeDocument/2006/relationships/image" Target="../media/image117.svg"/><Relationship Id="rId15" Type="http://schemas.openxmlformats.org/officeDocument/2006/relationships/image" Target="../media/image79.svg"/><Relationship Id="rId23" Type="http://schemas.openxmlformats.org/officeDocument/2006/relationships/image" Target="../media/image127.svg"/><Relationship Id="rId10" Type="http://schemas.openxmlformats.org/officeDocument/2006/relationships/image" Target="../media/image92.png"/><Relationship Id="rId19" Type="http://schemas.openxmlformats.org/officeDocument/2006/relationships/image" Target="../media/image83.svg"/><Relationship Id="rId4" Type="http://schemas.openxmlformats.org/officeDocument/2006/relationships/image" Target="../media/image116.png"/><Relationship Id="rId9" Type="http://schemas.openxmlformats.org/officeDocument/2006/relationships/image" Target="../media/image36.svg"/><Relationship Id="rId14" Type="http://schemas.openxmlformats.org/officeDocument/2006/relationships/image" Target="../media/image78.png"/><Relationship Id="rId22"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8.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132.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162.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40.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169.png"/><Relationship Id="rId2" Type="http://schemas.openxmlformats.org/officeDocument/2006/relationships/image" Target="../media/image168.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41.svg"/><Relationship Id="rId9" Type="http://schemas.openxmlformats.org/officeDocument/2006/relationships/image" Target="../media/image37.png"/><Relationship Id="rId14" Type="http://schemas.openxmlformats.org/officeDocument/2006/relationships/image" Target="../media/image42.sv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5.png"/><Relationship Id="rId16" Type="http://schemas.openxmlformats.org/officeDocument/2006/relationships/image" Target="../media/image65.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svg"/><Relationship Id="rId4" Type="http://schemas.openxmlformats.org/officeDocument/2006/relationships/image" Target="../media/image47.png"/><Relationship Id="rId9" Type="http://schemas.openxmlformats.org/officeDocument/2006/relationships/image" Target="../media/image58.sv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5.png"/><Relationship Id="rId18" Type="http://schemas.openxmlformats.org/officeDocument/2006/relationships/image" Target="../media/image42.svg"/><Relationship Id="rId3" Type="http://schemas.openxmlformats.org/officeDocument/2006/relationships/image" Target="../media/image72.png"/><Relationship Id="rId21"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56.svg"/><Relationship Id="rId17" Type="http://schemas.openxmlformats.org/officeDocument/2006/relationships/image" Target="../media/image41.png"/><Relationship Id="rId2" Type="http://schemas.openxmlformats.org/officeDocument/2006/relationships/image" Target="../media/image171.png"/><Relationship Id="rId16" Type="http://schemas.openxmlformats.org/officeDocument/2006/relationships/image" Target="../media/image48.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7.png"/><Relationship Id="rId23" Type="http://schemas.openxmlformats.org/officeDocument/2006/relationships/image" Target="../media/image172.png"/><Relationship Id="rId10" Type="http://schemas.openxmlformats.org/officeDocument/2006/relationships/image" Target="../media/image68.svg"/><Relationship Id="rId19" Type="http://schemas.openxmlformats.org/officeDocument/2006/relationships/image" Target="../media/image69.png"/><Relationship Id="rId4" Type="http://schemas.openxmlformats.org/officeDocument/2006/relationships/image" Target="../media/image73.svg"/><Relationship Id="rId9" Type="http://schemas.openxmlformats.org/officeDocument/2006/relationships/image" Target="../media/image67.png"/><Relationship Id="rId14" Type="http://schemas.openxmlformats.org/officeDocument/2006/relationships/image" Target="../media/image46.svg"/><Relationship Id="rId22" Type="http://schemas.openxmlformats.org/officeDocument/2006/relationships/image" Target="../media/image18.sv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3.png"/><Relationship Id="rId3" Type="http://schemas.openxmlformats.org/officeDocument/2006/relationships/image" Target="../media/image78.png"/><Relationship Id="rId7" Type="http://schemas.openxmlformats.org/officeDocument/2006/relationships/image" Target="../media/image9.png"/><Relationship Id="rId12" Type="http://schemas.openxmlformats.org/officeDocument/2006/relationships/image" Target="../media/image85.svg"/><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5" Type="http://schemas.openxmlformats.org/officeDocument/2006/relationships/image" Target="../media/image6.sv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8.svg"/><Relationship Id="rId3" Type="http://schemas.openxmlformats.org/officeDocument/2006/relationships/image" Target="../media/image175.svg"/><Relationship Id="rId7" Type="http://schemas.openxmlformats.org/officeDocument/2006/relationships/image" Target="../media/image83.svg"/><Relationship Id="rId12" Type="http://schemas.openxmlformats.org/officeDocument/2006/relationships/image" Target="../media/image37.png"/><Relationship Id="rId17" Type="http://schemas.openxmlformats.org/officeDocument/2006/relationships/image" Target="../media/image177.svg"/><Relationship Id="rId2" Type="http://schemas.openxmlformats.org/officeDocument/2006/relationships/image" Target="../media/image174.png"/><Relationship Id="rId16"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60.svg"/><Relationship Id="rId5" Type="http://schemas.openxmlformats.org/officeDocument/2006/relationships/image" Target="../media/image10.svg"/><Relationship Id="rId15" Type="http://schemas.openxmlformats.org/officeDocument/2006/relationships/image" Target="../media/image58.svg"/><Relationship Id="rId10" Type="http://schemas.openxmlformats.org/officeDocument/2006/relationships/image" Target="../media/image59.png"/><Relationship Id="rId4" Type="http://schemas.openxmlformats.org/officeDocument/2006/relationships/image" Target="../media/image9.png"/><Relationship Id="rId9" Type="http://schemas.openxmlformats.org/officeDocument/2006/relationships/image" Target="../media/image81.sv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98.png"/><Relationship Id="rId3" Type="http://schemas.openxmlformats.org/officeDocument/2006/relationships/image" Target="../media/image87.sv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179.svg"/><Relationship Id="rId2" Type="http://schemas.openxmlformats.org/officeDocument/2006/relationships/image" Target="../media/image86.png"/><Relationship Id="rId16" Type="http://schemas.openxmlformats.org/officeDocument/2006/relationships/image" Target="../media/image178.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23" Type="http://schemas.openxmlformats.org/officeDocument/2006/relationships/image" Target="../media/image75.svg"/><Relationship Id="rId10" Type="http://schemas.openxmlformats.org/officeDocument/2006/relationships/image" Target="../media/image94.png"/><Relationship Id="rId19" Type="http://schemas.openxmlformats.org/officeDocument/2006/relationships/image" Target="../media/image99.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 Id="rId22"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70.sv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10.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4.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63.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10" Type="http://schemas.openxmlformats.org/officeDocument/2006/relationships/image" Target="../media/image94.png"/><Relationship Id="rId19" Type="http://schemas.openxmlformats.org/officeDocument/2006/relationships/image" Target="../media/image64.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4.svg"/><Relationship Id="rId18" Type="http://schemas.openxmlformats.org/officeDocument/2006/relationships/image" Target="../media/image113.png"/><Relationship Id="rId3" Type="http://schemas.openxmlformats.org/officeDocument/2006/relationships/image" Target="../media/image102.svg"/><Relationship Id="rId7" Type="http://schemas.openxmlformats.org/officeDocument/2006/relationships/image" Target="../media/image46.svg"/><Relationship Id="rId12" Type="http://schemas.openxmlformats.org/officeDocument/2006/relationships/image" Target="../media/image63.png"/><Relationship Id="rId17" Type="http://schemas.openxmlformats.org/officeDocument/2006/relationships/image" Target="../media/image112.svg"/><Relationship Id="rId2" Type="http://schemas.openxmlformats.org/officeDocument/2006/relationships/image" Target="../media/image101.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8.svg"/><Relationship Id="rId5" Type="http://schemas.openxmlformats.org/officeDocument/2006/relationships/image" Target="../media/image104.svg"/><Relationship Id="rId15" Type="http://schemas.openxmlformats.org/officeDocument/2006/relationships/image" Target="../media/image110.svg"/><Relationship Id="rId10" Type="http://schemas.openxmlformats.org/officeDocument/2006/relationships/image" Target="../media/image107.png"/><Relationship Id="rId19"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1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1.svg"/><Relationship Id="rId5" Type="http://schemas.openxmlformats.org/officeDocument/2006/relationships/image" Target="../media/image83.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FC18B026-F3AB-DA4A-8052-E4DA1055AD90}"/>
              </a:ext>
            </a:extLst>
          </p:cNvPr>
          <p:cNvGrpSpPr/>
          <p:nvPr/>
        </p:nvGrpSpPr>
        <p:grpSpPr>
          <a:xfrm>
            <a:off x="1903945" y="1586715"/>
            <a:ext cx="13771490" cy="6928001"/>
            <a:chOff x="3349171" y="2091585"/>
            <a:chExt cx="11589658" cy="512052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49171" y="2091585"/>
              <a:ext cx="11589658" cy="51205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913744" y="2448481"/>
            <a:ext cx="4371373" cy="73915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8320" y="7559824"/>
            <a:ext cx="6744660" cy="114046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8632">
            <a:off x="13395628" y="643881"/>
            <a:ext cx="4001286" cy="22457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5649">
            <a:off x="117281" y="6979652"/>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227687" y="-699633"/>
            <a:ext cx="3229617" cy="405170"/>
          </a:xfrm>
          <a:prstGeom prst="rect">
            <a:avLst/>
          </a:prstGeom>
        </p:spPr>
      </p:pic>
      <p:sp>
        <p:nvSpPr>
          <p:cNvPr id="14" name="Hộp Văn bản 13">
            <a:extLst>
              <a:ext uri="{FF2B5EF4-FFF2-40B4-BE49-F238E27FC236}">
                <a16:creationId xmlns:a16="http://schemas.microsoft.com/office/drawing/2014/main" id="{551ABB0A-D3CB-ECC8-BADF-8E70AF185876}"/>
              </a:ext>
            </a:extLst>
          </p:cNvPr>
          <p:cNvSpPr txBox="1"/>
          <p:nvPr/>
        </p:nvSpPr>
        <p:spPr>
          <a:xfrm>
            <a:off x="3518976" y="3041222"/>
            <a:ext cx="11250048"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8"/>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m:t>
                    </m:r>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93722">
            <a:off x="14742038" y="8589080"/>
            <a:ext cx="3059459" cy="784334"/>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89232170-125D-7E36-831F-F61C1ECF0BAB}"/>
                  </a:ext>
                </a:extLst>
              </p:cNvPr>
              <p:cNvSpPr txBox="1"/>
              <p:nvPr/>
            </p:nvSpPr>
            <p:spPr>
              <a:xfrm>
                <a:off x="3392438" y="153221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392438" y="1532216"/>
                <a:ext cx="11503123" cy="6095258"/>
              </a:xfrm>
              <a:prstGeom prst="rect">
                <a:avLst/>
              </a:prstGeom>
              <a:blipFill>
                <a:blip r:embed="rId18"/>
                <a:stretch>
                  <a:fillRect l="-2174" r="-2174" b="-370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=10</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8"/>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m:t>
                    </m:r>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m:t>
                    </m:r>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5990" y="637639"/>
            <a:ext cx="865419" cy="782122"/>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70266" y="8536349"/>
            <a:ext cx="1378068" cy="1288494"/>
          </a:xfrm>
          <a:prstGeom prst="rect">
            <a:avLst/>
          </a:prstGeom>
        </p:spPr>
      </p:pic>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8"/>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12"/>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1848</Words>
  <PresentationFormat>Tùy chỉnh</PresentationFormat>
  <Paragraphs>167</Paragraphs>
  <Slides>38</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38</vt:i4>
      </vt:variant>
    </vt:vector>
  </HeadingPairs>
  <TitlesOfParts>
    <vt:vector size="43" baseType="lpstr">
      <vt:lpstr>Arial</vt:lpstr>
      <vt:lpstr>Cambria Math</vt:lpstr>
      <vt:lpstr>Calibri</vt:lpstr>
      <vt:lpstr>Symbol</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2022-10-15T01:46:17Z</dcterms:modified>
  <dc:identifier>DAFO_vq2ktk</dc:identifier>
</cp:coreProperties>
</file>