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93" d="100"/>
          <a:sy n="93" d="100"/>
        </p:scale>
        <p:origin x="1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27/7/2021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919451"/>
                <a:gridCol w="1137949"/>
                <a:gridCol w="1066801"/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  <a:gridCol w="982571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919451"/>
                <a:gridCol w="1137949"/>
                <a:gridCol w="1066801"/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31549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  <a:gridCol w="982571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81; HĐ3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82.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HĐ3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32" y="3113807"/>
            <a:ext cx="5134394" cy="1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04" y="2772576"/>
            <a:ext cx="75644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66" y="252531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81757"/>
              </p:ext>
            </p:extLst>
          </p:nvPr>
        </p:nvGraphicFramePr>
        <p:xfrm>
          <a:off x="1401890" y="1954166"/>
          <a:ext cx="49128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 vi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422" y="70205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70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0189" y="12196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0" y="615840"/>
            <a:ext cx="59436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" y="2819042"/>
            <a:ext cx="8388875" cy="21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947759"/>
            <a:ext cx="649843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8" y="3281798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" y="1345979"/>
            <a:ext cx="7848600" cy="16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9.7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   </a:t>
            </a:r>
            <a:r>
              <a:rPr lang="en-US" sz="2400" dirty="0" err="1" smtClean="0">
                <a:solidFill>
                  <a:srgbClr val="0033CC"/>
                </a:solidFill>
              </a:rPr>
              <a:t>Cân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nặng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trong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(kg)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  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kiểm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tra</a:t>
            </a:r>
            <a:r>
              <a:rPr lang="en-US" sz="2400" dirty="0" smtClean="0">
                <a:solidFill>
                  <a:srgbClr val="0033CC"/>
                </a:solidFill>
              </a:rPr>
              <a:t> 15 </a:t>
            </a:r>
            <a:r>
              <a:rPr lang="en-US" sz="2400" dirty="0" err="1" smtClean="0">
                <a:solidFill>
                  <a:srgbClr val="0033CC"/>
                </a:solidFill>
              </a:rPr>
              <a:t>phút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7A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Việt</a:t>
            </a:r>
            <a:r>
              <a:rPr lang="en-US" sz="2400" dirty="0" smtClean="0">
                <a:solidFill>
                  <a:srgbClr val="0033CC"/>
                </a:solidFill>
              </a:rPr>
              <a:t> Nam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Ấn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 </a:t>
            </a:r>
            <a:r>
              <a:rPr lang="en-US" sz="2400" dirty="0" err="1" smtClean="0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en-US" sz="2400" dirty="0" err="1" smtClean="0">
                <a:solidFill>
                  <a:srgbClr val="0033CC"/>
                </a:solidFill>
              </a:rPr>
              <a:t>Xếp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6A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môn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thể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loài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số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mỗi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lần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bắn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xạ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thủ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3:Trong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   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hành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rau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cải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mận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lê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đào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T</a:t>
            </a:r>
            <a:r>
              <a:rPr lang="en-US" sz="2800" dirty="0" err="1" smtClean="0">
                <a:solidFill>
                  <a:srgbClr val="0033CC"/>
                </a:solidFill>
              </a:rPr>
              <a:t>áo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nho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ổi</a:t>
            </a:r>
            <a:r>
              <a:rPr lang="en-US" sz="2800" dirty="0" smtClean="0">
                <a:solidFill>
                  <a:srgbClr val="0033CC"/>
                </a:solidFill>
              </a:rPr>
              <a:t>.   </a:t>
            </a:r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H</a:t>
            </a:r>
            <a:r>
              <a:rPr lang="en-US" sz="2400" dirty="0" err="1" smtClean="0">
                <a:solidFill>
                  <a:srgbClr val="0033CC"/>
                </a:solidFill>
              </a:rPr>
              <a:t>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Xanh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919451"/>
                <a:gridCol w="1137949"/>
                <a:gridCol w="10668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  <a:gridCol w="982571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996</Words>
  <Application>Microsoft Office PowerPoint</Application>
  <PresentationFormat>On-screen Show (16:9)</PresentationFormat>
  <Paragraphs>190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180</cp:revision>
  <dcterms:created xsi:type="dcterms:W3CDTF">2018-03-26T15:53:56Z</dcterms:created>
  <dcterms:modified xsi:type="dcterms:W3CDTF">2021-07-27T16:08:32Z</dcterms:modified>
</cp:coreProperties>
</file>