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6" r:id="rId16"/>
    <p:sldId id="573" r:id="rId17"/>
    <p:sldId id="574" r:id="rId18"/>
    <p:sldId id="575" r:id="rId19"/>
    <p:sldId id="546" r:id="rId20"/>
    <p:sldId id="549" r:id="rId21"/>
    <p:sldId id="567" r:id="rId22"/>
    <p:sldId id="552" r:id="rId23"/>
    <p:sldId id="553" r:id="rId24"/>
    <p:sldId id="555" r:id="rId25"/>
    <p:sldId id="556" r:id="rId26"/>
    <p:sldId id="563" r:id="rId27"/>
    <p:sldId id="557" r:id="rId28"/>
    <p:sldId id="558" r:id="rId29"/>
    <p:sldId id="559" r:id="rId30"/>
    <p:sldId id="561" r:id="rId31"/>
    <p:sldId id="560" r:id="rId32"/>
    <p:sldId id="569" r:id="rId33"/>
    <p:sldId id="527" r:id="rId34"/>
    <p:sldId id="519" r:id="rId35"/>
    <p:sldId id="570" r:id="rId36"/>
    <p:sldId id="571" r:id="rId37"/>
    <p:sldId id="523"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8" d="100"/>
          <a:sy n="78" d="100"/>
        </p:scale>
        <p:origin x="-1594" y="-5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661814" y="1197979"/>
          <a:ext cx="1363718" cy="896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688059" y="1224224"/>
        <a:ext cx="1311228" cy="843585"/>
      </dsp:txXfrm>
    </dsp:sp>
    <dsp:sp modelId="{CD7C0DA7-4673-430F-B17D-F4A6D0CF8E78}">
      <dsp:nvSpPr>
        <dsp:cNvPr id="0" name=""/>
        <dsp:cNvSpPr/>
      </dsp:nvSpPr>
      <dsp:spPr>
        <a:xfrm rot="17956260">
          <a:off x="1650889" y="982047"/>
          <a:ext cx="1466147" cy="48995"/>
        </a:xfrm>
        <a:custGeom>
          <a:avLst/>
          <a:gdLst/>
          <a:ahLst/>
          <a:cxnLst/>
          <a:rect l="0" t="0" r="0" b="0"/>
          <a:pathLst>
            <a:path>
              <a:moveTo>
                <a:pt x="0" y="24497"/>
              </a:moveTo>
              <a:lnTo>
                <a:pt x="1466147"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47309" y="969891"/>
        <a:ext cx="73307" cy="73307"/>
      </dsp:txXfrm>
    </dsp:sp>
    <dsp:sp modelId="{96F6B4A5-4316-483E-A215-A50AB58380CF}">
      <dsp:nvSpPr>
        <dsp:cNvPr id="0" name=""/>
        <dsp:cNvSpPr/>
      </dsp:nvSpPr>
      <dsp:spPr>
        <a:xfrm>
          <a:off x="2742393" y="3520"/>
          <a:ext cx="3738335" cy="7271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763689" y="24816"/>
        <a:ext cx="3695743" cy="684510"/>
      </dsp:txXfrm>
    </dsp:sp>
    <dsp:sp modelId="{94EA96AF-2FBC-4648-9FD1-87361545AC9C}">
      <dsp:nvSpPr>
        <dsp:cNvPr id="0" name=""/>
        <dsp:cNvSpPr/>
      </dsp:nvSpPr>
      <dsp:spPr>
        <a:xfrm rot="19817569">
          <a:off x="1971296" y="1417015"/>
          <a:ext cx="825334" cy="48995"/>
        </a:xfrm>
        <a:custGeom>
          <a:avLst/>
          <a:gdLst/>
          <a:ahLst/>
          <a:cxnLst/>
          <a:rect l="0" t="0" r="0" b="0"/>
          <a:pathLst>
            <a:path>
              <a:moveTo>
                <a:pt x="0" y="24497"/>
              </a:moveTo>
              <a:lnTo>
                <a:pt x="825334"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63330" y="1420879"/>
        <a:ext cx="41266" cy="41266"/>
      </dsp:txXfrm>
    </dsp:sp>
    <dsp:sp modelId="{194FA8BE-403B-4438-BA10-D5FA171165B8}">
      <dsp:nvSpPr>
        <dsp:cNvPr id="0" name=""/>
        <dsp:cNvSpPr/>
      </dsp:nvSpPr>
      <dsp:spPr>
        <a:xfrm>
          <a:off x="2742393" y="865034"/>
          <a:ext cx="3738335" cy="7439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764182" y="886823"/>
        <a:ext cx="3694757" cy="700370"/>
      </dsp:txXfrm>
    </dsp:sp>
    <dsp:sp modelId="{E8278B7B-0FAD-4B56-BFD7-99CDD2D15D79}">
      <dsp:nvSpPr>
        <dsp:cNvPr id="0" name=""/>
        <dsp:cNvSpPr/>
      </dsp:nvSpPr>
      <dsp:spPr>
        <a:xfrm rot="1891076">
          <a:off x="1963506" y="1841320"/>
          <a:ext cx="840914" cy="48995"/>
        </a:xfrm>
        <a:custGeom>
          <a:avLst/>
          <a:gdLst/>
          <a:ahLst/>
          <a:cxnLst/>
          <a:rect l="0" t="0" r="0" b="0"/>
          <a:pathLst>
            <a:path>
              <a:moveTo>
                <a:pt x="0" y="24497"/>
              </a:moveTo>
              <a:lnTo>
                <a:pt x="840914"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62940" y="1844795"/>
        <a:ext cx="42045" cy="42045"/>
      </dsp:txXfrm>
    </dsp:sp>
    <dsp:sp modelId="{EDB4E737-2141-4BB1-B813-7B76AF376A28}">
      <dsp:nvSpPr>
        <dsp:cNvPr id="0" name=""/>
        <dsp:cNvSpPr/>
      </dsp:nvSpPr>
      <dsp:spPr>
        <a:xfrm>
          <a:off x="2742393" y="1743393"/>
          <a:ext cx="3738335" cy="6844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762440" y="1763440"/>
        <a:ext cx="3698241" cy="644354"/>
      </dsp:txXfrm>
    </dsp:sp>
    <dsp:sp modelId="{CB055323-E44E-407A-8665-53A08ECD62A4}">
      <dsp:nvSpPr>
        <dsp:cNvPr id="0" name=""/>
        <dsp:cNvSpPr/>
      </dsp:nvSpPr>
      <dsp:spPr>
        <a:xfrm rot="3644222">
          <a:off x="1650705" y="2261203"/>
          <a:ext cx="1466515" cy="48995"/>
        </a:xfrm>
        <a:custGeom>
          <a:avLst/>
          <a:gdLst/>
          <a:ahLst/>
          <a:cxnLst/>
          <a:rect l="0" t="0" r="0" b="0"/>
          <a:pathLst>
            <a:path>
              <a:moveTo>
                <a:pt x="0" y="24497"/>
              </a:moveTo>
              <a:lnTo>
                <a:pt x="1466515"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47300" y="2249037"/>
        <a:ext cx="73325" cy="73325"/>
      </dsp:txXfrm>
    </dsp:sp>
    <dsp:sp modelId="{8F2DA846-E5CB-4AE7-92C9-8E5BFEDD193F}">
      <dsp:nvSpPr>
        <dsp:cNvPr id="0" name=""/>
        <dsp:cNvSpPr/>
      </dsp:nvSpPr>
      <dsp:spPr>
        <a:xfrm>
          <a:off x="2742393" y="2562254"/>
          <a:ext cx="3738335" cy="7262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763664" y="2583525"/>
        <a:ext cx="3695793" cy="683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7475" y="1050"/>
          <a:ext cx="1665194" cy="5715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74216" y="17791"/>
        <a:ext cx="1631712" cy="538092"/>
      </dsp:txXfrm>
    </dsp:sp>
    <dsp:sp modelId="{D51E557A-1553-48DB-9E8F-9F340370401B}">
      <dsp:nvSpPr>
        <dsp:cNvPr id="0" name=""/>
        <dsp:cNvSpPr/>
      </dsp:nvSpPr>
      <dsp:spPr>
        <a:xfrm>
          <a:off x="530339" y="572625"/>
          <a:ext cx="1359733" cy="228629"/>
        </a:xfrm>
        <a:custGeom>
          <a:avLst/>
          <a:gdLst/>
          <a:ahLst/>
          <a:cxnLst/>
          <a:rect l="0" t="0" r="0" b="0"/>
          <a:pathLst>
            <a:path>
              <a:moveTo>
                <a:pt x="1359733" y="0"/>
              </a:moveTo>
              <a:lnTo>
                <a:pt x="1359733" y="114314"/>
              </a:lnTo>
              <a:lnTo>
                <a:pt x="0" y="114314"/>
              </a:lnTo>
              <a:lnTo>
                <a:pt x="0" y="2286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5240" y="801255"/>
          <a:ext cx="1030197" cy="19569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45413" y="831428"/>
        <a:ext cx="969851" cy="1896583"/>
      </dsp:txXfrm>
    </dsp:sp>
    <dsp:sp modelId="{A4F6A9E5-8942-40B9-B8D0-5D914EFCBCC5}">
      <dsp:nvSpPr>
        <dsp:cNvPr id="0" name=""/>
        <dsp:cNvSpPr/>
      </dsp:nvSpPr>
      <dsp:spPr>
        <a:xfrm>
          <a:off x="1797189" y="572625"/>
          <a:ext cx="91440" cy="228629"/>
        </a:xfrm>
        <a:custGeom>
          <a:avLst/>
          <a:gdLst/>
          <a:ahLst/>
          <a:cxnLst/>
          <a:rect l="0" t="0" r="0" b="0"/>
          <a:pathLst>
            <a:path>
              <a:moveTo>
                <a:pt x="92883" y="0"/>
              </a:moveTo>
              <a:lnTo>
                <a:pt x="92883" y="114314"/>
              </a:lnTo>
              <a:lnTo>
                <a:pt x="45720" y="114314"/>
              </a:lnTo>
              <a:lnTo>
                <a:pt x="45720" y="2286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02646" y="801255"/>
          <a:ext cx="1080525" cy="19073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4293" y="832902"/>
        <a:ext cx="1017231" cy="1844074"/>
      </dsp:txXfrm>
    </dsp:sp>
    <dsp:sp modelId="{21AF67B8-E32B-4642-9BB1-CA576FDA3CB8}">
      <dsp:nvSpPr>
        <dsp:cNvPr id="0" name=""/>
        <dsp:cNvSpPr/>
      </dsp:nvSpPr>
      <dsp:spPr>
        <a:xfrm>
          <a:off x="1890073" y="572625"/>
          <a:ext cx="1312570" cy="228629"/>
        </a:xfrm>
        <a:custGeom>
          <a:avLst/>
          <a:gdLst/>
          <a:ahLst/>
          <a:cxnLst/>
          <a:rect l="0" t="0" r="0" b="0"/>
          <a:pathLst>
            <a:path>
              <a:moveTo>
                <a:pt x="0" y="0"/>
              </a:moveTo>
              <a:lnTo>
                <a:pt x="0" y="114314"/>
              </a:lnTo>
              <a:lnTo>
                <a:pt x="1312570" y="114314"/>
              </a:lnTo>
              <a:lnTo>
                <a:pt x="1312570" y="2286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0380" y="801255"/>
          <a:ext cx="1124524" cy="19569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3316" y="834191"/>
        <a:ext cx="1058652" cy="1891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168961" y="-791784"/>
          <a:ext cx="6155568" cy="6155568"/>
        </a:xfrm>
        <a:prstGeom prst="blockArc">
          <a:avLst>
            <a:gd name="adj1" fmla="val 18900000"/>
            <a:gd name="adj2" fmla="val 2700000"/>
            <a:gd name="adj3" fmla="val 35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634593" y="382877"/>
          <a:ext cx="7684312" cy="106304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634593" y="382877"/>
        <a:ext cx="7684312" cy="1063044"/>
      </dsp:txXfrm>
    </dsp:sp>
    <dsp:sp modelId="{467C472B-F399-46AE-B017-5DC56BBEA7D7}">
      <dsp:nvSpPr>
        <dsp:cNvPr id="0" name=""/>
        <dsp:cNvSpPr/>
      </dsp:nvSpPr>
      <dsp:spPr>
        <a:xfrm>
          <a:off x="63093" y="342900"/>
          <a:ext cx="1143000" cy="114300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66978" y="1599075"/>
          <a:ext cx="7351928" cy="13738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966978" y="1599075"/>
        <a:ext cx="7351928" cy="1373849"/>
      </dsp:txXfrm>
    </dsp:sp>
    <dsp:sp modelId="{9D6C96D5-59F1-4074-AA4E-276172A59D56}">
      <dsp:nvSpPr>
        <dsp:cNvPr id="0" name=""/>
        <dsp:cNvSpPr/>
      </dsp:nvSpPr>
      <dsp:spPr>
        <a:xfrm>
          <a:off x="395478" y="1714500"/>
          <a:ext cx="1143000" cy="114300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634593" y="3288237"/>
          <a:ext cx="7684312" cy="73872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5805"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634593" y="3288237"/>
        <a:ext cx="7684312" cy="738725"/>
      </dsp:txXfrm>
    </dsp:sp>
    <dsp:sp modelId="{BB02C15B-25BD-4CA5-8B62-85830BA892A9}">
      <dsp:nvSpPr>
        <dsp:cNvPr id="0" name=""/>
        <dsp:cNvSpPr/>
      </dsp:nvSpPr>
      <dsp:spPr>
        <a:xfrm>
          <a:off x="63093" y="3086100"/>
          <a:ext cx="1143000" cy="114300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6.jpe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342900"/>
            <a:ext cx="5867400" cy="4572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08585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28850"/>
            <a:ext cx="3937000" cy="1943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228850"/>
            <a:ext cx="3962400" cy="1943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69157"/>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88595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644535"/>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4" y="337185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6" y="983425"/>
            <a:ext cx="3528125" cy="3931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2875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2284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3143250"/>
            <a:ext cx="1256547" cy="8703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1" y="2343151"/>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6" y="983425"/>
            <a:ext cx="3451925" cy="3931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1" y="1177932"/>
            <a:ext cx="788637" cy="135597"/>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200" y="1657350"/>
            <a:ext cx="788637" cy="135597"/>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9" y="1882995"/>
            <a:ext cx="788637" cy="135597"/>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1" y="2171700"/>
            <a:ext cx="788637" cy="135597"/>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1" y="4229100"/>
            <a:ext cx="788637" cy="135597"/>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2" y="1144673"/>
            <a:ext cx="788637" cy="135597"/>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9" y="1306190"/>
            <a:ext cx="788637" cy="135597"/>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1521824"/>
            <a:ext cx="967262" cy="149454"/>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53887"/>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47999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200400"/>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4" y="2537326"/>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2637651"/>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4695051"/>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9" y="964275"/>
            <a:ext cx="3504411" cy="168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9" y="3083322"/>
            <a:ext cx="3504411" cy="16117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1"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69157"/>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44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473084"/>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4" y="2906658"/>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7" y="971550"/>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8" y="971550"/>
            <a:ext cx="3453063" cy="16002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3028950"/>
            <a:ext cx="3482340" cy="15430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2637651"/>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4695051"/>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54875" y="895350"/>
            <a:ext cx="8140959" cy="3770263"/>
          </a:xfrm>
          <a:prstGeom prst="rect">
            <a:avLst/>
          </a:prstGeom>
        </p:spPr>
        <p:txBody>
          <a:bodyPr wrap="square">
            <a:spAutoFit/>
          </a:bodyPr>
          <a:lstStyle/>
          <a:p>
            <a:pPr algn="just">
              <a:spcBef>
                <a:spcPts val="600"/>
              </a:spcBef>
              <a:spcAft>
                <a:spcPts val="0"/>
              </a:spcAft>
            </a:pPr>
            <a:r>
              <a:rPr lang="vi-VN" sz="2800" dirty="0">
                <a:latin typeface="+mj-lt"/>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800" dirty="0">
                <a:latin typeface="+mj-lt"/>
                <a:ea typeface="Cambria" pitchFamily="18" charset="0"/>
              </a:rPr>
              <a:t>- Sông chảy theo hai hướng chính là tây bắc - đông nam và vòng cung.</a:t>
            </a:r>
          </a:p>
          <a:p>
            <a:pPr algn="just">
              <a:spcBef>
                <a:spcPts val="600"/>
              </a:spcBef>
              <a:spcAft>
                <a:spcPts val="0"/>
              </a:spcAft>
            </a:pPr>
            <a:r>
              <a:rPr lang="vi-VN" sz="2800" dirty="0">
                <a:latin typeface="+mj-lt"/>
                <a:ea typeface="Cambria" pitchFamily="18" charset="0"/>
              </a:rPr>
              <a:t>- Chế độ dòng chảy  phân 2 mùa rất rõ rệt: mùa lũ và mùa cạn.</a:t>
            </a:r>
          </a:p>
          <a:p>
            <a:pPr algn="just">
              <a:spcBef>
                <a:spcPts val="600"/>
              </a:spcBef>
              <a:spcAft>
                <a:spcPts val="0"/>
              </a:spcAft>
            </a:pPr>
            <a:r>
              <a:rPr lang="vi-VN" sz="2800" dirty="0">
                <a:latin typeface="+mj-lt"/>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42858" y="301558"/>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3">
            <a:extLst>
              <a:ext uri="{FF2B5EF4-FFF2-40B4-BE49-F238E27FC236}">
                <a16:creationId xmlns:a16="http://schemas.microsoft.com/office/drawing/2014/main" xmlns="" id="{9B5E9470-5E96-4B4B-9D49-5F07365DFE02}"/>
              </a:ext>
            </a:extLst>
          </p:cNvPr>
          <p:cNvSpPr/>
          <p:nvPr/>
        </p:nvSpPr>
        <p:spPr>
          <a:xfrm>
            <a:off x="456588" y="24320"/>
            <a:ext cx="8428008" cy="685799"/>
          </a:xfrm>
          <a:custGeom>
            <a:avLst/>
            <a:gdLst>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66513 w 4345237"/>
              <a:gd name="connsiteY1" fmla="*/ 111086 h 914399"/>
              <a:gd name="connsiteX2" fmla="*/ 788606 w 4345237"/>
              <a:gd name="connsiteY2" fmla="*/ 39351 h 914399"/>
              <a:gd name="connsiteX3" fmla="*/ 1161383 w 4345237"/>
              <a:gd name="connsiteY3" fmla="*/ 39351 h 914399"/>
              <a:gd name="connsiteX4" fmla="*/ 1640668 w 4345237"/>
              <a:gd name="connsiteY4" fmla="*/ 39351 h 914399"/>
              <a:gd name="connsiteX5" fmla="*/ 1977943 w 4345237"/>
              <a:gd name="connsiteY5" fmla="*/ 39351 h 914399"/>
              <a:gd name="connsiteX6" fmla="*/ 2457229 w 4345237"/>
              <a:gd name="connsiteY6" fmla="*/ 39351 h 914399"/>
              <a:gd name="connsiteX7" fmla="*/ 2830006 w 4345237"/>
              <a:gd name="connsiteY7" fmla="*/ 39351 h 914399"/>
              <a:gd name="connsiteX8" fmla="*/ 3238286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44648 h 914399"/>
              <a:gd name="connsiteX12" fmla="*/ 4258471 w 4345237"/>
              <a:gd name="connsiteY12" fmla="*/ 534078 h 914399"/>
              <a:gd name="connsiteX13" fmla="*/ 4258471 w 4345237"/>
              <a:gd name="connsiteY13" fmla="*/ 729024 h 914399"/>
              <a:gd name="connsiteX14" fmla="*/ 3966090 w 4345237"/>
              <a:gd name="connsiteY14" fmla="*/ 866962 h 914399"/>
              <a:gd name="connsiteX15" fmla="*/ 3451302 w 4345237"/>
              <a:gd name="connsiteY15" fmla="*/ 866962 h 914399"/>
              <a:gd name="connsiteX16" fmla="*/ 3043022 w 4345237"/>
              <a:gd name="connsiteY16" fmla="*/ 866962 h 914399"/>
              <a:gd name="connsiteX17" fmla="*/ 2563737 w 4345237"/>
              <a:gd name="connsiteY17" fmla="*/ 866962 h 914399"/>
              <a:gd name="connsiteX18" fmla="*/ 2048949 w 4345237"/>
              <a:gd name="connsiteY18" fmla="*/ 866962 h 914399"/>
              <a:gd name="connsiteX19" fmla="*/ 1777540 w 4345237"/>
              <a:gd name="connsiteY19" fmla="*/ 799212 h 914399"/>
              <a:gd name="connsiteX20" fmla="*/ 1196886 w 4345237"/>
              <a:gd name="connsiteY20" fmla="*/ 866962 h 914399"/>
              <a:gd name="connsiteX21" fmla="*/ 859610 w 4345237"/>
              <a:gd name="connsiteY21" fmla="*/ 866962 h 914399"/>
              <a:gd name="connsiteX22" fmla="*/ 415828 w 4345237"/>
              <a:gd name="connsiteY22" fmla="*/ 866962 h 914399"/>
              <a:gd name="connsiteX23" fmla="*/ 123447 w 4345237"/>
              <a:gd name="connsiteY23" fmla="*/ 729024 h 914399"/>
              <a:gd name="connsiteX24" fmla="*/ 123447 w 4345237"/>
              <a:gd name="connsiteY24" fmla="*/ 550629 h 914399"/>
              <a:gd name="connsiteX25" fmla="*/ 123447 w 4345237"/>
              <a:gd name="connsiteY25" fmla="*/ 377752 h 914399"/>
              <a:gd name="connsiteX26" fmla="*/ 123447 w 4345237"/>
              <a:gd name="connsiteY26" fmla="*/ 177289 h 914399"/>
              <a:gd name="connsiteX0" fmla="*/ 123447 w 4345237"/>
              <a:gd name="connsiteY0" fmla="*/ 177289 h 914399"/>
              <a:gd name="connsiteX1" fmla="*/ 415828 w 4345237"/>
              <a:gd name="connsiteY1" fmla="*/ 39351 h 914399"/>
              <a:gd name="connsiteX2" fmla="*/ 1302303 w 4345237"/>
              <a:gd name="connsiteY2" fmla="*/ 99130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655569 w 4345237"/>
              <a:gd name="connsiteY5" fmla="*/ 10710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91855 w 4345237"/>
              <a:gd name="connsiteY21" fmla="*/ 811167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213090 w 4345237"/>
              <a:gd name="connsiteY21" fmla="*/ 811168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2762543 w 4345237"/>
              <a:gd name="connsiteY16" fmla="*/ 823123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 name="connsiteX0" fmla="*/ 123447 w 4345237"/>
              <a:gd name="connsiteY0" fmla="*/ 177289 h 914399"/>
              <a:gd name="connsiteX1" fmla="*/ 415828 w 4345237"/>
              <a:gd name="connsiteY1" fmla="*/ 39351 h 914399"/>
              <a:gd name="connsiteX2" fmla="*/ 930616 w 4345237"/>
              <a:gd name="connsiteY2" fmla="*/ 39351 h 914399"/>
              <a:gd name="connsiteX3" fmla="*/ 1409901 w 4345237"/>
              <a:gd name="connsiteY3" fmla="*/ 39351 h 914399"/>
              <a:gd name="connsiteX4" fmla="*/ 1747176 w 4345237"/>
              <a:gd name="connsiteY4" fmla="*/ 39351 h 914399"/>
              <a:gd name="connsiteX5" fmla="*/ 2190959 w 4345237"/>
              <a:gd name="connsiteY5" fmla="*/ 39351 h 914399"/>
              <a:gd name="connsiteX6" fmla="*/ 2528234 w 4345237"/>
              <a:gd name="connsiteY6" fmla="*/ 39351 h 914399"/>
              <a:gd name="connsiteX7" fmla="*/ 3043022 w 4345237"/>
              <a:gd name="connsiteY7" fmla="*/ 39351 h 914399"/>
              <a:gd name="connsiteX8" fmla="*/ 3486805 w 4345237"/>
              <a:gd name="connsiteY8" fmla="*/ 39351 h 914399"/>
              <a:gd name="connsiteX9" fmla="*/ 3966090 w 4345237"/>
              <a:gd name="connsiteY9" fmla="*/ 39351 h 914399"/>
              <a:gd name="connsiteX10" fmla="*/ 4258471 w 4345237"/>
              <a:gd name="connsiteY10" fmla="*/ 177289 h 914399"/>
              <a:gd name="connsiteX11" fmla="*/ 4258471 w 4345237"/>
              <a:gd name="connsiteY11" fmla="*/ 366718 h 914399"/>
              <a:gd name="connsiteX12" fmla="*/ 4258471 w 4345237"/>
              <a:gd name="connsiteY12" fmla="*/ 556147 h 914399"/>
              <a:gd name="connsiteX13" fmla="*/ 4258471 w 4345237"/>
              <a:gd name="connsiteY13" fmla="*/ 729024 h 914399"/>
              <a:gd name="connsiteX14" fmla="*/ 3966090 w 4345237"/>
              <a:gd name="connsiteY14" fmla="*/ 866962 h 914399"/>
              <a:gd name="connsiteX15" fmla="*/ 3486805 w 4345237"/>
              <a:gd name="connsiteY15" fmla="*/ 866962 h 914399"/>
              <a:gd name="connsiteX16" fmla="*/ 3007519 w 4345237"/>
              <a:gd name="connsiteY16" fmla="*/ 866962 h 914399"/>
              <a:gd name="connsiteX17" fmla="*/ 2492731 w 4345237"/>
              <a:gd name="connsiteY17" fmla="*/ 866962 h 914399"/>
              <a:gd name="connsiteX18" fmla="*/ 2048949 w 4345237"/>
              <a:gd name="connsiteY18" fmla="*/ 866962 h 914399"/>
              <a:gd name="connsiteX19" fmla="*/ 1569663 w 4345237"/>
              <a:gd name="connsiteY19" fmla="*/ 866962 h 914399"/>
              <a:gd name="connsiteX20" fmla="*/ 1054875 w 4345237"/>
              <a:gd name="connsiteY20" fmla="*/ 866962 h 914399"/>
              <a:gd name="connsiteX21" fmla="*/ 415828 w 4345237"/>
              <a:gd name="connsiteY21" fmla="*/ 866962 h 914399"/>
              <a:gd name="connsiteX22" fmla="*/ 123447 w 4345237"/>
              <a:gd name="connsiteY22" fmla="*/ 729024 h 914399"/>
              <a:gd name="connsiteX23" fmla="*/ 123447 w 4345237"/>
              <a:gd name="connsiteY23" fmla="*/ 550629 h 914399"/>
              <a:gd name="connsiteX24" fmla="*/ 123447 w 4345237"/>
              <a:gd name="connsiteY24" fmla="*/ 366718 h 914399"/>
              <a:gd name="connsiteX25" fmla="*/ 123447 w 4345237"/>
              <a:gd name="connsiteY25" fmla="*/ 177289 h 9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5237" h="914399" fill="none" extrusionOk="0">
                <a:moveTo>
                  <a:pt x="123447" y="177289"/>
                </a:moveTo>
                <a:cubicBezTo>
                  <a:pt x="-20990" y="57470"/>
                  <a:pt x="130666" y="91008"/>
                  <a:pt x="415828" y="39351"/>
                </a:cubicBezTo>
                <a:cubicBezTo>
                  <a:pt x="497534" y="146745"/>
                  <a:pt x="826984" y="181846"/>
                  <a:pt x="930616" y="39351"/>
                </a:cubicBezTo>
                <a:cubicBezTo>
                  <a:pt x="1199327" y="26774"/>
                  <a:pt x="1214302" y="-1208"/>
                  <a:pt x="1409901" y="39351"/>
                </a:cubicBezTo>
                <a:cubicBezTo>
                  <a:pt x="1549755" y="-3758"/>
                  <a:pt x="1622059" y="27588"/>
                  <a:pt x="1747176" y="39351"/>
                </a:cubicBezTo>
                <a:cubicBezTo>
                  <a:pt x="1936247" y="72083"/>
                  <a:pt x="1997835" y="7452"/>
                  <a:pt x="2190959" y="39351"/>
                </a:cubicBezTo>
                <a:cubicBezTo>
                  <a:pt x="2407849" y="73615"/>
                  <a:pt x="2389676" y="140912"/>
                  <a:pt x="2528234" y="39351"/>
                </a:cubicBezTo>
                <a:cubicBezTo>
                  <a:pt x="2595522" y="124589"/>
                  <a:pt x="2694930" y="125292"/>
                  <a:pt x="3043022" y="39351"/>
                </a:cubicBezTo>
                <a:cubicBezTo>
                  <a:pt x="3333114" y="-96501"/>
                  <a:pt x="3326894" y="133358"/>
                  <a:pt x="3486805" y="39351"/>
                </a:cubicBezTo>
                <a:cubicBezTo>
                  <a:pt x="3827983" y="-136827"/>
                  <a:pt x="3613667" y="146677"/>
                  <a:pt x="3966090" y="39351"/>
                </a:cubicBezTo>
                <a:cubicBezTo>
                  <a:pt x="4076957" y="149595"/>
                  <a:pt x="4609949" y="49975"/>
                  <a:pt x="4258471" y="177289"/>
                </a:cubicBezTo>
                <a:cubicBezTo>
                  <a:pt x="4305484" y="165321"/>
                  <a:pt x="4122284" y="282203"/>
                  <a:pt x="4258471" y="366718"/>
                </a:cubicBezTo>
                <a:cubicBezTo>
                  <a:pt x="4233548" y="447831"/>
                  <a:pt x="4290863" y="435652"/>
                  <a:pt x="4258471" y="556147"/>
                </a:cubicBezTo>
                <a:cubicBezTo>
                  <a:pt x="4231537" y="629238"/>
                  <a:pt x="4230172" y="634944"/>
                  <a:pt x="4258471" y="729024"/>
                </a:cubicBezTo>
                <a:cubicBezTo>
                  <a:pt x="4187013" y="756672"/>
                  <a:pt x="4000156" y="865597"/>
                  <a:pt x="3966090" y="866962"/>
                </a:cubicBezTo>
                <a:cubicBezTo>
                  <a:pt x="3690918" y="855407"/>
                  <a:pt x="3637763" y="852591"/>
                  <a:pt x="3486805" y="866962"/>
                </a:cubicBezTo>
                <a:cubicBezTo>
                  <a:pt x="3224240" y="872219"/>
                  <a:pt x="3260157" y="867752"/>
                  <a:pt x="3007519" y="866962"/>
                </a:cubicBezTo>
                <a:cubicBezTo>
                  <a:pt x="2773159" y="834678"/>
                  <a:pt x="2784217" y="868974"/>
                  <a:pt x="2492731" y="866962"/>
                </a:cubicBezTo>
                <a:cubicBezTo>
                  <a:pt x="2249332" y="869441"/>
                  <a:pt x="2237523" y="868637"/>
                  <a:pt x="2048949" y="866962"/>
                </a:cubicBezTo>
                <a:cubicBezTo>
                  <a:pt x="1780251" y="881212"/>
                  <a:pt x="1758707" y="858271"/>
                  <a:pt x="1569663" y="866962"/>
                </a:cubicBezTo>
                <a:cubicBezTo>
                  <a:pt x="1518783" y="700868"/>
                  <a:pt x="1177924" y="1029594"/>
                  <a:pt x="1054875" y="866962"/>
                </a:cubicBezTo>
                <a:cubicBezTo>
                  <a:pt x="942447" y="768936"/>
                  <a:pt x="604149" y="770065"/>
                  <a:pt x="415828" y="866962"/>
                </a:cubicBezTo>
                <a:cubicBezTo>
                  <a:pt x="363051" y="921111"/>
                  <a:pt x="20758" y="740682"/>
                  <a:pt x="123447" y="729024"/>
                </a:cubicBezTo>
                <a:cubicBezTo>
                  <a:pt x="154106" y="611160"/>
                  <a:pt x="117998" y="572187"/>
                  <a:pt x="123447" y="550629"/>
                </a:cubicBezTo>
                <a:cubicBezTo>
                  <a:pt x="-28910" y="492637"/>
                  <a:pt x="89916" y="461400"/>
                  <a:pt x="123447" y="366718"/>
                </a:cubicBezTo>
                <a:cubicBezTo>
                  <a:pt x="-194573" y="356881"/>
                  <a:pt x="281057" y="391692"/>
                  <a:pt x="123447" y="177289"/>
                </a:cubicBezTo>
                <a:close/>
              </a:path>
              <a:path w="4345237" h="914399" stroke="0" extrusionOk="0">
                <a:moveTo>
                  <a:pt x="123447" y="177289"/>
                </a:moveTo>
                <a:cubicBezTo>
                  <a:pt x="-207864" y="77288"/>
                  <a:pt x="66480" y="193235"/>
                  <a:pt x="466513" y="111086"/>
                </a:cubicBezTo>
                <a:cubicBezTo>
                  <a:pt x="644883" y="135177"/>
                  <a:pt x="760483" y="84529"/>
                  <a:pt x="788606" y="39351"/>
                </a:cubicBezTo>
                <a:cubicBezTo>
                  <a:pt x="786585" y="-15930"/>
                  <a:pt x="915074" y="119644"/>
                  <a:pt x="1161383" y="39351"/>
                </a:cubicBezTo>
                <a:cubicBezTo>
                  <a:pt x="1346959" y="-74109"/>
                  <a:pt x="1389388" y="203343"/>
                  <a:pt x="1640668" y="39351"/>
                </a:cubicBezTo>
                <a:cubicBezTo>
                  <a:pt x="1879916" y="53345"/>
                  <a:pt x="1860916" y="74278"/>
                  <a:pt x="1977943" y="39351"/>
                </a:cubicBezTo>
                <a:cubicBezTo>
                  <a:pt x="2297546" y="-70886"/>
                  <a:pt x="2110130" y="172727"/>
                  <a:pt x="2457229" y="39351"/>
                </a:cubicBezTo>
                <a:cubicBezTo>
                  <a:pt x="2388023" y="-90598"/>
                  <a:pt x="2461479" y="71075"/>
                  <a:pt x="2830006" y="39351"/>
                </a:cubicBezTo>
                <a:cubicBezTo>
                  <a:pt x="2918231" y="70001"/>
                  <a:pt x="3236609" y="99161"/>
                  <a:pt x="3238286" y="39351"/>
                </a:cubicBezTo>
                <a:cubicBezTo>
                  <a:pt x="2857587" y="33613"/>
                  <a:pt x="3168590" y="104672"/>
                  <a:pt x="3966090" y="39351"/>
                </a:cubicBezTo>
                <a:cubicBezTo>
                  <a:pt x="4299416" y="13792"/>
                  <a:pt x="4040781" y="42880"/>
                  <a:pt x="4258471" y="177289"/>
                </a:cubicBezTo>
                <a:cubicBezTo>
                  <a:pt x="4261298" y="187147"/>
                  <a:pt x="4305701" y="225810"/>
                  <a:pt x="4258471" y="344648"/>
                </a:cubicBezTo>
                <a:cubicBezTo>
                  <a:pt x="4256484" y="422792"/>
                  <a:pt x="4245139" y="416782"/>
                  <a:pt x="4258471" y="534078"/>
                </a:cubicBezTo>
                <a:cubicBezTo>
                  <a:pt x="4256004" y="572362"/>
                  <a:pt x="4258308" y="714741"/>
                  <a:pt x="4258471" y="729024"/>
                </a:cubicBezTo>
                <a:cubicBezTo>
                  <a:pt x="4102106" y="864957"/>
                  <a:pt x="4262001" y="922723"/>
                  <a:pt x="3966090" y="866962"/>
                </a:cubicBezTo>
                <a:cubicBezTo>
                  <a:pt x="4204456" y="904095"/>
                  <a:pt x="3676647" y="655788"/>
                  <a:pt x="3451302" y="866962"/>
                </a:cubicBezTo>
                <a:cubicBezTo>
                  <a:pt x="3269176" y="931556"/>
                  <a:pt x="3359117" y="878886"/>
                  <a:pt x="3043022" y="866962"/>
                </a:cubicBezTo>
                <a:cubicBezTo>
                  <a:pt x="2830527" y="933953"/>
                  <a:pt x="2838267" y="809059"/>
                  <a:pt x="2563737" y="866962"/>
                </a:cubicBezTo>
                <a:cubicBezTo>
                  <a:pt x="2218391" y="961188"/>
                  <a:pt x="2367941" y="846285"/>
                  <a:pt x="2048949" y="866962"/>
                </a:cubicBezTo>
                <a:cubicBezTo>
                  <a:pt x="1825771" y="884027"/>
                  <a:pt x="2002511" y="854181"/>
                  <a:pt x="1777540" y="799212"/>
                </a:cubicBezTo>
                <a:cubicBezTo>
                  <a:pt x="1541096" y="874081"/>
                  <a:pt x="1276257" y="906276"/>
                  <a:pt x="1196886" y="866962"/>
                </a:cubicBezTo>
                <a:cubicBezTo>
                  <a:pt x="1019654" y="840218"/>
                  <a:pt x="1059887" y="823384"/>
                  <a:pt x="859610" y="866962"/>
                </a:cubicBezTo>
                <a:cubicBezTo>
                  <a:pt x="656610" y="849781"/>
                  <a:pt x="446097" y="852057"/>
                  <a:pt x="415828" y="866962"/>
                </a:cubicBezTo>
                <a:cubicBezTo>
                  <a:pt x="137499" y="855852"/>
                  <a:pt x="99980" y="874842"/>
                  <a:pt x="123447" y="729024"/>
                </a:cubicBezTo>
                <a:cubicBezTo>
                  <a:pt x="170307" y="601244"/>
                  <a:pt x="12256" y="572989"/>
                  <a:pt x="123447" y="550629"/>
                </a:cubicBezTo>
                <a:cubicBezTo>
                  <a:pt x="27973" y="447468"/>
                  <a:pt x="111869" y="402718"/>
                  <a:pt x="123447" y="377752"/>
                </a:cubicBezTo>
                <a:cubicBezTo>
                  <a:pt x="216701" y="246115"/>
                  <a:pt x="-43419" y="229782"/>
                  <a:pt x="123447" y="177289"/>
                </a:cubicBezTo>
                <a:close/>
              </a:path>
              <a:path w="4345237" h="914399" fill="none" stroke="0" extrusionOk="0">
                <a:moveTo>
                  <a:pt x="123447" y="177289"/>
                </a:moveTo>
                <a:cubicBezTo>
                  <a:pt x="246320" y="116178"/>
                  <a:pt x="37787" y="7972"/>
                  <a:pt x="415828" y="39351"/>
                </a:cubicBezTo>
                <a:cubicBezTo>
                  <a:pt x="444031" y="222416"/>
                  <a:pt x="746383" y="102655"/>
                  <a:pt x="1302303" y="99130"/>
                </a:cubicBezTo>
                <a:cubicBezTo>
                  <a:pt x="1521661" y="-98503"/>
                  <a:pt x="1156112" y="242966"/>
                  <a:pt x="1409901" y="39351"/>
                </a:cubicBezTo>
                <a:cubicBezTo>
                  <a:pt x="1581375" y="56269"/>
                  <a:pt x="1635600" y="63951"/>
                  <a:pt x="1747176" y="39351"/>
                </a:cubicBezTo>
                <a:cubicBezTo>
                  <a:pt x="1986367" y="44258"/>
                  <a:pt x="1984618" y="94865"/>
                  <a:pt x="2190959" y="39351"/>
                </a:cubicBezTo>
                <a:cubicBezTo>
                  <a:pt x="2348176" y="-951"/>
                  <a:pt x="2461088" y="32640"/>
                  <a:pt x="2528234" y="39351"/>
                </a:cubicBezTo>
                <a:cubicBezTo>
                  <a:pt x="2498124" y="118628"/>
                  <a:pt x="2707945" y="21045"/>
                  <a:pt x="3043022" y="39351"/>
                </a:cubicBezTo>
                <a:cubicBezTo>
                  <a:pt x="3282684" y="-8652"/>
                  <a:pt x="3182731" y="43450"/>
                  <a:pt x="3486805" y="39351"/>
                </a:cubicBezTo>
                <a:cubicBezTo>
                  <a:pt x="3589153" y="57032"/>
                  <a:pt x="3912028" y="49421"/>
                  <a:pt x="3966090" y="39351"/>
                </a:cubicBezTo>
                <a:cubicBezTo>
                  <a:pt x="4205396" y="78699"/>
                  <a:pt x="4174880" y="136833"/>
                  <a:pt x="4258471" y="177289"/>
                </a:cubicBezTo>
                <a:cubicBezTo>
                  <a:pt x="4299120" y="273921"/>
                  <a:pt x="4200016" y="352106"/>
                  <a:pt x="4258471" y="366718"/>
                </a:cubicBezTo>
                <a:cubicBezTo>
                  <a:pt x="4319031" y="432898"/>
                  <a:pt x="4308736" y="439005"/>
                  <a:pt x="4258471" y="556147"/>
                </a:cubicBezTo>
                <a:cubicBezTo>
                  <a:pt x="4209674" y="594837"/>
                  <a:pt x="4130927" y="652923"/>
                  <a:pt x="4258471" y="729024"/>
                </a:cubicBezTo>
                <a:cubicBezTo>
                  <a:pt x="4080635" y="767270"/>
                  <a:pt x="4135257" y="812725"/>
                  <a:pt x="3966090" y="866962"/>
                </a:cubicBezTo>
                <a:cubicBezTo>
                  <a:pt x="3867183" y="809874"/>
                  <a:pt x="3781591" y="816515"/>
                  <a:pt x="3486805" y="866962"/>
                </a:cubicBezTo>
                <a:cubicBezTo>
                  <a:pt x="3273610" y="867451"/>
                  <a:pt x="3254738" y="863427"/>
                  <a:pt x="3007519" y="866962"/>
                </a:cubicBezTo>
                <a:cubicBezTo>
                  <a:pt x="2955302" y="971584"/>
                  <a:pt x="2758925" y="719444"/>
                  <a:pt x="2492731" y="866962"/>
                </a:cubicBezTo>
                <a:cubicBezTo>
                  <a:pt x="2228143" y="894703"/>
                  <a:pt x="2316540" y="850509"/>
                  <a:pt x="2048949" y="866962"/>
                </a:cubicBezTo>
                <a:cubicBezTo>
                  <a:pt x="1980976" y="920998"/>
                  <a:pt x="1566524" y="833740"/>
                  <a:pt x="1569663" y="866962"/>
                </a:cubicBezTo>
                <a:cubicBezTo>
                  <a:pt x="1434273" y="799156"/>
                  <a:pt x="1384857" y="823547"/>
                  <a:pt x="1054875" y="866962"/>
                </a:cubicBezTo>
                <a:cubicBezTo>
                  <a:pt x="987474" y="813414"/>
                  <a:pt x="843395" y="864530"/>
                  <a:pt x="415828" y="866962"/>
                </a:cubicBezTo>
                <a:cubicBezTo>
                  <a:pt x="380159" y="937167"/>
                  <a:pt x="274170" y="759649"/>
                  <a:pt x="123447" y="729024"/>
                </a:cubicBezTo>
                <a:cubicBezTo>
                  <a:pt x="187831" y="751534"/>
                  <a:pt x="106147" y="674526"/>
                  <a:pt x="123447" y="550629"/>
                </a:cubicBezTo>
                <a:cubicBezTo>
                  <a:pt x="-84951" y="422837"/>
                  <a:pt x="478521" y="499260"/>
                  <a:pt x="123447" y="366718"/>
                </a:cubicBezTo>
                <a:cubicBezTo>
                  <a:pt x="92130" y="268717"/>
                  <a:pt x="167312" y="193005"/>
                  <a:pt x="123447" y="177289"/>
                </a:cubicBezTo>
                <a:close/>
              </a:path>
              <a:path w="4345237" h="914399" fill="none" stroke="0" extrusionOk="0">
                <a:moveTo>
                  <a:pt x="123447" y="177289"/>
                </a:moveTo>
                <a:cubicBezTo>
                  <a:pt x="212295" y="62210"/>
                  <a:pt x="140551" y="17970"/>
                  <a:pt x="415828" y="39351"/>
                </a:cubicBezTo>
                <a:cubicBezTo>
                  <a:pt x="554550" y="-55966"/>
                  <a:pt x="626128" y="95238"/>
                  <a:pt x="930616" y="39351"/>
                </a:cubicBezTo>
                <a:cubicBezTo>
                  <a:pt x="1082287" y="11342"/>
                  <a:pt x="1168831" y="8834"/>
                  <a:pt x="1409901" y="39351"/>
                </a:cubicBezTo>
                <a:cubicBezTo>
                  <a:pt x="1579270" y="-10995"/>
                  <a:pt x="1546906" y="70661"/>
                  <a:pt x="1747176" y="39351"/>
                </a:cubicBezTo>
                <a:cubicBezTo>
                  <a:pt x="1630602" y="188621"/>
                  <a:pt x="2230361" y="238770"/>
                  <a:pt x="2655569" y="107101"/>
                </a:cubicBezTo>
                <a:cubicBezTo>
                  <a:pt x="2869334" y="55665"/>
                  <a:pt x="2422992" y="-2538"/>
                  <a:pt x="2528234" y="39351"/>
                </a:cubicBezTo>
                <a:cubicBezTo>
                  <a:pt x="2505505" y="36207"/>
                  <a:pt x="2909766" y="-3708"/>
                  <a:pt x="3043022" y="39351"/>
                </a:cubicBezTo>
                <a:cubicBezTo>
                  <a:pt x="3330561" y="-16551"/>
                  <a:pt x="3191284" y="113667"/>
                  <a:pt x="3486805" y="39351"/>
                </a:cubicBezTo>
                <a:cubicBezTo>
                  <a:pt x="3695439" y="43864"/>
                  <a:pt x="3749718" y="21323"/>
                  <a:pt x="3966090" y="39351"/>
                </a:cubicBezTo>
                <a:cubicBezTo>
                  <a:pt x="4042200" y="41391"/>
                  <a:pt x="4204405" y="138021"/>
                  <a:pt x="4258471" y="177289"/>
                </a:cubicBezTo>
                <a:cubicBezTo>
                  <a:pt x="4390449" y="239453"/>
                  <a:pt x="4284107" y="345057"/>
                  <a:pt x="4258471" y="366718"/>
                </a:cubicBezTo>
                <a:cubicBezTo>
                  <a:pt x="4316607" y="399549"/>
                  <a:pt x="4106674" y="502494"/>
                  <a:pt x="4258471" y="556147"/>
                </a:cubicBezTo>
                <a:cubicBezTo>
                  <a:pt x="4232509" y="642606"/>
                  <a:pt x="4247277" y="652126"/>
                  <a:pt x="4258471" y="729024"/>
                </a:cubicBezTo>
                <a:cubicBezTo>
                  <a:pt x="4261575" y="855341"/>
                  <a:pt x="4192568" y="844641"/>
                  <a:pt x="3966090" y="866962"/>
                </a:cubicBezTo>
                <a:cubicBezTo>
                  <a:pt x="3848063" y="823110"/>
                  <a:pt x="3602685" y="873633"/>
                  <a:pt x="3486805" y="866962"/>
                </a:cubicBezTo>
                <a:cubicBezTo>
                  <a:pt x="3232521" y="869982"/>
                  <a:pt x="3228583" y="869204"/>
                  <a:pt x="3007519" y="866962"/>
                </a:cubicBezTo>
                <a:cubicBezTo>
                  <a:pt x="2768031" y="886918"/>
                  <a:pt x="2746837" y="851491"/>
                  <a:pt x="2492731" y="866962"/>
                </a:cubicBezTo>
                <a:cubicBezTo>
                  <a:pt x="2403067" y="806828"/>
                  <a:pt x="2276767" y="887664"/>
                  <a:pt x="2048949" y="866962"/>
                </a:cubicBezTo>
                <a:cubicBezTo>
                  <a:pt x="1841464" y="842673"/>
                  <a:pt x="1607862" y="818134"/>
                  <a:pt x="1569663" y="866962"/>
                </a:cubicBezTo>
                <a:cubicBezTo>
                  <a:pt x="1366003" y="987270"/>
                  <a:pt x="1327502" y="798113"/>
                  <a:pt x="1054875" y="866962"/>
                </a:cubicBezTo>
                <a:cubicBezTo>
                  <a:pt x="942793" y="822052"/>
                  <a:pt x="849938" y="883166"/>
                  <a:pt x="415828" y="866962"/>
                </a:cubicBezTo>
                <a:cubicBezTo>
                  <a:pt x="358539" y="944548"/>
                  <a:pt x="-24131" y="815127"/>
                  <a:pt x="123447" y="729024"/>
                </a:cubicBezTo>
                <a:cubicBezTo>
                  <a:pt x="215819" y="623198"/>
                  <a:pt x="161442" y="564578"/>
                  <a:pt x="123447" y="550629"/>
                </a:cubicBezTo>
                <a:cubicBezTo>
                  <a:pt x="160518" y="503142"/>
                  <a:pt x="25690" y="429433"/>
                  <a:pt x="123447" y="366718"/>
                </a:cubicBezTo>
                <a:cubicBezTo>
                  <a:pt x="214281" y="321122"/>
                  <a:pt x="252185" y="233325"/>
                  <a:pt x="123447" y="177289"/>
                </a:cubicBezTo>
                <a:close/>
              </a:path>
              <a:path w="4345237" h="914399" fill="none" stroke="0" extrusionOk="0">
                <a:moveTo>
                  <a:pt x="123447" y="177289"/>
                </a:moveTo>
                <a:cubicBezTo>
                  <a:pt x="10282" y="-2372"/>
                  <a:pt x="255176" y="24073"/>
                  <a:pt x="415828" y="39351"/>
                </a:cubicBezTo>
                <a:cubicBezTo>
                  <a:pt x="456409" y="52910"/>
                  <a:pt x="706355" y="188351"/>
                  <a:pt x="930616" y="39351"/>
                </a:cubicBezTo>
                <a:cubicBezTo>
                  <a:pt x="1193837" y="24633"/>
                  <a:pt x="1209604" y="3712"/>
                  <a:pt x="1409901" y="39351"/>
                </a:cubicBezTo>
                <a:cubicBezTo>
                  <a:pt x="1542092" y="44622"/>
                  <a:pt x="1634559" y="65893"/>
                  <a:pt x="1747176" y="39351"/>
                </a:cubicBezTo>
                <a:cubicBezTo>
                  <a:pt x="1982296" y="56712"/>
                  <a:pt x="2026279" y="55711"/>
                  <a:pt x="2190959" y="39351"/>
                </a:cubicBezTo>
                <a:cubicBezTo>
                  <a:pt x="2359156" y="82475"/>
                  <a:pt x="2300764" y="86742"/>
                  <a:pt x="2528234" y="39351"/>
                </a:cubicBezTo>
                <a:cubicBezTo>
                  <a:pt x="2718148" y="55940"/>
                  <a:pt x="2905537" y="-7622"/>
                  <a:pt x="3043022" y="39351"/>
                </a:cubicBezTo>
                <a:cubicBezTo>
                  <a:pt x="3255688" y="-85845"/>
                  <a:pt x="3175151" y="168307"/>
                  <a:pt x="3486805" y="39351"/>
                </a:cubicBezTo>
                <a:cubicBezTo>
                  <a:pt x="3755431" y="43498"/>
                  <a:pt x="3757574" y="48383"/>
                  <a:pt x="3966090" y="39351"/>
                </a:cubicBezTo>
                <a:cubicBezTo>
                  <a:pt x="4255445" y="31195"/>
                  <a:pt x="4403065" y="169661"/>
                  <a:pt x="4258471" y="177289"/>
                </a:cubicBezTo>
                <a:cubicBezTo>
                  <a:pt x="4250308" y="215303"/>
                  <a:pt x="4253224" y="351008"/>
                  <a:pt x="4258471" y="366718"/>
                </a:cubicBezTo>
                <a:cubicBezTo>
                  <a:pt x="4202095" y="448272"/>
                  <a:pt x="4264984" y="479579"/>
                  <a:pt x="4258471" y="556147"/>
                </a:cubicBezTo>
                <a:cubicBezTo>
                  <a:pt x="4249210" y="623328"/>
                  <a:pt x="4224417" y="673898"/>
                  <a:pt x="4258471" y="729024"/>
                </a:cubicBezTo>
                <a:cubicBezTo>
                  <a:pt x="4231516" y="850463"/>
                  <a:pt x="4064688" y="824167"/>
                  <a:pt x="3966090" y="866962"/>
                </a:cubicBezTo>
                <a:cubicBezTo>
                  <a:pt x="3771189" y="856932"/>
                  <a:pt x="3745890" y="844267"/>
                  <a:pt x="3486805" y="866962"/>
                </a:cubicBezTo>
                <a:cubicBezTo>
                  <a:pt x="3241305" y="885413"/>
                  <a:pt x="3244714" y="866830"/>
                  <a:pt x="3007519" y="866962"/>
                </a:cubicBezTo>
                <a:cubicBezTo>
                  <a:pt x="2803861" y="807354"/>
                  <a:pt x="2669779" y="815027"/>
                  <a:pt x="2492731" y="866962"/>
                </a:cubicBezTo>
                <a:cubicBezTo>
                  <a:pt x="2284565" y="916147"/>
                  <a:pt x="2256060" y="845257"/>
                  <a:pt x="2048949" y="866962"/>
                </a:cubicBezTo>
                <a:cubicBezTo>
                  <a:pt x="1830849" y="898792"/>
                  <a:pt x="1631185" y="862915"/>
                  <a:pt x="1569663" y="866962"/>
                </a:cubicBezTo>
                <a:cubicBezTo>
                  <a:pt x="1656913" y="864407"/>
                  <a:pt x="1391035" y="998450"/>
                  <a:pt x="1054875" y="866962"/>
                </a:cubicBezTo>
                <a:cubicBezTo>
                  <a:pt x="902150" y="867464"/>
                  <a:pt x="877920" y="821664"/>
                  <a:pt x="491855" y="811167"/>
                </a:cubicBezTo>
                <a:cubicBezTo>
                  <a:pt x="434509" y="857535"/>
                  <a:pt x="101758" y="746500"/>
                  <a:pt x="123447" y="729024"/>
                </a:cubicBezTo>
                <a:cubicBezTo>
                  <a:pt x="152923" y="676901"/>
                  <a:pt x="190728" y="605849"/>
                  <a:pt x="123447" y="550629"/>
                </a:cubicBezTo>
                <a:cubicBezTo>
                  <a:pt x="100087" y="455985"/>
                  <a:pt x="206358" y="436650"/>
                  <a:pt x="123447" y="366718"/>
                </a:cubicBezTo>
                <a:cubicBezTo>
                  <a:pt x="134060" y="257359"/>
                  <a:pt x="238800" y="313371"/>
                  <a:pt x="123447" y="177289"/>
                </a:cubicBezTo>
                <a:close/>
              </a:path>
              <a:path w="4345237" h="914399" fill="none" stroke="0" extrusionOk="0">
                <a:moveTo>
                  <a:pt x="123447" y="177289"/>
                </a:moveTo>
                <a:cubicBezTo>
                  <a:pt x="127529" y="67860"/>
                  <a:pt x="136950" y="51784"/>
                  <a:pt x="415828" y="39351"/>
                </a:cubicBezTo>
                <a:cubicBezTo>
                  <a:pt x="502276" y="29486"/>
                  <a:pt x="676868" y="108698"/>
                  <a:pt x="930616" y="39351"/>
                </a:cubicBezTo>
                <a:cubicBezTo>
                  <a:pt x="1162094" y="8837"/>
                  <a:pt x="1199392" y="4336"/>
                  <a:pt x="1409901" y="39351"/>
                </a:cubicBezTo>
                <a:cubicBezTo>
                  <a:pt x="1503456" y="33712"/>
                  <a:pt x="1584535" y="62441"/>
                  <a:pt x="1747176" y="39351"/>
                </a:cubicBezTo>
                <a:cubicBezTo>
                  <a:pt x="1935438" y="29302"/>
                  <a:pt x="1994002" y="47206"/>
                  <a:pt x="2190959" y="39351"/>
                </a:cubicBezTo>
                <a:cubicBezTo>
                  <a:pt x="2398556" y="-6863"/>
                  <a:pt x="2296139" y="103581"/>
                  <a:pt x="2528234" y="39351"/>
                </a:cubicBezTo>
                <a:cubicBezTo>
                  <a:pt x="2575006" y="96544"/>
                  <a:pt x="2905924" y="-20796"/>
                  <a:pt x="3043022" y="39351"/>
                </a:cubicBezTo>
                <a:cubicBezTo>
                  <a:pt x="3190511" y="-55695"/>
                  <a:pt x="3378655" y="62241"/>
                  <a:pt x="3486805" y="39351"/>
                </a:cubicBezTo>
                <a:cubicBezTo>
                  <a:pt x="3793702" y="-17123"/>
                  <a:pt x="3769459" y="44258"/>
                  <a:pt x="3966090" y="39351"/>
                </a:cubicBezTo>
                <a:cubicBezTo>
                  <a:pt x="4090887" y="90661"/>
                  <a:pt x="4313466" y="152733"/>
                  <a:pt x="4258471" y="177289"/>
                </a:cubicBezTo>
                <a:cubicBezTo>
                  <a:pt x="4239827" y="213054"/>
                  <a:pt x="4247256" y="274802"/>
                  <a:pt x="4258471" y="366718"/>
                </a:cubicBezTo>
                <a:cubicBezTo>
                  <a:pt x="4290738" y="442988"/>
                  <a:pt x="4246465" y="454788"/>
                  <a:pt x="4258471" y="556147"/>
                </a:cubicBezTo>
                <a:cubicBezTo>
                  <a:pt x="4236805" y="645532"/>
                  <a:pt x="4200403" y="639170"/>
                  <a:pt x="4258471" y="729024"/>
                </a:cubicBezTo>
                <a:cubicBezTo>
                  <a:pt x="4222000" y="800157"/>
                  <a:pt x="4045671" y="847990"/>
                  <a:pt x="3966090" y="866962"/>
                </a:cubicBezTo>
                <a:cubicBezTo>
                  <a:pt x="3700027" y="866788"/>
                  <a:pt x="3683724" y="827558"/>
                  <a:pt x="3486805" y="866962"/>
                </a:cubicBezTo>
                <a:cubicBezTo>
                  <a:pt x="3237287" y="869518"/>
                  <a:pt x="3250802" y="857721"/>
                  <a:pt x="3007519" y="866962"/>
                </a:cubicBezTo>
                <a:cubicBezTo>
                  <a:pt x="2766467" y="880069"/>
                  <a:pt x="2712829" y="897649"/>
                  <a:pt x="2492731" y="866962"/>
                </a:cubicBezTo>
                <a:cubicBezTo>
                  <a:pt x="2260321" y="874803"/>
                  <a:pt x="2241414" y="860760"/>
                  <a:pt x="2048949" y="866962"/>
                </a:cubicBezTo>
                <a:cubicBezTo>
                  <a:pt x="1824408" y="859377"/>
                  <a:pt x="1624353" y="876274"/>
                  <a:pt x="1569663" y="866962"/>
                </a:cubicBezTo>
                <a:cubicBezTo>
                  <a:pt x="1431619" y="750359"/>
                  <a:pt x="1236684" y="869967"/>
                  <a:pt x="1054875" y="866962"/>
                </a:cubicBezTo>
                <a:cubicBezTo>
                  <a:pt x="831466" y="778677"/>
                  <a:pt x="357396" y="714101"/>
                  <a:pt x="213090" y="811168"/>
                </a:cubicBezTo>
                <a:cubicBezTo>
                  <a:pt x="130988" y="804634"/>
                  <a:pt x="102907" y="797507"/>
                  <a:pt x="123447" y="729024"/>
                </a:cubicBezTo>
                <a:cubicBezTo>
                  <a:pt x="129151" y="668386"/>
                  <a:pt x="80418" y="621718"/>
                  <a:pt x="123447" y="550629"/>
                </a:cubicBezTo>
                <a:cubicBezTo>
                  <a:pt x="96536" y="479304"/>
                  <a:pt x="181085" y="447584"/>
                  <a:pt x="123447" y="366718"/>
                </a:cubicBezTo>
                <a:cubicBezTo>
                  <a:pt x="7852" y="268216"/>
                  <a:pt x="378543" y="339814"/>
                  <a:pt x="123447" y="177289"/>
                </a:cubicBezTo>
                <a:close/>
              </a:path>
              <a:path w="4345237" h="914399" fill="none" stroke="0" extrusionOk="0">
                <a:moveTo>
                  <a:pt x="123447" y="177289"/>
                </a:moveTo>
                <a:cubicBezTo>
                  <a:pt x="39120" y="131976"/>
                  <a:pt x="174222" y="74953"/>
                  <a:pt x="415828" y="39351"/>
                </a:cubicBezTo>
                <a:cubicBezTo>
                  <a:pt x="587683" y="108023"/>
                  <a:pt x="837433" y="122088"/>
                  <a:pt x="930616" y="39351"/>
                </a:cubicBezTo>
                <a:cubicBezTo>
                  <a:pt x="1189932" y="35780"/>
                  <a:pt x="1217313" y="2143"/>
                  <a:pt x="1409901" y="39351"/>
                </a:cubicBezTo>
                <a:cubicBezTo>
                  <a:pt x="1569623" y="3108"/>
                  <a:pt x="1593514" y="53912"/>
                  <a:pt x="1747176" y="39351"/>
                </a:cubicBezTo>
                <a:cubicBezTo>
                  <a:pt x="1846378" y="76206"/>
                  <a:pt x="1938245" y="50074"/>
                  <a:pt x="2190959" y="39351"/>
                </a:cubicBezTo>
                <a:cubicBezTo>
                  <a:pt x="2364945" y="77996"/>
                  <a:pt x="2346611" y="115975"/>
                  <a:pt x="2528234" y="39351"/>
                </a:cubicBezTo>
                <a:cubicBezTo>
                  <a:pt x="2677583" y="87734"/>
                  <a:pt x="2739396" y="116950"/>
                  <a:pt x="3043022" y="39351"/>
                </a:cubicBezTo>
                <a:cubicBezTo>
                  <a:pt x="3248996" y="50096"/>
                  <a:pt x="3356577" y="120026"/>
                  <a:pt x="3486805" y="39351"/>
                </a:cubicBezTo>
                <a:cubicBezTo>
                  <a:pt x="3796033" y="24131"/>
                  <a:pt x="3649494" y="127897"/>
                  <a:pt x="3966090" y="39351"/>
                </a:cubicBezTo>
                <a:cubicBezTo>
                  <a:pt x="4048219" y="75660"/>
                  <a:pt x="4348277" y="155528"/>
                  <a:pt x="4258471" y="177289"/>
                </a:cubicBezTo>
                <a:cubicBezTo>
                  <a:pt x="4337086" y="193504"/>
                  <a:pt x="4202814" y="327056"/>
                  <a:pt x="4258471" y="366718"/>
                </a:cubicBezTo>
                <a:cubicBezTo>
                  <a:pt x="4267199" y="436367"/>
                  <a:pt x="4269948" y="458256"/>
                  <a:pt x="4258471" y="556147"/>
                </a:cubicBezTo>
                <a:cubicBezTo>
                  <a:pt x="4234919" y="638215"/>
                  <a:pt x="4220096" y="648680"/>
                  <a:pt x="4258471" y="729024"/>
                </a:cubicBezTo>
                <a:cubicBezTo>
                  <a:pt x="4155593" y="771215"/>
                  <a:pt x="4036185" y="899880"/>
                  <a:pt x="3966090" y="866962"/>
                </a:cubicBezTo>
                <a:cubicBezTo>
                  <a:pt x="3723816" y="844985"/>
                  <a:pt x="3642541" y="860772"/>
                  <a:pt x="3486805" y="866962"/>
                </a:cubicBezTo>
                <a:cubicBezTo>
                  <a:pt x="3219639" y="872892"/>
                  <a:pt x="3241596" y="863777"/>
                  <a:pt x="3007519" y="866962"/>
                </a:cubicBezTo>
                <a:cubicBezTo>
                  <a:pt x="2781118" y="869909"/>
                  <a:pt x="2743103" y="844684"/>
                  <a:pt x="2492731" y="866962"/>
                </a:cubicBezTo>
                <a:cubicBezTo>
                  <a:pt x="2255411" y="875071"/>
                  <a:pt x="2218130" y="855034"/>
                  <a:pt x="2048949" y="866962"/>
                </a:cubicBezTo>
                <a:cubicBezTo>
                  <a:pt x="1858602" y="856720"/>
                  <a:pt x="1764097" y="843957"/>
                  <a:pt x="1569663" y="866962"/>
                </a:cubicBezTo>
                <a:cubicBezTo>
                  <a:pt x="1415692" y="762221"/>
                  <a:pt x="1360401" y="976269"/>
                  <a:pt x="1054875" y="866962"/>
                </a:cubicBezTo>
                <a:cubicBezTo>
                  <a:pt x="977348" y="837947"/>
                  <a:pt x="698921" y="935542"/>
                  <a:pt x="415828" y="866962"/>
                </a:cubicBezTo>
                <a:cubicBezTo>
                  <a:pt x="335457" y="939510"/>
                  <a:pt x="61571" y="816054"/>
                  <a:pt x="123447" y="729024"/>
                </a:cubicBezTo>
                <a:cubicBezTo>
                  <a:pt x="172169" y="614591"/>
                  <a:pt x="124864" y="586618"/>
                  <a:pt x="123447" y="550629"/>
                </a:cubicBezTo>
                <a:cubicBezTo>
                  <a:pt x="48318" y="460496"/>
                  <a:pt x="93432" y="406430"/>
                  <a:pt x="123447" y="366718"/>
                </a:cubicBezTo>
                <a:cubicBezTo>
                  <a:pt x="93542" y="350086"/>
                  <a:pt x="209822" y="371105"/>
                  <a:pt x="123447" y="177289"/>
                </a:cubicBezTo>
                <a:close/>
              </a:path>
              <a:path w="4345237" h="914399" fill="none" stroke="0" extrusionOk="0">
                <a:moveTo>
                  <a:pt x="123447" y="177289"/>
                </a:moveTo>
                <a:cubicBezTo>
                  <a:pt x="-5430" y="62400"/>
                  <a:pt x="129170" y="46407"/>
                  <a:pt x="415828" y="39351"/>
                </a:cubicBezTo>
                <a:cubicBezTo>
                  <a:pt x="622693" y="31216"/>
                  <a:pt x="791048" y="161884"/>
                  <a:pt x="930616" y="39351"/>
                </a:cubicBezTo>
                <a:cubicBezTo>
                  <a:pt x="1200614" y="33150"/>
                  <a:pt x="1219420" y="15369"/>
                  <a:pt x="1409901" y="39351"/>
                </a:cubicBezTo>
                <a:cubicBezTo>
                  <a:pt x="1561367" y="30010"/>
                  <a:pt x="1610842" y="42179"/>
                  <a:pt x="1747176" y="39351"/>
                </a:cubicBezTo>
                <a:cubicBezTo>
                  <a:pt x="1907640" y="41694"/>
                  <a:pt x="2013754" y="30534"/>
                  <a:pt x="2190959" y="39351"/>
                </a:cubicBezTo>
                <a:cubicBezTo>
                  <a:pt x="2384244" y="81366"/>
                  <a:pt x="2355086" y="102714"/>
                  <a:pt x="2528234" y="39351"/>
                </a:cubicBezTo>
                <a:cubicBezTo>
                  <a:pt x="2582043" y="39743"/>
                  <a:pt x="2726438" y="89903"/>
                  <a:pt x="3043022" y="39351"/>
                </a:cubicBezTo>
                <a:cubicBezTo>
                  <a:pt x="3259639" y="18737"/>
                  <a:pt x="3276152" y="67115"/>
                  <a:pt x="3486805" y="39351"/>
                </a:cubicBezTo>
                <a:cubicBezTo>
                  <a:pt x="3800591" y="-37148"/>
                  <a:pt x="3680101" y="156566"/>
                  <a:pt x="3966090" y="39351"/>
                </a:cubicBezTo>
                <a:cubicBezTo>
                  <a:pt x="4146405" y="166579"/>
                  <a:pt x="4394590" y="161957"/>
                  <a:pt x="4258471" y="177289"/>
                </a:cubicBezTo>
                <a:cubicBezTo>
                  <a:pt x="4302392" y="173826"/>
                  <a:pt x="4188926" y="272215"/>
                  <a:pt x="4258471" y="366718"/>
                </a:cubicBezTo>
                <a:cubicBezTo>
                  <a:pt x="4231300" y="448116"/>
                  <a:pt x="4265286" y="454531"/>
                  <a:pt x="4258471" y="556147"/>
                </a:cubicBezTo>
                <a:cubicBezTo>
                  <a:pt x="4230161" y="632254"/>
                  <a:pt x="4224068" y="641193"/>
                  <a:pt x="4258471" y="729024"/>
                </a:cubicBezTo>
                <a:cubicBezTo>
                  <a:pt x="4181046" y="777696"/>
                  <a:pt x="4055234" y="904106"/>
                  <a:pt x="3966090" y="866962"/>
                </a:cubicBezTo>
                <a:cubicBezTo>
                  <a:pt x="3713859" y="864158"/>
                  <a:pt x="3634312" y="840728"/>
                  <a:pt x="3486805" y="866962"/>
                </a:cubicBezTo>
                <a:cubicBezTo>
                  <a:pt x="3191098" y="847303"/>
                  <a:pt x="3072017" y="768787"/>
                  <a:pt x="2762543" y="823123"/>
                </a:cubicBezTo>
                <a:cubicBezTo>
                  <a:pt x="2537585" y="763468"/>
                  <a:pt x="2626296" y="844945"/>
                  <a:pt x="2492731" y="866962"/>
                </a:cubicBezTo>
                <a:cubicBezTo>
                  <a:pt x="2355091" y="867235"/>
                  <a:pt x="2214656" y="867218"/>
                  <a:pt x="2048949" y="866962"/>
                </a:cubicBezTo>
                <a:cubicBezTo>
                  <a:pt x="1829383" y="880890"/>
                  <a:pt x="1712632" y="834002"/>
                  <a:pt x="1569663" y="866962"/>
                </a:cubicBezTo>
                <a:cubicBezTo>
                  <a:pt x="1558646" y="805074"/>
                  <a:pt x="1215418" y="1024325"/>
                  <a:pt x="1054875" y="866962"/>
                </a:cubicBezTo>
                <a:cubicBezTo>
                  <a:pt x="896081" y="821465"/>
                  <a:pt x="653171" y="885164"/>
                  <a:pt x="415828" y="866962"/>
                </a:cubicBezTo>
                <a:cubicBezTo>
                  <a:pt x="297931" y="911086"/>
                  <a:pt x="21374" y="790994"/>
                  <a:pt x="123447" y="729024"/>
                </a:cubicBezTo>
                <a:cubicBezTo>
                  <a:pt x="150112" y="611342"/>
                  <a:pt x="118087" y="572531"/>
                  <a:pt x="123447" y="550629"/>
                </a:cubicBezTo>
                <a:cubicBezTo>
                  <a:pt x="-7414" y="520997"/>
                  <a:pt x="124015" y="438051"/>
                  <a:pt x="123447" y="366718"/>
                </a:cubicBezTo>
                <a:cubicBezTo>
                  <a:pt x="2350" y="327546"/>
                  <a:pt x="203836" y="306597"/>
                  <a:pt x="123447" y="177289"/>
                </a:cubicBezTo>
                <a:close/>
              </a:path>
              <a:path w="4345237" h="914399" fill="none" stroke="0" extrusionOk="0">
                <a:moveTo>
                  <a:pt x="123447" y="177289"/>
                </a:moveTo>
                <a:cubicBezTo>
                  <a:pt x="39769" y="69729"/>
                  <a:pt x="142028" y="68989"/>
                  <a:pt x="415828" y="39351"/>
                </a:cubicBezTo>
                <a:cubicBezTo>
                  <a:pt x="622766" y="127185"/>
                  <a:pt x="799141" y="141694"/>
                  <a:pt x="930616" y="39351"/>
                </a:cubicBezTo>
                <a:cubicBezTo>
                  <a:pt x="1184968" y="33324"/>
                  <a:pt x="1218306" y="16526"/>
                  <a:pt x="1409901" y="39351"/>
                </a:cubicBezTo>
                <a:cubicBezTo>
                  <a:pt x="1546623" y="17992"/>
                  <a:pt x="1602626" y="30944"/>
                  <a:pt x="1747176" y="39351"/>
                </a:cubicBezTo>
                <a:cubicBezTo>
                  <a:pt x="1928363" y="81955"/>
                  <a:pt x="1980598" y="13494"/>
                  <a:pt x="2190959" y="39351"/>
                </a:cubicBezTo>
                <a:cubicBezTo>
                  <a:pt x="2399507" y="85921"/>
                  <a:pt x="2358577" y="114428"/>
                  <a:pt x="2528234" y="39351"/>
                </a:cubicBezTo>
                <a:cubicBezTo>
                  <a:pt x="2584350" y="125257"/>
                  <a:pt x="2731087" y="65291"/>
                  <a:pt x="3043022" y="39351"/>
                </a:cubicBezTo>
                <a:cubicBezTo>
                  <a:pt x="3268307" y="-35471"/>
                  <a:pt x="3343070" y="109231"/>
                  <a:pt x="3486805" y="39351"/>
                </a:cubicBezTo>
                <a:cubicBezTo>
                  <a:pt x="3692761" y="-33889"/>
                  <a:pt x="3667362" y="187873"/>
                  <a:pt x="3966090" y="39351"/>
                </a:cubicBezTo>
                <a:cubicBezTo>
                  <a:pt x="4174884" y="77351"/>
                  <a:pt x="4521162" y="80290"/>
                  <a:pt x="4258471" y="177289"/>
                </a:cubicBezTo>
                <a:cubicBezTo>
                  <a:pt x="4337978" y="144495"/>
                  <a:pt x="4161855" y="305287"/>
                  <a:pt x="4258471" y="366718"/>
                </a:cubicBezTo>
                <a:cubicBezTo>
                  <a:pt x="4239367" y="436584"/>
                  <a:pt x="4284656" y="439694"/>
                  <a:pt x="4258471" y="556147"/>
                </a:cubicBezTo>
                <a:cubicBezTo>
                  <a:pt x="4232152" y="629516"/>
                  <a:pt x="4228393" y="640505"/>
                  <a:pt x="4258471" y="729024"/>
                </a:cubicBezTo>
                <a:cubicBezTo>
                  <a:pt x="4180858" y="776121"/>
                  <a:pt x="4012099" y="860952"/>
                  <a:pt x="3966090" y="866962"/>
                </a:cubicBezTo>
                <a:cubicBezTo>
                  <a:pt x="3713966" y="868873"/>
                  <a:pt x="3630712" y="849988"/>
                  <a:pt x="3486805" y="866962"/>
                </a:cubicBezTo>
                <a:cubicBezTo>
                  <a:pt x="3231369" y="878902"/>
                  <a:pt x="3248693" y="865362"/>
                  <a:pt x="3007519" y="866962"/>
                </a:cubicBezTo>
                <a:cubicBezTo>
                  <a:pt x="2784999" y="838718"/>
                  <a:pt x="2761079" y="872983"/>
                  <a:pt x="2492731" y="866962"/>
                </a:cubicBezTo>
                <a:cubicBezTo>
                  <a:pt x="2357397" y="871825"/>
                  <a:pt x="2199299" y="818224"/>
                  <a:pt x="2048949" y="866962"/>
                </a:cubicBezTo>
                <a:cubicBezTo>
                  <a:pt x="1800071" y="876437"/>
                  <a:pt x="1770841" y="852689"/>
                  <a:pt x="1569663" y="866962"/>
                </a:cubicBezTo>
                <a:cubicBezTo>
                  <a:pt x="1498525" y="756708"/>
                  <a:pt x="1196928" y="973430"/>
                  <a:pt x="1054875" y="866962"/>
                </a:cubicBezTo>
                <a:cubicBezTo>
                  <a:pt x="904899" y="806571"/>
                  <a:pt x="635606" y="789312"/>
                  <a:pt x="415828" y="866962"/>
                </a:cubicBezTo>
                <a:cubicBezTo>
                  <a:pt x="342033" y="903365"/>
                  <a:pt x="15397" y="731970"/>
                  <a:pt x="123447" y="729024"/>
                </a:cubicBezTo>
                <a:cubicBezTo>
                  <a:pt x="155757" y="615607"/>
                  <a:pt x="122709" y="571502"/>
                  <a:pt x="123447" y="550629"/>
                </a:cubicBezTo>
                <a:cubicBezTo>
                  <a:pt x="-14183" y="503132"/>
                  <a:pt x="114971" y="441915"/>
                  <a:pt x="123447" y="366718"/>
                </a:cubicBezTo>
                <a:cubicBezTo>
                  <a:pt x="-119653" y="337018"/>
                  <a:pt x="245886" y="334851"/>
                  <a:pt x="123447" y="177289"/>
                </a:cubicBezTo>
                <a:close/>
              </a:path>
              <a:path w="4345237" h="914399" fill="none" stroke="0" extrusionOk="0">
                <a:moveTo>
                  <a:pt x="123447" y="177289"/>
                </a:moveTo>
                <a:cubicBezTo>
                  <a:pt x="18917" y="45944"/>
                  <a:pt x="129401" y="81231"/>
                  <a:pt x="415828" y="39351"/>
                </a:cubicBezTo>
                <a:cubicBezTo>
                  <a:pt x="541907" y="121369"/>
                  <a:pt x="816163" y="152994"/>
                  <a:pt x="930616" y="39351"/>
                </a:cubicBezTo>
                <a:cubicBezTo>
                  <a:pt x="1197207" y="31693"/>
                  <a:pt x="1213557" y="11969"/>
                  <a:pt x="1409901" y="39351"/>
                </a:cubicBezTo>
                <a:cubicBezTo>
                  <a:pt x="1557170" y="10286"/>
                  <a:pt x="1631111" y="34797"/>
                  <a:pt x="1747176" y="39351"/>
                </a:cubicBezTo>
                <a:cubicBezTo>
                  <a:pt x="1931141" y="65509"/>
                  <a:pt x="1978273" y="11626"/>
                  <a:pt x="2190959" y="39351"/>
                </a:cubicBezTo>
                <a:cubicBezTo>
                  <a:pt x="2397225" y="78701"/>
                  <a:pt x="2384620" y="133873"/>
                  <a:pt x="2528234" y="39351"/>
                </a:cubicBezTo>
                <a:cubicBezTo>
                  <a:pt x="2598572" y="109924"/>
                  <a:pt x="2730779" y="89159"/>
                  <a:pt x="3043022" y="39351"/>
                </a:cubicBezTo>
                <a:cubicBezTo>
                  <a:pt x="3310646" y="-41105"/>
                  <a:pt x="3302247" y="118806"/>
                  <a:pt x="3486805" y="39351"/>
                </a:cubicBezTo>
                <a:cubicBezTo>
                  <a:pt x="3755285" y="-94214"/>
                  <a:pt x="3654209" y="205927"/>
                  <a:pt x="3966090" y="39351"/>
                </a:cubicBezTo>
                <a:cubicBezTo>
                  <a:pt x="4092502" y="128240"/>
                  <a:pt x="4551664" y="125885"/>
                  <a:pt x="4258471" y="177289"/>
                </a:cubicBezTo>
                <a:cubicBezTo>
                  <a:pt x="4314500" y="170853"/>
                  <a:pt x="4165958" y="314042"/>
                  <a:pt x="4258471" y="366718"/>
                </a:cubicBezTo>
                <a:cubicBezTo>
                  <a:pt x="4234057" y="444893"/>
                  <a:pt x="4293319" y="442417"/>
                  <a:pt x="4258471" y="556147"/>
                </a:cubicBezTo>
                <a:cubicBezTo>
                  <a:pt x="4231947" y="629636"/>
                  <a:pt x="4228398" y="637258"/>
                  <a:pt x="4258471" y="729024"/>
                </a:cubicBezTo>
                <a:cubicBezTo>
                  <a:pt x="4186647" y="772083"/>
                  <a:pt x="4019219" y="864572"/>
                  <a:pt x="3966090" y="866962"/>
                </a:cubicBezTo>
                <a:cubicBezTo>
                  <a:pt x="3720501" y="864150"/>
                  <a:pt x="3639761" y="851591"/>
                  <a:pt x="3486805" y="866962"/>
                </a:cubicBezTo>
                <a:cubicBezTo>
                  <a:pt x="3228043" y="874285"/>
                  <a:pt x="3251827" y="863374"/>
                  <a:pt x="3007519" y="866962"/>
                </a:cubicBezTo>
                <a:cubicBezTo>
                  <a:pt x="2779680" y="834918"/>
                  <a:pt x="2780419" y="870211"/>
                  <a:pt x="2492731" y="866962"/>
                </a:cubicBezTo>
                <a:cubicBezTo>
                  <a:pt x="2256260" y="867836"/>
                  <a:pt x="2237642" y="867066"/>
                  <a:pt x="2048949" y="866962"/>
                </a:cubicBezTo>
                <a:cubicBezTo>
                  <a:pt x="1786451" y="886173"/>
                  <a:pt x="1756569" y="856952"/>
                  <a:pt x="1569663" y="866962"/>
                </a:cubicBezTo>
                <a:cubicBezTo>
                  <a:pt x="1524386" y="695873"/>
                  <a:pt x="1176193" y="1032854"/>
                  <a:pt x="1054875" y="866962"/>
                </a:cubicBezTo>
                <a:cubicBezTo>
                  <a:pt x="913882" y="800982"/>
                  <a:pt x="666011" y="839484"/>
                  <a:pt x="415828" y="866962"/>
                </a:cubicBezTo>
                <a:cubicBezTo>
                  <a:pt x="351789" y="934398"/>
                  <a:pt x="13336" y="736347"/>
                  <a:pt x="123447" y="729024"/>
                </a:cubicBezTo>
                <a:cubicBezTo>
                  <a:pt x="156872" y="608623"/>
                  <a:pt x="120263" y="576838"/>
                  <a:pt x="123447" y="550629"/>
                </a:cubicBezTo>
                <a:cubicBezTo>
                  <a:pt x="-10035" y="499827"/>
                  <a:pt x="97035" y="453059"/>
                  <a:pt x="123447" y="366718"/>
                </a:cubicBezTo>
                <a:cubicBezTo>
                  <a:pt x="-181026" y="365421"/>
                  <a:pt x="304858" y="351075"/>
                  <a:pt x="123447" y="177289"/>
                </a:cubicBezTo>
                <a:close/>
              </a:path>
            </a:pathLst>
          </a:custGeom>
          <a:solidFill>
            <a:srgbClr val="FFFF00"/>
          </a:solidFill>
          <a:ln w="38100" cap="flat" cmpd="sng" algn="ctr">
            <a:solidFill>
              <a:srgbClr val="FFFF00"/>
            </a:solidFill>
            <a:prstDash val="solid"/>
            <a:miter lim="800000"/>
            <a:extLst>
              <a:ext uri="{C807C97D-BFC1-408E-A445-0C87EB9F89A2}">
                <ask:lineSketchStyleProps xmlns="" xmlns:ask="http://schemas.microsoft.com/office/drawing/2018/sketchyshapes" sd="1353457068">
                  <a:custGeom>
                    <a:avLst/>
                    <a:gdLst>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523080 w 5206434"/>
                      <a:gd name="connsiteY1" fmla="*/ 274258 h 2320267"/>
                      <a:gd name="connsiteX2" fmla="*/ 914824 w 5206434"/>
                      <a:gd name="connsiteY2" fmla="*/ 89323 h 2320267"/>
                      <a:gd name="connsiteX3" fmla="*/ 1368212 w 5206434"/>
                      <a:gd name="connsiteY3" fmla="*/ 89323 h 2320267"/>
                      <a:gd name="connsiteX4" fmla="*/ 1951140 w 5206434"/>
                      <a:gd name="connsiteY4" fmla="*/ 89323 h 2320267"/>
                      <a:gd name="connsiteX5" fmla="*/ 2361349 w 5206434"/>
                      <a:gd name="connsiteY5" fmla="*/ 89323 h 2320267"/>
                      <a:gd name="connsiteX6" fmla="*/ 2944277 w 5206434"/>
                      <a:gd name="connsiteY6" fmla="*/ 89323 h 2320267"/>
                      <a:gd name="connsiteX7" fmla="*/ 3397665 w 5206434"/>
                      <a:gd name="connsiteY7" fmla="*/ 89323 h 2320267"/>
                      <a:gd name="connsiteX8" fmla="*/ 3894234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876387 h 2320267"/>
                      <a:gd name="connsiteX12" fmla="*/ 5135028 w 5206434"/>
                      <a:gd name="connsiteY12" fmla="*/ 1364740 h 2320267"/>
                      <a:gd name="connsiteX13" fmla="*/ 5135028 w 5206434"/>
                      <a:gd name="connsiteY13" fmla="*/ 1867316 h 2320267"/>
                      <a:gd name="connsiteX14" fmla="*/ 4779421 w 5206434"/>
                      <a:gd name="connsiteY14" fmla="*/ 2222923 h 2320267"/>
                      <a:gd name="connsiteX15" fmla="*/ 4153313 w 5206434"/>
                      <a:gd name="connsiteY15" fmla="*/ 2222923 h 2320267"/>
                      <a:gd name="connsiteX16" fmla="*/ 3656745 w 5206434"/>
                      <a:gd name="connsiteY16" fmla="*/ 2222923 h 2320267"/>
                      <a:gd name="connsiteX17" fmla="*/ 3073817 w 5206434"/>
                      <a:gd name="connsiteY17" fmla="*/ 2222923 h 2320267"/>
                      <a:gd name="connsiteX18" fmla="*/ 2447709 w 5206434"/>
                      <a:gd name="connsiteY18" fmla="*/ 2222923 h 2320267"/>
                      <a:gd name="connsiteX19" fmla="*/ 2179255 w 5206434"/>
                      <a:gd name="connsiteY19" fmla="*/ 1945521 h 2320267"/>
                      <a:gd name="connsiteX20" fmla="*/ 1411392 w 5206434"/>
                      <a:gd name="connsiteY20" fmla="*/ 2222923 h 2320267"/>
                      <a:gd name="connsiteX21" fmla="*/ 1001183 w 5206434"/>
                      <a:gd name="connsiteY21" fmla="*/ 2222923 h 2320267"/>
                      <a:gd name="connsiteX22" fmla="*/ 461435 w 5206434"/>
                      <a:gd name="connsiteY22" fmla="*/ 2222923 h 2320267"/>
                      <a:gd name="connsiteX23" fmla="*/ 105828 w 5206434"/>
                      <a:gd name="connsiteY23" fmla="*/ 1867316 h 2320267"/>
                      <a:gd name="connsiteX24" fmla="*/ 105828 w 5206434"/>
                      <a:gd name="connsiteY24" fmla="*/ 1407411 h 2320267"/>
                      <a:gd name="connsiteX25" fmla="*/ 105828 w 5206434"/>
                      <a:gd name="connsiteY25" fmla="*/ 961730 h 2320267"/>
                      <a:gd name="connsiteX26" fmla="*/ 105828 w 5206434"/>
                      <a:gd name="connsiteY26" fmla="*/ 444930 h 2320267"/>
                      <a:gd name="connsiteX0" fmla="*/ 105828 w 5206434"/>
                      <a:gd name="connsiteY0" fmla="*/ 444930 h 2320267"/>
                      <a:gd name="connsiteX1" fmla="*/ 461435 w 5206434"/>
                      <a:gd name="connsiteY1" fmla="*/ 89323 h 2320267"/>
                      <a:gd name="connsiteX2" fmla="*/ 1539605 w 5206434"/>
                      <a:gd name="connsiteY2" fmla="*/ 243435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3185507 w 5206434"/>
                      <a:gd name="connsiteY5" fmla="*/ 263984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553903 w 5206434"/>
                      <a:gd name="connsiteY21" fmla="*/ 2079084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214856 w 5206434"/>
                      <a:gd name="connsiteY21" fmla="*/ 2079085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613565 w 5206434"/>
                      <a:gd name="connsiteY16" fmla="*/ 2222923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05828 w 5206434"/>
                      <a:gd name="connsiteY0" fmla="*/ 444930 h 2320267"/>
                      <a:gd name="connsiteX1" fmla="*/ 461435 w 5206434"/>
                      <a:gd name="connsiteY1" fmla="*/ 89323 h 2320267"/>
                      <a:gd name="connsiteX2" fmla="*/ 1087543 w 5206434"/>
                      <a:gd name="connsiteY2" fmla="*/ 89323 h 2320267"/>
                      <a:gd name="connsiteX3" fmla="*/ 1670471 w 5206434"/>
                      <a:gd name="connsiteY3" fmla="*/ 89323 h 2320267"/>
                      <a:gd name="connsiteX4" fmla="*/ 2080680 w 5206434"/>
                      <a:gd name="connsiteY4" fmla="*/ 89323 h 2320267"/>
                      <a:gd name="connsiteX5" fmla="*/ 2620428 w 5206434"/>
                      <a:gd name="connsiteY5" fmla="*/ 89323 h 2320267"/>
                      <a:gd name="connsiteX6" fmla="*/ 3030637 w 5206434"/>
                      <a:gd name="connsiteY6" fmla="*/ 89323 h 2320267"/>
                      <a:gd name="connsiteX7" fmla="*/ 3656745 w 5206434"/>
                      <a:gd name="connsiteY7" fmla="*/ 89323 h 2320267"/>
                      <a:gd name="connsiteX8" fmla="*/ 4196493 w 5206434"/>
                      <a:gd name="connsiteY8" fmla="*/ 89323 h 2320267"/>
                      <a:gd name="connsiteX9" fmla="*/ 4779421 w 5206434"/>
                      <a:gd name="connsiteY9" fmla="*/ 89323 h 2320267"/>
                      <a:gd name="connsiteX10" fmla="*/ 5135028 w 5206434"/>
                      <a:gd name="connsiteY10" fmla="*/ 444930 h 2320267"/>
                      <a:gd name="connsiteX11" fmla="*/ 5135028 w 5206434"/>
                      <a:gd name="connsiteY11" fmla="*/ 933283 h 2320267"/>
                      <a:gd name="connsiteX12" fmla="*/ 5135028 w 5206434"/>
                      <a:gd name="connsiteY12" fmla="*/ 1421635 h 2320267"/>
                      <a:gd name="connsiteX13" fmla="*/ 5135028 w 5206434"/>
                      <a:gd name="connsiteY13" fmla="*/ 1867316 h 2320267"/>
                      <a:gd name="connsiteX14" fmla="*/ 4779421 w 5206434"/>
                      <a:gd name="connsiteY14" fmla="*/ 2222923 h 2320267"/>
                      <a:gd name="connsiteX15" fmla="*/ 4196493 w 5206434"/>
                      <a:gd name="connsiteY15" fmla="*/ 2222923 h 2320267"/>
                      <a:gd name="connsiteX16" fmla="*/ 3315614 w 5206434"/>
                      <a:gd name="connsiteY16" fmla="*/ 2109907 h 2320267"/>
                      <a:gd name="connsiteX17" fmla="*/ 2987457 w 5206434"/>
                      <a:gd name="connsiteY17" fmla="*/ 2222923 h 2320267"/>
                      <a:gd name="connsiteX18" fmla="*/ 2447709 w 5206434"/>
                      <a:gd name="connsiteY18" fmla="*/ 2222923 h 2320267"/>
                      <a:gd name="connsiteX19" fmla="*/ 1864780 w 5206434"/>
                      <a:gd name="connsiteY19" fmla="*/ 2222923 h 2320267"/>
                      <a:gd name="connsiteX20" fmla="*/ 1238672 w 5206434"/>
                      <a:gd name="connsiteY20" fmla="*/ 2222923 h 2320267"/>
                      <a:gd name="connsiteX21" fmla="*/ 461435 w 5206434"/>
                      <a:gd name="connsiteY21" fmla="*/ 2222923 h 2320267"/>
                      <a:gd name="connsiteX22" fmla="*/ 105828 w 5206434"/>
                      <a:gd name="connsiteY22" fmla="*/ 1867316 h 2320267"/>
                      <a:gd name="connsiteX23" fmla="*/ 105828 w 5206434"/>
                      <a:gd name="connsiteY23" fmla="*/ 1407411 h 2320267"/>
                      <a:gd name="connsiteX24" fmla="*/ 105828 w 5206434"/>
                      <a:gd name="connsiteY24" fmla="*/ 933283 h 2320267"/>
                      <a:gd name="connsiteX25" fmla="*/ 105828 w 5206434"/>
                      <a:gd name="connsiteY25" fmla="*/ 444930 h 2320267"/>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67394 w 5284870"/>
                      <a:gd name="connsiteY1" fmla="*/ 286383 h 2357341"/>
                      <a:gd name="connsiteX2" fmla="*/ 959138 w 5284870"/>
                      <a:gd name="connsiteY2" fmla="*/ 101448 h 2357341"/>
                      <a:gd name="connsiteX3" fmla="*/ 1412526 w 5284870"/>
                      <a:gd name="connsiteY3" fmla="*/ 101448 h 2357341"/>
                      <a:gd name="connsiteX4" fmla="*/ 1995454 w 5284870"/>
                      <a:gd name="connsiteY4" fmla="*/ 101448 h 2357341"/>
                      <a:gd name="connsiteX5" fmla="*/ 2405663 w 5284870"/>
                      <a:gd name="connsiteY5" fmla="*/ 101448 h 2357341"/>
                      <a:gd name="connsiteX6" fmla="*/ 2988591 w 5284870"/>
                      <a:gd name="connsiteY6" fmla="*/ 101448 h 2357341"/>
                      <a:gd name="connsiteX7" fmla="*/ 3441979 w 5284870"/>
                      <a:gd name="connsiteY7" fmla="*/ 101448 h 2357341"/>
                      <a:gd name="connsiteX8" fmla="*/ 3938548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888512 h 2357341"/>
                      <a:gd name="connsiteX12" fmla="*/ 5179342 w 5284870"/>
                      <a:gd name="connsiteY12" fmla="*/ 1376865 h 2357341"/>
                      <a:gd name="connsiteX13" fmla="*/ 5179342 w 5284870"/>
                      <a:gd name="connsiteY13" fmla="*/ 1879441 h 2357341"/>
                      <a:gd name="connsiteX14" fmla="*/ 4823735 w 5284870"/>
                      <a:gd name="connsiteY14" fmla="*/ 2235048 h 2357341"/>
                      <a:gd name="connsiteX15" fmla="*/ 4197627 w 5284870"/>
                      <a:gd name="connsiteY15" fmla="*/ 2235048 h 2357341"/>
                      <a:gd name="connsiteX16" fmla="*/ 3701059 w 5284870"/>
                      <a:gd name="connsiteY16" fmla="*/ 2235048 h 2357341"/>
                      <a:gd name="connsiteX17" fmla="*/ 3118131 w 5284870"/>
                      <a:gd name="connsiteY17" fmla="*/ 2235048 h 2357341"/>
                      <a:gd name="connsiteX18" fmla="*/ 2492023 w 5284870"/>
                      <a:gd name="connsiteY18" fmla="*/ 2235048 h 2357341"/>
                      <a:gd name="connsiteX19" fmla="*/ 2161924 w 5284870"/>
                      <a:gd name="connsiteY19" fmla="*/ 2060387 h 2357341"/>
                      <a:gd name="connsiteX20" fmla="*/ 1455706 w 5284870"/>
                      <a:gd name="connsiteY20" fmla="*/ 2235048 h 2357341"/>
                      <a:gd name="connsiteX21" fmla="*/ 1045497 w 5284870"/>
                      <a:gd name="connsiteY21" fmla="*/ 2235048 h 2357341"/>
                      <a:gd name="connsiteX22" fmla="*/ 505749 w 5284870"/>
                      <a:gd name="connsiteY22" fmla="*/ 2235048 h 2357341"/>
                      <a:gd name="connsiteX23" fmla="*/ 150142 w 5284870"/>
                      <a:gd name="connsiteY23" fmla="*/ 1879441 h 2357341"/>
                      <a:gd name="connsiteX24" fmla="*/ 150142 w 5284870"/>
                      <a:gd name="connsiteY24" fmla="*/ 1419536 h 2357341"/>
                      <a:gd name="connsiteX25" fmla="*/ 150142 w 5284870"/>
                      <a:gd name="connsiteY25" fmla="*/ 973855 h 2357341"/>
                      <a:gd name="connsiteX26" fmla="*/ 150142 w 5284870"/>
                      <a:gd name="connsiteY26" fmla="*/ 457055 h 2357341"/>
                      <a:gd name="connsiteX0" fmla="*/ 150142 w 5284870"/>
                      <a:gd name="connsiteY0" fmla="*/ 457055 h 2357341"/>
                      <a:gd name="connsiteX1" fmla="*/ 505749 w 5284870"/>
                      <a:gd name="connsiteY1" fmla="*/ 101448 h 2357341"/>
                      <a:gd name="connsiteX2" fmla="*/ 1583919 w 5284870"/>
                      <a:gd name="connsiteY2" fmla="*/ 255560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3229821 w 5284870"/>
                      <a:gd name="connsiteY5" fmla="*/ 276109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98217 w 5284870"/>
                      <a:gd name="connsiteY21" fmla="*/ 2091209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259170 w 5284870"/>
                      <a:gd name="connsiteY21" fmla="*/ 2091210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359928 w 5284870"/>
                      <a:gd name="connsiteY16" fmla="*/ 2122032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 name="connsiteX0" fmla="*/ 150142 w 5284870"/>
                      <a:gd name="connsiteY0" fmla="*/ 457055 h 2357341"/>
                      <a:gd name="connsiteX1" fmla="*/ 505749 w 5284870"/>
                      <a:gd name="connsiteY1" fmla="*/ 101448 h 2357341"/>
                      <a:gd name="connsiteX2" fmla="*/ 1131857 w 5284870"/>
                      <a:gd name="connsiteY2" fmla="*/ 101448 h 2357341"/>
                      <a:gd name="connsiteX3" fmla="*/ 1714785 w 5284870"/>
                      <a:gd name="connsiteY3" fmla="*/ 101448 h 2357341"/>
                      <a:gd name="connsiteX4" fmla="*/ 2124994 w 5284870"/>
                      <a:gd name="connsiteY4" fmla="*/ 101448 h 2357341"/>
                      <a:gd name="connsiteX5" fmla="*/ 2664742 w 5284870"/>
                      <a:gd name="connsiteY5" fmla="*/ 101448 h 2357341"/>
                      <a:gd name="connsiteX6" fmla="*/ 3074951 w 5284870"/>
                      <a:gd name="connsiteY6" fmla="*/ 101448 h 2357341"/>
                      <a:gd name="connsiteX7" fmla="*/ 3701059 w 5284870"/>
                      <a:gd name="connsiteY7" fmla="*/ 101448 h 2357341"/>
                      <a:gd name="connsiteX8" fmla="*/ 4240807 w 5284870"/>
                      <a:gd name="connsiteY8" fmla="*/ 101448 h 2357341"/>
                      <a:gd name="connsiteX9" fmla="*/ 4823735 w 5284870"/>
                      <a:gd name="connsiteY9" fmla="*/ 101448 h 2357341"/>
                      <a:gd name="connsiteX10" fmla="*/ 5179342 w 5284870"/>
                      <a:gd name="connsiteY10" fmla="*/ 457055 h 2357341"/>
                      <a:gd name="connsiteX11" fmla="*/ 5179342 w 5284870"/>
                      <a:gd name="connsiteY11" fmla="*/ 945408 h 2357341"/>
                      <a:gd name="connsiteX12" fmla="*/ 5179342 w 5284870"/>
                      <a:gd name="connsiteY12" fmla="*/ 1433760 h 2357341"/>
                      <a:gd name="connsiteX13" fmla="*/ 5179342 w 5284870"/>
                      <a:gd name="connsiteY13" fmla="*/ 1879441 h 2357341"/>
                      <a:gd name="connsiteX14" fmla="*/ 4823735 w 5284870"/>
                      <a:gd name="connsiteY14" fmla="*/ 2235048 h 2357341"/>
                      <a:gd name="connsiteX15" fmla="*/ 4240807 w 5284870"/>
                      <a:gd name="connsiteY15" fmla="*/ 2235048 h 2357341"/>
                      <a:gd name="connsiteX16" fmla="*/ 3657879 w 5284870"/>
                      <a:gd name="connsiteY16" fmla="*/ 2235048 h 2357341"/>
                      <a:gd name="connsiteX17" fmla="*/ 3031771 w 5284870"/>
                      <a:gd name="connsiteY17" fmla="*/ 2235048 h 2357341"/>
                      <a:gd name="connsiteX18" fmla="*/ 2492023 w 5284870"/>
                      <a:gd name="connsiteY18" fmla="*/ 2235048 h 2357341"/>
                      <a:gd name="connsiteX19" fmla="*/ 1909094 w 5284870"/>
                      <a:gd name="connsiteY19" fmla="*/ 2235048 h 2357341"/>
                      <a:gd name="connsiteX20" fmla="*/ 1282986 w 5284870"/>
                      <a:gd name="connsiteY20" fmla="*/ 2235048 h 2357341"/>
                      <a:gd name="connsiteX21" fmla="*/ 505749 w 5284870"/>
                      <a:gd name="connsiteY21" fmla="*/ 2235048 h 2357341"/>
                      <a:gd name="connsiteX22" fmla="*/ 150142 w 5284870"/>
                      <a:gd name="connsiteY22" fmla="*/ 1879441 h 2357341"/>
                      <a:gd name="connsiteX23" fmla="*/ 150142 w 5284870"/>
                      <a:gd name="connsiteY23" fmla="*/ 1419536 h 2357341"/>
                      <a:gd name="connsiteX24" fmla="*/ 150142 w 5284870"/>
                      <a:gd name="connsiteY24" fmla="*/ 945408 h 2357341"/>
                      <a:gd name="connsiteX25" fmla="*/ 150142 w 5284870"/>
                      <a:gd name="connsiteY25" fmla="*/ 457055 h 23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4870" h="2357341" fill="none" extrusionOk="0">
                        <a:moveTo>
                          <a:pt x="150142" y="457055"/>
                        </a:moveTo>
                        <a:cubicBezTo>
                          <a:pt x="16540" y="189654"/>
                          <a:pt x="173388" y="212534"/>
                          <a:pt x="505749" y="101448"/>
                        </a:cubicBezTo>
                        <a:cubicBezTo>
                          <a:pt x="609747" y="354803"/>
                          <a:pt x="999392" y="436957"/>
                          <a:pt x="1131857" y="101448"/>
                        </a:cubicBezTo>
                        <a:cubicBezTo>
                          <a:pt x="1455909" y="66661"/>
                          <a:pt x="1478057" y="12425"/>
                          <a:pt x="1714785" y="101448"/>
                        </a:cubicBezTo>
                        <a:cubicBezTo>
                          <a:pt x="1895295" y="23493"/>
                          <a:pt x="1967677" y="84112"/>
                          <a:pt x="2124994" y="101448"/>
                        </a:cubicBezTo>
                        <a:cubicBezTo>
                          <a:pt x="2349861" y="162029"/>
                          <a:pt x="2429375" y="32080"/>
                          <a:pt x="2664742" y="101448"/>
                        </a:cubicBezTo>
                        <a:cubicBezTo>
                          <a:pt x="2928122" y="183438"/>
                          <a:pt x="2905195" y="338594"/>
                          <a:pt x="3074951" y="101448"/>
                        </a:cubicBezTo>
                        <a:cubicBezTo>
                          <a:pt x="3162668" y="292085"/>
                          <a:pt x="3311544" y="274792"/>
                          <a:pt x="3701059" y="101448"/>
                        </a:cubicBezTo>
                        <a:cubicBezTo>
                          <a:pt x="4024597" y="-143791"/>
                          <a:pt x="4035213" y="280131"/>
                          <a:pt x="4240807" y="101448"/>
                        </a:cubicBezTo>
                        <a:cubicBezTo>
                          <a:pt x="4615651" y="-170081"/>
                          <a:pt x="4405669" y="352511"/>
                          <a:pt x="4823735" y="101448"/>
                        </a:cubicBezTo>
                        <a:cubicBezTo>
                          <a:pt x="4965481" y="340820"/>
                          <a:pt x="5511704" y="194675"/>
                          <a:pt x="5179342" y="457055"/>
                        </a:cubicBezTo>
                        <a:cubicBezTo>
                          <a:pt x="5233918" y="483099"/>
                          <a:pt x="5041664" y="752006"/>
                          <a:pt x="5179342" y="945408"/>
                        </a:cubicBezTo>
                        <a:cubicBezTo>
                          <a:pt x="5149834" y="1151695"/>
                          <a:pt x="5215177" y="1133994"/>
                          <a:pt x="5179342" y="1433760"/>
                        </a:cubicBezTo>
                        <a:cubicBezTo>
                          <a:pt x="5147614" y="1623460"/>
                          <a:pt x="5144317" y="1640246"/>
                          <a:pt x="5179342" y="1879441"/>
                        </a:cubicBezTo>
                        <a:cubicBezTo>
                          <a:pt x="5096610" y="1966405"/>
                          <a:pt x="4875532" y="2235595"/>
                          <a:pt x="4823735" y="2235048"/>
                        </a:cubicBezTo>
                        <a:cubicBezTo>
                          <a:pt x="4506666" y="2230722"/>
                          <a:pt x="4430900" y="2199014"/>
                          <a:pt x="4240807" y="2235048"/>
                        </a:cubicBezTo>
                        <a:cubicBezTo>
                          <a:pt x="3925212" y="2252290"/>
                          <a:pt x="3963098" y="2235501"/>
                          <a:pt x="3657879" y="2235048"/>
                        </a:cubicBezTo>
                        <a:cubicBezTo>
                          <a:pt x="3374301" y="2163792"/>
                          <a:pt x="3381223" y="2239006"/>
                          <a:pt x="3031771" y="2235048"/>
                        </a:cubicBezTo>
                        <a:cubicBezTo>
                          <a:pt x="2740027" y="2241817"/>
                          <a:pt x="2718558" y="2236044"/>
                          <a:pt x="2492023" y="2235048"/>
                        </a:cubicBezTo>
                        <a:cubicBezTo>
                          <a:pt x="2168800" y="2271780"/>
                          <a:pt x="2136361" y="2211341"/>
                          <a:pt x="1909094" y="2235048"/>
                        </a:cubicBezTo>
                        <a:cubicBezTo>
                          <a:pt x="1839892" y="1923716"/>
                          <a:pt x="1436568" y="2626976"/>
                          <a:pt x="1282986" y="2235048"/>
                        </a:cubicBezTo>
                        <a:cubicBezTo>
                          <a:pt x="1104276" y="2108036"/>
                          <a:pt x="774171" y="2091150"/>
                          <a:pt x="505749" y="2235048"/>
                        </a:cubicBezTo>
                        <a:cubicBezTo>
                          <a:pt x="422340" y="2336395"/>
                          <a:pt x="30120" y="1922345"/>
                          <a:pt x="150142" y="1879441"/>
                        </a:cubicBezTo>
                        <a:cubicBezTo>
                          <a:pt x="186108" y="1584896"/>
                          <a:pt x="144772" y="1486318"/>
                          <a:pt x="150142" y="1419536"/>
                        </a:cubicBezTo>
                        <a:cubicBezTo>
                          <a:pt x="-11861" y="1265288"/>
                          <a:pt x="115275" y="1173297"/>
                          <a:pt x="150142" y="945408"/>
                        </a:cubicBezTo>
                        <a:cubicBezTo>
                          <a:pt x="-179693" y="887333"/>
                          <a:pt x="323441" y="936572"/>
                          <a:pt x="150142" y="457055"/>
                        </a:cubicBezTo>
                        <a:close/>
                      </a:path>
                      <a:path w="5284870" h="2357341" stroke="0" extrusionOk="0">
                        <a:moveTo>
                          <a:pt x="150142" y="457055"/>
                        </a:moveTo>
                        <a:cubicBezTo>
                          <a:pt x="-201531" y="202608"/>
                          <a:pt x="116730" y="443396"/>
                          <a:pt x="567394" y="286383"/>
                        </a:cubicBezTo>
                        <a:cubicBezTo>
                          <a:pt x="770511" y="324397"/>
                          <a:pt x="910110" y="196083"/>
                          <a:pt x="959138" y="101448"/>
                        </a:cubicBezTo>
                        <a:cubicBezTo>
                          <a:pt x="970001" y="-21135"/>
                          <a:pt x="1159220" y="227585"/>
                          <a:pt x="1412526" y="101448"/>
                        </a:cubicBezTo>
                        <a:cubicBezTo>
                          <a:pt x="1633082" y="-164382"/>
                          <a:pt x="1694897" y="366212"/>
                          <a:pt x="1995454" y="101448"/>
                        </a:cubicBezTo>
                        <a:cubicBezTo>
                          <a:pt x="2285882" y="117334"/>
                          <a:pt x="2261405" y="180623"/>
                          <a:pt x="2405663" y="101448"/>
                        </a:cubicBezTo>
                        <a:cubicBezTo>
                          <a:pt x="2775526" y="-137804"/>
                          <a:pt x="2583002" y="403619"/>
                          <a:pt x="2988591" y="101448"/>
                        </a:cubicBezTo>
                        <a:cubicBezTo>
                          <a:pt x="2944670" y="-161186"/>
                          <a:pt x="3018115" y="178128"/>
                          <a:pt x="3441979" y="101448"/>
                        </a:cubicBezTo>
                        <a:cubicBezTo>
                          <a:pt x="3553488" y="164443"/>
                          <a:pt x="3922087" y="231687"/>
                          <a:pt x="3938548" y="101448"/>
                        </a:cubicBezTo>
                        <a:cubicBezTo>
                          <a:pt x="3551390" y="76967"/>
                          <a:pt x="3959133" y="232326"/>
                          <a:pt x="4823735" y="101448"/>
                        </a:cubicBezTo>
                        <a:cubicBezTo>
                          <a:pt x="5184321" y="61124"/>
                          <a:pt x="4969051" y="158808"/>
                          <a:pt x="5179342" y="457055"/>
                        </a:cubicBezTo>
                        <a:cubicBezTo>
                          <a:pt x="5183999" y="499067"/>
                          <a:pt x="5232635" y="599129"/>
                          <a:pt x="5179342" y="888512"/>
                        </a:cubicBezTo>
                        <a:cubicBezTo>
                          <a:pt x="5178660" y="1081421"/>
                          <a:pt x="5162962" y="1080789"/>
                          <a:pt x="5179342" y="1376865"/>
                        </a:cubicBezTo>
                        <a:cubicBezTo>
                          <a:pt x="5176900" y="1482433"/>
                          <a:pt x="5179067" y="1841556"/>
                          <a:pt x="5179342" y="1879441"/>
                        </a:cubicBezTo>
                        <a:cubicBezTo>
                          <a:pt x="5010987" y="2195617"/>
                          <a:pt x="5152307" y="2336085"/>
                          <a:pt x="4823735" y="2235048"/>
                        </a:cubicBezTo>
                        <a:cubicBezTo>
                          <a:pt x="5043085" y="2311162"/>
                          <a:pt x="4472802" y="1747840"/>
                          <a:pt x="4197627" y="2235048"/>
                        </a:cubicBezTo>
                        <a:cubicBezTo>
                          <a:pt x="3968542" y="2374190"/>
                          <a:pt x="4070849" y="2255087"/>
                          <a:pt x="3701059" y="2235048"/>
                        </a:cubicBezTo>
                        <a:cubicBezTo>
                          <a:pt x="3445387" y="2353059"/>
                          <a:pt x="3451015" y="2091008"/>
                          <a:pt x="3118131" y="2235048"/>
                        </a:cubicBezTo>
                        <a:cubicBezTo>
                          <a:pt x="2728888" y="2395171"/>
                          <a:pt x="2863811" y="2183009"/>
                          <a:pt x="2492023" y="2235048"/>
                        </a:cubicBezTo>
                        <a:cubicBezTo>
                          <a:pt x="2246944" y="2278946"/>
                          <a:pt x="2429800" y="2171816"/>
                          <a:pt x="2161924" y="2060387"/>
                        </a:cubicBezTo>
                        <a:cubicBezTo>
                          <a:pt x="1875615" y="2247848"/>
                          <a:pt x="1575506" y="2303481"/>
                          <a:pt x="1455706" y="2235048"/>
                        </a:cubicBezTo>
                        <a:cubicBezTo>
                          <a:pt x="1231218" y="2191600"/>
                          <a:pt x="1283037" y="2146964"/>
                          <a:pt x="1045497" y="2235048"/>
                        </a:cubicBezTo>
                        <a:cubicBezTo>
                          <a:pt x="800852" y="2195944"/>
                          <a:pt x="549893" y="2194758"/>
                          <a:pt x="505749" y="2235048"/>
                        </a:cubicBezTo>
                        <a:cubicBezTo>
                          <a:pt x="170222" y="2209047"/>
                          <a:pt x="120028" y="2228293"/>
                          <a:pt x="150142" y="1879441"/>
                        </a:cubicBezTo>
                        <a:cubicBezTo>
                          <a:pt x="194282" y="1594417"/>
                          <a:pt x="28765" y="1486593"/>
                          <a:pt x="150142" y="1419536"/>
                        </a:cubicBezTo>
                        <a:cubicBezTo>
                          <a:pt x="35631" y="1158499"/>
                          <a:pt x="138109" y="1051621"/>
                          <a:pt x="150142" y="973855"/>
                        </a:cubicBezTo>
                        <a:cubicBezTo>
                          <a:pt x="251775" y="653224"/>
                          <a:pt x="-31893" y="592824"/>
                          <a:pt x="150142" y="457055"/>
                        </a:cubicBezTo>
                        <a:close/>
                      </a:path>
                      <a:path w="5284870" h="2357341" fill="none" stroke="0" extrusionOk="0">
                        <a:moveTo>
                          <a:pt x="150142" y="457055"/>
                        </a:moveTo>
                        <a:cubicBezTo>
                          <a:pt x="289251" y="283658"/>
                          <a:pt x="99674" y="57090"/>
                          <a:pt x="505749" y="101448"/>
                        </a:cubicBezTo>
                        <a:cubicBezTo>
                          <a:pt x="561181" y="477025"/>
                          <a:pt x="926904" y="268183"/>
                          <a:pt x="1583919" y="255560"/>
                        </a:cubicBezTo>
                        <a:cubicBezTo>
                          <a:pt x="1847617" y="-121848"/>
                          <a:pt x="1418746" y="493898"/>
                          <a:pt x="1714785" y="101448"/>
                        </a:cubicBezTo>
                        <a:cubicBezTo>
                          <a:pt x="1924168" y="126699"/>
                          <a:pt x="1984051" y="155739"/>
                          <a:pt x="2124994" y="101448"/>
                        </a:cubicBezTo>
                        <a:cubicBezTo>
                          <a:pt x="2407106" y="113464"/>
                          <a:pt x="2412723" y="237961"/>
                          <a:pt x="2664742" y="101448"/>
                        </a:cubicBezTo>
                        <a:cubicBezTo>
                          <a:pt x="2860939" y="12717"/>
                          <a:pt x="2984692" y="94301"/>
                          <a:pt x="3074951" y="101448"/>
                        </a:cubicBezTo>
                        <a:cubicBezTo>
                          <a:pt x="3080650" y="201465"/>
                          <a:pt x="3344725" y="75959"/>
                          <a:pt x="3701059" y="101448"/>
                        </a:cubicBezTo>
                        <a:cubicBezTo>
                          <a:pt x="3976607" y="11903"/>
                          <a:pt x="3892712" y="121901"/>
                          <a:pt x="4240807" y="101448"/>
                        </a:cubicBezTo>
                        <a:cubicBezTo>
                          <a:pt x="4377374" y="129540"/>
                          <a:pt x="4752877" y="128816"/>
                          <a:pt x="4823735" y="101448"/>
                        </a:cubicBezTo>
                        <a:cubicBezTo>
                          <a:pt x="5107764" y="194450"/>
                          <a:pt x="5079661" y="351167"/>
                          <a:pt x="5179342" y="457055"/>
                        </a:cubicBezTo>
                        <a:cubicBezTo>
                          <a:pt x="5228823" y="703230"/>
                          <a:pt x="5122148" y="884400"/>
                          <a:pt x="5179342" y="945408"/>
                        </a:cubicBezTo>
                        <a:cubicBezTo>
                          <a:pt x="5249587" y="1110415"/>
                          <a:pt x="5238328" y="1137775"/>
                          <a:pt x="5179342" y="1433760"/>
                        </a:cubicBezTo>
                        <a:cubicBezTo>
                          <a:pt x="5130535" y="1566452"/>
                          <a:pt x="5041962" y="1680750"/>
                          <a:pt x="5179342" y="1879441"/>
                        </a:cubicBezTo>
                        <a:cubicBezTo>
                          <a:pt x="4969498" y="1986896"/>
                          <a:pt x="5030104" y="2101078"/>
                          <a:pt x="4823735" y="2235048"/>
                        </a:cubicBezTo>
                        <a:cubicBezTo>
                          <a:pt x="4691127" y="2135148"/>
                          <a:pt x="4578918" y="2143452"/>
                          <a:pt x="4240807" y="2235048"/>
                        </a:cubicBezTo>
                        <a:cubicBezTo>
                          <a:pt x="3979456" y="2240333"/>
                          <a:pt x="3950467" y="2222681"/>
                          <a:pt x="3657879" y="2235048"/>
                        </a:cubicBezTo>
                        <a:cubicBezTo>
                          <a:pt x="3557494" y="2401583"/>
                          <a:pt x="3338019" y="2003183"/>
                          <a:pt x="3031771" y="2235048"/>
                        </a:cubicBezTo>
                        <a:cubicBezTo>
                          <a:pt x="2726050" y="2286726"/>
                          <a:pt x="2800689" y="2193437"/>
                          <a:pt x="2492023" y="2235048"/>
                        </a:cubicBezTo>
                        <a:cubicBezTo>
                          <a:pt x="2405879" y="2365219"/>
                          <a:pt x="1908157" y="2150014"/>
                          <a:pt x="1909094" y="2235048"/>
                        </a:cubicBezTo>
                        <a:cubicBezTo>
                          <a:pt x="1750045" y="2101744"/>
                          <a:pt x="1678245" y="2135728"/>
                          <a:pt x="1282986" y="2235048"/>
                        </a:cubicBezTo>
                        <a:cubicBezTo>
                          <a:pt x="1176979" y="2124929"/>
                          <a:pt x="1007738" y="2231647"/>
                          <a:pt x="505749" y="2235048"/>
                        </a:cubicBezTo>
                        <a:cubicBezTo>
                          <a:pt x="451418" y="2396783"/>
                          <a:pt x="295606" y="1988364"/>
                          <a:pt x="150142" y="1879441"/>
                        </a:cubicBezTo>
                        <a:cubicBezTo>
                          <a:pt x="214292" y="1875823"/>
                          <a:pt x="139185" y="1702883"/>
                          <a:pt x="150142" y="1419536"/>
                        </a:cubicBezTo>
                        <a:cubicBezTo>
                          <a:pt x="-44818" y="1173451"/>
                          <a:pt x="513349" y="1221129"/>
                          <a:pt x="150142" y="945408"/>
                        </a:cubicBezTo>
                        <a:cubicBezTo>
                          <a:pt x="111553" y="702954"/>
                          <a:pt x="205746" y="529148"/>
                          <a:pt x="150142" y="457055"/>
                        </a:cubicBezTo>
                        <a:close/>
                      </a:path>
                      <a:path w="5284870" h="2357341" fill="none" stroke="0" extrusionOk="0">
                        <a:moveTo>
                          <a:pt x="150142" y="457055"/>
                        </a:moveTo>
                        <a:cubicBezTo>
                          <a:pt x="241369" y="178461"/>
                          <a:pt x="180359" y="65141"/>
                          <a:pt x="505749" y="101448"/>
                        </a:cubicBezTo>
                        <a:cubicBezTo>
                          <a:pt x="689046" y="-70153"/>
                          <a:pt x="776689" y="227304"/>
                          <a:pt x="1131857" y="101448"/>
                        </a:cubicBezTo>
                        <a:cubicBezTo>
                          <a:pt x="1318545" y="31180"/>
                          <a:pt x="1426357" y="31237"/>
                          <a:pt x="1714785" y="101448"/>
                        </a:cubicBezTo>
                        <a:cubicBezTo>
                          <a:pt x="1920619" y="7932"/>
                          <a:pt x="1888332" y="169518"/>
                          <a:pt x="2124994" y="101448"/>
                        </a:cubicBezTo>
                        <a:cubicBezTo>
                          <a:pt x="2086243" y="303580"/>
                          <a:pt x="2786927" y="468289"/>
                          <a:pt x="3229821" y="276109"/>
                        </a:cubicBezTo>
                        <a:cubicBezTo>
                          <a:pt x="3488077" y="159426"/>
                          <a:pt x="2932021" y="56653"/>
                          <a:pt x="3074951" y="101448"/>
                        </a:cubicBezTo>
                        <a:cubicBezTo>
                          <a:pt x="3093918" y="80495"/>
                          <a:pt x="3526672" y="58216"/>
                          <a:pt x="3701059" y="101448"/>
                        </a:cubicBezTo>
                        <a:cubicBezTo>
                          <a:pt x="4034530" y="-19721"/>
                          <a:pt x="3898248" y="252801"/>
                          <a:pt x="4240807" y="101448"/>
                        </a:cubicBezTo>
                        <a:cubicBezTo>
                          <a:pt x="4492781" y="95522"/>
                          <a:pt x="4565416" y="82363"/>
                          <a:pt x="4823735" y="101448"/>
                        </a:cubicBezTo>
                        <a:cubicBezTo>
                          <a:pt x="4929069" y="115987"/>
                          <a:pt x="5128729" y="347393"/>
                          <a:pt x="5179342" y="457055"/>
                        </a:cubicBezTo>
                        <a:cubicBezTo>
                          <a:pt x="5335494" y="614662"/>
                          <a:pt x="5208160" y="880709"/>
                          <a:pt x="5179342" y="945408"/>
                        </a:cubicBezTo>
                        <a:cubicBezTo>
                          <a:pt x="5246034" y="1034537"/>
                          <a:pt x="5037027" y="1256056"/>
                          <a:pt x="5179342" y="1433760"/>
                        </a:cubicBezTo>
                        <a:cubicBezTo>
                          <a:pt x="5150187" y="1655617"/>
                          <a:pt x="5161422" y="1679401"/>
                          <a:pt x="5179342" y="1879441"/>
                        </a:cubicBezTo>
                        <a:cubicBezTo>
                          <a:pt x="5181603" y="2199457"/>
                          <a:pt x="5092538" y="2193727"/>
                          <a:pt x="4823735" y="2235048"/>
                        </a:cubicBezTo>
                        <a:cubicBezTo>
                          <a:pt x="4669666" y="2165306"/>
                          <a:pt x="4386586" y="2248279"/>
                          <a:pt x="4240807" y="2235048"/>
                        </a:cubicBezTo>
                        <a:cubicBezTo>
                          <a:pt x="3931991" y="2244325"/>
                          <a:pt x="3926294" y="2238684"/>
                          <a:pt x="3657879" y="2235048"/>
                        </a:cubicBezTo>
                        <a:cubicBezTo>
                          <a:pt x="3368863" y="2274889"/>
                          <a:pt x="3339361" y="2196724"/>
                          <a:pt x="3031771" y="2235048"/>
                        </a:cubicBezTo>
                        <a:cubicBezTo>
                          <a:pt x="2898642" y="2134055"/>
                          <a:pt x="2760087" y="2272725"/>
                          <a:pt x="2492023" y="2235048"/>
                        </a:cubicBezTo>
                        <a:cubicBezTo>
                          <a:pt x="2251377" y="2205610"/>
                          <a:pt x="1967766" y="2127869"/>
                          <a:pt x="1909094" y="2235048"/>
                        </a:cubicBezTo>
                        <a:cubicBezTo>
                          <a:pt x="1681086" y="2461567"/>
                          <a:pt x="1612698" y="2069123"/>
                          <a:pt x="1282986" y="2235048"/>
                        </a:cubicBezTo>
                        <a:cubicBezTo>
                          <a:pt x="1133353" y="2136496"/>
                          <a:pt x="1024430" y="2270328"/>
                          <a:pt x="505749" y="2235048"/>
                        </a:cubicBezTo>
                        <a:cubicBezTo>
                          <a:pt x="428149" y="2410322"/>
                          <a:pt x="-4720" y="2079334"/>
                          <a:pt x="150142" y="1879441"/>
                        </a:cubicBezTo>
                        <a:cubicBezTo>
                          <a:pt x="249831" y="1625292"/>
                          <a:pt x="196558" y="1488482"/>
                          <a:pt x="150142" y="1419536"/>
                        </a:cubicBezTo>
                        <a:cubicBezTo>
                          <a:pt x="192394" y="1296059"/>
                          <a:pt x="63838" y="1102324"/>
                          <a:pt x="150142" y="945408"/>
                        </a:cubicBezTo>
                        <a:cubicBezTo>
                          <a:pt x="246148" y="825608"/>
                          <a:pt x="291777" y="643466"/>
                          <a:pt x="150142" y="457055"/>
                        </a:cubicBezTo>
                        <a:close/>
                      </a:path>
                      <a:path w="5284870" h="2357341" fill="none" stroke="0" extrusionOk="0">
                        <a:moveTo>
                          <a:pt x="150142" y="457055"/>
                        </a:moveTo>
                        <a:cubicBezTo>
                          <a:pt x="40480" y="84911"/>
                          <a:pt x="302258" y="82922"/>
                          <a:pt x="505749" y="101448"/>
                        </a:cubicBezTo>
                        <a:cubicBezTo>
                          <a:pt x="574801" y="125883"/>
                          <a:pt x="868015" y="334710"/>
                          <a:pt x="1131857" y="101448"/>
                        </a:cubicBezTo>
                        <a:cubicBezTo>
                          <a:pt x="1443841" y="61540"/>
                          <a:pt x="1472295" y="21512"/>
                          <a:pt x="1714785" y="101448"/>
                        </a:cubicBezTo>
                        <a:cubicBezTo>
                          <a:pt x="1880528" y="105172"/>
                          <a:pt x="1980518" y="152567"/>
                          <a:pt x="2124994" y="101448"/>
                        </a:cubicBezTo>
                        <a:cubicBezTo>
                          <a:pt x="2393763" y="139945"/>
                          <a:pt x="2461102" y="139804"/>
                          <a:pt x="2664742" y="101448"/>
                        </a:cubicBezTo>
                        <a:cubicBezTo>
                          <a:pt x="2873215" y="182706"/>
                          <a:pt x="2804622" y="221034"/>
                          <a:pt x="3074951" y="101448"/>
                        </a:cubicBezTo>
                        <a:cubicBezTo>
                          <a:pt x="3294691" y="120150"/>
                          <a:pt x="3525173" y="24154"/>
                          <a:pt x="3701059" y="101448"/>
                        </a:cubicBezTo>
                        <a:cubicBezTo>
                          <a:pt x="3955700" y="-131854"/>
                          <a:pt x="3885863" y="352501"/>
                          <a:pt x="4240807" y="101448"/>
                        </a:cubicBezTo>
                        <a:cubicBezTo>
                          <a:pt x="4567178" y="111214"/>
                          <a:pt x="4570136" y="125762"/>
                          <a:pt x="4823735" y="101448"/>
                        </a:cubicBezTo>
                        <a:cubicBezTo>
                          <a:pt x="5136198" y="127508"/>
                          <a:pt x="5336433" y="383060"/>
                          <a:pt x="5179342" y="457055"/>
                        </a:cubicBezTo>
                        <a:cubicBezTo>
                          <a:pt x="5170832" y="557315"/>
                          <a:pt x="5170629" y="888065"/>
                          <a:pt x="5179342" y="945408"/>
                        </a:cubicBezTo>
                        <a:cubicBezTo>
                          <a:pt x="5120612" y="1141691"/>
                          <a:pt x="5188115" y="1222800"/>
                          <a:pt x="5179342" y="1433760"/>
                        </a:cubicBezTo>
                        <a:cubicBezTo>
                          <a:pt x="5167793" y="1617969"/>
                          <a:pt x="5136706" y="1707041"/>
                          <a:pt x="5179342" y="1879441"/>
                        </a:cubicBezTo>
                        <a:cubicBezTo>
                          <a:pt x="5141335" y="2146232"/>
                          <a:pt x="4971880" y="2192375"/>
                          <a:pt x="4823735" y="2235048"/>
                        </a:cubicBezTo>
                        <a:cubicBezTo>
                          <a:pt x="4582517" y="2225104"/>
                          <a:pt x="4547728" y="2183313"/>
                          <a:pt x="4240807" y="2235048"/>
                        </a:cubicBezTo>
                        <a:cubicBezTo>
                          <a:pt x="3941371" y="2274919"/>
                          <a:pt x="3943542" y="2231115"/>
                          <a:pt x="3657879" y="2235048"/>
                        </a:cubicBezTo>
                        <a:cubicBezTo>
                          <a:pt x="3405847" y="2121962"/>
                          <a:pt x="3258062" y="2164252"/>
                          <a:pt x="3031771" y="2235048"/>
                        </a:cubicBezTo>
                        <a:cubicBezTo>
                          <a:pt x="2780063" y="2330442"/>
                          <a:pt x="2732751" y="2196512"/>
                          <a:pt x="2492023" y="2235048"/>
                        </a:cubicBezTo>
                        <a:cubicBezTo>
                          <a:pt x="2242417" y="2312882"/>
                          <a:pt x="1992883" y="2208208"/>
                          <a:pt x="1909094" y="2235048"/>
                        </a:cubicBezTo>
                        <a:cubicBezTo>
                          <a:pt x="1961239" y="2223902"/>
                          <a:pt x="1640190" y="2465230"/>
                          <a:pt x="1282986" y="2235048"/>
                        </a:cubicBezTo>
                        <a:cubicBezTo>
                          <a:pt x="1091036" y="2225269"/>
                          <a:pt x="1058094" y="2112686"/>
                          <a:pt x="598217" y="2091209"/>
                        </a:cubicBezTo>
                        <a:cubicBezTo>
                          <a:pt x="526054" y="2206641"/>
                          <a:pt x="120396" y="1949126"/>
                          <a:pt x="150142" y="1879441"/>
                        </a:cubicBezTo>
                        <a:cubicBezTo>
                          <a:pt x="184344" y="1722270"/>
                          <a:pt x="210887" y="1548020"/>
                          <a:pt x="150142" y="1419536"/>
                        </a:cubicBezTo>
                        <a:cubicBezTo>
                          <a:pt x="114840" y="1207436"/>
                          <a:pt x="223635" y="1115321"/>
                          <a:pt x="150142" y="945408"/>
                        </a:cubicBezTo>
                        <a:cubicBezTo>
                          <a:pt x="150974" y="702555"/>
                          <a:pt x="284930" y="796812"/>
                          <a:pt x="150142" y="457055"/>
                        </a:cubicBezTo>
                        <a:close/>
                      </a:path>
                      <a:path w="5284870" h="2357341" fill="none" stroke="0" extrusionOk="0">
                        <a:moveTo>
                          <a:pt x="150142" y="457055"/>
                        </a:moveTo>
                        <a:cubicBezTo>
                          <a:pt x="145815" y="185657"/>
                          <a:pt x="173356" y="137738"/>
                          <a:pt x="505749" y="101448"/>
                        </a:cubicBezTo>
                        <a:cubicBezTo>
                          <a:pt x="630515" y="86444"/>
                          <a:pt x="869521" y="236835"/>
                          <a:pt x="1131857" y="101448"/>
                        </a:cubicBezTo>
                        <a:cubicBezTo>
                          <a:pt x="1417357" y="39325"/>
                          <a:pt x="1465520" y="35734"/>
                          <a:pt x="1714785" y="101448"/>
                        </a:cubicBezTo>
                        <a:cubicBezTo>
                          <a:pt x="1846452" y="78066"/>
                          <a:pt x="1951128" y="120817"/>
                          <a:pt x="2124994" y="101448"/>
                        </a:cubicBezTo>
                        <a:cubicBezTo>
                          <a:pt x="2346058" y="108670"/>
                          <a:pt x="2422858" y="117714"/>
                          <a:pt x="2664742" y="101448"/>
                        </a:cubicBezTo>
                        <a:cubicBezTo>
                          <a:pt x="2907213" y="58606"/>
                          <a:pt x="2812107" y="248913"/>
                          <a:pt x="3074951" y="101448"/>
                        </a:cubicBezTo>
                        <a:cubicBezTo>
                          <a:pt x="3153489" y="184419"/>
                          <a:pt x="3509930" y="55502"/>
                          <a:pt x="3701059" y="101448"/>
                        </a:cubicBezTo>
                        <a:cubicBezTo>
                          <a:pt x="3908403" y="-54524"/>
                          <a:pt x="4063530" y="195734"/>
                          <a:pt x="4240807" y="101448"/>
                        </a:cubicBezTo>
                        <a:cubicBezTo>
                          <a:pt x="4597767" y="-34703"/>
                          <a:pt x="4583542" y="121988"/>
                          <a:pt x="4823735" y="101448"/>
                        </a:cubicBezTo>
                        <a:cubicBezTo>
                          <a:pt x="4997784" y="224025"/>
                          <a:pt x="5248075" y="388842"/>
                          <a:pt x="5179342" y="457055"/>
                        </a:cubicBezTo>
                        <a:cubicBezTo>
                          <a:pt x="5159724" y="550613"/>
                          <a:pt x="5165051" y="714260"/>
                          <a:pt x="5179342" y="945408"/>
                        </a:cubicBezTo>
                        <a:cubicBezTo>
                          <a:pt x="5211908" y="1135164"/>
                          <a:pt x="5172641" y="1175059"/>
                          <a:pt x="5179342" y="1433760"/>
                        </a:cubicBezTo>
                        <a:cubicBezTo>
                          <a:pt x="5154493" y="1659168"/>
                          <a:pt x="5111859" y="1653322"/>
                          <a:pt x="5179342" y="1879441"/>
                        </a:cubicBezTo>
                        <a:cubicBezTo>
                          <a:pt x="5133162" y="2056546"/>
                          <a:pt x="4921698" y="2191658"/>
                          <a:pt x="4823735" y="2235048"/>
                        </a:cubicBezTo>
                        <a:cubicBezTo>
                          <a:pt x="4507462" y="2239618"/>
                          <a:pt x="4479322" y="2150422"/>
                          <a:pt x="4240807" y="2235048"/>
                        </a:cubicBezTo>
                        <a:cubicBezTo>
                          <a:pt x="3936539" y="2250486"/>
                          <a:pt x="3949018" y="2218008"/>
                          <a:pt x="3657879" y="2235048"/>
                        </a:cubicBezTo>
                        <a:cubicBezTo>
                          <a:pt x="3371215" y="2235161"/>
                          <a:pt x="3300377" y="2275191"/>
                          <a:pt x="3031771" y="2235048"/>
                        </a:cubicBezTo>
                        <a:cubicBezTo>
                          <a:pt x="2759049" y="2246027"/>
                          <a:pt x="2716779" y="2221631"/>
                          <a:pt x="2492023" y="2235048"/>
                        </a:cubicBezTo>
                        <a:cubicBezTo>
                          <a:pt x="2223578" y="2225582"/>
                          <a:pt x="1991863" y="2225503"/>
                          <a:pt x="1909094" y="2235048"/>
                        </a:cubicBezTo>
                        <a:cubicBezTo>
                          <a:pt x="1770809" y="2023189"/>
                          <a:pt x="1503680" y="2273066"/>
                          <a:pt x="1282986" y="2235048"/>
                        </a:cubicBezTo>
                        <a:cubicBezTo>
                          <a:pt x="1015227" y="2035480"/>
                          <a:pt x="472291" y="1918868"/>
                          <a:pt x="259170" y="2091210"/>
                        </a:cubicBezTo>
                        <a:cubicBezTo>
                          <a:pt x="158838" y="2077085"/>
                          <a:pt x="116268" y="2032907"/>
                          <a:pt x="150142" y="1879441"/>
                        </a:cubicBezTo>
                        <a:cubicBezTo>
                          <a:pt x="160064" y="1698224"/>
                          <a:pt x="112798" y="1574599"/>
                          <a:pt x="150142" y="1419536"/>
                        </a:cubicBezTo>
                        <a:cubicBezTo>
                          <a:pt x="108806" y="1250609"/>
                          <a:pt x="208094" y="1137479"/>
                          <a:pt x="150142" y="945408"/>
                        </a:cubicBezTo>
                        <a:cubicBezTo>
                          <a:pt x="15781" y="738759"/>
                          <a:pt x="395789" y="811258"/>
                          <a:pt x="150142" y="457055"/>
                        </a:cubicBezTo>
                        <a:close/>
                      </a:path>
                      <a:path w="5284870" h="2357341" fill="none" stroke="0" extrusionOk="0">
                        <a:moveTo>
                          <a:pt x="150142" y="457055"/>
                        </a:moveTo>
                        <a:cubicBezTo>
                          <a:pt x="64331" y="252012"/>
                          <a:pt x="212844" y="180541"/>
                          <a:pt x="505749" y="101448"/>
                        </a:cubicBezTo>
                        <a:cubicBezTo>
                          <a:pt x="724617" y="201853"/>
                          <a:pt x="1014487" y="310892"/>
                          <a:pt x="1131857" y="101448"/>
                        </a:cubicBezTo>
                        <a:cubicBezTo>
                          <a:pt x="1445950" y="84080"/>
                          <a:pt x="1480442" y="25214"/>
                          <a:pt x="1714785" y="101448"/>
                        </a:cubicBezTo>
                        <a:cubicBezTo>
                          <a:pt x="1904754" y="38614"/>
                          <a:pt x="1944805" y="126369"/>
                          <a:pt x="2124994" y="101448"/>
                        </a:cubicBezTo>
                        <a:cubicBezTo>
                          <a:pt x="2277971" y="174767"/>
                          <a:pt x="2387075" y="98755"/>
                          <a:pt x="2664742" y="101448"/>
                        </a:cubicBezTo>
                        <a:cubicBezTo>
                          <a:pt x="2883701" y="172378"/>
                          <a:pt x="2858652" y="284762"/>
                          <a:pt x="3074951" y="101448"/>
                        </a:cubicBezTo>
                        <a:cubicBezTo>
                          <a:pt x="3242172" y="195674"/>
                          <a:pt x="3338377" y="285788"/>
                          <a:pt x="3701059" y="101448"/>
                        </a:cubicBezTo>
                        <a:cubicBezTo>
                          <a:pt x="3954552" y="85629"/>
                          <a:pt x="4062023" y="296328"/>
                          <a:pt x="4240807" y="101448"/>
                        </a:cubicBezTo>
                        <a:cubicBezTo>
                          <a:pt x="4598665" y="34729"/>
                          <a:pt x="4475651" y="290136"/>
                          <a:pt x="4823735" y="101448"/>
                        </a:cubicBezTo>
                        <a:cubicBezTo>
                          <a:pt x="4944889" y="220457"/>
                          <a:pt x="5310030" y="346530"/>
                          <a:pt x="5179342" y="457055"/>
                        </a:cubicBezTo>
                        <a:cubicBezTo>
                          <a:pt x="5256915" y="522868"/>
                          <a:pt x="5117929" y="833817"/>
                          <a:pt x="5179342" y="945408"/>
                        </a:cubicBezTo>
                        <a:cubicBezTo>
                          <a:pt x="5187967" y="1124446"/>
                          <a:pt x="5196934" y="1176472"/>
                          <a:pt x="5179342" y="1433760"/>
                        </a:cubicBezTo>
                        <a:cubicBezTo>
                          <a:pt x="5154234" y="1634550"/>
                          <a:pt x="5133174" y="1664618"/>
                          <a:pt x="5179342" y="1879441"/>
                        </a:cubicBezTo>
                        <a:cubicBezTo>
                          <a:pt x="5074363" y="2004838"/>
                          <a:pt x="4914855" y="2294509"/>
                          <a:pt x="4823735" y="2235048"/>
                        </a:cubicBezTo>
                        <a:cubicBezTo>
                          <a:pt x="4539698" y="2237449"/>
                          <a:pt x="4433000" y="2215754"/>
                          <a:pt x="4240807" y="2235048"/>
                        </a:cubicBezTo>
                        <a:cubicBezTo>
                          <a:pt x="3920350" y="2253478"/>
                          <a:pt x="3941618" y="2226142"/>
                          <a:pt x="3657879" y="2235048"/>
                        </a:cubicBezTo>
                        <a:cubicBezTo>
                          <a:pt x="3386059" y="2210492"/>
                          <a:pt x="3332359" y="2206013"/>
                          <a:pt x="3031771" y="2235048"/>
                        </a:cubicBezTo>
                        <a:cubicBezTo>
                          <a:pt x="2751570" y="2241525"/>
                          <a:pt x="2703065" y="2217598"/>
                          <a:pt x="2492023" y="2235048"/>
                        </a:cubicBezTo>
                        <a:cubicBezTo>
                          <a:pt x="2260330" y="2222106"/>
                          <a:pt x="2132814" y="2178057"/>
                          <a:pt x="1909094" y="2235048"/>
                        </a:cubicBezTo>
                        <a:cubicBezTo>
                          <a:pt x="1757415" y="2019808"/>
                          <a:pt x="1574422" y="2493465"/>
                          <a:pt x="1282986" y="2235048"/>
                        </a:cubicBezTo>
                        <a:cubicBezTo>
                          <a:pt x="1149742" y="2158122"/>
                          <a:pt x="877266" y="2269992"/>
                          <a:pt x="505749" y="2235048"/>
                        </a:cubicBezTo>
                        <a:cubicBezTo>
                          <a:pt x="401050" y="2374010"/>
                          <a:pt x="73823" y="2042354"/>
                          <a:pt x="150142" y="1879441"/>
                        </a:cubicBezTo>
                        <a:cubicBezTo>
                          <a:pt x="208176" y="1586174"/>
                          <a:pt x="162625" y="1518821"/>
                          <a:pt x="150142" y="1419536"/>
                        </a:cubicBezTo>
                        <a:cubicBezTo>
                          <a:pt x="55869" y="1217744"/>
                          <a:pt x="121967" y="1087462"/>
                          <a:pt x="150142" y="945408"/>
                        </a:cubicBezTo>
                        <a:cubicBezTo>
                          <a:pt x="78942" y="877304"/>
                          <a:pt x="259495" y="890498"/>
                          <a:pt x="150142" y="457055"/>
                        </a:cubicBezTo>
                        <a:close/>
                      </a:path>
                      <a:path w="5284870" h="2357341" fill="none" stroke="0" extrusionOk="0">
                        <a:moveTo>
                          <a:pt x="150142" y="457055"/>
                        </a:moveTo>
                        <a:cubicBezTo>
                          <a:pt x="20894" y="172597"/>
                          <a:pt x="167097" y="134473"/>
                          <a:pt x="505749" y="101448"/>
                        </a:cubicBezTo>
                        <a:cubicBezTo>
                          <a:pt x="744819" y="150822"/>
                          <a:pt x="961118" y="395121"/>
                          <a:pt x="1131857" y="101448"/>
                        </a:cubicBezTo>
                        <a:cubicBezTo>
                          <a:pt x="1453907" y="75106"/>
                          <a:pt x="1481892" y="35647"/>
                          <a:pt x="1714785" y="101448"/>
                        </a:cubicBezTo>
                        <a:cubicBezTo>
                          <a:pt x="1899037" y="72224"/>
                          <a:pt x="1963313" y="104122"/>
                          <a:pt x="2124994" y="101448"/>
                        </a:cubicBezTo>
                        <a:cubicBezTo>
                          <a:pt x="2328115" y="141955"/>
                          <a:pt x="2423694" y="73155"/>
                          <a:pt x="2664742" y="101448"/>
                        </a:cubicBezTo>
                        <a:cubicBezTo>
                          <a:pt x="2904765" y="182109"/>
                          <a:pt x="2865816" y="277087"/>
                          <a:pt x="3074951" y="101448"/>
                        </a:cubicBezTo>
                        <a:cubicBezTo>
                          <a:pt x="3165159" y="192861"/>
                          <a:pt x="3364139" y="204087"/>
                          <a:pt x="3701059" y="101448"/>
                        </a:cubicBezTo>
                        <a:cubicBezTo>
                          <a:pt x="3977334" y="11338"/>
                          <a:pt x="3996787" y="232801"/>
                          <a:pt x="4240807" y="101448"/>
                        </a:cubicBezTo>
                        <a:cubicBezTo>
                          <a:pt x="4616607" y="-89587"/>
                          <a:pt x="4478231" y="383842"/>
                          <a:pt x="4823735" y="101448"/>
                        </a:cubicBezTo>
                        <a:cubicBezTo>
                          <a:pt x="5046788" y="311496"/>
                          <a:pt x="5380078" y="330182"/>
                          <a:pt x="5179342" y="457055"/>
                        </a:cubicBezTo>
                        <a:cubicBezTo>
                          <a:pt x="5244615" y="493036"/>
                          <a:pt x="5096871" y="771848"/>
                          <a:pt x="5179342" y="945408"/>
                        </a:cubicBezTo>
                        <a:cubicBezTo>
                          <a:pt x="5155139" y="1135133"/>
                          <a:pt x="5198878" y="1164671"/>
                          <a:pt x="5179342" y="1433760"/>
                        </a:cubicBezTo>
                        <a:cubicBezTo>
                          <a:pt x="5145461" y="1628919"/>
                          <a:pt x="5138528" y="1649905"/>
                          <a:pt x="5179342" y="1879441"/>
                        </a:cubicBezTo>
                        <a:cubicBezTo>
                          <a:pt x="5088400" y="2007103"/>
                          <a:pt x="4927260" y="2265788"/>
                          <a:pt x="4823735" y="2235048"/>
                        </a:cubicBezTo>
                        <a:cubicBezTo>
                          <a:pt x="4520483" y="2231028"/>
                          <a:pt x="4427725" y="2180048"/>
                          <a:pt x="4240807" y="2235048"/>
                        </a:cubicBezTo>
                        <a:cubicBezTo>
                          <a:pt x="3893579" y="2213993"/>
                          <a:pt x="3698906" y="2062020"/>
                          <a:pt x="3359928" y="2122032"/>
                        </a:cubicBezTo>
                        <a:cubicBezTo>
                          <a:pt x="3087887" y="2018333"/>
                          <a:pt x="3186962" y="2200791"/>
                          <a:pt x="3031771" y="2235048"/>
                        </a:cubicBezTo>
                        <a:cubicBezTo>
                          <a:pt x="2876197" y="2248383"/>
                          <a:pt x="2706131" y="2231238"/>
                          <a:pt x="2492023" y="2235048"/>
                        </a:cubicBezTo>
                        <a:cubicBezTo>
                          <a:pt x="2220140" y="2285545"/>
                          <a:pt x="2095670" y="2178764"/>
                          <a:pt x="1909094" y="2235048"/>
                        </a:cubicBezTo>
                        <a:cubicBezTo>
                          <a:pt x="1864896" y="2015740"/>
                          <a:pt x="1473588" y="2584907"/>
                          <a:pt x="1282986" y="2235048"/>
                        </a:cubicBezTo>
                        <a:cubicBezTo>
                          <a:pt x="1083282" y="2135803"/>
                          <a:pt x="821717" y="2231731"/>
                          <a:pt x="505749" y="2235048"/>
                        </a:cubicBezTo>
                        <a:cubicBezTo>
                          <a:pt x="384014" y="2338954"/>
                          <a:pt x="31835" y="1965419"/>
                          <a:pt x="150142" y="1879441"/>
                        </a:cubicBezTo>
                        <a:cubicBezTo>
                          <a:pt x="185480" y="1577853"/>
                          <a:pt x="148409" y="1483468"/>
                          <a:pt x="150142" y="1419536"/>
                        </a:cubicBezTo>
                        <a:cubicBezTo>
                          <a:pt x="7545" y="1318842"/>
                          <a:pt x="153476" y="1127077"/>
                          <a:pt x="150142" y="945408"/>
                        </a:cubicBezTo>
                        <a:cubicBezTo>
                          <a:pt x="-6040" y="846136"/>
                          <a:pt x="277372" y="798276"/>
                          <a:pt x="150142" y="457055"/>
                        </a:cubicBezTo>
                        <a:close/>
                      </a:path>
                      <a:path w="5284870" h="2357341" fill="none" stroke="0" extrusionOk="0">
                        <a:moveTo>
                          <a:pt x="150142" y="457055"/>
                        </a:moveTo>
                        <a:cubicBezTo>
                          <a:pt x="40425" y="187530"/>
                          <a:pt x="195083" y="181092"/>
                          <a:pt x="505749" y="101448"/>
                        </a:cubicBezTo>
                        <a:cubicBezTo>
                          <a:pt x="729081" y="242703"/>
                          <a:pt x="974602" y="376870"/>
                          <a:pt x="1131857" y="101448"/>
                        </a:cubicBezTo>
                        <a:cubicBezTo>
                          <a:pt x="1446440" y="71732"/>
                          <a:pt x="1477465" y="37809"/>
                          <a:pt x="1714785" y="101448"/>
                        </a:cubicBezTo>
                        <a:cubicBezTo>
                          <a:pt x="1886465" y="50100"/>
                          <a:pt x="1969881" y="94601"/>
                          <a:pt x="2124994" y="101448"/>
                        </a:cubicBezTo>
                        <a:cubicBezTo>
                          <a:pt x="2338136" y="186919"/>
                          <a:pt x="2405414" y="39374"/>
                          <a:pt x="2664742" y="101448"/>
                        </a:cubicBezTo>
                        <a:cubicBezTo>
                          <a:pt x="2923911" y="176005"/>
                          <a:pt x="2877309" y="329305"/>
                          <a:pt x="3074951" y="101448"/>
                        </a:cubicBezTo>
                        <a:cubicBezTo>
                          <a:pt x="3171995" y="238121"/>
                          <a:pt x="3367254" y="212969"/>
                          <a:pt x="3701059" y="101448"/>
                        </a:cubicBezTo>
                        <a:cubicBezTo>
                          <a:pt x="4009086" y="-66713"/>
                          <a:pt x="4018974" y="276690"/>
                          <a:pt x="4240807" y="101448"/>
                        </a:cubicBezTo>
                        <a:cubicBezTo>
                          <a:pt x="4522955" y="-110499"/>
                          <a:pt x="4470432" y="371325"/>
                          <a:pt x="4823735" y="101448"/>
                        </a:cubicBezTo>
                        <a:cubicBezTo>
                          <a:pt x="5033877" y="302521"/>
                          <a:pt x="5441118" y="281815"/>
                          <a:pt x="5179342" y="457055"/>
                        </a:cubicBezTo>
                        <a:cubicBezTo>
                          <a:pt x="5268799" y="450803"/>
                          <a:pt x="5071050" y="775472"/>
                          <a:pt x="5179342" y="945408"/>
                        </a:cubicBezTo>
                        <a:cubicBezTo>
                          <a:pt x="5155005" y="1136165"/>
                          <a:pt x="5211398" y="1147843"/>
                          <a:pt x="5179342" y="1433760"/>
                        </a:cubicBezTo>
                        <a:cubicBezTo>
                          <a:pt x="5150079" y="1625146"/>
                          <a:pt x="5139405" y="1646460"/>
                          <a:pt x="5179342" y="1879441"/>
                        </a:cubicBezTo>
                        <a:cubicBezTo>
                          <a:pt x="5094707" y="1988926"/>
                          <a:pt x="4892309" y="2237862"/>
                          <a:pt x="4823735" y="2235048"/>
                        </a:cubicBezTo>
                        <a:cubicBezTo>
                          <a:pt x="4533376" y="2238677"/>
                          <a:pt x="4427081" y="2194195"/>
                          <a:pt x="4240807" y="2235048"/>
                        </a:cubicBezTo>
                        <a:cubicBezTo>
                          <a:pt x="3928717" y="2254365"/>
                          <a:pt x="3949862" y="2229906"/>
                          <a:pt x="3657879" y="2235048"/>
                        </a:cubicBezTo>
                        <a:cubicBezTo>
                          <a:pt x="3388312" y="2160374"/>
                          <a:pt x="3364168" y="2246451"/>
                          <a:pt x="3031771" y="2235048"/>
                        </a:cubicBezTo>
                        <a:cubicBezTo>
                          <a:pt x="2748931" y="2238665"/>
                          <a:pt x="2713450" y="2230985"/>
                          <a:pt x="2492023" y="2235048"/>
                        </a:cubicBezTo>
                        <a:cubicBezTo>
                          <a:pt x="2192728" y="2285660"/>
                          <a:pt x="2134226" y="2201869"/>
                          <a:pt x="1909094" y="2235048"/>
                        </a:cubicBezTo>
                        <a:cubicBezTo>
                          <a:pt x="1848086" y="1928893"/>
                          <a:pt x="1445412" y="2588844"/>
                          <a:pt x="1282986" y="2235048"/>
                        </a:cubicBezTo>
                        <a:cubicBezTo>
                          <a:pt x="1088036" y="2116040"/>
                          <a:pt x="824430" y="2152138"/>
                          <a:pt x="505749" y="2235048"/>
                        </a:cubicBezTo>
                        <a:cubicBezTo>
                          <a:pt x="419129" y="2338629"/>
                          <a:pt x="27509" y="1923757"/>
                          <a:pt x="150142" y="1879441"/>
                        </a:cubicBezTo>
                        <a:cubicBezTo>
                          <a:pt x="189956" y="1584151"/>
                          <a:pt x="149658" y="1489501"/>
                          <a:pt x="150142" y="1419536"/>
                        </a:cubicBezTo>
                        <a:cubicBezTo>
                          <a:pt x="-8390" y="1285619"/>
                          <a:pt x="157260" y="1131983"/>
                          <a:pt x="150142" y="945408"/>
                        </a:cubicBezTo>
                        <a:cubicBezTo>
                          <a:pt x="-135574" y="896928"/>
                          <a:pt x="300000" y="849121"/>
                          <a:pt x="150142" y="457055"/>
                        </a:cubicBezTo>
                        <a:close/>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noProof="0" dirty="0" err="1" smtClean="0">
                <a:solidFill>
                  <a:srgbClr val="0000FF"/>
                </a:solidFill>
                <a:latin typeface="#9Slide01 Tieu de ngan" panose="00000700000000000000" pitchFamily="2" charset="0"/>
              </a:rPr>
              <a:t>Đóng</a:t>
            </a:r>
            <a:r>
              <a:rPr lang="en-US" sz="4800" kern="0" noProof="0" dirty="0" smtClean="0">
                <a:solidFill>
                  <a:srgbClr val="0000FF"/>
                </a:solidFill>
                <a:latin typeface="#9Slide01 Tieu de ngan" panose="00000700000000000000" pitchFamily="2" charset="0"/>
              </a:rPr>
              <a:t> </a:t>
            </a:r>
            <a:r>
              <a:rPr lang="en-US" sz="4800" kern="0" noProof="0" dirty="0" err="1" smtClean="0">
                <a:solidFill>
                  <a:srgbClr val="0000FF"/>
                </a:solidFill>
                <a:latin typeface="#9Slide01 Tieu de ngan" panose="00000700000000000000" pitchFamily="2" charset="0"/>
              </a:rPr>
              <a:t>vai</a:t>
            </a:r>
            <a:r>
              <a:rPr lang="en-US" sz="4800" kern="0" noProof="0" dirty="0" smtClean="0">
                <a:solidFill>
                  <a:srgbClr val="0000FF"/>
                </a:solidFill>
                <a:latin typeface="#9Slide01 Tieu de ngan" panose="00000700000000000000" pitchFamily="2" charset="0"/>
              </a:rPr>
              <a:t> </a:t>
            </a:r>
            <a:endParaRPr kumimoji="0" lang="en-US" sz="4800" b="0" i="0" u="none" strike="noStrike" kern="0" cap="none" spc="0" normalizeH="0" baseline="0" noProof="0" dirty="0">
              <a:ln>
                <a:noFill/>
              </a:ln>
              <a:solidFill>
                <a:srgbClr val="0000FF"/>
              </a:solidFill>
              <a:effectLst/>
              <a:uLnTx/>
              <a:uFillTx/>
              <a:latin typeface="#9Slide01 Tieu de ngan" panose="00000700000000000000" pitchFamily="2" charset="0"/>
              <a:ea typeface="+mn-ea"/>
              <a:cs typeface="+mn-cs"/>
            </a:endParaRPr>
          </a:p>
        </p:txBody>
      </p:sp>
      <p:sp>
        <p:nvSpPr>
          <p:cNvPr id="9" name="Hộp Văn bản 4">
            <a:extLst>
              <a:ext uri="{FF2B5EF4-FFF2-40B4-BE49-F238E27FC236}">
                <a16:creationId xmlns:a16="http://schemas.microsoft.com/office/drawing/2014/main" xmlns="" id="{409EB90E-B1F9-4B8C-8BC6-D27F5A8BEAD2}"/>
              </a:ext>
            </a:extLst>
          </p:cNvPr>
          <p:cNvSpPr txBox="1"/>
          <p:nvPr/>
        </p:nvSpPr>
        <p:spPr>
          <a:xfrm>
            <a:off x="446860" y="727143"/>
            <a:ext cx="8423694" cy="3647152"/>
          </a:xfrm>
          <a:prstGeom prst="rect">
            <a:avLst/>
          </a:prstGeom>
          <a:solidFill>
            <a:srgbClr val="333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chemeClr val="bg1"/>
                </a:solidFill>
                <a:effectLst/>
                <a:uLnTx/>
                <a:uFillTx/>
                <a:latin typeface="#9Slide05 Claudia" pitchFamily="2" charset="0"/>
              </a:rPr>
              <a:t>       </a:t>
            </a:r>
            <a:r>
              <a:rPr kumimoji="0" lang="vi-VN" sz="3300" b="0" i="0" u="none" strike="noStrike" kern="1200" cap="none" spc="0" normalizeH="0" baseline="0" noProof="0" dirty="0">
                <a:ln>
                  <a:noFill/>
                </a:ln>
                <a:solidFill>
                  <a:schemeClr val="bg1"/>
                </a:solidFill>
                <a:effectLst/>
                <a:uLnTx/>
                <a:uFillTx/>
                <a:latin typeface="#9Slide02 Noi dung rat dai" panose="02000000000000000000" pitchFamily="2" charset="0"/>
                <a:ea typeface="#9Slide02 Noi dung rat dai" panose="02000000000000000000" pitchFamily="2" charset="0"/>
              </a:rPr>
              <a:t>Nhiệm vụ </a:t>
            </a:r>
            <a:r>
              <a:rPr kumimoji="0" lang="en-US" sz="3300" b="0" i="0" u="none" strike="noStrike" kern="1200" cap="none" spc="0" normalizeH="0" baseline="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Dựa </a:t>
            </a:r>
            <a:r>
              <a:rPr kumimoji="0" lang="vi-VN" sz="3300" b="0" i="0" u="none" strike="noStrike" kern="1200" cap="none" spc="0" normalizeH="0" baseline="0" noProof="0" dirty="0">
                <a:ln>
                  <a:noFill/>
                </a:ln>
                <a:solidFill>
                  <a:schemeClr val="bg1"/>
                </a:solidFill>
                <a:effectLst/>
                <a:uLnTx/>
                <a:uFillTx/>
                <a:latin typeface="#9Slide02 Noi dung rat dai" panose="02000000000000000000" pitchFamily="2" charset="0"/>
                <a:ea typeface="#9Slide02 Noi dung rat dai" panose="02000000000000000000" pitchFamily="2" charset="0"/>
              </a:rPr>
              <a:t>vào thông tin SGK</a:t>
            </a:r>
            <a:r>
              <a:rPr kumimoji="0" lang="vi-VN" sz="3300" b="0" i="0" u="none" strike="noStrike" kern="1200" cap="none" spc="0" normalizeH="0" baseline="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a:t>
            </a:r>
            <a:r>
              <a:rPr kumimoji="0" lang="en-US" sz="3300" b="0" i="0" u="none" strike="noStrike" kern="1200" cap="none" spc="0" normalizeH="0" baseline="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 </a:t>
            </a:r>
            <a:r>
              <a:rPr kumimoji="0" lang="en-US" sz="3300" b="0" i="0" u="none" strike="noStrike" kern="1200" cap="none" spc="0" normalizeH="0" baseline="0" noProof="0" dirty="0" err="1" smtClean="0">
                <a:ln>
                  <a:noFill/>
                </a:ln>
                <a:solidFill>
                  <a:schemeClr val="bg1"/>
                </a:solidFill>
                <a:effectLst/>
                <a:uLnTx/>
                <a:uFillTx/>
                <a:latin typeface="#9Slide02 Noi dung rat dai" panose="02000000000000000000" pitchFamily="2" charset="0"/>
                <a:ea typeface="#9Slide02 Noi dung rat dai" panose="02000000000000000000" pitchFamily="2" charset="0"/>
              </a:rPr>
              <a:t>Hình</a:t>
            </a:r>
            <a:r>
              <a:rPr kumimoji="0" lang="en-US" sz="3300" b="0" i="0" u="none" strike="noStrike" kern="1200" cap="none" spc="0" normalizeH="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 6.3, </a:t>
            </a:r>
            <a:r>
              <a:rPr kumimoji="0" lang="en-US" sz="3300" b="0" i="0" u="none" strike="noStrike" kern="1200" cap="none" spc="0" normalizeH="0" noProof="0" dirty="0" err="1" smtClean="0">
                <a:ln>
                  <a:noFill/>
                </a:ln>
                <a:solidFill>
                  <a:schemeClr val="bg1"/>
                </a:solidFill>
                <a:effectLst/>
                <a:uLnTx/>
                <a:uFillTx/>
                <a:latin typeface="#9Slide02 Noi dung rat dai" panose="02000000000000000000" pitchFamily="2" charset="0"/>
                <a:ea typeface="#9Slide02 Noi dung rat dai" panose="02000000000000000000" pitchFamily="2" charset="0"/>
              </a:rPr>
              <a:t>bảng</a:t>
            </a:r>
            <a:r>
              <a:rPr kumimoji="0" lang="en-US" sz="3300" b="0" i="0" u="none" strike="noStrike" kern="1200" cap="none" spc="0" normalizeH="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 34.1</a:t>
            </a:r>
            <a:r>
              <a:rPr kumimoji="0" lang="vi-VN" sz="3300" b="0" i="0" u="none" strike="noStrike" kern="1200" cap="none" spc="0" normalizeH="0" baseline="0" noProof="0" dirty="0" smtClean="0">
                <a:ln>
                  <a:noFill/>
                </a:ln>
                <a:solidFill>
                  <a:schemeClr val="bg1"/>
                </a:solidFill>
                <a:effectLst/>
                <a:uLnTx/>
                <a:uFillTx/>
                <a:latin typeface="#9Slide02 Noi dung rat dai" panose="02000000000000000000" pitchFamily="2" charset="0"/>
                <a:ea typeface="#9Slide02 Noi dung rat dai" panose="02000000000000000000" pitchFamily="2" charset="0"/>
              </a:rPr>
              <a:t> hãy </a:t>
            </a:r>
            <a:r>
              <a:rPr lang="en-US" sz="3300" dirty="0" err="1" smtClean="0">
                <a:solidFill>
                  <a:schemeClr val="bg1"/>
                </a:solidFill>
                <a:latin typeface="#9Slide02 Noi dung rat dai" panose="02000000000000000000" pitchFamily="2" charset="0"/>
                <a:ea typeface="#9Slide02 Noi dung rat dai" panose="02000000000000000000" pitchFamily="2" charset="0"/>
              </a:rPr>
              <a:t>đóng</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vai</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là</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một</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hệ</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thống</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sông</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và</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giới</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thiệu</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về</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hệ</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thống</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sông</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đó</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theo</a:t>
            </a:r>
            <a:r>
              <a:rPr lang="en-US" sz="3300" dirty="0" smtClean="0">
                <a:solidFill>
                  <a:schemeClr val="bg1"/>
                </a:solidFill>
                <a:latin typeface="#9Slide02 Noi dung rat dai" panose="02000000000000000000" pitchFamily="2" charset="0"/>
                <a:ea typeface="#9Slide02 Noi dung rat dai" panose="02000000000000000000" pitchFamily="2" charset="0"/>
              </a:rPr>
              <a:t> </a:t>
            </a:r>
            <a:r>
              <a:rPr lang="en-US" sz="3300" dirty="0" err="1" smtClean="0">
                <a:solidFill>
                  <a:schemeClr val="bg1"/>
                </a:solidFill>
                <a:latin typeface="#9Slide02 Noi dung rat dai" panose="02000000000000000000" pitchFamily="2" charset="0"/>
                <a:ea typeface="#9Slide02 Noi dung rat dai" panose="02000000000000000000" pitchFamily="2" charset="0"/>
              </a:rPr>
              <a:t>gợi</a:t>
            </a:r>
            <a:r>
              <a:rPr lang="en-US" sz="3300" dirty="0" smtClean="0">
                <a:solidFill>
                  <a:schemeClr val="bg1"/>
                </a:solidFill>
                <a:latin typeface="#9Slide02 Noi dung rat dai" panose="02000000000000000000" pitchFamily="2" charset="0"/>
                <a:ea typeface="#9Slide02 Noi dung rat dai" panose="02000000000000000000" pitchFamily="2" charset="0"/>
              </a:rPr>
              <a:t> ý </a:t>
            </a:r>
            <a:r>
              <a:rPr lang="en-US" sz="3300" dirty="0" err="1" smtClean="0">
                <a:solidFill>
                  <a:schemeClr val="bg1"/>
                </a:solidFill>
                <a:latin typeface="#9Slide02 Noi dung rat dai" panose="02000000000000000000" pitchFamily="2" charset="0"/>
                <a:ea typeface="#9Slide02 Noi dung rat dai" panose="02000000000000000000" pitchFamily="2" charset="0"/>
              </a:rPr>
              <a:t>sau</a:t>
            </a:r>
            <a:r>
              <a:rPr lang="en-US" sz="3300" dirty="0" smtClean="0">
                <a:solidFill>
                  <a:schemeClr val="bg1"/>
                </a:solidFill>
                <a:latin typeface="#9Slide02 Noi dung rat dai" panose="02000000000000000000" pitchFamily="2" charset="0"/>
                <a:ea typeface="#9Slide02 Noi dung rat dai" panose="02000000000000000000" pitchFamily="2" charset="0"/>
              </a:rPr>
              <a:t>: </a:t>
            </a:r>
            <a:endParaRPr kumimoji="0" lang="vi-VN" sz="3300" b="0" i="0" u="none" strike="noStrike" kern="1200" cap="none" spc="0" normalizeH="0" baseline="0" noProof="0" dirty="0">
              <a:ln>
                <a:noFill/>
              </a:ln>
              <a:solidFill>
                <a:schemeClr val="bg1"/>
              </a:solidFill>
              <a:effectLst/>
              <a:uLnTx/>
              <a:uFillTx/>
              <a:latin typeface="#9Slide02 Noi dung rat dai" panose="02000000000000000000" pitchFamily="2" charset="0"/>
              <a:ea typeface="#9Slide02 Noi dung rat dai"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3300" dirty="0">
                <a:solidFill>
                  <a:srgbClr val="FFFF00"/>
                </a:solidFill>
                <a:latin typeface="#9Slide05 Claudia" pitchFamily="2" charset="0"/>
              </a:rPr>
              <a:t>- Đặc điểm mạng lưới sông.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300" b="0" i="0" u="none" strike="noStrike" kern="1200" cap="none" spc="0" normalizeH="0" baseline="0" noProof="0" dirty="0" smtClean="0">
                <a:ln>
                  <a:noFill/>
                </a:ln>
                <a:solidFill>
                  <a:srgbClr val="FFFF00"/>
                </a:solidFill>
                <a:effectLst/>
                <a:uLnTx/>
                <a:uFillTx/>
                <a:latin typeface="#9Slide05 Claudia" pitchFamily="2" charset="0"/>
              </a:rPr>
              <a:t>Chế </a:t>
            </a:r>
            <a:r>
              <a:rPr kumimoji="0" lang="vi-VN" sz="3300" b="0" i="0" u="none" strike="noStrike" kern="1200" cap="none" spc="0" normalizeH="0" baseline="0" noProof="0" dirty="0">
                <a:ln>
                  <a:noFill/>
                </a:ln>
                <a:solidFill>
                  <a:srgbClr val="FFFF00"/>
                </a:solidFill>
                <a:effectLst/>
                <a:uLnTx/>
                <a:uFillTx/>
                <a:latin typeface="#9Slide05 Claudia" pitchFamily="2" charset="0"/>
              </a:rPr>
              <a:t>độ nước </a:t>
            </a:r>
            <a:endParaRPr kumimoji="0" lang="en-US" sz="3300" b="0" i="0" u="none" strike="noStrike" kern="1200" cap="none" spc="0" normalizeH="0" baseline="0" noProof="0" dirty="0" smtClean="0">
              <a:ln>
                <a:noFill/>
              </a:ln>
              <a:solidFill>
                <a:srgbClr val="FFFF00"/>
              </a:solidFill>
              <a:effectLst/>
              <a:uLnTx/>
              <a:uFillTx/>
              <a:latin typeface="#9Slide05 Claudia" pitchFamily="2"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300" dirty="0" err="1" smtClean="0">
                <a:solidFill>
                  <a:srgbClr val="FFFF00"/>
                </a:solidFill>
                <a:latin typeface="#9Slide05 Claudia" pitchFamily="2" charset="0"/>
              </a:rPr>
              <a:t>Giải</a:t>
            </a:r>
            <a:r>
              <a:rPr lang="en-US" sz="3300" dirty="0" smtClean="0">
                <a:solidFill>
                  <a:srgbClr val="FFFF00"/>
                </a:solidFill>
                <a:latin typeface="#9Slide05 Claudia" pitchFamily="2" charset="0"/>
              </a:rPr>
              <a:t> </a:t>
            </a:r>
            <a:r>
              <a:rPr lang="en-US" sz="3300" dirty="0" err="1" smtClean="0">
                <a:solidFill>
                  <a:srgbClr val="FFFF00"/>
                </a:solidFill>
                <a:latin typeface="#9Slide05 Claudia" pitchFamily="2" charset="0"/>
              </a:rPr>
              <a:t>pháp</a:t>
            </a:r>
            <a:r>
              <a:rPr lang="en-US" sz="3300" dirty="0" smtClean="0">
                <a:solidFill>
                  <a:srgbClr val="FFFF00"/>
                </a:solidFill>
                <a:latin typeface="#9Slide05 Claudia" pitchFamily="2" charset="0"/>
              </a:rPr>
              <a:t> </a:t>
            </a:r>
            <a:r>
              <a:rPr lang="en-US" sz="3300" dirty="0" err="1" smtClean="0">
                <a:solidFill>
                  <a:srgbClr val="FFFF00"/>
                </a:solidFill>
                <a:latin typeface="#9Slide05 Claudia" pitchFamily="2" charset="0"/>
              </a:rPr>
              <a:t>chế</a:t>
            </a:r>
            <a:r>
              <a:rPr lang="en-US" sz="3300" dirty="0" smtClean="0">
                <a:solidFill>
                  <a:srgbClr val="FFFF00"/>
                </a:solidFill>
                <a:latin typeface="#9Slide05 Claudia" pitchFamily="2" charset="0"/>
              </a:rPr>
              <a:t> </a:t>
            </a:r>
            <a:r>
              <a:rPr lang="en-US" sz="3300" dirty="0" err="1" smtClean="0">
                <a:solidFill>
                  <a:srgbClr val="FFFF00"/>
                </a:solidFill>
                <a:latin typeface="#9Slide05 Claudia" pitchFamily="2" charset="0"/>
              </a:rPr>
              <a:t>ngự</a:t>
            </a:r>
            <a:r>
              <a:rPr lang="en-US" sz="3300" dirty="0" smtClean="0">
                <a:solidFill>
                  <a:srgbClr val="FFFF00"/>
                </a:solidFill>
                <a:latin typeface="#9Slide05 Claudia" pitchFamily="2" charset="0"/>
              </a:rPr>
              <a:t> </a:t>
            </a:r>
            <a:r>
              <a:rPr lang="en-US" sz="3300" dirty="0" err="1" smtClean="0">
                <a:solidFill>
                  <a:srgbClr val="FFFF00"/>
                </a:solidFill>
                <a:latin typeface="#9Slide05 Claudia" pitchFamily="2" charset="0"/>
              </a:rPr>
              <a:t>thủy</a:t>
            </a:r>
            <a:r>
              <a:rPr lang="en-US" sz="3300" dirty="0" smtClean="0">
                <a:solidFill>
                  <a:srgbClr val="FFFF00"/>
                </a:solidFill>
                <a:latin typeface="#9Slide05 Claudia" pitchFamily="2" charset="0"/>
              </a:rPr>
              <a:t> </a:t>
            </a:r>
            <a:r>
              <a:rPr lang="en-US" sz="3300" dirty="0" err="1" smtClean="0">
                <a:solidFill>
                  <a:srgbClr val="FFFF00"/>
                </a:solidFill>
                <a:latin typeface="#9Slide05 Claudia" pitchFamily="2" charset="0"/>
              </a:rPr>
              <a:t>chế</a:t>
            </a:r>
            <a:endParaRPr kumimoji="0" lang="vi-VN" sz="3300" b="0" i="0" u="none" strike="noStrike" kern="1200" cap="none" spc="0" normalizeH="0" baseline="0" noProof="0" dirty="0">
              <a:ln>
                <a:noFill/>
              </a:ln>
              <a:solidFill>
                <a:srgbClr val="FFFF00"/>
              </a:solidFill>
              <a:effectLst/>
              <a:uLnTx/>
              <a:uFillTx/>
              <a:latin typeface="#9Slide05 Claudia" pitchFamily="2" charset="0"/>
            </a:endParaRPr>
          </a:p>
        </p:txBody>
      </p:sp>
    </p:spTree>
    <p:extLst>
      <p:ext uri="{BB962C8B-B14F-4D97-AF65-F5344CB8AC3E}">
        <p14:creationId xmlns:p14="http://schemas.microsoft.com/office/powerpoint/2010/main" val="39653112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B11208-EA6C-4422-8832-7C645DD0314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37928" y="222520"/>
            <a:ext cx="8858250" cy="4907534"/>
          </a:xfrm>
          <a:prstGeom prst="rect">
            <a:avLst/>
          </a:prstGeom>
          <a:ln w="28575">
            <a:solidFill>
              <a:srgbClr val="FF5050"/>
            </a:solidFill>
          </a:ln>
        </p:spPr>
      </p:pic>
      <p:sp>
        <p:nvSpPr>
          <p:cNvPr id="2" name="Freeform 1"/>
          <p:cNvSpPr/>
          <p:nvPr/>
        </p:nvSpPr>
        <p:spPr>
          <a:xfrm>
            <a:off x="628651" y="510168"/>
            <a:ext cx="6162541" cy="3730571"/>
          </a:xfrm>
          <a:custGeom>
            <a:avLst/>
            <a:gdLst>
              <a:gd name="connsiteX0" fmla="*/ 0 w 8216721"/>
              <a:gd name="connsiteY0" fmla="*/ 1223493 h 4974095"/>
              <a:gd name="connsiteX1" fmla="*/ 115910 w 8216721"/>
              <a:gd name="connsiteY1" fmla="*/ 1287887 h 4974095"/>
              <a:gd name="connsiteX2" fmla="*/ 141668 w 8216721"/>
              <a:gd name="connsiteY2" fmla="*/ 1326524 h 4974095"/>
              <a:gd name="connsiteX3" fmla="*/ 218941 w 8216721"/>
              <a:gd name="connsiteY3" fmla="*/ 1390918 h 4974095"/>
              <a:gd name="connsiteX4" fmla="*/ 257578 w 8216721"/>
              <a:gd name="connsiteY4" fmla="*/ 1442434 h 4974095"/>
              <a:gd name="connsiteX5" fmla="*/ 270456 w 8216721"/>
              <a:gd name="connsiteY5" fmla="*/ 1481071 h 4974095"/>
              <a:gd name="connsiteX6" fmla="*/ 309093 w 8216721"/>
              <a:gd name="connsiteY6" fmla="*/ 1506828 h 4974095"/>
              <a:gd name="connsiteX7" fmla="*/ 373487 w 8216721"/>
              <a:gd name="connsiteY7" fmla="*/ 1584102 h 4974095"/>
              <a:gd name="connsiteX8" fmla="*/ 412124 w 8216721"/>
              <a:gd name="connsiteY8" fmla="*/ 1596980 h 4974095"/>
              <a:gd name="connsiteX9" fmla="*/ 450761 w 8216721"/>
              <a:gd name="connsiteY9" fmla="*/ 1622738 h 4974095"/>
              <a:gd name="connsiteX10" fmla="*/ 515155 w 8216721"/>
              <a:gd name="connsiteY10" fmla="*/ 1700011 h 4974095"/>
              <a:gd name="connsiteX11" fmla="*/ 566671 w 8216721"/>
              <a:gd name="connsiteY11" fmla="*/ 1712890 h 4974095"/>
              <a:gd name="connsiteX12" fmla="*/ 605307 w 8216721"/>
              <a:gd name="connsiteY12" fmla="*/ 1764406 h 4974095"/>
              <a:gd name="connsiteX13" fmla="*/ 631065 w 8216721"/>
              <a:gd name="connsiteY13" fmla="*/ 1803042 h 4974095"/>
              <a:gd name="connsiteX14" fmla="*/ 669702 w 8216721"/>
              <a:gd name="connsiteY14" fmla="*/ 1828800 h 4974095"/>
              <a:gd name="connsiteX15" fmla="*/ 708338 w 8216721"/>
              <a:gd name="connsiteY15" fmla="*/ 1880316 h 4974095"/>
              <a:gd name="connsiteX16" fmla="*/ 734096 w 8216721"/>
              <a:gd name="connsiteY16" fmla="*/ 1918952 h 4974095"/>
              <a:gd name="connsiteX17" fmla="*/ 772733 w 8216721"/>
              <a:gd name="connsiteY17" fmla="*/ 1957589 h 4974095"/>
              <a:gd name="connsiteX18" fmla="*/ 875764 w 8216721"/>
              <a:gd name="connsiteY18" fmla="*/ 2047741 h 4974095"/>
              <a:gd name="connsiteX19" fmla="*/ 953037 w 8216721"/>
              <a:gd name="connsiteY19" fmla="*/ 2125014 h 4974095"/>
              <a:gd name="connsiteX20" fmla="*/ 965916 w 8216721"/>
              <a:gd name="connsiteY20" fmla="*/ 2253803 h 4974095"/>
              <a:gd name="connsiteX21" fmla="*/ 991673 w 8216721"/>
              <a:gd name="connsiteY21" fmla="*/ 2292440 h 4974095"/>
              <a:gd name="connsiteX22" fmla="*/ 1004552 w 8216721"/>
              <a:gd name="connsiteY22" fmla="*/ 2356834 h 4974095"/>
              <a:gd name="connsiteX23" fmla="*/ 1043189 w 8216721"/>
              <a:gd name="connsiteY23" fmla="*/ 2369713 h 4974095"/>
              <a:gd name="connsiteX24" fmla="*/ 1249251 w 8216721"/>
              <a:gd name="connsiteY24" fmla="*/ 2343955 h 4974095"/>
              <a:gd name="connsiteX25" fmla="*/ 1275009 w 8216721"/>
              <a:gd name="connsiteY25" fmla="*/ 2292440 h 4974095"/>
              <a:gd name="connsiteX26" fmla="*/ 1326524 w 8216721"/>
              <a:gd name="connsiteY26" fmla="*/ 2215166 h 4974095"/>
              <a:gd name="connsiteX27" fmla="*/ 1365161 w 8216721"/>
              <a:gd name="connsiteY27" fmla="*/ 2228045 h 4974095"/>
              <a:gd name="connsiteX28" fmla="*/ 1390918 w 8216721"/>
              <a:gd name="connsiteY28" fmla="*/ 2266682 h 4974095"/>
              <a:gd name="connsiteX29" fmla="*/ 1429555 w 8216721"/>
              <a:gd name="connsiteY29" fmla="*/ 2292440 h 4974095"/>
              <a:gd name="connsiteX30" fmla="*/ 1455313 w 8216721"/>
              <a:gd name="connsiteY30" fmla="*/ 2331076 h 4974095"/>
              <a:gd name="connsiteX31" fmla="*/ 1596980 w 8216721"/>
              <a:gd name="connsiteY31" fmla="*/ 2343955 h 4974095"/>
              <a:gd name="connsiteX32" fmla="*/ 1584102 w 8216721"/>
              <a:gd name="connsiteY32" fmla="*/ 2459865 h 4974095"/>
              <a:gd name="connsiteX33" fmla="*/ 1545465 w 8216721"/>
              <a:gd name="connsiteY33" fmla="*/ 2485623 h 4974095"/>
              <a:gd name="connsiteX34" fmla="*/ 1468192 w 8216721"/>
              <a:gd name="connsiteY34" fmla="*/ 2588654 h 4974095"/>
              <a:gd name="connsiteX35" fmla="*/ 1481071 w 8216721"/>
              <a:gd name="connsiteY35" fmla="*/ 2627290 h 4974095"/>
              <a:gd name="connsiteX36" fmla="*/ 1725769 w 8216721"/>
              <a:gd name="connsiteY36" fmla="*/ 2601533 h 4974095"/>
              <a:gd name="connsiteX37" fmla="*/ 1764406 w 8216721"/>
              <a:gd name="connsiteY37" fmla="*/ 2575775 h 4974095"/>
              <a:gd name="connsiteX38" fmla="*/ 1815921 w 8216721"/>
              <a:gd name="connsiteY38" fmla="*/ 2537138 h 4974095"/>
              <a:gd name="connsiteX39" fmla="*/ 1854558 w 8216721"/>
              <a:gd name="connsiteY39" fmla="*/ 2524259 h 4974095"/>
              <a:gd name="connsiteX40" fmla="*/ 1944710 w 8216721"/>
              <a:gd name="connsiteY40" fmla="*/ 2485623 h 4974095"/>
              <a:gd name="connsiteX41" fmla="*/ 2125014 w 8216721"/>
              <a:gd name="connsiteY41" fmla="*/ 2472744 h 4974095"/>
              <a:gd name="connsiteX42" fmla="*/ 2137893 w 8216721"/>
              <a:gd name="connsiteY42" fmla="*/ 2434107 h 4974095"/>
              <a:gd name="connsiteX43" fmla="*/ 2150772 w 8216721"/>
              <a:gd name="connsiteY43" fmla="*/ 2369713 h 4974095"/>
              <a:gd name="connsiteX44" fmla="*/ 2240924 w 8216721"/>
              <a:gd name="connsiteY44" fmla="*/ 2305318 h 4974095"/>
              <a:gd name="connsiteX45" fmla="*/ 2395471 w 8216721"/>
              <a:gd name="connsiteY45" fmla="*/ 2331076 h 4974095"/>
              <a:gd name="connsiteX46" fmla="*/ 2434107 w 8216721"/>
              <a:gd name="connsiteY46" fmla="*/ 2369713 h 4974095"/>
              <a:gd name="connsiteX47" fmla="*/ 2511380 w 8216721"/>
              <a:gd name="connsiteY47" fmla="*/ 2395471 h 4974095"/>
              <a:gd name="connsiteX48" fmla="*/ 2601533 w 8216721"/>
              <a:gd name="connsiteY48" fmla="*/ 2446986 h 4974095"/>
              <a:gd name="connsiteX49" fmla="*/ 2678806 w 8216721"/>
              <a:gd name="connsiteY49" fmla="*/ 2511380 h 4974095"/>
              <a:gd name="connsiteX50" fmla="*/ 2691685 w 8216721"/>
              <a:gd name="connsiteY50" fmla="*/ 2550017 h 4974095"/>
              <a:gd name="connsiteX51" fmla="*/ 2768958 w 8216721"/>
              <a:gd name="connsiteY51" fmla="*/ 2588654 h 4974095"/>
              <a:gd name="connsiteX52" fmla="*/ 2807595 w 8216721"/>
              <a:gd name="connsiteY52" fmla="*/ 2627290 h 4974095"/>
              <a:gd name="connsiteX53" fmla="*/ 2871989 w 8216721"/>
              <a:gd name="connsiteY53" fmla="*/ 2678806 h 4974095"/>
              <a:gd name="connsiteX54" fmla="*/ 2884868 w 8216721"/>
              <a:gd name="connsiteY54" fmla="*/ 2730321 h 4974095"/>
              <a:gd name="connsiteX55" fmla="*/ 2975020 w 8216721"/>
              <a:gd name="connsiteY55" fmla="*/ 2794716 h 4974095"/>
              <a:gd name="connsiteX56" fmla="*/ 3000778 w 8216721"/>
              <a:gd name="connsiteY56" fmla="*/ 2833352 h 4974095"/>
              <a:gd name="connsiteX57" fmla="*/ 3013656 w 8216721"/>
              <a:gd name="connsiteY57" fmla="*/ 2897747 h 4974095"/>
              <a:gd name="connsiteX58" fmla="*/ 3052293 w 8216721"/>
              <a:gd name="connsiteY58" fmla="*/ 2923504 h 4974095"/>
              <a:gd name="connsiteX59" fmla="*/ 3090930 w 8216721"/>
              <a:gd name="connsiteY59" fmla="*/ 2962141 h 4974095"/>
              <a:gd name="connsiteX60" fmla="*/ 3103809 w 8216721"/>
              <a:gd name="connsiteY60" fmla="*/ 3000778 h 4974095"/>
              <a:gd name="connsiteX61" fmla="*/ 3116687 w 8216721"/>
              <a:gd name="connsiteY61" fmla="*/ 3065172 h 4974095"/>
              <a:gd name="connsiteX62" fmla="*/ 3193961 w 8216721"/>
              <a:gd name="connsiteY62" fmla="*/ 3078051 h 4974095"/>
              <a:gd name="connsiteX63" fmla="*/ 3245476 w 8216721"/>
              <a:gd name="connsiteY63" fmla="*/ 3155324 h 4974095"/>
              <a:gd name="connsiteX64" fmla="*/ 3284113 w 8216721"/>
              <a:gd name="connsiteY64" fmla="*/ 3168203 h 4974095"/>
              <a:gd name="connsiteX65" fmla="*/ 3322749 w 8216721"/>
              <a:gd name="connsiteY65" fmla="*/ 3193961 h 4974095"/>
              <a:gd name="connsiteX66" fmla="*/ 3348507 w 8216721"/>
              <a:gd name="connsiteY66" fmla="*/ 3232597 h 4974095"/>
              <a:gd name="connsiteX67" fmla="*/ 3425780 w 8216721"/>
              <a:gd name="connsiteY67" fmla="*/ 3258355 h 4974095"/>
              <a:gd name="connsiteX68" fmla="*/ 3503054 w 8216721"/>
              <a:gd name="connsiteY68" fmla="*/ 3284113 h 4974095"/>
              <a:gd name="connsiteX69" fmla="*/ 3541690 w 8216721"/>
              <a:gd name="connsiteY69" fmla="*/ 3296992 h 4974095"/>
              <a:gd name="connsiteX70" fmla="*/ 3618964 w 8216721"/>
              <a:gd name="connsiteY70" fmla="*/ 3361386 h 4974095"/>
              <a:gd name="connsiteX71" fmla="*/ 3696237 w 8216721"/>
              <a:gd name="connsiteY71" fmla="*/ 3412902 h 4974095"/>
              <a:gd name="connsiteX72" fmla="*/ 3734873 w 8216721"/>
              <a:gd name="connsiteY72" fmla="*/ 3451538 h 4974095"/>
              <a:gd name="connsiteX73" fmla="*/ 3786389 w 8216721"/>
              <a:gd name="connsiteY73" fmla="*/ 3464417 h 4974095"/>
              <a:gd name="connsiteX74" fmla="*/ 3902299 w 8216721"/>
              <a:gd name="connsiteY74" fmla="*/ 3515933 h 4974095"/>
              <a:gd name="connsiteX75" fmla="*/ 3928056 w 8216721"/>
              <a:gd name="connsiteY75" fmla="*/ 3554569 h 4974095"/>
              <a:gd name="connsiteX76" fmla="*/ 3966693 w 8216721"/>
              <a:gd name="connsiteY76" fmla="*/ 3567448 h 4974095"/>
              <a:gd name="connsiteX77" fmla="*/ 4134118 w 8216721"/>
              <a:gd name="connsiteY77" fmla="*/ 3580327 h 4974095"/>
              <a:gd name="connsiteX78" fmla="*/ 4185634 w 8216721"/>
              <a:gd name="connsiteY78" fmla="*/ 3618964 h 4974095"/>
              <a:gd name="connsiteX79" fmla="*/ 4224271 w 8216721"/>
              <a:gd name="connsiteY79" fmla="*/ 3657600 h 4974095"/>
              <a:gd name="connsiteX80" fmla="*/ 4301544 w 8216721"/>
              <a:gd name="connsiteY80" fmla="*/ 3709116 h 4974095"/>
              <a:gd name="connsiteX81" fmla="*/ 4340180 w 8216721"/>
              <a:gd name="connsiteY81" fmla="*/ 3734873 h 4974095"/>
              <a:gd name="connsiteX82" fmla="*/ 4404575 w 8216721"/>
              <a:gd name="connsiteY82" fmla="*/ 3786389 h 4974095"/>
              <a:gd name="connsiteX83" fmla="*/ 4443211 w 8216721"/>
              <a:gd name="connsiteY83" fmla="*/ 3773510 h 4974095"/>
              <a:gd name="connsiteX84" fmla="*/ 4597758 w 8216721"/>
              <a:gd name="connsiteY84" fmla="*/ 3760631 h 4974095"/>
              <a:gd name="connsiteX85" fmla="*/ 4687910 w 8216721"/>
              <a:gd name="connsiteY85" fmla="*/ 3747752 h 4974095"/>
              <a:gd name="connsiteX86" fmla="*/ 4829578 w 8216721"/>
              <a:gd name="connsiteY86" fmla="*/ 3747752 h 4974095"/>
              <a:gd name="connsiteX87" fmla="*/ 4932609 w 8216721"/>
              <a:gd name="connsiteY87" fmla="*/ 3773510 h 4974095"/>
              <a:gd name="connsiteX88" fmla="*/ 4971245 w 8216721"/>
              <a:gd name="connsiteY88" fmla="*/ 3799268 h 4974095"/>
              <a:gd name="connsiteX89" fmla="*/ 5267459 w 8216721"/>
              <a:gd name="connsiteY89" fmla="*/ 3850783 h 4974095"/>
              <a:gd name="connsiteX90" fmla="*/ 5460642 w 8216721"/>
              <a:gd name="connsiteY90" fmla="*/ 3876541 h 4974095"/>
              <a:gd name="connsiteX91" fmla="*/ 5473521 w 8216721"/>
              <a:gd name="connsiteY91" fmla="*/ 3825026 h 4974095"/>
              <a:gd name="connsiteX92" fmla="*/ 5589431 w 8216721"/>
              <a:gd name="connsiteY92" fmla="*/ 3889420 h 4974095"/>
              <a:gd name="connsiteX93" fmla="*/ 5834130 w 8216721"/>
              <a:gd name="connsiteY93" fmla="*/ 3928057 h 4974095"/>
              <a:gd name="connsiteX94" fmla="*/ 5885645 w 8216721"/>
              <a:gd name="connsiteY94" fmla="*/ 3966693 h 4974095"/>
              <a:gd name="connsiteX95" fmla="*/ 5924282 w 8216721"/>
              <a:gd name="connsiteY95" fmla="*/ 4005330 h 4974095"/>
              <a:gd name="connsiteX96" fmla="*/ 5962918 w 8216721"/>
              <a:gd name="connsiteY96" fmla="*/ 4018209 h 4974095"/>
              <a:gd name="connsiteX97" fmla="*/ 6040192 w 8216721"/>
              <a:gd name="connsiteY97" fmla="*/ 4005330 h 4974095"/>
              <a:gd name="connsiteX98" fmla="*/ 6078828 w 8216721"/>
              <a:gd name="connsiteY98" fmla="*/ 3992451 h 4974095"/>
              <a:gd name="connsiteX99" fmla="*/ 6117465 w 8216721"/>
              <a:gd name="connsiteY99" fmla="*/ 4005330 h 4974095"/>
              <a:gd name="connsiteX100" fmla="*/ 6143223 w 8216721"/>
              <a:gd name="connsiteY100" fmla="*/ 4043966 h 4974095"/>
              <a:gd name="connsiteX101" fmla="*/ 6207617 w 8216721"/>
              <a:gd name="connsiteY101" fmla="*/ 4056845 h 4974095"/>
              <a:gd name="connsiteX102" fmla="*/ 6246254 w 8216721"/>
              <a:gd name="connsiteY102" fmla="*/ 4069724 h 4974095"/>
              <a:gd name="connsiteX103" fmla="*/ 6297769 w 8216721"/>
              <a:gd name="connsiteY103" fmla="*/ 4146997 h 4974095"/>
              <a:gd name="connsiteX104" fmla="*/ 6349285 w 8216721"/>
              <a:gd name="connsiteY104" fmla="*/ 4224271 h 4974095"/>
              <a:gd name="connsiteX105" fmla="*/ 6362164 w 8216721"/>
              <a:gd name="connsiteY105" fmla="*/ 4275786 h 4974095"/>
              <a:gd name="connsiteX106" fmla="*/ 6465195 w 8216721"/>
              <a:gd name="connsiteY106" fmla="*/ 4391696 h 4974095"/>
              <a:gd name="connsiteX107" fmla="*/ 6516710 w 8216721"/>
              <a:gd name="connsiteY107" fmla="*/ 4468969 h 4974095"/>
              <a:gd name="connsiteX108" fmla="*/ 6542468 w 8216721"/>
              <a:gd name="connsiteY108" fmla="*/ 4507606 h 4974095"/>
              <a:gd name="connsiteX109" fmla="*/ 6555347 w 8216721"/>
              <a:gd name="connsiteY109" fmla="*/ 4572000 h 4974095"/>
              <a:gd name="connsiteX110" fmla="*/ 6568225 w 8216721"/>
              <a:gd name="connsiteY110" fmla="*/ 4610637 h 4974095"/>
              <a:gd name="connsiteX111" fmla="*/ 6581104 w 8216721"/>
              <a:gd name="connsiteY111" fmla="*/ 4713668 h 4974095"/>
              <a:gd name="connsiteX112" fmla="*/ 6619741 w 8216721"/>
              <a:gd name="connsiteY112" fmla="*/ 4726547 h 4974095"/>
              <a:gd name="connsiteX113" fmla="*/ 6709893 w 8216721"/>
              <a:gd name="connsiteY113" fmla="*/ 4816699 h 4974095"/>
              <a:gd name="connsiteX114" fmla="*/ 6787166 w 8216721"/>
              <a:gd name="connsiteY114" fmla="*/ 4868214 h 4974095"/>
              <a:gd name="connsiteX115" fmla="*/ 7083380 w 8216721"/>
              <a:gd name="connsiteY115" fmla="*/ 4881093 h 4974095"/>
              <a:gd name="connsiteX116" fmla="*/ 7147775 w 8216721"/>
              <a:gd name="connsiteY116" fmla="*/ 4893972 h 4974095"/>
              <a:gd name="connsiteX117" fmla="*/ 7225048 w 8216721"/>
              <a:gd name="connsiteY117" fmla="*/ 4919730 h 4974095"/>
              <a:gd name="connsiteX118" fmla="*/ 7237927 w 8216721"/>
              <a:gd name="connsiteY118" fmla="*/ 4971245 h 4974095"/>
              <a:gd name="connsiteX119" fmla="*/ 7289442 w 8216721"/>
              <a:gd name="connsiteY119" fmla="*/ 4958366 h 4974095"/>
              <a:gd name="connsiteX120" fmla="*/ 7328079 w 8216721"/>
              <a:gd name="connsiteY120" fmla="*/ 4932609 h 4974095"/>
              <a:gd name="connsiteX121" fmla="*/ 7366716 w 8216721"/>
              <a:gd name="connsiteY121" fmla="*/ 4919730 h 4974095"/>
              <a:gd name="connsiteX122" fmla="*/ 7405352 w 8216721"/>
              <a:gd name="connsiteY122" fmla="*/ 4881093 h 4974095"/>
              <a:gd name="connsiteX123" fmla="*/ 7534141 w 8216721"/>
              <a:gd name="connsiteY123" fmla="*/ 4842457 h 4974095"/>
              <a:gd name="connsiteX124" fmla="*/ 7559899 w 8216721"/>
              <a:gd name="connsiteY124" fmla="*/ 4803820 h 4974095"/>
              <a:gd name="connsiteX125" fmla="*/ 7572778 w 8216721"/>
              <a:gd name="connsiteY125" fmla="*/ 4752304 h 4974095"/>
              <a:gd name="connsiteX126" fmla="*/ 7611414 w 8216721"/>
              <a:gd name="connsiteY126" fmla="*/ 4739426 h 4974095"/>
              <a:gd name="connsiteX127" fmla="*/ 7714445 w 8216721"/>
              <a:gd name="connsiteY127" fmla="*/ 4713668 h 4974095"/>
              <a:gd name="connsiteX128" fmla="*/ 7701566 w 8216721"/>
              <a:gd name="connsiteY128" fmla="*/ 4662152 h 4974095"/>
              <a:gd name="connsiteX129" fmla="*/ 7765961 w 8216721"/>
              <a:gd name="connsiteY129" fmla="*/ 4623516 h 4974095"/>
              <a:gd name="connsiteX130" fmla="*/ 7791718 w 8216721"/>
              <a:gd name="connsiteY130" fmla="*/ 4584879 h 4974095"/>
              <a:gd name="connsiteX131" fmla="*/ 7830355 w 8216721"/>
              <a:gd name="connsiteY131" fmla="*/ 4559121 h 4974095"/>
              <a:gd name="connsiteX132" fmla="*/ 7868992 w 8216721"/>
              <a:gd name="connsiteY132" fmla="*/ 4520485 h 4974095"/>
              <a:gd name="connsiteX133" fmla="*/ 7830355 w 8216721"/>
              <a:gd name="connsiteY133" fmla="*/ 4481848 h 4974095"/>
              <a:gd name="connsiteX134" fmla="*/ 7804597 w 8216721"/>
              <a:gd name="connsiteY134" fmla="*/ 4430333 h 4974095"/>
              <a:gd name="connsiteX135" fmla="*/ 7881871 w 8216721"/>
              <a:gd name="connsiteY135" fmla="*/ 4481848 h 4974095"/>
              <a:gd name="connsiteX136" fmla="*/ 7920507 w 8216721"/>
              <a:gd name="connsiteY136" fmla="*/ 4494727 h 4974095"/>
              <a:gd name="connsiteX137" fmla="*/ 8010659 w 8216721"/>
              <a:gd name="connsiteY137" fmla="*/ 4481848 h 4974095"/>
              <a:gd name="connsiteX138" fmla="*/ 8023538 w 8216721"/>
              <a:gd name="connsiteY138" fmla="*/ 4443211 h 4974095"/>
              <a:gd name="connsiteX139" fmla="*/ 8049296 w 8216721"/>
              <a:gd name="connsiteY139" fmla="*/ 4404575 h 4974095"/>
              <a:gd name="connsiteX140" fmla="*/ 8100811 w 8216721"/>
              <a:gd name="connsiteY140" fmla="*/ 4391696 h 4974095"/>
              <a:gd name="connsiteX141" fmla="*/ 8126569 w 8216721"/>
              <a:gd name="connsiteY141" fmla="*/ 4340180 h 4974095"/>
              <a:gd name="connsiteX142" fmla="*/ 8165206 w 8216721"/>
              <a:gd name="connsiteY142" fmla="*/ 4301544 h 4974095"/>
              <a:gd name="connsiteX143" fmla="*/ 8139448 w 8216721"/>
              <a:gd name="connsiteY143" fmla="*/ 4250028 h 4974095"/>
              <a:gd name="connsiteX144" fmla="*/ 8152327 w 8216721"/>
              <a:gd name="connsiteY144" fmla="*/ 4185634 h 4974095"/>
              <a:gd name="connsiteX145" fmla="*/ 8165206 w 8216721"/>
              <a:gd name="connsiteY145" fmla="*/ 4146997 h 4974095"/>
              <a:gd name="connsiteX146" fmla="*/ 8178085 w 8216721"/>
              <a:gd name="connsiteY146" fmla="*/ 4056845 h 4974095"/>
              <a:gd name="connsiteX147" fmla="*/ 8216721 w 8216721"/>
              <a:gd name="connsiteY147" fmla="*/ 4043966 h 4974095"/>
              <a:gd name="connsiteX148" fmla="*/ 8178085 w 8216721"/>
              <a:gd name="connsiteY148" fmla="*/ 3966693 h 4974095"/>
              <a:gd name="connsiteX149" fmla="*/ 8139448 w 8216721"/>
              <a:gd name="connsiteY149" fmla="*/ 3953814 h 4974095"/>
              <a:gd name="connsiteX150" fmla="*/ 8100811 w 8216721"/>
              <a:gd name="connsiteY150" fmla="*/ 3902299 h 4974095"/>
              <a:gd name="connsiteX151" fmla="*/ 7997780 w 8216721"/>
              <a:gd name="connsiteY151" fmla="*/ 3876541 h 4974095"/>
              <a:gd name="connsiteX152" fmla="*/ 7972023 w 8216721"/>
              <a:gd name="connsiteY152" fmla="*/ 3786389 h 4974095"/>
              <a:gd name="connsiteX153" fmla="*/ 7894749 w 8216721"/>
              <a:gd name="connsiteY153" fmla="*/ 3734873 h 4974095"/>
              <a:gd name="connsiteX154" fmla="*/ 7856113 w 8216721"/>
              <a:gd name="connsiteY154" fmla="*/ 3709116 h 4974095"/>
              <a:gd name="connsiteX155" fmla="*/ 7830355 w 8216721"/>
              <a:gd name="connsiteY155" fmla="*/ 3670479 h 4974095"/>
              <a:gd name="connsiteX156" fmla="*/ 7817476 w 8216721"/>
              <a:gd name="connsiteY156" fmla="*/ 3631842 h 4974095"/>
              <a:gd name="connsiteX157" fmla="*/ 7727324 w 8216721"/>
              <a:gd name="connsiteY157" fmla="*/ 3593206 h 4974095"/>
              <a:gd name="connsiteX158" fmla="*/ 7688687 w 8216721"/>
              <a:gd name="connsiteY158" fmla="*/ 3554569 h 4974095"/>
              <a:gd name="connsiteX159" fmla="*/ 7662930 w 8216721"/>
              <a:gd name="connsiteY159" fmla="*/ 3515933 h 4974095"/>
              <a:gd name="connsiteX160" fmla="*/ 7624293 w 8216721"/>
              <a:gd name="connsiteY160" fmla="*/ 3503054 h 4974095"/>
              <a:gd name="connsiteX161" fmla="*/ 7598535 w 8216721"/>
              <a:gd name="connsiteY161" fmla="*/ 3464417 h 4974095"/>
              <a:gd name="connsiteX162" fmla="*/ 7508383 w 8216721"/>
              <a:gd name="connsiteY162" fmla="*/ 3438659 h 4974095"/>
              <a:gd name="connsiteX163" fmla="*/ 7559899 w 8216721"/>
              <a:gd name="connsiteY163" fmla="*/ 3412902 h 4974095"/>
              <a:gd name="connsiteX164" fmla="*/ 7598535 w 8216721"/>
              <a:gd name="connsiteY164" fmla="*/ 3400023 h 4974095"/>
              <a:gd name="connsiteX165" fmla="*/ 7547020 w 8216721"/>
              <a:gd name="connsiteY165" fmla="*/ 3322749 h 4974095"/>
              <a:gd name="connsiteX166" fmla="*/ 7418231 w 8216721"/>
              <a:gd name="connsiteY166" fmla="*/ 3284113 h 4974095"/>
              <a:gd name="connsiteX167" fmla="*/ 7379595 w 8216721"/>
              <a:gd name="connsiteY167" fmla="*/ 3271234 h 4974095"/>
              <a:gd name="connsiteX168" fmla="*/ 7353837 w 8216721"/>
              <a:gd name="connsiteY168" fmla="*/ 3232597 h 4974095"/>
              <a:gd name="connsiteX169" fmla="*/ 7250806 w 8216721"/>
              <a:gd name="connsiteY169" fmla="*/ 3206840 h 4974095"/>
              <a:gd name="connsiteX170" fmla="*/ 7096259 w 8216721"/>
              <a:gd name="connsiteY170" fmla="*/ 3168203 h 4974095"/>
              <a:gd name="connsiteX171" fmla="*/ 7057623 w 8216721"/>
              <a:gd name="connsiteY171" fmla="*/ 3129566 h 4974095"/>
              <a:gd name="connsiteX172" fmla="*/ 6581104 w 8216721"/>
              <a:gd name="connsiteY172" fmla="*/ 3129566 h 4974095"/>
              <a:gd name="connsiteX173" fmla="*/ 6542468 w 8216721"/>
              <a:gd name="connsiteY173" fmla="*/ 3116687 h 4974095"/>
              <a:gd name="connsiteX174" fmla="*/ 6375042 w 8216721"/>
              <a:gd name="connsiteY174" fmla="*/ 3103809 h 4974095"/>
              <a:gd name="connsiteX175" fmla="*/ 6259133 w 8216721"/>
              <a:gd name="connsiteY175" fmla="*/ 3065172 h 4974095"/>
              <a:gd name="connsiteX176" fmla="*/ 6220496 w 8216721"/>
              <a:gd name="connsiteY176" fmla="*/ 3052293 h 4974095"/>
              <a:gd name="connsiteX177" fmla="*/ 6233375 w 8216721"/>
              <a:gd name="connsiteY177" fmla="*/ 3000778 h 4974095"/>
              <a:gd name="connsiteX178" fmla="*/ 6310648 w 8216721"/>
              <a:gd name="connsiteY178" fmla="*/ 2987899 h 4974095"/>
              <a:gd name="connsiteX179" fmla="*/ 6349285 w 8216721"/>
              <a:gd name="connsiteY179" fmla="*/ 2975020 h 4974095"/>
              <a:gd name="connsiteX180" fmla="*/ 6375042 w 8216721"/>
              <a:gd name="connsiteY180" fmla="*/ 2936383 h 4974095"/>
              <a:gd name="connsiteX181" fmla="*/ 6387921 w 8216721"/>
              <a:gd name="connsiteY181" fmla="*/ 2897747 h 4974095"/>
              <a:gd name="connsiteX182" fmla="*/ 6465195 w 8216721"/>
              <a:gd name="connsiteY182" fmla="*/ 2859110 h 4974095"/>
              <a:gd name="connsiteX183" fmla="*/ 6503831 w 8216721"/>
              <a:gd name="connsiteY183" fmla="*/ 2833352 h 4974095"/>
              <a:gd name="connsiteX184" fmla="*/ 6413679 w 8216721"/>
              <a:gd name="connsiteY184" fmla="*/ 2781837 h 4974095"/>
              <a:gd name="connsiteX185" fmla="*/ 6336406 w 8216721"/>
              <a:gd name="connsiteY185" fmla="*/ 2717442 h 4974095"/>
              <a:gd name="connsiteX186" fmla="*/ 6272011 w 8216721"/>
              <a:gd name="connsiteY186" fmla="*/ 2653048 h 4974095"/>
              <a:gd name="connsiteX187" fmla="*/ 6259133 w 8216721"/>
              <a:gd name="connsiteY187" fmla="*/ 2562896 h 4974095"/>
              <a:gd name="connsiteX188" fmla="*/ 6220496 w 8216721"/>
              <a:gd name="connsiteY188" fmla="*/ 2524259 h 4974095"/>
              <a:gd name="connsiteX189" fmla="*/ 6194738 w 8216721"/>
              <a:gd name="connsiteY189" fmla="*/ 2485623 h 4974095"/>
              <a:gd name="connsiteX190" fmla="*/ 6207617 w 8216721"/>
              <a:gd name="connsiteY190" fmla="*/ 2163651 h 4974095"/>
              <a:gd name="connsiteX191" fmla="*/ 6259133 w 8216721"/>
              <a:gd name="connsiteY191" fmla="*/ 2137893 h 4974095"/>
              <a:gd name="connsiteX192" fmla="*/ 6272011 w 8216721"/>
              <a:gd name="connsiteY192" fmla="*/ 2086378 h 4974095"/>
              <a:gd name="connsiteX193" fmla="*/ 6259133 w 8216721"/>
              <a:gd name="connsiteY193" fmla="*/ 2021983 h 4974095"/>
              <a:gd name="connsiteX194" fmla="*/ 6246254 w 8216721"/>
              <a:gd name="connsiteY194" fmla="*/ 1983347 h 4974095"/>
              <a:gd name="connsiteX195" fmla="*/ 6284890 w 8216721"/>
              <a:gd name="connsiteY195" fmla="*/ 1996226 h 4974095"/>
              <a:gd name="connsiteX196" fmla="*/ 6336406 w 8216721"/>
              <a:gd name="connsiteY196" fmla="*/ 2009104 h 4974095"/>
              <a:gd name="connsiteX197" fmla="*/ 6387921 w 8216721"/>
              <a:gd name="connsiteY197" fmla="*/ 1983347 h 4974095"/>
              <a:gd name="connsiteX198" fmla="*/ 6516710 w 8216721"/>
              <a:gd name="connsiteY198" fmla="*/ 1957589 h 4974095"/>
              <a:gd name="connsiteX199" fmla="*/ 6555347 w 8216721"/>
              <a:gd name="connsiteY199" fmla="*/ 1931831 h 4974095"/>
              <a:gd name="connsiteX200" fmla="*/ 6568225 w 8216721"/>
              <a:gd name="connsiteY200" fmla="*/ 1880316 h 4974095"/>
              <a:gd name="connsiteX201" fmla="*/ 6542468 w 8216721"/>
              <a:gd name="connsiteY201" fmla="*/ 1841679 h 4974095"/>
              <a:gd name="connsiteX202" fmla="*/ 6529589 w 8216721"/>
              <a:gd name="connsiteY202" fmla="*/ 1803042 h 4974095"/>
              <a:gd name="connsiteX203" fmla="*/ 6439437 w 8216721"/>
              <a:gd name="connsiteY203" fmla="*/ 1764406 h 4974095"/>
              <a:gd name="connsiteX204" fmla="*/ 6439437 w 8216721"/>
              <a:gd name="connsiteY204" fmla="*/ 1661375 h 4974095"/>
              <a:gd name="connsiteX205" fmla="*/ 6478073 w 8216721"/>
              <a:gd name="connsiteY205" fmla="*/ 1648496 h 4974095"/>
              <a:gd name="connsiteX206" fmla="*/ 6606862 w 8216721"/>
              <a:gd name="connsiteY206" fmla="*/ 1596980 h 4974095"/>
              <a:gd name="connsiteX207" fmla="*/ 6812924 w 8216721"/>
              <a:gd name="connsiteY207" fmla="*/ 1584102 h 4974095"/>
              <a:gd name="connsiteX208" fmla="*/ 6851561 w 8216721"/>
              <a:gd name="connsiteY208" fmla="*/ 1558344 h 4974095"/>
              <a:gd name="connsiteX209" fmla="*/ 6980349 w 8216721"/>
              <a:gd name="connsiteY209" fmla="*/ 1545465 h 4974095"/>
              <a:gd name="connsiteX210" fmla="*/ 7006107 w 8216721"/>
              <a:gd name="connsiteY210" fmla="*/ 1493949 h 4974095"/>
              <a:gd name="connsiteX211" fmla="*/ 6980349 w 8216721"/>
              <a:gd name="connsiteY211" fmla="*/ 1455313 h 4974095"/>
              <a:gd name="connsiteX212" fmla="*/ 6967471 w 8216721"/>
              <a:gd name="connsiteY212" fmla="*/ 1365161 h 4974095"/>
              <a:gd name="connsiteX213" fmla="*/ 6903076 w 8216721"/>
              <a:gd name="connsiteY213" fmla="*/ 1326524 h 4974095"/>
              <a:gd name="connsiteX214" fmla="*/ 6890197 w 8216721"/>
              <a:gd name="connsiteY214" fmla="*/ 1275009 h 4974095"/>
              <a:gd name="connsiteX215" fmla="*/ 6877318 w 8216721"/>
              <a:gd name="connsiteY215" fmla="*/ 1236372 h 4974095"/>
              <a:gd name="connsiteX216" fmla="*/ 6890197 w 8216721"/>
              <a:gd name="connsiteY216" fmla="*/ 1159099 h 4974095"/>
              <a:gd name="connsiteX217" fmla="*/ 6864440 w 8216721"/>
              <a:gd name="connsiteY217" fmla="*/ 965916 h 4974095"/>
              <a:gd name="connsiteX218" fmla="*/ 6851561 w 8216721"/>
              <a:gd name="connsiteY218" fmla="*/ 914400 h 4974095"/>
              <a:gd name="connsiteX219" fmla="*/ 6812924 w 8216721"/>
              <a:gd name="connsiteY219" fmla="*/ 875764 h 4974095"/>
              <a:gd name="connsiteX220" fmla="*/ 6787166 w 8216721"/>
              <a:gd name="connsiteY220" fmla="*/ 837127 h 4974095"/>
              <a:gd name="connsiteX221" fmla="*/ 6748530 w 8216721"/>
              <a:gd name="connsiteY221" fmla="*/ 708338 h 4974095"/>
              <a:gd name="connsiteX222" fmla="*/ 6735651 w 8216721"/>
              <a:gd name="connsiteY222" fmla="*/ 643944 h 4974095"/>
              <a:gd name="connsiteX223" fmla="*/ 6697014 w 8216721"/>
              <a:gd name="connsiteY223" fmla="*/ 579549 h 4974095"/>
              <a:gd name="connsiteX224" fmla="*/ 6684135 w 8216721"/>
              <a:gd name="connsiteY224" fmla="*/ 540913 h 4974095"/>
              <a:gd name="connsiteX225" fmla="*/ 6606862 w 8216721"/>
              <a:gd name="connsiteY225" fmla="*/ 515155 h 4974095"/>
              <a:gd name="connsiteX226" fmla="*/ 6581104 w 8216721"/>
              <a:gd name="connsiteY226" fmla="*/ 476518 h 4974095"/>
              <a:gd name="connsiteX227" fmla="*/ 6439437 w 8216721"/>
              <a:gd name="connsiteY227" fmla="*/ 437882 h 4974095"/>
              <a:gd name="connsiteX228" fmla="*/ 6362164 w 8216721"/>
              <a:gd name="connsiteY228" fmla="*/ 360609 h 4974095"/>
              <a:gd name="connsiteX229" fmla="*/ 6310648 w 8216721"/>
              <a:gd name="connsiteY229" fmla="*/ 270457 h 4974095"/>
              <a:gd name="connsiteX230" fmla="*/ 6272011 w 8216721"/>
              <a:gd name="connsiteY230" fmla="*/ 244699 h 4974095"/>
              <a:gd name="connsiteX231" fmla="*/ 6156102 w 8216721"/>
              <a:gd name="connsiteY231" fmla="*/ 218941 h 4974095"/>
              <a:gd name="connsiteX232" fmla="*/ 6040192 w 8216721"/>
              <a:gd name="connsiteY232" fmla="*/ 193183 h 4974095"/>
              <a:gd name="connsiteX233" fmla="*/ 6001555 w 8216721"/>
              <a:gd name="connsiteY233" fmla="*/ 180304 h 4974095"/>
              <a:gd name="connsiteX234" fmla="*/ 5924282 w 8216721"/>
              <a:gd name="connsiteY234" fmla="*/ 64395 h 4974095"/>
              <a:gd name="connsiteX235" fmla="*/ 5885645 w 8216721"/>
              <a:gd name="connsiteY235" fmla="*/ 25758 h 4974095"/>
              <a:gd name="connsiteX236" fmla="*/ 5808372 w 8216721"/>
              <a:gd name="connsiteY236" fmla="*/ 0 h 4974095"/>
              <a:gd name="connsiteX237" fmla="*/ 5718220 w 8216721"/>
              <a:gd name="connsiteY237" fmla="*/ 12879 h 4974095"/>
              <a:gd name="connsiteX238" fmla="*/ 5705341 w 8216721"/>
              <a:gd name="connsiteY238" fmla="*/ 64395 h 4974095"/>
              <a:gd name="connsiteX239" fmla="*/ 5666704 w 8216721"/>
              <a:gd name="connsiteY239" fmla="*/ 141668 h 4974095"/>
              <a:gd name="connsiteX240" fmla="*/ 5628068 w 8216721"/>
              <a:gd name="connsiteY240" fmla="*/ 154547 h 4974095"/>
              <a:gd name="connsiteX241" fmla="*/ 5422006 w 8216721"/>
              <a:gd name="connsiteY241" fmla="*/ 167426 h 4974095"/>
              <a:gd name="connsiteX242" fmla="*/ 5344733 w 8216721"/>
              <a:gd name="connsiteY242" fmla="*/ 193183 h 4974095"/>
              <a:gd name="connsiteX243" fmla="*/ 5215944 w 8216721"/>
              <a:gd name="connsiteY243" fmla="*/ 218941 h 4974095"/>
              <a:gd name="connsiteX244" fmla="*/ 5125792 w 8216721"/>
              <a:gd name="connsiteY244" fmla="*/ 270457 h 4974095"/>
              <a:gd name="connsiteX245" fmla="*/ 5087155 w 8216721"/>
              <a:gd name="connsiteY245" fmla="*/ 283335 h 4974095"/>
              <a:gd name="connsiteX246" fmla="*/ 4958366 w 8216721"/>
              <a:gd name="connsiteY246" fmla="*/ 296214 h 4974095"/>
              <a:gd name="connsiteX247" fmla="*/ 4932609 w 8216721"/>
              <a:gd name="connsiteY247" fmla="*/ 347730 h 4974095"/>
              <a:gd name="connsiteX248" fmla="*/ 4945487 w 8216721"/>
              <a:gd name="connsiteY248" fmla="*/ 605307 h 4974095"/>
              <a:gd name="connsiteX249" fmla="*/ 4906851 w 8216721"/>
              <a:gd name="connsiteY249" fmla="*/ 643944 h 4974095"/>
              <a:gd name="connsiteX250" fmla="*/ 4868214 w 8216721"/>
              <a:gd name="connsiteY250" fmla="*/ 656823 h 4974095"/>
              <a:gd name="connsiteX251" fmla="*/ 4829578 w 8216721"/>
              <a:gd name="connsiteY251" fmla="*/ 695459 h 4974095"/>
              <a:gd name="connsiteX252" fmla="*/ 4675031 w 8216721"/>
              <a:gd name="connsiteY252" fmla="*/ 746975 h 4974095"/>
              <a:gd name="connsiteX253" fmla="*/ 4520485 w 8216721"/>
              <a:gd name="connsiteY253" fmla="*/ 798490 h 4974095"/>
              <a:gd name="connsiteX254" fmla="*/ 4481848 w 8216721"/>
              <a:gd name="connsiteY254" fmla="*/ 811369 h 4974095"/>
              <a:gd name="connsiteX255" fmla="*/ 4443211 w 8216721"/>
              <a:gd name="connsiteY255" fmla="*/ 824248 h 4974095"/>
              <a:gd name="connsiteX256" fmla="*/ 4391696 w 8216721"/>
              <a:gd name="connsiteY256" fmla="*/ 837127 h 4974095"/>
              <a:gd name="connsiteX257" fmla="*/ 4340180 w 8216721"/>
              <a:gd name="connsiteY257" fmla="*/ 862885 h 4974095"/>
              <a:gd name="connsiteX258" fmla="*/ 4288665 w 8216721"/>
              <a:gd name="connsiteY258" fmla="*/ 875764 h 4974095"/>
              <a:gd name="connsiteX259" fmla="*/ 4250028 w 8216721"/>
              <a:gd name="connsiteY259" fmla="*/ 888642 h 4974095"/>
              <a:gd name="connsiteX260" fmla="*/ 4095482 w 8216721"/>
              <a:gd name="connsiteY260" fmla="*/ 901521 h 4974095"/>
              <a:gd name="connsiteX261" fmla="*/ 4056845 w 8216721"/>
              <a:gd name="connsiteY261" fmla="*/ 862885 h 4974095"/>
              <a:gd name="connsiteX262" fmla="*/ 4031087 w 8216721"/>
              <a:gd name="connsiteY262" fmla="*/ 811369 h 4974095"/>
              <a:gd name="connsiteX263" fmla="*/ 3979572 w 8216721"/>
              <a:gd name="connsiteY263" fmla="*/ 734096 h 4974095"/>
              <a:gd name="connsiteX264" fmla="*/ 3825025 w 8216721"/>
              <a:gd name="connsiteY264" fmla="*/ 759854 h 4974095"/>
              <a:gd name="connsiteX265" fmla="*/ 3734873 w 8216721"/>
              <a:gd name="connsiteY265" fmla="*/ 837127 h 4974095"/>
              <a:gd name="connsiteX266" fmla="*/ 3696237 w 8216721"/>
              <a:gd name="connsiteY266" fmla="*/ 850006 h 4974095"/>
              <a:gd name="connsiteX267" fmla="*/ 3657600 w 8216721"/>
              <a:gd name="connsiteY267" fmla="*/ 888642 h 4974095"/>
              <a:gd name="connsiteX268" fmla="*/ 3593206 w 8216721"/>
              <a:gd name="connsiteY268" fmla="*/ 965916 h 4974095"/>
              <a:gd name="connsiteX269" fmla="*/ 3528811 w 8216721"/>
              <a:gd name="connsiteY269" fmla="*/ 1081826 h 4974095"/>
              <a:gd name="connsiteX270" fmla="*/ 3490175 w 8216721"/>
              <a:gd name="connsiteY270" fmla="*/ 1107583 h 4974095"/>
              <a:gd name="connsiteX271" fmla="*/ 3464417 w 8216721"/>
              <a:gd name="connsiteY271" fmla="*/ 1146220 h 4974095"/>
              <a:gd name="connsiteX272" fmla="*/ 3387144 w 8216721"/>
              <a:gd name="connsiteY272" fmla="*/ 1197735 h 4974095"/>
              <a:gd name="connsiteX273" fmla="*/ 3361386 w 8216721"/>
              <a:gd name="connsiteY273" fmla="*/ 1146220 h 4974095"/>
              <a:gd name="connsiteX274" fmla="*/ 3348507 w 8216721"/>
              <a:gd name="connsiteY274" fmla="*/ 1107583 h 4974095"/>
              <a:gd name="connsiteX275" fmla="*/ 3284113 w 8216721"/>
              <a:gd name="connsiteY275" fmla="*/ 1030310 h 4974095"/>
              <a:gd name="connsiteX276" fmla="*/ 3181082 w 8216721"/>
              <a:gd name="connsiteY276" fmla="*/ 1004552 h 4974095"/>
              <a:gd name="connsiteX277" fmla="*/ 3129566 w 8216721"/>
              <a:gd name="connsiteY277" fmla="*/ 927279 h 4974095"/>
              <a:gd name="connsiteX278" fmla="*/ 3013656 w 8216721"/>
              <a:gd name="connsiteY278" fmla="*/ 888642 h 4974095"/>
              <a:gd name="connsiteX279" fmla="*/ 2756079 w 8216721"/>
              <a:gd name="connsiteY279" fmla="*/ 850006 h 4974095"/>
              <a:gd name="connsiteX280" fmla="*/ 2704564 w 8216721"/>
              <a:gd name="connsiteY280" fmla="*/ 862885 h 4974095"/>
              <a:gd name="connsiteX281" fmla="*/ 2691685 w 8216721"/>
              <a:gd name="connsiteY281" fmla="*/ 914400 h 4974095"/>
              <a:gd name="connsiteX282" fmla="*/ 2665927 w 8216721"/>
              <a:gd name="connsiteY282" fmla="*/ 1081826 h 4974095"/>
              <a:gd name="connsiteX283" fmla="*/ 2575775 w 8216721"/>
              <a:gd name="connsiteY283" fmla="*/ 1068947 h 4974095"/>
              <a:gd name="connsiteX284" fmla="*/ 2524259 w 8216721"/>
              <a:gd name="connsiteY284" fmla="*/ 953037 h 4974095"/>
              <a:gd name="connsiteX285" fmla="*/ 2485623 w 8216721"/>
              <a:gd name="connsiteY285" fmla="*/ 927279 h 4974095"/>
              <a:gd name="connsiteX286" fmla="*/ 2446986 w 8216721"/>
              <a:gd name="connsiteY286" fmla="*/ 862885 h 4974095"/>
              <a:gd name="connsiteX287" fmla="*/ 2421228 w 8216721"/>
              <a:gd name="connsiteY287" fmla="*/ 811369 h 4974095"/>
              <a:gd name="connsiteX288" fmla="*/ 2343955 w 8216721"/>
              <a:gd name="connsiteY288" fmla="*/ 772733 h 4974095"/>
              <a:gd name="connsiteX289" fmla="*/ 2189409 w 8216721"/>
              <a:gd name="connsiteY289" fmla="*/ 798490 h 4974095"/>
              <a:gd name="connsiteX290" fmla="*/ 2176530 w 8216721"/>
              <a:gd name="connsiteY290" fmla="*/ 862885 h 4974095"/>
              <a:gd name="connsiteX291" fmla="*/ 2163651 w 8216721"/>
              <a:gd name="connsiteY291" fmla="*/ 914400 h 4974095"/>
              <a:gd name="connsiteX292" fmla="*/ 2125014 w 8216721"/>
              <a:gd name="connsiteY292" fmla="*/ 940158 h 4974095"/>
              <a:gd name="connsiteX293" fmla="*/ 2047741 w 8216721"/>
              <a:gd name="connsiteY293" fmla="*/ 991673 h 4974095"/>
              <a:gd name="connsiteX294" fmla="*/ 2009104 w 8216721"/>
              <a:gd name="connsiteY294" fmla="*/ 1030310 h 4974095"/>
              <a:gd name="connsiteX295" fmla="*/ 1983347 w 8216721"/>
              <a:gd name="connsiteY295" fmla="*/ 1068947 h 4974095"/>
              <a:gd name="connsiteX296" fmla="*/ 1906073 w 8216721"/>
              <a:gd name="connsiteY296" fmla="*/ 1133341 h 4974095"/>
              <a:gd name="connsiteX297" fmla="*/ 1854558 w 8216721"/>
              <a:gd name="connsiteY297" fmla="*/ 1146220 h 4974095"/>
              <a:gd name="connsiteX298" fmla="*/ 1815921 w 8216721"/>
              <a:gd name="connsiteY298" fmla="*/ 1171978 h 4974095"/>
              <a:gd name="connsiteX299" fmla="*/ 1661375 w 8216721"/>
              <a:gd name="connsiteY299" fmla="*/ 1197735 h 4974095"/>
              <a:gd name="connsiteX300" fmla="*/ 1519707 w 8216721"/>
              <a:gd name="connsiteY300" fmla="*/ 1184857 h 4974095"/>
              <a:gd name="connsiteX301" fmla="*/ 1493949 w 8216721"/>
              <a:gd name="connsiteY301" fmla="*/ 1107583 h 4974095"/>
              <a:gd name="connsiteX302" fmla="*/ 1390918 w 8216721"/>
              <a:gd name="connsiteY302" fmla="*/ 1068947 h 4974095"/>
              <a:gd name="connsiteX303" fmla="*/ 1300766 w 8216721"/>
              <a:gd name="connsiteY303" fmla="*/ 1030310 h 4974095"/>
              <a:gd name="connsiteX304" fmla="*/ 1236372 w 8216721"/>
              <a:gd name="connsiteY304" fmla="*/ 965916 h 4974095"/>
              <a:gd name="connsiteX305" fmla="*/ 1171978 w 8216721"/>
              <a:gd name="connsiteY305" fmla="*/ 901521 h 4974095"/>
              <a:gd name="connsiteX306" fmla="*/ 1068947 w 8216721"/>
              <a:gd name="connsiteY306" fmla="*/ 875764 h 4974095"/>
              <a:gd name="connsiteX307" fmla="*/ 978795 w 8216721"/>
              <a:gd name="connsiteY307" fmla="*/ 850006 h 4974095"/>
              <a:gd name="connsiteX308" fmla="*/ 901521 w 8216721"/>
              <a:gd name="connsiteY308" fmla="*/ 837127 h 4974095"/>
              <a:gd name="connsiteX309" fmla="*/ 862885 w 8216721"/>
              <a:gd name="connsiteY309" fmla="*/ 811369 h 4974095"/>
              <a:gd name="connsiteX310" fmla="*/ 708338 w 8216721"/>
              <a:gd name="connsiteY310" fmla="*/ 811369 h 4974095"/>
              <a:gd name="connsiteX311" fmla="*/ 695459 w 8216721"/>
              <a:gd name="connsiteY311" fmla="*/ 850006 h 4974095"/>
              <a:gd name="connsiteX312" fmla="*/ 669702 w 8216721"/>
              <a:gd name="connsiteY312" fmla="*/ 940158 h 4974095"/>
              <a:gd name="connsiteX313" fmla="*/ 643944 w 8216721"/>
              <a:gd name="connsiteY313" fmla="*/ 978795 h 4974095"/>
              <a:gd name="connsiteX314" fmla="*/ 605307 w 8216721"/>
              <a:gd name="connsiteY314" fmla="*/ 991673 h 4974095"/>
              <a:gd name="connsiteX315" fmla="*/ 528034 w 8216721"/>
              <a:gd name="connsiteY315" fmla="*/ 1043189 h 4974095"/>
              <a:gd name="connsiteX316" fmla="*/ 489397 w 8216721"/>
              <a:gd name="connsiteY316" fmla="*/ 1081826 h 4974095"/>
              <a:gd name="connsiteX317" fmla="*/ 450761 w 8216721"/>
              <a:gd name="connsiteY317" fmla="*/ 1107583 h 4974095"/>
              <a:gd name="connsiteX318" fmla="*/ 437882 w 8216721"/>
              <a:gd name="connsiteY318" fmla="*/ 1146220 h 4974095"/>
              <a:gd name="connsiteX319" fmla="*/ 360609 w 8216721"/>
              <a:gd name="connsiteY319" fmla="*/ 1171978 h 4974095"/>
              <a:gd name="connsiteX320" fmla="*/ 321972 w 8216721"/>
              <a:gd name="connsiteY320" fmla="*/ 1210614 h 4974095"/>
              <a:gd name="connsiteX321" fmla="*/ 283335 w 8216721"/>
              <a:gd name="connsiteY321" fmla="*/ 1262130 h 497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8216721" h="4974095">
                <a:moveTo>
                  <a:pt x="0" y="1223493"/>
                </a:moveTo>
                <a:cubicBezTo>
                  <a:pt x="52905" y="1244655"/>
                  <a:pt x="75071" y="1247048"/>
                  <a:pt x="115910" y="1287887"/>
                </a:cubicBezTo>
                <a:cubicBezTo>
                  <a:pt x="126855" y="1298832"/>
                  <a:pt x="131759" y="1314633"/>
                  <a:pt x="141668" y="1326524"/>
                </a:cubicBezTo>
                <a:cubicBezTo>
                  <a:pt x="172658" y="1363713"/>
                  <a:pt x="180948" y="1365591"/>
                  <a:pt x="218941" y="1390918"/>
                </a:cubicBezTo>
                <a:cubicBezTo>
                  <a:pt x="231820" y="1408090"/>
                  <a:pt x="246929" y="1423797"/>
                  <a:pt x="257578" y="1442434"/>
                </a:cubicBezTo>
                <a:cubicBezTo>
                  <a:pt x="264313" y="1454221"/>
                  <a:pt x="261975" y="1470470"/>
                  <a:pt x="270456" y="1481071"/>
                </a:cubicBezTo>
                <a:cubicBezTo>
                  <a:pt x="280125" y="1493158"/>
                  <a:pt x="296214" y="1498242"/>
                  <a:pt x="309093" y="1506828"/>
                </a:cubicBezTo>
                <a:cubicBezTo>
                  <a:pt x="328098" y="1535336"/>
                  <a:pt x="343740" y="1564271"/>
                  <a:pt x="373487" y="1584102"/>
                </a:cubicBezTo>
                <a:cubicBezTo>
                  <a:pt x="384783" y="1591632"/>
                  <a:pt x="399245" y="1592687"/>
                  <a:pt x="412124" y="1596980"/>
                </a:cubicBezTo>
                <a:cubicBezTo>
                  <a:pt x="425003" y="1605566"/>
                  <a:pt x="439816" y="1611793"/>
                  <a:pt x="450761" y="1622738"/>
                </a:cubicBezTo>
                <a:cubicBezTo>
                  <a:pt x="486325" y="1658303"/>
                  <a:pt x="465920" y="1671878"/>
                  <a:pt x="515155" y="1700011"/>
                </a:cubicBezTo>
                <a:cubicBezTo>
                  <a:pt x="530523" y="1708793"/>
                  <a:pt x="549499" y="1708597"/>
                  <a:pt x="566671" y="1712890"/>
                </a:cubicBezTo>
                <a:cubicBezTo>
                  <a:pt x="579550" y="1730062"/>
                  <a:pt x="592831" y="1746939"/>
                  <a:pt x="605307" y="1764406"/>
                </a:cubicBezTo>
                <a:cubicBezTo>
                  <a:pt x="614304" y="1777001"/>
                  <a:pt x="620120" y="1792097"/>
                  <a:pt x="631065" y="1803042"/>
                </a:cubicBezTo>
                <a:cubicBezTo>
                  <a:pt x="642010" y="1813987"/>
                  <a:pt x="656823" y="1820214"/>
                  <a:pt x="669702" y="1828800"/>
                </a:cubicBezTo>
                <a:cubicBezTo>
                  <a:pt x="682581" y="1845972"/>
                  <a:pt x="695862" y="1862849"/>
                  <a:pt x="708338" y="1880316"/>
                </a:cubicBezTo>
                <a:cubicBezTo>
                  <a:pt x="717335" y="1892911"/>
                  <a:pt x="724187" y="1907061"/>
                  <a:pt x="734096" y="1918952"/>
                </a:cubicBezTo>
                <a:cubicBezTo>
                  <a:pt x="745756" y="1932944"/>
                  <a:pt x="761551" y="1943212"/>
                  <a:pt x="772733" y="1957589"/>
                </a:cubicBezTo>
                <a:cubicBezTo>
                  <a:pt x="846756" y="2052762"/>
                  <a:pt x="786960" y="2025540"/>
                  <a:pt x="875764" y="2047741"/>
                </a:cubicBezTo>
                <a:cubicBezTo>
                  <a:pt x="901522" y="2073499"/>
                  <a:pt x="938436" y="2091641"/>
                  <a:pt x="953037" y="2125014"/>
                </a:cubicBezTo>
                <a:cubicBezTo>
                  <a:pt x="970330" y="2164541"/>
                  <a:pt x="956215" y="2211764"/>
                  <a:pt x="965916" y="2253803"/>
                </a:cubicBezTo>
                <a:cubicBezTo>
                  <a:pt x="969396" y="2268885"/>
                  <a:pt x="983087" y="2279561"/>
                  <a:pt x="991673" y="2292440"/>
                </a:cubicBezTo>
                <a:cubicBezTo>
                  <a:pt x="995966" y="2313905"/>
                  <a:pt x="992410" y="2338621"/>
                  <a:pt x="1004552" y="2356834"/>
                </a:cubicBezTo>
                <a:cubicBezTo>
                  <a:pt x="1012082" y="2368130"/>
                  <a:pt x="1029632" y="2370427"/>
                  <a:pt x="1043189" y="2369713"/>
                </a:cubicBezTo>
                <a:cubicBezTo>
                  <a:pt x="1112315" y="2366075"/>
                  <a:pt x="1180564" y="2352541"/>
                  <a:pt x="1249251" y="2343955"/>
                </a:cubicBezTo>
                <a:cubicBezTo>
                  <a:pt x="1257837" y="2326783"/>
                  <a:pt x="1263850" y="2308063"/>
                  <a:pt x="1275009" y="2292440"/>
                </a:cubicBezTo>
                <a:cubicBezTo>
                  <a:pt x="1335303" y="2208029"/>
                  <a:pt x="1298898" y="2298045"/>
                  <a:pt x="1326524" y="2215166"/>
                </a:cubicBezTo>
                <a:cubicBezTo>
                  <a:pt x="1339403" y="2219459"/>
                  <a:pt x="1354560" y="2219564"/>
                  <a:pt x="1365161" y="2228045"/>
                </a:cubicBezTo>
                <a:cubicBezTo>
                  <a:pt x="1377248" y="2237714"/>
                  <a:pt x="1379973" y="2255737"/>
                  <a:pt x="1390918" y="2266682"/>
                </a:cubicBezTo>
                <a:cubicBezTo>
                  <a:pt x="1401863" y="2277627"/>
                  <a:pt x="1416676" y="2283854"/>
                  <a:pt x="1429555" y="2292440"/>
                </a:cubicBezTo>
                <a:cubicBezTo>
                  <a:pt x="1438141" y="2305319"/>
                  <a:pt x="1440519" y="2326524"/>
                  <a:pt x="1455313" y="2331076"/>
                </a:cubicBezTo>
                <a:cubicBezTo>
                  <a:pt x="1500633" y="2345021"/>
                  <a:pt x="1563451" y="2310426"/>
                  <a:pt x="1596980" y="2343955"/>
                </a:cubicBezTo>
                <a:cubicBezTo>
                  <a:pt x="1624468" y="2371443"/>
                  <a:pt x="1597387" y="2423331"/>
                  <a:pt x="1584102" y="2459865"/>
                </a:cubicBezTo>
                <a:cubicBezTo>
                  <a:pt x="1578812" y="2474412"/>
                  <a:pt x="1556410" y="2474678"/>
                  <a:pt x="1545465" y="2485623"/>
                </a:cubicBezTo>
                <a:cubicBezTo>
                  <a:pt x="1514867" y="2516221"/>
                  <a:pt x="1491973" y="2552981"/>
                  <a:pt x="1468192" y="2588654"/>
                </a:cubicBezTo>
                <a:cubicBezTo>
                  <a:pt x="1472485" y="2601533"/>
                  <a:pt x="1467589" y="2625704"/>
                  <a:pt x="1481071" y="2627290"/>
                </a:cubicBezTo>
                <a:cubicBezTo>
                  <a:pt x="1612954" y="2642805"/>
                  <a:pt x="1639148" y="2630405"/>
                  <a:pt x="1725769" y="2601533"/>
                </a:cubicBezTo>
                <a:cubicBezTo>
                  <a:pt x="1738648" y="2592947"/>
                  <a:pt x="1751811" y="2584772"/>
                  <a:pt x="1764406" y="2575775"/>
                </a:cubicBezTo>
                <a:cubicBezTo>
                  <a:pt x="1781873" y="2563299"/>
                  <a:pt x="1797284" y="2547788"/>
                  <a:pt x="1815921" y="2537138"/>
                </a:cubicBezTo>
                <a:cubicBezTo>
                  <a:pt x="1827708" y="2530403"/>
                  <a:pt x="1842080" y="2529607"/>
                  <a:pt x="1854558" y="2524259"/>
                </a:cubicBezTo>
                <a:cubicBezTo>
                  <a:pt x="1877068" y="2514612"/>
                  <a:pt x="1916956" y="2488888"/>
                  <a:pt x="1944710" y="2485623"/>
                </a:cubicBezTo>
                <a:cubicBezTo>
                  <a:pt x="2004552" y="2478583"/>
                  <a:pt x="2064913" y="2477037"/>
                  <a:pt x="2125014" y="2472744"/>
                </a:cubicBezTo>
                <a:cubicBezTo>
                  <a:pt x="2129307" y="2459865"/>
                  <a:pt x="2134600" y="2447277"/>
                  <a:pt x="2137893" y="2434107"/>
                </a:cubicBezTo>
                <a:cubicBezTo>
                  <a:pt x="2143202" y="2412871"/>
                  <a:pt x="2139170" y="2388276"/>
                  <a:pt x="2150772" y="2369713"/>
                </a:cubicBezTo>
                <a:cubicBezTo>
                  <a:pt x="2156478" y="2360583"/>
                  <a:pt x="2226390" y="2315007"/>
                  <a:pt x="2240924" y="2305318"/>
                </a:cubicBezTo>
                <a:cubicBezTo>
                  <a:pt x="2292440" y="2313904"/>
                  <a:pt x="2345925" y="2314560"/>
                  <a:pt x="2395471" y="2331076"/>
                </a:cubicBezTo>
                <a:cubicBezTo>
                  <a:pt x="2412750" y="2336836"/>
                  <a:pt x="2418186" y="2360868"/>
                  <a:pt x="2434107" y="2369713"/>
                </a:cubicBezTo>
                <a:cubicBezTo>
                  <a:pt x="2457841" y="2382899"/>
                  <a:pt x="2511380" y="2395471"/>
                  <a:pt x="2511380" y="2395471"/>
                </a:cubicBezTo>
                <a:cubicBezTo>
                  <a:pt x="2635957" y="2488901"/>
                  <a:pt x="2503194" y="2397816"/>
                  <a:pt x="2601533" y="2446986"/>
                </a:cubicBezTo>
                <a:cubicBezTo>
                  <a:pt x="2637391" y="2464915"/>
                  <a:pt x="2650325" y="2482900"/>
                  <a:pt x="2678806" y="2511380"/>
                </a:cubicBezTo>
                <a:cubicBezTo>
                  <a:pt x="2683099" y="2524259"/>
                  <a:pt x="2683204" y="2539416"/>
                  <a:pt x="2691685" y="2550017"/>
                </a:cubicBezTo>
                <a:cubicBezTo>
                  <a:pt x="2709842" y="2572714"/>
                  <a:pt x="2743505" y="2580170"/>
                  <a:pt x="2768958" y="2588654"/>
                </a:cubicBezTo>
                <a:cubicBezTo>
                  <a:pt x="2781837" y="2601533"/>
                  <a:pt x="2793888" y="2615296"/>
                  <a:pt x="2807595" y="2627290"/>
                </a:cubicBezTo>
                <a:cubicBezTo>
                  <a:pt x="2828282" y="2645391"/>
                  <a:pt x="2855496" y="2656815"/>
                  <a:pt x="2871989" y="2678806"/>
                </a:cubicBezTo>
                <a:cubicBezTo>
                  <a:pt x="2882609" y="2692966"/>
                  <a:pt x="2875487" y="2715311"/>
                  <a:pt x="2884868" y="2730321"/>
                </a:cubicBezTo>
                <a:cubicBezTo>
                  <a:pt x="2917034" y="2781787"/>
                  <a:pt x="2929527" y="2779552"/>
                  <a:pt x="2975020" y="2794716"/>
                </a:cubicBezTo>
                <a:cubicBezTo>
                  <a:pt x="2983606" y="2807595"/>
                  <a:pt x="2995343" y="2818859"/>
                  <a:pt x="3000778" y="2833352"/>
                </a:cubicBezTo>
                <a:cubicBezTo>
                  <a:pt x="3008464" y="2853848"/>
                  <a:pt x="3002796" y="2878741"/>
                  <a:pt x="3013656" y="2897747"/>
                </a:cubicBezTo>
                <a:cubicBezTo>
                  <a:pt x="3021335" y="2911186"/>
                  <a:pt x="3040402" y="2913595"/>
                  <a:pt x="3052293" y="2923504"/>
                </a:cubicBezTo>
                <a:cubicBezTo>
                  <a:pt x="3066285" y="2935164"/>
                  <a:pt x="3078051" y="2949262"/>
                  <a:pt x="3090930" y="2962141"/>
                </a:cubicBezTo>
                <a:cubicBezTo>
                  <a:pt x="3095223" y="2975020"/>
                  <a:pt x="3100517" y="2987608"/>
                  <a:pt x="3103809" y="3000778"/>
                </a:cubicBezTo>
                <a:cubicBezTo>
                  <a:pt x="3109118" y="3022014"/>
                  <a:pt x="3100067" y="3050926"/>
                  <a:pt x="3116687" y="3065172"/>
                </a:cubicBezTo>
                <a:cubicBezTo>
                  <a:pt x="3136514" y="3082166"/>
                  <a:pt x="3168203" y="3073758"/>
                  <a:pt x="3193961" y="3078051"/>
                </a:cubicBezTo>
                <a:cubicBezTo>
                  <a:pt x="3207463" y="3118557"/>
                  <a:pt x="3204132" y="3127761"/>
                  <a:pt x="3245476" y="3155324"/>
                </a:cubicBezTo>
                <a:cubicBezTo>
                  <a:pt x="3256772" y="3162854"/>
                  <a:pt x="3271234" y="3163910"/>
                  <a:pt x="3284113" y="3168203"/>
                </a:cubicBezTo>
                <a:cubicBezTo>
                  <a:pt x="3296992" y="3176789"/>
                  <a:pt x="3311804" y="3183016"/>
                  <a:pt x="3322749" y="3193961"/>
                </a:cubicBezTo>
                <a:cubicBezTo>
                  <a:pt x="3333694" y="3204906"/>
                  <a:pt x="3335381" y="3224394"/>
                  <a:pt x="3348507" y="3232597"/>
                </a:cubicBezTo>
                <a:cubicBezTo>
                  <a:pt x="3371531" y="3246987"/>
                  <a:pt x="3400022" y="3249769"/>
                  <a:pt x="3425780" y="3258355"/>
                </a:cubicBezTo>
                <a:lnTo>
                  <a:pt x="3503054" y="3284113"/>
                </a:lnTo>
                <a:cubicBezTo>
                  <a:pt x="3515933" y="3288406"/>
                  <a:pt x="3530394" y="3289462"/>
                  <a:pt x="3541690" y="3296992"/>
                </a:cubicBezTo>
                <a:cubicBezTo>
                  <a:pt x="3679727" y="3389013"/>
                  <a:pt x="3470250" y="3245719"/>
                  <a:pt x="3618964" y="3361386"/>
                </a:cubicBezTo>
                <a:cubicBezTo>
                  <a:pt x="3643400" y="3380392"/>
                  <a:pt x="3674347" y="3391012"/>
                  <a:pt x="3696237" y="3412902"/>
                </a:cubicBezTo>
                <a:cubicBezTo>
                  <a:pt x="3709116" y="3425781"/>
                  <a:pt x="3719059" y="3442502"/>
                  <a:pt x="3734873" y="3451538"/>
                </a:cubicBezTo>
                <a:cubicBezTo>
                  <a:pt x="3750241" y="3460320"/>
                  <a:pt x="3769435" y="3459331"/>
                  <a:pt x="3786389" y="3464417"/>
                </a:cubicBezTo>
                <a:cubicBezTo>
                  <a:pt x="3869986" y="3489496"/>
                  <a:pt x="3845837" y="3478292"/>
                  <a:pt x="3902299" y="3515933"/>
                </a:cubicBezTo>
                <a:cubicBezTo>
                  <a:pt x="3910885" y="3528812"/>
                  <a:pt x="3915970" y="3544900"/>
                  <a:pt x="3928056" y="3554569"/>
                </a:cubicBezTo>
                <a:cubicBezTo>
                  <a:pt x="3938657" y="3563050"/>
                  <a:pt x="3953222" y="3565764"/>
                  <a:pt x="3966693" y="3567448"/>
                </a:cubicBezTo>
                <a:cubicBezTo>
                  <a:pt x="4022234" y="3574391"/>
                  <a:pt x="4078310" y="3576034"/>
                  <a:pt x="4134118" y="3580327"/>
                </a:cubicBezTo>
                <a:cubicBezTo>
                  <a:pt x="4151290" y="3593206"/>
                  <a:pt x="4169336" y="3604995"/>
                  <a:pt x="4185634" y="3618964"/>
                </a:cubicBezTo>
                <a:cubicBezTo>
                  <a:pt x="4199463" y="3630817"/>
                  <a:pt x="4209894" y="3646418"/>
                  <a:pt x="4224271" y="3657600"/>
                </a:cubicBezTo>
                <a:cubicBezTo>
                  <a:pt x="4248707" y="3676606"/>
                  <a:pt x="4275786" y="3691944"/>
                  <a:pt x="4301544" y="3709116"/>
                </a:cubicBezTo>
                <a:lnTo>
                  <a:pt x="4340180" y="3734873"/>
                </a:lnTo>
                <a:cubicBezTo>
                  <a:pt x="4359958" y="3764540"/>
                  <a:pt x="4363103" y="3786389"/>
                  <a:pt x="4404575" y="3786389"/>
                </a:cubicBezTo>
                <a:cubicBezTo>
                  <a:pt x="4418150" y="3786389"/>
                  <a:pt x="4429755" y="3775304"/>
                  <a:pt x="4443211" y="3773510"/>
                </a:cubicBezTo>
                <a:cubicBezTo>
                  <a:pt x="4494452" y="3766678"/>
                  <a:pt x="4546348" y="3766043"/>
                  <a:pt x="4597758" y="3760631"/>
                </a:cubicBezTo>
                <a:cubicBezTo>
                  <a:pt x="4627947" y="3757453"/>
                  <a:pt x="4657859" y="3752045"/>
                  <a:pt x="4687910" y="3747752"/>
                </a:cubicBezTo>
                <a:cubicBezTo>
                  <a:pt x="4756002" y="3702359"/>
                  <a:pt x="4711531" y="3718241"/>
                  <a:pt x="4829578" y="3747752"/>
                </a:cubicBezTo>
                <a:lnTo>
                  <a:pt x="4932609" y="3773510"/>
                </a:lnTo>
                <a:cubicBezTo>
                  <a:pt x="4945488" y="3782096"/>
                  <a:pt x="4956331" y="3795125"/>
                  <a:pt x="4971245" y="3799268"/>
                </a:cubicBezTo>
                <a:cubicBezTo>
                  <a:pt x="5082736" y="3830238"/>
                  <a:pt x="5160208" y="3837377"/>
                  <a:pt x="5267459" y="3850783"/>
                </a:cubicBezTo>
                <a:cubicBezTo>
                  <a:pt x="5337865" y="3885986"/>
                  <a:pt x="5372317" y="3920703"/>
                  <a:pt x="5460642" y="3876541"/>
                </a:cubicBezTo>
                <a:cubicBezTo>
                  <a:pt x="5476474" y="3868625"/>
                  <a:pt x="5469228" y="3842198"/>
                  <a:pt x="5473521" y="3825026"/>
                </a:cubicBezTo>
                <a:cubicBezTo>
                  <a:pt x="5660052" y="3856112"/>
                  <a:pt x="5462723" y="3804947"/>
                  <a:pt x="5589431" y="3889420"/>
                </a:cubicBezTo>
                <a:cubicBezTo>
                  <a:pt x="5646115" y="3927210"/>
                  <a:pt x="5791549" y="3924782"/>
                  <a:pt x="5834130" y="3928057"/>
                </a:cubicBezTo>
                <a:cubicBezTo>
                  <a:pt x="5851302" y="3940936"/>
                  <a:pt x="5869348" y="3952724"/>
                  <a:pt x="5885645" y="3966693"/>
                </a:cubicBezTo>
                <a:cubicBezTo>
                  <a:pt x="5899474" y="3978546"/>
                  <a:pt x="5909127" y="3995227"/>
                  <a:pt x="5924282" y="4005330"/>
                </a:cubicBezTo>
                <a:cubicBezTo>
                  <a:pt x="5935577" y="4012860"/>
                  <a:pt x="5950039" y="4013916"/>
                  <a:pt x="5962918" y="4018209"/>
                </a:cubicBezTo>
                <a:cubicBezTo>
                  <a:pt x="5988676" y="4013916"/>
                  <a:pt x="6014701" y="4010995"/>
                  <a:pt x="6040192" y="4005330"/>
                </a:cubicBezTo>
                <a:cubicBezTo>
                  <a:pt x="6053444" y="4002385"/>
                  <a:pt x="6065253" y="3992451"/>
                  <a:pt x="6078828" y="3992451"/>
                </a:cubicBezTo>
                <a:cubicBezTo>
                  <a:pt x="6092404" y="3992451"/>
                  <a:pt x="6104586" y="4001037"/>
                  <a:pt x="6117465" y="4005330"/>
                </a:cubicBezTo>
                <a:cubicBezTo>
                  <a:pt x="6126051" y="4018209"/>
                  <a:pt x="6129784" y="4036287"/>
                  <a:pt x="6143223" y="4043966"/>
                </a:cubicBezTo>
                <a:cubicBezTo>
                  <a:pt x="6162229" y="4054826"/>
                  <a:pt x="6186381" y="4051536"/>
                  <a:pt x="6207617" y="4056845"/>
                </a:cubicBezTo>
                <a:cubicBezTo>
                  <a:pt x="6220787" y="4060138"/>
                  <a:pt x="6233375" y="4065431"/>
                  <a:pt x="6246254" y="4069724"/>
                </a:cubicBezTo>
                <a:cubicBezTo>
                  <a:pt x="6270885" y="4143617"/>
                  <a:pt x="6241494" y="4074644"/>
                  <a:pt x="6297769" y="4146997"/>
                </a:cubicBezTo>
                <a:cubicBezTo>
                  <a:pt x="6316775" y="4171433"/>
                  <a:pt x="6349285" y="4224271"/>
                  <a:pt x="6349285" y="4224271"/>
                </a:cubicBezTo>
                <a:cubicBezTo>
                  <a:pt x="6353578" y="4241443"/>
                  <a:pt x="6355192" y="4259517"/>
                  <a:pt x="6362164" y="4275786"/>
                </a:cubicBezTo>
                <a:cubicBezTo>
                  <a:pt x="6384658" y="4328274"/>
                  <a:pt x="6432206" y="4342212"/>
                  <a:pt x="6465195" y="4391696"/>
                </a:cubicBezTo>
                <a:lnTo>
                  <a:pt x="6516710" y="4468969"/>
                </a:lnTo>
                <a:lnTo>
                  <a:pt x="6542468" y="4507606"/>
                </a:lnTo>
                <a:cubicBezTo>
                  <a:pt x="6546761" y="4529071"/>
                  <a:pt x="6550038" y="4550764"/>
                  <a:pt x="6555347" y="4572000"/>
                </a:cubicBezTo>
                <a:cubicBezTo>
                  <a:pt x="6558639" y="4585170"/>
                  <a:pt x="6565797" y="4597280"/>
                  <a:pt x="6568225" y="4610637"/>
                </a:cubicBezTo>
                <a:cubicBezTo>
                  <a:pt x="6574416" y="4644690"/>
                  <a:pt x="6567047" y="4682040"/>
                  <a:pt x="6581104" y="4713668"/>
                </a:cubicBezTo>
                <a:cubicBezTo>
                  <a:pt x="6586618" y="4726074"/>
                  <a:pt x="6606862" y="4722254"/>
                  <a:pt x="6619741" y="4726547"/>
                </a:cubicBezTo>
                <a:cubicBezTo>
                  <a:pt x="6665833" y="4788002"/>
                  <a:pt x="6646630" y="4772415"/>
                  <a:pt x="6709893" y="4816699"/>
                </a:cubicBezTo>
                <a:cubicBezTo>
                  <a:pt x="6735254" y="4834452"/>
                  <a:pt x="6787166" y="4868214"/>
                  <a:pt x="6787166" y="4868214"/>
                </a:cubicBezTo>
                <a:cubicBezTo>
                  <a:pt x="7014340" y="4851987"/>
                  <a:pt x="6903797" y="4842610"/>
                  <a:pt x="7083380" y="4881093"/>
                </a:cubicBezTo>
                <a:cubicBezTo>
                  <a:pt x="7104784" y="4885680"/>
                  <a:pt x="7126656" y="4888212"/>
                  <a:pt x="7147775" y="4893972"/>
                </a:cubicBezTo>
                <a:cubicBezTo>
                  <a:pt x="7173969" y="4901116"/>
                  <a:pt x="7225048" y="4919730"/>
                  <a:pt x="7225048" y="4919730"/>
                </a:cubicBezTo>
                <a:cubicBezTo>
                  <a:pt x="7229341" y="4936902"/>
                  <a:pt x="7222749" y="4962138"/>
                  <a:pt x="7237927" y="4971245"/>
                </a:cubicBezTo>
                <a:cubicBezTo>
                  <a:pt x="7253105" y="4980352"/>
                  <a:pt x="7273173" y="4965338"/>
                  <a:pt x="7289442" y="4958366"/>
                </a:cubicBezTo>
                <a:cubicBezTo>
                  <a:pt x="7303669" y="4952269"/>
                  <a:pt x="7314235" y="4939531"/>
                  <a:pt x="7328079" y="4932609"/>
                </a:cubicBezTo>
                <a:cubicBezTo>
                  <a:pt x="7340222" y="4926538"/>
                  <a:pt x="7353837" y="4924023"/>
                  <a:pt x="7366716" y="4919730"/>
                </a:cubicBezTo>
                <a:cubicBezTo>
                  <a:pt x="7379595" y="4906851"/>
                  <a:pt x="7390531" y="4891679"/>
                  <a:pt x="7405352" y="4881093"/>
                </a:cubicBezTo>
                <a:cubicBezTo>
                  <a:pt x="7450926" y="4848540"/>
                  <a:pt x="7477779" y="4851850"/>
                  <a:pt x="7534141" y="4842457"/>
                </a:cubicBezTo>
                <a:cubicBezTo>
                  <a:pt x="7542727" y="4829578"/>
                  <a:pt x="7553802" y="4818047"/>
                  <a:pt x="7559899" y="4803820"/>
                </a:cubicBezTo>
                <a:cubicBezTo>
                  <a:pt x="7566872" y="4787551"/>
                  <a:pt x="7561721" y="4766126"/>
                  <a:pt x="7572778" y="4752304"/>
                </a:cubicBezTo>
                <a:cubicBezTo>
                  <a:pt x="7581258" y="4741704"/>
                  <a:pt x="7598317" y="4742998"/>
                  <a:pt x="7611414" y="4739426"/>
                </a:cubicBezTo>
                <a:cubicBezTo>
                  <a:pt x="7645567" y="4730112"/>
                  <a:pt x="7680101" y="4722254"/>
                  <a:pt x="7714445" y="4713668"/>
                </a:cubicBezTo>
                <a:cubicBezTo>
                  <a:pt x="7710152" y="4696496"/>
                  <a:pt x="7692784" y="4677520"/>
                  <a:pt x="7701566" y="4662152"/>
                </a:cubicBezTo>
                <a:cubicBezTo>
                  <a:pt x="7713986" y="4640418"/>
                  <a:pt x="7746955" y="4639807"/>
                  <a:pt x="7765961" y="4623516"/>
                </a:cubicBezTo>
                <a:cubicBezTo>
                  <a:pt x="7777713" y="4613443"/>
                  <a:pt x="7780773" y="4595824"/>
                  <a:pt x="7791718" y="4584879"/>
                </a:cubicBezTo>
                <a:cubicBezTo>
                  <a:pt x="7802663" y="4573934"/>
                  <a:pt x="7818464" y="4569030"/>
                  <a:pt x="7830355" y="4559121"/>
                </a:cubicBezTo>
                <a:cubicBezTo>
                  <a:pt x="7844347" y="4547461"/>
                  <a:pt x="7856113" y="4533364"/>
                  <a:pt x="7868992" y="4520485"/>
                </a:cubicBezTo>
                <a:cubicBezTo>
                  <a:pt x="7856113" y="4507606"/>
                  <a:pt x="7840942" y="4496669"/>
                  <a:pt x="7830355" y="4481848"/>
                </a:cubicBezTo>
                <a:cubicBezTo>
                  <a:pt x="7819196" y="4466226"/>
                  <a:pt x="7785398" y="4430333"/>
                  <a:pt x="7804597" y="4430333"/>
                </a:cubicBezTo>
                <a:cubicBezTo>
                  <a:pt x="7835554" y="4430333"/>
                  <a:pt x="7852503" y="4472058"/>
                  <a:pt x="7881871" y="4481848"/>
                </a:cubicBezTo>
                <a:lnTo>
                  <a:pt x="7920507" y="4494727"/>
                </a:lnTo>
                <a:cubicBezTo>
                  <a:pt x="7950558" y="4490434"/>
                  <a:pt x="7983508" y="4495424"/>
                  <a:pt x="8010659" y="4481848"/>
                </a:cubicBezTo>
                <a:cubicBezTo>
                  <a:pt x="8022801" y="4475777"/>
                  <a:pt x="8017467" y="4455353"/>
                  <a:pt x="8023538" y="4443211"/>
                </a:cubicBezTo>
                <a:cubicBezTo>
                  <a:pt x="8030460" y="4429367"/>
                  <a:pt x="8036417" y="4413161"/>
                  <a:pt x="8049296" y="4404575"/>
                </a:cubicBezTo>
                <a:cubicBezTo>
                  <a:pt x="8064023" y="4394757"/>
                  <a:pt x="8083639" y="4395989"/>
                  <a:pt x="8100811" y="4391696"/>
                </a:cubicBezTo>
                <a:cubicBezTo>
                  <a:pt x="8109397" y="4374524"/>
                  <a:pt x="8115410" y="4355803"/>
                  <a:pt x="8126569" y="4340180"/>
                </a:cubicBezTo>
                <a:cubicBezTo>
                  <a:pt x="8137155" y="4325359"/>
                  <a:pt x="8162630" y="4319574"/>
                  <a:pt x="8165206" y="4301544"/>
                </a:cubicBezTo>
                <a:cubicBezTo>
                  <a:pt x="8167921" y="4282538"/>
                  <a:pt x="8148034" y="4267200"/>
                  <a:pt x="8139448" y="4250028"/>
                </a:cubicBezTo>
                <a:cubicBezTo>
                  <a:pt x="8143741" y="4228563"/>
                  <a:pt x="8147018" y="4206870"/>
                  <a:pt x="8152327" y="4185634"/>
                </a:cubicBezTo>
                <a:cubicBezTo>
                  <a:pt x="8155620" y="4172464"/>
                  <a:pt x="8162544" y="4160309"/>
                  <a:pt x="8165206" y="4146997"/>
                </a:cubicBezTo>
                <a:cubicBezTo>
                  <a:pt x="8171159" y="4117231"/>
                  <a:pt x="8164510" y="4083996"/>
                  <a:pt x="8178085" y="4056845"/>
                </a:cubicBezTo>
                <a:cubicBezTo>
                  <a:pt x="8184156" y="4044703"/>
                  <a:pt x="8203842" y="4048259"/>
                  <a:pt x="8216721" y="4043966"/>
                </a:cubicBezTo>
                <a:cubicBezTo>
                  <a:pt x="8208237" y="4018515"/>
                  <a:pt x="8200780" y="3984849"/>
                  <a:pt x="8178085" y="3966693"/>
                </a:cubicBezTo>
                <a:cubicBezTo>
                  <a:pt x="8167484" y="3958212"/>
                  <a:pt x="8152327" y="3958107"/>
                  <a:pt x="8139448" y="3953814"/>
                </a:cubicBezTo>
                <a:cubicBezTo>
                  <a:pt x="8126569" y="3936642"/>
                  <a:pt x="8121174" y="3909087"/>
                  <a:pt x="8100811" y="3902299"/>
                </a:cubicBezTo>
                <a:cubicBezTo>
                  <a:pt x="7968610" y="3858233"/>
                  <a:pt x="8061532" y="3972168"/>
                  <a:pt x="7997780" y="3876541"/>
                </a:cubicBezTo>
                <a:cubicBezTo>
                  <a:pt x="7997668" y="3876093"/>
                  <a:pt x="7978183" y="3792549"/>
                  <a:pt x="7972023" y="3786389"/>
                </a:cubicBezTo>
                <a:cubicBezTo>
                  <a:pt x="7950133" y="3764499"/>
                  <a:pt x="7920507" y="3752045"/>
                  <a:pt x="7894749" y="3734873"/>
                </a:cubicBezTo>
                <a:lnTo>
                  <a:pt x="7856113" y="3709116"/>
                </a:lnTo>
                <a:cubicBezTo>
                  <a:pt x="7847527" y="3696237"/>
                  <a:pt x="7837277" y="3684324"/>
                  <a:pt x="7830355" y="3670479"/>
                </a:cubicBezTo>
                <a:cubicBezTo>
                  <a:pt x="7824284" y="3658337"/>
                  <a:pt x="7825957" y="3642443"/>
                  <a:pt x="7817476" y="3631842"/>
                </a:cubicBezTo>
                <a:cubicBezTo>
                  <a:pt x="7795242" y="3604049"/>
                  <a:pt x="7758257" y="3600939"/>
                  <a:pt x="7727324" y="3593206"/>
                </a:cubicBezTo>
                <a:cubicBezTo>
                  <a:pt x="7714445" y="3580327"/>
                  <a:pt x="7700347" y="3568561"/>
                  <a:pt x="7688687" y="3554569"/>
                </a:cubicBezTo>
                <a:cubicBezTo>
                  <a:pt x="7678778" y="3542678"/>
                  <a:pt x="7675016" y="3525602"/>
                  <a:pt x="7662930" y="3515933"/>
                </a:cubicBezTo>
                <a:cubicBezTo>
                  <a:pt x="7652329" y="3507452"/>
                  <a:pt x="7637172" y="3507347"/>
                  <a:pt x="7624293" y="3503054"/>
                </a:cubicBezTo>
                <a:cubicBezTo>
                  <a:pt x="7615707" y="3490175"/>
                  <a:pt x="7610622" y="3474087"/>
                  <a:pt x="7598535" y="3464417"/>
                </a:cubicBezTo>
                <a:cubicBezTo>
                  <a:pt x="7590136" y="3457698"/>
                  <a:pt x="7511749" y="3439500"/>
                  <a:pt x="7508383" y="3438659"/>
                </a:cubicBezTo>
                <a:cubicBezTo>
                  <a:pt x="7525555" y="3430073"/>
                  <a:pt x="7542253" y="3420465"/>
                  <a:pt x="7559899" y="3412902"/>
                </a:cubicBezTo>
                <a:cubicBezTo>
                  <a:pt x="7572377" y="3407554"/>
                  <a:pt x="7593493" y="3412627"/>
                  <a:pt x="7598535" y="3400023"/>
                </a:cubicBezTo>
                <a:cubicBezTo>
                  <a:pt x="7614014" y="3361325"/>
                  <a:pt x="7572303" y="3333986"/>
                  <a:pt x="7547020" y="3322749"/>
                </a:cubicBezTo>
                <a:cubicBezTo>
                  <a:pt x="7491933" y="3298266"/>
                  <a:pt x="7470676" y="3299097"/>
                  <a:pt x="7418231" y="3284113"/>
                </a:cubicBezTo>
                <a:cubicBezTo>
                  <a:pt x="7405178" y="3280384"/>
                  <a:pt x="7392474" y="3275527"/>
                  <a:pt x="7379595" y="3271234"/>
                </a:cubicBezTo>
                <a:cubicBezTo>
                  <a:pt x="7371009" y="3258355"/>
                  <a:pt x="7365924" y="3242266"/>
                  <a:pt x="7353837" y="3232597"/>
                </a:cubicBezTo>
                <a:cubicBezTo>
                  <a:pt x="7340635" y="3222036"/>
                  <a:pt x="7254015" y="3207482"/>
                  <a:pt x="7250806" y="3206840"/>
                </a:cubicBezTo>
                <a:cubicBezTo>
                  <a:pt x="7144971" y="3136283"/>
                  <a:pt x="7315085" y="3241146"/>
                  <a:pt x="7096259" y="3168203"/>
                </a:cubicBezTo>
                <a:cubicBezTo>
                  <a:pt x="7078980" y="3162443"/>
                  <a:pt x="7070502" y="3142445"/>
                  <a:pt x="7057623" y="3129566"/>
                </a:cubicBezTo>
                <a:cubicBezTo>
                  <a:pt x="6827726" y="3145987"/>
                  <a:pt x="6857165" y="3150802"/>
                  <a:pt x="6581104" y="3129566"/>
                </a:cubicBezTo>
                <a:cubicBezTo>
                  <a:pt x="6567569" y="3128525"/>
                  <a:pt x="6555939" y="3118371"/>
                  <a:pt x="6542468" y="3116687"/>
                </a:cubicBezTo>
                <a:cubicBezTo>
                  <a:pt x="6486927" y="3109745"/>
                  <a:pt x="6430851" y="3108102"/>
                  <a:pt x="6375042" y="3103809"/>
                </a:cubicBezTo>
                <a:lnTo>
                  <a:pt x="6259133" y="3065172"/>
                </a:lnTo>
                <a:lnTo>
                  <a:pt x="6220496" y="3052293"/>
                </a:lnTo>
                <a:cubicBezTo>
                  <a:pt x="6224789" y="3035121"/>
                  <a:pt x="6218972" y="3011066"/>
                  <a:pt x="6233375" y="3000778"/>
                </a:cubicBezTo>
                <a:cubicBezTo>
                  <a:pt x="6254624" y="2985600"/>
                  <a:pt x="6285157" y="2993564"/>
                  <a:pt x="6310648" y="2987899"/>
                </a:cubicBezTo>
                <a:cubicBezTo>
                  <a:pt x="6323900" y="2984954"/>
                  <a:pt x="6336406" y="2979313"/>
                  <a:pt x="6349285" y="2975020"/>
                </a:cubicBezTo>
                <a:cubicBezTo>
                  <a:pt x="6357871" y="2962141"/>
                  <a:pt x="6368120" y="2950227"/>
                  <a:pt x="6375042" y="2936383"/>
                </a:cubicBezTo>
                <a:cubicBezTo>
                  <a:pt x="6381113" y="2924241"/>
                  <a:pt x="6379440" y="2908347"/>
                  <a:pt x="6387921" y="2897747"/>
                </a:cubicBezTo>
                <a:cubicBezTo>
                  <a:pt x="6406079" y="2875050"/>
                  <a:pt x="6439742" y="2867594"/>
                  <a:pt x="6465195" y="2859110"/>
                </a:cubicBezTo>
                <a:cubicBezTo>
                  <a:pt x="6478074" y="2850524"/>
                  <a:pt x="6500796" y="2848530"/>
                  <a:pt x="6503831" y="2833352"/>
                </a:cubicBezTo>
                <a:cubicBezTo>
                  <a:pt x="6513305" y="2785978"/>
                  <a:pt x="6426253" y="2784352"/>
                  <a:pt x="6413679" y="2781837"/>
                </a:cubicBezTo>
                <a:cubicBezTo>
                  <a:pt x="6375687" y="2756509"/>
                  <a:pt x="6367396" y="2754630"/>
                  <a:pt x="6336406" y="2717442"/>
                </a:cubicBezTo>
                <a:cubicBezTo>
                  <a:pt x="6282746" y="2653050"/>
                  <a:pt x="6342843" y="2700269"/>
                  <a:pt x="6272011" y="2653048"/>
                </a:cubicBezTo>
                <a:cubicBezTo>
                  <a:pt x="6267718" y="2622997"/>
                  <a:pt x="6270407" y="2591081"/>
                  <a:pt x="6259133" y="2562896"/>
                </a:cubicBezTo>
                <a:cubicBezTo>
                  <a:pt x="6252369" y="2545985"/>
                  <a:pt x="6232156" y="2538251"/>
                  <a:pt x="6220496" y="2524259"/>
                </a:cubicBezTo>
                <a:cubicBezTo>
                  <a:pt x="6210587" y="2512368"/>
                  <a:pt x="6203324" y="2498502"/>
                  <a:pt x="6194738" y="2485623"/>
                </a:cubicBezTo>
                <a:cubicBezTo>
                  <a:pt x="6199031" y="2378299"/>
                  <a:pt x="6188059" y="2269265"/>
                  <a:pt x="6207617" y="2163651"/>
                </a:cubicBezTo>
                <a:cubicBezTo>
                  <a:pt x="6211113" y="2144773"/>
                  <a:pt x="6246842" y="2152642"/>
                  <a:pt x="6259133" y="2137893"/>
                </a:cubicBezTo>
                <a:cubicBezTo>
                  <a:pt x="6270464" y="2124295"/>
                  <a:pt x="6267718" y="2103550"/>
                  <a:pt x="6272011" y="2086378"/>
                </a:cubicBezTo>
                <a:cubicBezTo>
                  <a:pt x="6267718" y="2064913"/>
                  <a:pt x="6264442" y="2043219"/>
                  <a:pt x="6259133" y="2021983"/>
                </a:cubicBezTo>
                <a:cubicBezTo>
                  <a:pt x="6255841" y="2008813"/>
                  <a:pt x="6236655" y="1992946"/>
                  <a:pt x="6246254" y="1983347"/>
                </a:cubicBezTo>
                <a:cubicBezTo>
                  <a:pt x="6255853" y="1973748"/>
                  <a:pt x="6271837" y="1992497"/>
                  <a:pt x="6284890" y="1996226"/>
                </a:cubicBezTo>
                <a:cubicBezTo>
                  <a:pt x="6301909" y="2001089"/>
                  <a:pt x="6319234" y="2004811"/>
                  <a:pt x="6336406" y="2009104"/>
                </a:cubicBezTo>
                <a:cubicBezTo>
                  <a:pt x="6353578" y="2000518"/>
                  <a:pt x="6369399" y="1988398"/>
                  <a:pt x="6387921" y="1983347"/>
                </a:cubicBezTo>
                <a:cubicBezTo>
                  <a:pt x="6440128" y="1969109"/>
                  <a:pt x="6472255" y="1979817"/>
                  <a:pt x="6516710" y="1957589"/>
                </a:cubicBezTo>
                <a:cubicBezTo>
                  <a:pt x="6530555" y="1950667"/>
                  <a:pt x="6542468" y="1940417"/>
                  <a:pt x="6555347" y="1931831"/>
                </a:cubicBezTo>
                <a:cubicBezTo>
                  <a:pt x="6559640" y="1914659"/>
                  <a:pt x="6570728" y="1897838"/>
                  <a:pt x="6568225" y="1880316"/>
                </a:cubicBezTo>
                <a:cubicBezTo>
                  <a:pt x="6566036" y="1864993"/>
                  <a:pt x="6549390" y="1855523"/>
                  <a:pt x="6542468" y="1841679"/>
                </a:cubicBezTo>
                <a:cubicBezTo>
                  <a:pt x="6536397" y="1829536"/>
                  <a:pt x="6538070" y="1813643"/>
                  <a:pt x="6529589" y="1803042"/>
                </a:cubicBezTo>
                <a:cubicBezTo>
                  <a:pt x="6507355" y="1775250"/>
                  <a:pt x="6470369" y="1772139"/>
                  <a:pt x="6439437" y="1764406"/>
                </a:cubicBezTo>
                <a:cubicBezTo>
                  <a:pt x="6431260" y="1731697"/>
                  <a:pt x="6413270" y="1694084"/>
                  <a:pt x="6439437" y="1661375"/>
                </a:cubicBezTo>
                <a:cubicBezTo>
                  <a:pt x="6447917" y="1650774"/>
                  <a:pt x="6465595" y="1653844"/>
                  <a:pt x="6478073" y="1648496"/>
                </a:cubicBezTo>
                <a:cubicBezTo>
                  <a:pt x="6526887" y="1627575"/>
                  <a:pt x="6549540" y="1604797"/>
                  <a:pt x="6606862" y="1596980"/>
                </a:cubicBezTo>
                <a:cubicBezTo>
                  <a:pt x="6675052" y="1587681"/>
                  <a:pt x="6744237" y="1588395"/>
                  <a:pt x="6812924" y="1584102"/>
                </a:cubicBezTo>
                <a:cubicBezTo>
                  <a:pt x="6825803" y="1575516"/>
                  <a:pt x="6836479" y="1561825"/>
                  <a:pt x="6851561" y="1558344"/>
                </a:cubicBezTo>
                <a:cubicBezTo>
                  <a:pt x="6893600" y="1548643"/>
                  <a:pt x="6940524" y="1562059"/>
                  <a:pt x="6980349" y="1545465"/>
                </a:cubicBezTo>
                <a:cubicBezTo>
                  <a:pt x="6998071" y="1538081"/>
                  <a:pt x="6997521" y="1511121"/>
                  <a:pt x="7006107" y="1493949"/>
                </a:cubicBezTo>
                <a:cubicBezTo>
                  <a:pt x="6997521" y="1481070"/>
                  <a:pt x="6984797" y="1470139"/>
                  <a:pt x="6980349" y="1455313"/>
                </a:cubicBezTo>
                <a:cubicBezTo>
                  <a:pt x="6971626" y="1426237"/>
                  <a:pt x="6983089" y="1391191"/>
                  <a:pt x="6967471" y="1365161"/>
                </a:cubicBezTo>
                <a:cubicBezTo>
                  <a:pt x="6954592" y="1343696"/>
                  <a:pt x="6924541" y="1339403"/>
                  <a:pt x="6903076" y="1326524"/>
                </a:cubicBezTo>
                <a:cubicBezTo>
                  <a:pt x="6898783" y="1309352"/>
                  <a:pt x="6895060" y="1292028"/>
                  <a:pt x="6890197" y="1275009"/>
                </a:cubicBezTo>
                <a:cubicBezTo>
                  <a:pt x="6886467" y="1261956"/>
                  <a:pt x="6877318" y="1249948"/>
                  <a:pt x="6877318" y="1236372"/>
                </a:cubicBezTo>
                <a:cubicBezTo>
                  <a:pt x="6877318" y="1210259"/>
                  <a:pt x="6885904" y="1184857"/>
                  <a:pt x="6890197" y="1159099"/>
                </a:cubicBezTo>
                <a:cubicBezTo>
                  <a:pt x="6878965" y="1046778"/>
                  <a:pt x="6883838" y="1053210"/>
                  <a:pt x="6864440" y="965916"/>
                </a:cubicBezTo>
                <a:cubicBezTo>
                  <a:pt x="6860600" y="948637"/>
                  <a:pt x="6860343" y="929768"/>
                  <a:pt x="6851561" y="914400"/>
                </a:cubicBezTo>
                <a:cubicBezTo>
                  <a:pt x="6842525" y="898586"/>
                  <a:pt x="6824584" y="889756"/>
                  <a:pt x="6812924" y="875764"/>
                </a:cubicBezTo>
                <a:cubicBezTo>
                  <a:pt x="6803015" y="863873"/>
                  <a:pt x="6795752" y="850006"/>
                  <a:pt x="6787166" y="837127"/>
                </a:cubicBezTo>
                <a:cubicBezTo>
                  <a:pt x="6753710" y="669848"/>
                  <a:pt x="6799360" y="877775"/>
                  <a:pt x="6748530" y="708338"/>
                </a:cubicBezTo>
                <a:cubicBezTo>
                  <a:pt x="6742240" y="687371"/>
                  <a:pt x="6743781" y="664268"/>
                  <a:pt x="6735651" y="643944"/>
                </a:cubicBezTo>
                <a:cubicBezTo>
                  <a:pt x="6726354" y="620702"/>
                  <a:pt x="6708209" y="601939"/>
                  <a:pt x="6697014" y="579549"/>
                </a:cubicBezTo>
                <a:cubicBezTo>
                  <a:pt x="6690943" y="567407"/>
                  <a:pt x="6695182" y="548803"/>
                  <a:pt x="6684135" y="540913"/>
                </a:cubicBezTo>
                <a:cubicBezTo>
                  <a:pt x="6662041" y="525132"/>
                  <a:pt x="6606862" y="515155"/>
                  <a:pt x="6606862" y="515155"/>
                </a:cubicBezTo>
                <a:cubicBezTo>
                  <a:pt x="6598276" y="502276"/>
                  <a:pt x="6592049" y="487463"/>
                  <a:pt x="6581104" y="476518"/>
                </a:cubicBezTo>
                <a:cubicBezTo>
                  <a:pt x="6539360" y="434774"/>
                  <a:pt x="6500381" y="445500"/>
                  <a:pt x="6439437" y="437882"/>
                </a:cubicBezTo>
                <a:cubicBezTo>
                  <a:pt x="6313163" y="269516"/>
                  <a:pt x="6475158" y="473603"/>
                  <a:pt x="6362164" y="360609"/>
                </a:cubicBezTo>
                <a:cubicBezTo>
                  <a:pt x="6311385" y="309830"/>
                  <a:pt x="6361154" y="331064"/>
                  <a:pt x="6310648" y="270457"/>
                </a:cubicBezTo>
                <a:cubicBezTo>
                  <a:pt x="6300739" y="258566"/>
                  <a:pt x="6285855" y="251621"/>
                  <a:pt x="6272011" y="244699"/>
                </a:cubicBezTo>
                <a:cubicBezTo>
                  <a:pt x="6239571" y="228479"/>
                  <a:pt x="6187195" y="224594"/>
                  <a:pt x="6156102" y="218941"/>
                </a:cubicBezTo>
                <a:cubicBezTo>
                  <a:pt x="6119582" y="212301"/>
                  <a:pt x="6076370" y="203520"/>
                  <a:pt x="6040192" y="193183"/>
                </a:cubicBezTo>
                <a:cubicBezTo>
                  <a:pt x="6027139" y="189453"/>
                  <a:pt x="6014434" y="184597"/>
                  <a:pt x="6001555" y="180304"/>
                </a:cubicBezTo>
                <a:cubicBezTo>
                  <a:pt x="5981974" y="62819"/>
                  <a:pt x="6013547" y="131344"/>
                  <a:pt x="5924282" y="64395"/>
                </a:cubicBezTo>
                <a:cubicBezTo>
                  <a:pt x="5909711" y="53467"/>
                  <a:pt x="5901567" y="34603"/>
                  <a:pt x="5885645" y="25758"/>
                </a:cubicBezTo>
                <a:cubicBezTo>
                  <a:pt x="5861911" y="12572"/>
                  <a:pt x="5808372" y="0"/>
                  <a:pt x="5808372" y="0"/>
                </a:cubicBezTo>
                <a:cubicBezTo>
                  <a:pt x="5778321" y="4293"/>
                  <a:pt x="5743962" y="-3210"/>
                  <a:pt x="5718220" y="12879"/>
                </a:cubicBezTo>
                <a:cubicBezTo>
                  <a:pt x="5703210" y="22260"/>
                  <a:pt x="5710204" y="47376"/>
                  <a:pt x="5705341" y="64395"/>
                </a:cubicBezTo>
                <a:cubicBezTo>
                  <a:pt x="5698428" y="88590"/>
                  <a:pt x="5687609" y="124944"/>
                  <a:pt x="5666704" y="141668"/>
                </a:cubicBezTo>
                <a:cubicBezTo>
                  <a:pt x="5656104" y="150149"/>
                  <a:pt x="5641569" y="153126"/>
                  <a:pt x="5628068" y="154547"/>
                </a:cubicBezTo>
                <a:cubicBezTo>
                  <a:pt x="5559625" y="161752"/>
                  <a:pt x="5490693" y="163133"/>
                  <a:pt x="5422006" y="167426"/>
                </a:cubicBezTo>
                <a:cubicBezTo>
                  <a:pt x="5396248" y="176012"/>
                  <a:pt x="5371514" y="188719"/>
                  <a:pt x="5344733" y="193183"/>
                </a:cubicBezTo>
                <a:cubicBezTo>
                  <a:pt x="5250000" y="208972"/>
                  <a:pt x="5292793" y="199728"/>
                  <a:pt x="5215944" y="218941"/>
                </a:cubicBezTo>
                <a:cubicBezTo>
                  <a:pt x="5177145" y="244807"/>
                  <a:pt x="5171540" y="250851"/>
                  <a:pt x="5125792" y="270457"/>
                </a:cubicBezTo>
                <a:cubicBezTo>
                  <a:pt x="5113314" y="275805"/>
                  <a:pt x="5100573" y="281271"/>
                  <a:pt x="5087155" y="283335"/>
                </a:cubicBezTo>
                <a:cubicBezTo>
                  <a:pt x="5044513" y="289895"/>
                  <a:pt x="5001296" y="291921"/>
                  <a:pt x="4958366" y="296214"/>
                </a:cubicBezTo>
                <a:cubicBezTo>
                  <a:pt x="4949780" y="313386"/>
                  <a:pt x="4932609" y="328531"/>
                  <a:pt x="4932609" y="347730"/>
                </a:cubicBezTo>
                <a:cubicBezTo>
                  <a:pt x="4932609" y="446449"/>
                  <a:pt x="4982680" y="512324"/>
                  <a:pt x="4945487" y="605307"/>
                </a:cubicBezTo>
                <a:cubicBezTo>
                  <a:pt x="4938723" y="622218"/>
                  <a:pt x="4922005" y="633841"/>
                  <a:pt x="4906851" y="643944"/>
                </a:cubicBezTo>
                <a:cubicBezTo>
                  <a:pt x="4895555" y="651474"/>
                  <a:pt x="4881093" y="652530"/>
                  <a:pt x="4868214" y="656823"/>
                </a:cubicBezTo>
                <a:cubicBezTo>
                  <a:pt x="4855335" y="669702"/>
                  <a:pt x="4845868" y="687314"/>
                  <a:pt x="4829578" y="695459"/>
                </a:cubicBezTo>
                <a:cubicBezTo>
                  <a:pt x="4829573" y="695461"/>
                  <a:pt x="4709376" y="735526"/>
                  <a:pt x="4675031" y="746975"/>
                </a:cubicBezTo>
                <a:lnTo>
                  <a:pt x="4520485" y="798490"/>
                </a:lnTo>
                <a:lnTo>
                  <a:pt x="4481848" y="811369"/>
                </a:lnTo>
                <a:cubicBezTo>
                  <a:pt x="4468969" y="815662"/>
                  <a:pt x="4456381" y="820955"/>
                  <a:pt x="4443211" y="824248"/>
                </a:cubicBezTo>
                <a:cubicBezTo>
                  <a:pt x="4426039" y="828541"/>
                  <a:pt x="4408269" y="830912"/>
                  <a:pt x="4391696" y="837127"/>
                </a:cubicBezTo>
                <a:cubicBezTo>
                  <a:pt x="4373720" y="843868"/>
                  <a:pt x="4358156" y="856144"/>
                  <a:pt x="4340180" y="862885"/>
                </a:cubicBezTo>
                <a:cubicBezTo>
                  <a:pt x="4323607" y="869100"/>
                  <a:pt x="4305684" y="870902"/>
                  <a:pt x="4288665" y="875764"/>
                </a:cubicBezTo>
                <a:cubicBezTo>
                  <a:pt x="4275612" y="879493"/>
                  <a:pt x="4262907" y="884349"/>
                  <a:pt x="4250028" y="888642"/>
                </a:cubicBezTo>
                <a:cubicBezTo>
                  <a:pt x="4190663" y="928219"/>
                  <a:pt x="4197600" y="935560"/>
                  <a:pt x="4095482" y="901521"/>
                </a:cubicBezTo>
                <a:cubicBezTo>
                  <a:pt x="4078203" y="895761"/>
                  <a:pt x="4069724" y="875764"/>
                  <a:pt x="4056845" y="862885"/>
                </a:cubicBezTo>
                <a:cubicBezTo>
                  <a:pt x="4048259" y="845713"/>
                  <a:pt x="4040965" y="827832"/>
                  <a:pt x="4031087" y="811369"/>
                </a:cubicBezTo>
                <a:cubicBezTo>
                  <a:pt x="4015160" y="784824"/>
                  <a:pt x="3979572" y="734096"/>
                  <a:pt x="3979572" y="734096"/>
                </a:cubicBezTo>
                <a:cubicBezTo>
                  <a:pt x="3966185" y="736009"/>
                  <a:pt x="3848203" y="751162"/>
                  <a:pt x="3825025" y="759854"/>
                </a:cubicBezTo>
                <a:cubicBezTo>
                  <a:pt x="3783242" y="775522"/>
                  <a:pt x="3770568" y="811630"/>
                  <a:pt x="3734873" y="837127"/>
                </a:cubicBezTo>
                <a:cubicBezTo>
                  <a:pt x="3723826" y="845018"/>
                  <a:pt x="3709116" y="845713"/>
                  <a:pt x="3696237" y="850006"/>
                </a:cubicBezTo>
                <a:cubicBezTo>
                  <a:pt x="3683358" y="862885"/>
                  <a:pt x="3669260" y="874650"/>
                  <a:pt x="3657600" y="888642"/>
                </a:cubicBezTo>
                <a:cubicBezTo>
                  <a:pt x="3567934" y="996240"/>
                  <a:pt x="3706099" y="853020"/>
                  <a:pt x="3593206" y="965916"/>
                </a:cubicBezTo>
                <a:cubicBezTo>
                  <a:pt x="3579785" y="1006178"/>
                  <a:pt x="3566768" y="1056521"/>
                  <a:pt x="3528811" y="1081826"/>
                </a:cubicBezTo>
                <a:lnTo>
                  <a:pt x="3490175" y="1107583"/>
                </a:lnTo>
                <a:cubicBezTo>
                  <a:pt x="3481589" y="1120462"/>
                  <a:pt x="3476066" y="1136027"/>
                  <a:pt x="3464417" y="1146220"/>
                </a:cubicBezTo>
                <a:cubicBezTo>
                  <a:pt x="3441120" y="1166605"/>
                  <a:pt x="3387144" y="1197735"/>
                  <a:pt x="3387144" y="1197735"/>
                </a:cubicBezTo>
                <a:cubicBezTo>
                  <a:pt x="3378558" y="1180563"/>
                  <a:pt x="3368949" y="1163866"/>
                  <a:pt x="3361386" y="1146220"/>
                </a:cubicBezTo>
                <a:cubicBezTo>
                  <a:pt x="3356038" y="1133742"/>
                  <a:pt x="3354578" y="1119725"/>
                  <a:pt x="3348507" y="1107583"/>
                </a:cubicBezTo>
                <a:cubicBezTo>
                  <a:pt x="3336629" y="1083828"/>
                  <a:pt x="3305473" y="1044550"/>
                  <a:pt x="3284113" y="1030310"/>
                </a:cubicBezTo>
                <a:cubicBezTo>
                  <a:pt x="3267141" y="1018995"/>
                  <a:pt x="3190370" y="1006410"/>
                  <a:pt x="3181082" y="1004552"/>
                </a:cubicBezTo>
                <a:cubicBezTo>
                  <a:pt x="3163910" y="978794"/>
                  <a:pt x="3155324" y="944451"/>
                  <a:pt x="3129566" y="927279"/>
                </a:cubicBezTo>
                <a:cubicBezTo>
                  <a:pt x="3058233" y="879723"/>
                  <a:pt x="3124704" y="916403"/>
                  <a:pt x="3013656" y="888642"/>
                </a:cubicBezTo>
                <a:cubicBezTo>
                  <a:pt x="2816485" y="839350"/>
                  <a:pt x="3102691" y="874764"/>
                  <a:pt x="2756079" y="850006"/>
                </a:cubicBezTo>
                <a:cubicBezTo>
                  <a:pt x="2738907" y="854299"/>
                  <a:pt x="2717080" y="850369"/>
                  <a:pt x="2704564" y="862885"/>
                </a:cubicBezTo>
                <a:cubicBezTo>
                  <a:pt x="2692048" y="875401"/>
                  <a:pt x="2694761" y="896969"/>
                  <a:pt x="2691685" y="914400"/>
                </a:cubicBezTo>
                <a:cubicBezTo>
                  <a:pt x="2681872" y="970006"/>
                  <a:pt x="2674513" y="1026017"/>
                  <a:pt x="2665927" y="1081826"/>
                </a:cubicBezTo>
                <a:lnTo>
                  <a:pt x="2575775" y="1068947"/>
                </a:lnTo>
                <a:cubicBezTo>
                  <a:pt x="2434747" y="910290"/>
                  <a:pt x="2645335" y="993396"/>
                  <a:pt x="2524259" y="953037"/>
                </a:cubicBezTo>
                <a:cubicBezTo>
                  <a:pt x="2511380" y="944451"/>
                  <a:pt x="2495696" y="939031"/>
                  <a:pt x="2485623" y="927279"/>
                </a:cubicBezTo>
                <a:cubicBezTo>
                  <a:pt x="2469332" y="908273"/>
                  <a:pt x="2459143" y="884767"/>
                  <a:pt x="2446986" y="862885"/>
                </a:cubicBezTo>
                <a:cubicBezTo>
                  <a:pt x="2437662" y="846102"/>
                  <a:pt x="2433519" y="826118"/>
                  <a:pt x="2421228" y="811369"/>
                </a:cubicBezTo>
                <a:cubicBezTo>
                  <a:pt x="2402022" y="788322"/>
                  <a:pt x="2370328" y="781523"/>
                  <a:pt x="2343955" y="772733"/>
                </a:cubicBezTo>
                <a:cubicBezTo>
                  <a:pt x="2292440" y="781319"/>
                  <a:pt x="2235392" y="773730"/>
                  <a:pt x="2189409" y="798490"/>
                </a:cubicBezTo>
                <a:cubicBezTo>
                  <a:pt x="2170135" y="808868"/>
                  <a:pt x="2181279" y="841516"/>
                  <a:pt x="2176530" y="862885"/>
                </a:cubicBezTo>
                <a:cubicBezTo>
                  <a:pt x="2172690" y="880164"/>
                  <a:pt x="2173469" y="899673"/>
                  <a:pt x="2163651" y="914400"/>
                </a:cubicBezTo>
                <a:cubicBezTo>
                  <a:pt x="2155065" y="927279"/>
                  <a:pt x="2136905" y="930249"/>
                  <a:pt x="2125014" y="940158"/>
                </a:cubicBezTo>
                <a:cubicBezTo>
                  <a:pt x="2060700" y="993754"/>
                  <a:pt x="2115641" y="969041"/>
                  <a:pt x="2047741" y="991673"/>
                </a:cubicBezTo>
                <a:cubicBezTo>
                  <a:pt x="2034862" y="1004552"/>
                  <a:pt x="2020764" y="1016318"/>
                  <a:pt x="2009104" y="1030310"/>
                </a:cubicBezTo>
                <a:cubicBezTo>
                  <a:pt x="1999195" y="1042201"/>
                  <a:pt x="1993256" y="1057056"/>
                  <a:pt x="1983347" y="1068947"/>
                </a:cubicBezTo>
                <a:cubicBezTo>
                  <a:pt x="1966157" y="1089575"/>
                  <a:pt x="1932336" y="1122085"/>
                  <a:pt x="1906073" y="1133341"/>
                </a:cubicBezTo>
                <a:cubicBezTo>
                  <a:pt x="1889804" y="1140314"/>
                  <a:pt x="1871730" y="1141927"/>
                  <a:pt x="1854558" y="1146220"/>
                </a:cubicBezTo>
                <a:cubicBezTo>
                  <a:pt x="1841679" y="1154806"/>
                  <a:pt x="1830877" y="1167990"/>
                  <a:pt x="1815921" y="1171978"/>
                </a:cubicBezTo>
                <a:cubicBezTo>
                  <a:pt x="1765458" y="1185435"/>
                  <a:pt x="1661375" y="1197735"/>
                  <a:pt x="1661375" y="1197735"/>
                </a:cubicBezTo>
                <a:lnTo>
                  <a:pt x="1519707" y="1184857"/>
                </a:lnTo>
                <a:cubicBezTo>
                  <a:pt x="1495801" y="1171985"/>
                  <a:pt x="1516540" y="1122644"/>
                  <a:pt x="1493949" y="1107583"/>
                </a:cubicBezTo>
                <a:cubicBezTo>
                  <a:pt x="1430347" y="1065182"/>
                  <a:pt x="1480040" y="1091228"/>
                  <a:pt x="1390918" y="1068947"/>
                </a:cubicBezTo>
                <a:cubicBezTo>
                  <a:pt x="1353020" y="1059472"/>
                  <a:pt x="1337622" y="1048738"/>
                  <a:pt x="1300766" y="1030310"/>
                </a:cubicBezTo>
                <a:cubicBezTo>
                  <a:pt x="1232083" y="927282"/>
                  <a:pt x="1322228" y="1051771"/>
                  <a:pt x="1236372" y="965916"/>
                </a:cubicBezTo>
                <a:cubicBezTo>
                  <a:pt x="1184856" y="914400"/>
                  <a:pt x="1240665" y="935865"/>
                  <a:pt x="1171978" y="901521"/>
                </a:cubicBezTo>
                <a:cubicBezTo>
                  <a:pt x="1142537" y="886800"/>
                  <a:pt x="1098340" y="883112"/>
                  <a:pt x="1068947" y="875764"/>
                </a:cubicBezTo>
                <a:cubicBezTo>
                  <a:pt x="970737" y="851212"/>
                  <a:pt x="1099260" y="874099"/>
                  <a:pt x="978795" y="850006"/>
                </a:cubicBezTo>
                <a:cubicBezTo>
                  <a:pt x="953189" y="844885"/>
                  <a:pt x="927279" y="841420"/>
                  <a:pt x="901521" y="837127"/>
                </a:cubicBezTo>
                <a:cubicBezTo>
                  <a:pt x="888642" y="828541"/>
                  <a:pt x="877112" y="817466"/>
                  <a:pt x="862885" y="811369"/>
                </a:cubicBezTo>
                <a:cubicBezTo>
                  <a:pt x="805241" y="786664"/>
                  <a:pt x="775258" y="803004"/>
                  <a:pt x="708338" y="811369"/>
                </a:cubicBezTo>
                <a:cubicBezTo>
                  <a:pt x="704045" y="824248"/>
                  <a:pt x="699189" y="836953"/>
                  <a:pt x="695459" y="850006"/>
                </a:cubicBezTo>
                <a:cubicBezTo>
                  <a:pt x="689960" y="869254"/>
                  <a:pt x="679992" y="919578"/>
                  <a:pt x="669702" y="940158"/>
                </a:cubicBezTo>
                <a:cubicBezTo>
                  <a:pt x="662780" y="954003"/>
                  <a:pt x="656031" y="969126"/>
                  <a:pt x="643944" y="978795"/>
                </a:cubicBezTo>
                <a:cubicBezTo>
                  <a:pt x="633343" y="987275"/>
                  <a:pt x="618186" y="987380"/>
                  <a:pt x="605307" y="991673"/>
                </a:cubicBezTo>
                <a:cubicBezTo>
                  <a:pt x="482060" y="1114924"/>
                  <a:pt x="639861" y="968638"/>
                  <a:pt x="528034" y="1043189"/>
                </a:cubicBezTo>
                <a:cubicBezTo>
                  <a:pt x="512879" y="1053292"/>
                  <a:pt x="503389" y="1070166"/>
                  <a:pt x="489397" y="1081826"/>
                </a:cubicBezTo>
                <a:cubicBezTo>
                  <a:pt x="477506" y="1091735"/>
                  <a:pt x="463640" y="1098997"/>
                  <a:pt x="450761" y="1107583"/>
                </a:cubicBezTo>
                <a:cubicBezTo>
                  <a:pt x="446468" y="1120462"/>
                  <a:pt x="448929" y="1138329"/>
                  <a:pt x="437882" y="1146220"/>
                </a:cubicBezTo>
                <a:cubicBezTo>
                  <a:pt x="415788" y="1162001"/>
                  <a:pt x="360609" y="1171978"/>
                  <a:pt x="360609" y="1171978"/>
                </a:cubicBezTo>
                <a:cubicBezTo>
                  <a:pt x="347730" y="1184857"/>
                  <a:pt x="333632" y="1196622"/>
                  <a:pt x="321972" y="1210614"/>
                </a:cubicBezTo>
                <a:cubicBezTo>
                  <a:pt x="249152" y="1297997"/>
                  <a:pt x="324297" y="1221168"/>
                  <a:pt x="283335" y="1262130"/>
                </a:cubicBezTo>
              </a:path>
            </a:pathLst>
          </a:custGeom>
          <a:noFill/>
          <a:ln w="38100">
            <a:solidFill>
              <a:srgbClr val="FF669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302027" y="447261"/>
            <a:ext cx="3727174" cy="2315817"/>
          </a:xfrm>
          <a:custGeom>
            <a:avLst/>
            <a:gdLst>
              <a:gd name="connsiteX0" fmla="*/ 0 w 4969565"/>
              <a:gd name="connsiteY0" fmla="*/ 0 h 3087756"/>
              <a:gd name="connsiteX1" fmla="*/ 132522 w 4969565"/>
              <a:gd name="connsiteY1" fmla="*/ 26504 h 3087756"/>
              <a:gd name="connsiteX2" fmla="*/ 291548 w 4969565"/>
              <a:gd name="connsiteY2" fmla="*/ 53009 h 3087756"/>
              <a:gd name="connsiteX3" fmla="*/ 410817 w 4969565"/>
              <a:gd name="connsiteY3" fmla="*/ 92765 h 3087756"/>
              <a:gd name="connsiteX4" fmla="*/ 450574 w 4969565"/>
              <a:gd name="connsiteY4" fmla="*/ 106017 h 3087756"/>
              <a:gd name="connsiteX5" fmla="*/ 516835 w 4969565"/>
              <a:gd name="connsiteY5" fmla="*/ 132522 h 3087756"/>
              <a:gd name="connsiteX6" fmla="*/ 649356 w 4969565"/>
              <a:gd name="connsiteY6" fmla="*/ 172278 h 3087756"/>
              <a:gd name="connsiteX7" fmla="*/ 715617 w 4969565"/>
              <a:gd name="connsiteY7" fmla="*/ 185530 h 3087756"/>
              <a:gd name="connsiteX8" fmla="*/ 795130 w 4969565"/>
              <a:gd name="connsiteY8" fmla="*/ 212035 h 3087756"/>
              <a:gd name="connsiteX9" fmla="*/ 834887 w 4969565"/>
              <a:gd name="connsiteY9" fmla="*/ 225287 h 3087756"/>
              <a:gd name="connsiteX10" fmla="*/ 980661 w 4969565"/>
              <a:gd name="connsiteY10" fmla="*/ 265043 h 3087756"/>
              <a:gd name="connsiteX11" fmla="*/ 1020417 w 4969565"/>
              <a:gd name="connsiteY11" fmla="*/ 278295 h 3087756"/>
              <a:gd name="connsiteX12" fmla="*/ 1073426 w 4969565"/>
              <a:gd name="connsiteY12" fmla="*/ 291548 h 3087756"/>
              <a:gd name="connsiteX13" fmla="*/ 1126435 w 4969565"/>
              <a:gd name="connsiteY13" fmla="*/ 318052 h 3087756"/>
              <a:gd name="connsiteX14" fmla="*/ 1166191 w 4969565"/>
              <a:gd name="connsiteY14" fmla="*/ 331304 h 3087756"/>
              <a:gd name="connsiteX15" fmla="*/ 1192695 w 4969565"/>
              <a:gd name="connsiteY15" fmla="*/ 357809 h 3087756"/>
              <a:gd name="connsiteX16" fmla="*/ 1338469 w 4969565"/>
              <a:gd name="connsiteY16" fmla="*/ 397565 h 3087756"/>
              <a:gd name="connsiteX17" fmla="*/ 1417982 w 4969565"/>
              <a:gd name="connsiteY17" fmla="*/ 424069 h 3087756"/>
              <a:gd name="connsiteX18" fmla="*/ 1457739 w 4969565"/>
              <a:gd name="connsiteY18" fmla="*/ 437322 h 3087756"/>
              <a:gd name="connsiteX19" fmla="*/ 1537252 w 4969565"/>
              <a:gd name="connsiteY19" fmla="*/ 503582 h 3087756"/>
              <a:gd name="connsiteX20" fmla="*/ 1669774 w 4969565"/>
              <a:gd name="connsiteY20" fmla="*/ 583095 h 3087756"/>
              <a:gd name="connsiteX21" fmla="*/ 1775791 w 4969565"/>
              <a:gd name="connsiteY21" fmla="*/ 675861 h 3087756"/>
              <a:gd name="connsiteX22" fmla="*/ 1828800 w 4969565"/>
              <a:gd name="connsiteY22" fmla="*/ 742122 h 3087756"/>
              <a:gd name="connsiteX23" fmla="*/ 1868556 w 4969565"/>
              <a:gd name="connsiteY23" fmla="*/ 768626 h 3087756"/>
              <a:gd name="connsiteX24" fmla="*/ 1908313 w 4969565"/>
              <a:gd name="connsiteY24" fmla="*/ 808382 h 3087756"/>
              <a:gd name="connsiteX25" fmla="*/ 1987826 w 4969565"/>
              <a:gd name="connsiteY25" fmla="*/ 848139 h 3087756"/>
              <a:gd name="connsiteX26" fmla="*/ 2107095 w 4969565"/>
              <a:gd name="connsiteY26" fmla="*/ 967409 h 3087756"/>
              <a:gd name="connsiteX27" fmla="*/ 2133600 w 4969565"/>
              <a:gd name="connsiteY27" fmla="*/ 993913 h 3087756"/>
              <a:gd name="connsiteX28" fmla="*/ 2213113 w 4969565"/>
              <a:gd name="connsiteY28" fmla="*/ 1046922 h 3087756"/>
              <a:gd name="connsiteX29" fmla="*/ 2292626 w 4969565"/>
              <a:gd name="connsiteY29" fmla="*/ 1099930 h 3087756"/>
              <a:gd name="connsiteX30" fmla="*/ 2332382 w 4969565"/>
              <a:gd name="connsiteY30" fmla="*/ 1126435 h 3087756"/>
              <a:gd name="connsiteX31" fmla="*/ 2358887 w 4969565"/>
              <a:gd name="connsiteY31" fmla="*/ 1152939 h 3087756"/>
              <a:gd name="connsiteX32" fmla="*/ 2438400 w 4969565"/>
              <a:gd name="connsiteY32" fmla="*/ 1166191 h 3087756"/>
              <a:gd name="connsiteX33" fmla="*/ 2557669 w 4969565"/>
              <a:gd name="connsiteY33" fmla="*/ 1232452 h 3087756"/>
              <a:gd name="connsiteX34" fmla="*/ 2597426 w 4969565"/>
              <a:gd name="connsiteY34" fmla="*/ 1272209 h 3087756"/>
              <a:gd name="connsiteX35" fmla="*/ 2690191 w 4969565"/>
              <a:gd name="connsiteY35" fmla="*/ 1298713 h 3087756"/>
              <a:gd name="connsiteX36" fmla="*/ 2769704 w 4969565"/>
              <a:gd name="connsiteY36" fmla="*/ 1351722 h 3087756"/>
              <a:gd name="connsiteX37" fmla="*/ 2809461 w 4969565"/>
              <a:gd name="connsiteY37" fmla="*/ 1391478 h 3087756"/>
              <a:gd name="connsiteX38" fmla="*/ 2888974 w 4969565"/>
              <a:gd name="connsiteY38" fmla="*/ 1444487 h 3087756"/>
              <a:gd name="connsiteX39" fmla="*/ 2955235 w 4969565"/>
              <a:gd name="connsiteY39" fmla="*/ 1524000 h 3087756"/>
              <a:gd name="connsiteX40" fmla="*/ 2994991 w 4969565"/>
              <a:gd name="connsiteY40" fmla="*/ 1550504 h 3087756"/>
              <a:gd name="connsiteX41" fmla="*/ 3048000 w 4969565"/>
              <a:gd name="connsiteY41" fmla="*/ 1563756 h 3087756"/>
              <a:gd name="connsiteX42" fmla="*/ 3087756 w 4969565"/>
              <a:gd name="connsiteY42" fmla="*/ 1603513 h 3087756"/>
              <a:gd name="connsiteX43" fmla="*/ 3127513 w 4969565"/>
              <a:gd name="connsiteY43" fmla="*/ 1630017 h 3087756"/>
              <a:gd name="connsiteX44" fmla="*/ 3154017 w 4969565"/>
              <a:gd name="connsiteY44" fmla="*/ 1669774 h 3087756"/>
              <a:gd name="connsiteX45" fmla="*/ 3260035 w 4969565"/>
              <a:gd name="connsiteY45" fmla="*/ 1749287 h 3087756"/>
              <a:gd name="connsiteX46" fmla="*/ 3339548 w 4969565"/>
              <a:gd name="connsiteY46" fmla="*/ 1802295 h 3087756"/>
              <a:gd name="connsiteX47" fmla="*/ 3405808 w 4969565"/>
              <a:gd name="connsiteY47" fmla="*/ 1855304 h 3087756"/>
              <a:gd name="connsiteX48" fmla="*/ 3445565 w 4969565"/>
              <a:gd name="connsiteY48" fmla="*/ 1868556 h 3087756"/>
              <a:gd name="connsiteX49" fmla="*/ 3511826 w 4969565"/>
              <a:gd name="connsiteY49" fmla="*/ 1948069 h 3087756"/>
              <a:gd name="connsiteX50" fmla="*/ 3551582 w 4969565"/>
              <a:gd name="connsiteY50" fmla="*/ 1974574 h 3087756"/>
              <a:gd name="connsiteX51" fmla="*/ 3578087 w 4969565"/>
              <a:gd name="connsiteY51" fmla="*/ 2001078 h 3087756"/>
              <a:gd name="connsiteX52" fmla="*/ 3617843 w 4969565"/>
              <a:gd name="connsiteY52" fmla="*/ 2027582 h 3087756"/>
              <a:gd name="connsiteX53" fmla="*/ 3644348 w 4969565"/>
              <a:gd name="connsiteY53" fmla="*/ 2054087 h 3087756"/>
              <a:gd name="connsiteX54" fmla="*/ 3723861 w 4969565"/>
              <a:gd name="connsiteY54" fmla="*/ 2080591 h 3087756"/>
              <a:gd name="connsiteX55" fmla="*/ 3803374 w 4969565"/>
              <a:gd name="connsiteY55" fmla="*/ 2133600 h 3087756"/>
              <a:gd name="connsiteX56" fmla="*/ 3843130 w 4969565"/>
              <a:gd name="connsiteY56" fmla="*/ 2173356 h 3087756"/>
              <a:gd name="connsiteX57" fmla="*/ 3882887 w 4969565"/>
              <a:gd name="connsiteY57" fmla="*/ 2199861 h 3087756"/>
              <a:gd name="connsiteX58" fmla="*/ 3935895 w 4969565"/>
              <a:gd name="connsiteY58" fmla="*/ 2239617 h 3087756"/>
              <a:gd name="connsiteX59" fmla="*/ 3988904 w 4969565"/>
              <a:gd name="connsiteY59" fmla="*/ 2292626 h 3087756"/>
              <a:gd name="connsiteX60" fmla="*/ 4028661 w 4969565"/>
              <a:gd name="connsiteY60" fmla="*/ 2305878 h 3087756"/>
              <a:gd name="connsiteX61" fmla="*/ 4134678 w 4969565"/>
              <a:gd name="connsiteY61" fmla="*/ 2345635 h 3087756"/>
              <a:gd name="connsiteX62" fmla="*/ 4174435 w 4969565"/>
              <a:gd name="connsiteY62" fmla="*/ 2372139 h 3087756"/>
              <a:gd name="connsiteX63" fmla="*/ 4200939 w 4969565"/>
              <a:gd name="connsiteY63" fmla="*/ 2464904 h 3087756"/>
              <a:gd name="connsiteX64" fmla="*/ 4253948 w 4969565"/>
              <a:gd name="connsiteY64" fmla="*/ 2544417 h 3087756"/>
              <a:gd name="connsiteX65" fmla="*/ 4293704 w 4969565"/>
              <a:gd name="connsiteY65" fmla="*/ 2623930 h 3087756"/>
              <a:gd name="connsiteX66" fmla="*/ 4320208 w 4969565"/>
              <a:gd name="connsiteY66" fmla="*/ 2650435 h 3087756"/>
              <a:gd name="connsiteX67" fmla="*/ 4399722 w 4969565"/>
              <a:gd name="connsiteY67" fmla="*/ 2690191 h 3087756"/>
              <a:gd name="connsiteX68" fmla="*/ 4465982 w 4969565"/>
              <a:gd name="connsiteY68" fmla="*/ 2743200 h 3087756"/>
              <a:gd name="connsiteX69" fmla="*/ 4505739 w 4969565"/>
              <a:gd name="connsiteY69" fmla="*/ 2769704 h 3087756"/>
              <a:gd name="connsiteX70" fmla="*/ 4585252 w 4969565"/>
              <a:gd name="connsiteY70" fmla="*/ 2822713 h 3087756"/>
              <a:gd name="connsiteX71" fmla="*/ 4678017 w 4969565"/>
              <a:gd name="connsiteY71" fmla="*/ 2928730 h 3087756"/>
              <a:gd name="connsiteX72" fmla="*/ 4717774 w 4969565"/>
              <a:gd name="connsiteY72" fmla="*/ 2968487 h 3087756"/>
              <a:gd name="connsiteX73" fmla="*/ 4810539 w 4969565"/>
              <a:gd name="connsiteY73" fmla="*/ 3021495 h 3087756"/>
              <a:gd name="connsiteX74" fmla="*/ 4903304 w 4969565"/>
              <a:gd name="connsiteY74" fmla="*/ 3074504 h 3087756"/>
              <a:gd name="connsiteX75" fmla="*/ 4969565 w 4969565"/>
              <a:gd name="connsiteY75" fmla="*/ 3087756 h 308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969565" h="3087756">
                <a:moveTo>
                  <a:pt x="0" y="0"/>
                </a:moveTo>
                <a:lnTo>
                  <a:pt x="132522" y="26504"/>
                </a:lnTo>
                <a:cubicBezTo>
                  <a:pt x="185395" y="36117"/>
                  <a:pt x="240566" y="36015"/>
                  <a:pt x="291548" y="53009"/>
                </a:cubicBezTo>
                <a:lnTo>
                  <a:pt x="410817" y="92765"/>
                </a:lnTo>
                <a:cubicBezTo>
                  <a:pt x="424069" y="97182"/>
                  <a:pt x="437604" y="100829"/>
                  <a:pt x="450574" y="106017"/>
                </a:cubicBezTo>
                <a:cubicBezTo>
                  <a:pt x="472661" y="114852"/>
                  <a:pt x="494479" y="124392"/>
                  <a:pt x="516835" y="132522"/>
                </a:cubicBezTo>
                <a:cubicBezTo>
                  <a:pt x="568742" y="151397"/>
                  <a:pt x="598505" y="160978"/>
                  <a:pt x="649356" y="172278"/>
                </a:cubicBezTo>
                <a:cubicBezTo>
                  <a:pt x="671344" y="177164"/>
                  <a:pt x="693886" y="179603"/>
                  <a:pt x="715617" y="185530"/>
                </a:cubicBezTo>
                <a:cubicBezTo>
                  <a:pt x="742571" y="192881"/>
                  <a:pt x="768626" y="203200"/>
                  <a:pt x="795130" y="212035"/>
                </a:cubicBezTo>
                <a:lnTo>
                  <a:pt x="834887" y="225287"/>
                </a:lnTo>
                <a:cubicBezTo>
                  <a:pt x="910660" y="275802"/>
                  <a:pt x="844563" y="240298"/>
                  <a:pt x="980661" y="265043"/>
                </a:cubicBezTo>
                <a:cubicBezTo>
                  <a:pt x="994405" y="267542"/>
                  <a:pt x="1006986" y="274457"/>
                  <a:pt x="1020417" y="278295"/>
                </a:cubicBezTo>
                <a:cubicBezTo>
                  <a:pt x="1037930" y="283299"/>
                  <a:pt x="1056372" y="285153"/>
                  <a:pt x="1073426" y="291548"/>
                </a:cubicBezTo>
                <a:cubicBezTo>
                  <a:pt x="1091923" y="298485"/>
                  <a:pt x="1108277" y="310270"/>
                  <a:pt x="1126435" y="318052"/>
                </a:cubicBezTo>
                <a:cubicBezTo>
                  <a:pt x="1139274" y="323555"/>
                  <a:pt x="1152939" y="326887"/>
                  <a:pt x="1166191" y="331304"/>
                </a:cubicBezTo>
                <a:cubicBezTo>
                  <a:pt x="1175026" y="340139"/>
                  <a:pt x="1181520" y="352221"/>
                  <a:pt x="1192695" y="357809"/>
                </a:cubicBezTo>
                <a:cubicBezTo>
                  <a:pt x="1256767" y="389845"/>
                  <a:pt x="1274489" y="380116"/>
                  <a:pt x="1338469" y="397565"/>
                </a:cubicBezTo>
                <a:cubicBezTo>
                  <a:pt x="1365423" y="404916"/>
                  <a:pt x="1391478" y="415234"/>
                  <a:pt x="1417982" y="424069"/>
                </a:cubicBezTo>
                <a:lnTo>
                  <a:pt x="1457739" y="437322"/>
                </a:lnTo>
                <a:cubicBezTo>
                  <a:pt x="1494286" y="473869"/>
                  <a:pt x="1494199" y="478981"/>
                  <a:pt x="1537252" y="503582"/>
                </a:cubicBezTo>
                <a:cubicBezTo>
                  <a:pt x="1586049" y="531466"/>
                  <a:pt x="1626555" y="539876"/>
                  <a:pt x="1669774" y="583095"/>
                </a:cubicBezTo>
                <a:cubicBezTo>
                  <a:pt x="1747297" y="660618"/>
                  <a:pt x="1710046" y="632029"/>
                  <a:pt x="1775791" y="675861"/>
                </a:cubicBezTo>
                <a:cubicBezTo>
                  <a:pt x="1795471" y="705381"/>
                  <a:pt x="1801823" y="720541"/>
                  <a:pt x="1828800" y="742122"/>
                </a:cubicBezTo>
                <a:cubicBezTo>
                  <a:pt x="1841237" y="752071"/>
                  <a:pt x="1856321" y="758430"/>
                  <a:pt x="1868556" y="768626"/>
                </a:cubicBezTo>
                <a:cubicBezTo>
                  <a:pt x="1882954" y="780624"/>
                  <a:pt x="1893915" y="796384"/>
                  <a:pt x="1908313" y="808382"/>
                </a:cubicBezTo>
                <a:cubicBezTo>
                  <a:pt x="1942568" y="836928"/>
                  <a:pt x="1947978" y="834857"/>
                  <a:pt x="1987826" y="848139"/>
                </a:cubicBezTo>
                <a:lnTo>
                  <a:pt x="2107095" y="967409"/>
                </a:lnTo>
                <a:cubicBezTo>
                  <a:pt x="2115930" y="976244"/>
                  <a:pt x="2123204" y="986982"/>
                  <a:pt x="2133600" y="993913"/>
                </a:cubicBezTo>
                <a:cubicBezTo>
                  <a:pt x="2160104" y="1011583"/>
                  <a:pt x="2190589" y="1024398"/>
                  <a:pt x="2213113" y="1046922"/>
                </a:cubicBezTo>
                <a:cubicBezTo>
                  <a:pt x="2262747" y="1096556"/>
                  <a:pt x="2235090" y="1080752"/>
                  <a:pt x="2292626" y="1099930"/>
                </a:cubicBezTo>
                <a:cubicBezTo>
                  <a:pt x="2305878" y="1108765"/>
                  <a:pt x="2319945" y="1116485"/>
                  <a:pt x="2332382" y="1126435"/>
                </a:cubicBezTo>
                <a:cubicBezTo>
                  <a:pt x="2342138" y="1134240"/>
                  <a:pt x="2347188" y="1148552"/>
                  <a:pt x="2358887" y="1152939"/>
                </a:cubicBezTo>
                <a:cubicBezTo>
                  <a:pt x="2384046" y="1162374"/>
                  <a:pt x="2411896" y="1161774"/>
                  <a:pt x="2438400" y="1166191"/>
                </a:cubicBezTo>
                <a:cubicBezTo>
                  <a:pt x="2529536" y="1226949"/>
                  <a:pt x="2487693" y="1209127"/>
                  <a:pt x="2557669" y="1232452"/>
                </a:cubicBezTo>
                <a:cubicBezTo>
                  <a:pt x="2570921" y="1245704"/>
                  <a:pt x="2581832" y="1261813"/>
                  <a:pt x="2597426" y="1272209"/>
                </a:cubicBezTo>
                <a:cubicBezTo>
                  <a:pt x="2608833" y="1279814"/>
                  <a:pt x="2683122" y="1296946"/>
                  <a:pt x="2690191" y="1298713"/>
                </a:cubicBezTo>
                <a:cubicBezTo>
                  <a:pt x="2716695" y="1316383"/>
                  <a:pt x="2747179" y="1329198"/>
                  <a:pt x="2769704" y="1351722"/>
                </a:cubicBezTo>
                <a:cubicBezTo>
                  <a:pt x="2782956" y="1364974"/>
                  <a:pt x="2794667" y="1379972"/>
                  <a:pt x="2809461" y="1391478"/>
                </a:cubicBezTo>
                <a:cubicBezTo>
                  <a:pt x="2834605" y="1411035"/>
                  <a:pt x="2869861" y="1419004"/>
                  <a:pt x="2888974" y="1444487"/>
                </a:cubicBezTo>
                <a:cubicBezTo>
                  <a:pt x="2908304" y="1470261"/>
                  <a:pt x="2928908" y="1502938"/>
                  <a:pt x="2955235" y="1524000"/>
                </a:cubicBezTo>
                <a:cubicBezTo>
                  <a:pt x="2967672" y="1533949"/>
                  <a:pt x="2980352" y="1544230"/>
                  <a:pt x="2994991" y="1550504"/>
                </a:cubicBezTo>
                <a:cubicBezTo>
                  <a:pt x="3011732" y="1557679"/>
                  <a:pt x="3030330" y="1559339"/>
                  <a:pt x="3048000" y="1563756"/>
                </a:cubicBezTo>
                <a:cubicBezTo>
                  <a:pt x="3061252" y="1577008"/>
                  <a:pt x="3073358" y="1591515"/>
                  <a:pt x="3087756" y="1603513"/>
                </a:cubicBezTo>
                <a:cubicBezTo>
                  <a:pt x="3099992" y="1613709"/>
                  <a:pt x="3116251" y="1618755"/>
                  <a:pt x="3127513" y="1630017"/>
                </a:cubicBezTo>
                <a:cubicBezTo>
                  <a:pt x="3138775" y="1641279"/>
                  <a:pt x="3143529" y="1657788"/>
                  <a:pt x="3154017" y="1669774"/>
                </a:cubicBezTo>
                <a:cubicBezTo>
                  <a:pt x="3216719" y="1741434"/>
                  <a:pt x="3196654" y="1728161"/>
                  <a:pt x="3260035" y="1749287"/>
                </a:cubicBezTo>
                <a:cubicBezTo>
                  <a:pt x="3286539" y="1766956"/>
                  <a:pt x="3317024" y="1779770"/>
                  <a:pt x="3339548" y="1802295"/>
                </a:cubicBezTo>
                <a:cubicBezTo>
                  <a:pt x="3364200" y="1826948"/>
                  <a:pt x="3372373" y="1838586"/>
                  <a:pt x="3405808" y="1855304"/>
                </a:cubicBezTo>
                <a:cubicBezTo>
                  <a:pt x="3418302" y="1861551"/>
                  <a:pt x="3432313" y="1864139"/>
                  <a:pt x="3445565" y="1868556"/>
                </a:cubicBezTo>
                <a:cubicBezTo>
                  <a:pt x="3542425" y="1933130"/>
                  <a:pt x="3427760" y="1847189"/>
                  <a:pt x="3511826" y="1948069"/>
                </a:cubicBezTo>
                <a:cubicBezTo>
                  <a:pt x="3522022" y="1960305"/>
                  <a:pt x="3539145" y="1964624"/>
                  <a:pt x="3551582" y="1974574"/>
                </a:cubicBezTo>
                <a:cubicBezTo>
                  <a:pt x="3561338" y="1982379"/>
                  <a:pt x="3568331" y="1993273"/>
                  <a:pt x="3578087" y="2001078"/>
                </a:cubicBezTo>
                <a:cubicBezTo>
                  <a:pt x="3590524" y="2011027"/>
                  <a:pt x="3605406" y="2017633"/>
                  <a:pt x="3617843" y="2027582"/>
                </a:cubicBezTo>
                <a:cubicBezTo>
                  <a:pt x="3627600" y="2035387"/>
                  <a:pt x="3633173" y="2048499"/>
                  <a:pt x="3644348" y="2054087"/>
                </a:cubicBezTo>
                <a:cubicBezTo>
                  <a:pt x="3669336" y="2066581"/>
                  <a:pt x="3723861" y="2080591"/>
                  <a:pt x="3723861" y="2080591"/>
                </a:cubicBezTo>
                <a:cubicBezTo>
                  <a:pt x="3850680" y="2207413"/>
                  <a:pt x="3688306" y="2056889"/>
                  <a:pt x="3803374" y="2133600"/>
                </a:cubicBezTo>
                <a:cubicBezTo>
                  <a:pt x="3818968" y="2143996"/>
                  <a:pt x="3828733" y="2161358"/>
                  <a:pt x="3843130" y="2173356"/>
                </a:cubicBezTo>
                <a:cubicBezTo>
                  <a:pt x="3855366" y="2183552"/>
                  <a:pt x="3869926" y="2190603"/>
                  <a:pt x="3882887" y="2199861"/>
                </a:cubicBezTo>
                <a:cubicBezTo>
                  <a:pt x="3900860" y="2212699"/>
                  <a:pt x="3919273" y="2225073"/>
                  <a:pt x="3935895" y="2239617"/>
                </a:cubicBezTo>
                <a:cubicBezTo>
                  <a:pt x="3954701" y="2256072"/>
                  <a:pt x="3968570" y="2278102"/>
                  <a:pt x="3988904" y="2292626"/>
                </a:cubicBezTo>
                <a:cubicBezTo>
                  <a:pt x="4000271" y="2300745"/>
                  <a:pt x="4015821" y="2300375"/>
                  <a:pt x="4028661" y="2305878"/>
                </a:cubicBezTo>
                <a:cubicBezTo>
                  <a:pt x="4125684" y="2347459"/>
                  <a:pt x="4036943" y="2321200"/>
                  <a:pt x="4134678" y="2345635"/>
                </a:cubicBezTo>
                <a:cubicBezTo>
                  <a:pt x="4147930" y="2354470"/>
                  <a:pt x="4164485" y="2359702"/>
                  <a:pt x="4174435" y="2372139"/>
                </a:cubicBezTo>
                <a:cubicBezTo>
                  <a:pt x="4181973" y="2381562"/>
                  <a:pt x="4199259" y="2460423"/>
                  <a:pt x="4200939" y="2464904"/>
                </a:cubicBezTo>
                <a:cubicBezTo>
                  <a:pt x="4229223" y="2540330"/>
                  <a:pt x="4215882" y="2496834"/>
                  <a:pt x="4253948" y="2544417"/>
                </a:cubicBezTo>
                <a:cubicBezTo>
                  <a:pt x="4334369" y="2644943"/>
                  <a:pt x="4234923" y="2525961"/>
                  <a:pt x="4293704" y="2623930"/>
                </a:cubicBezTo>
                <a:cubicBezTo>
                  <a:pt x="4300132" y="2634644"/>
                  <a:pt x="4310452" y="2642630"/>
                  <a:pt x="4320208" y="2650435"/>
                </a:cubicBezTo>
                <a:cubicBezTo>
                  <a:pt x="4356906" y="2679794"/>
                  <a:pt x="4357732" y="2676195"/>
                  <a:pt x="4399722" y="2690191"/>
                </a:cubicBezTo>
                <a:cubicBezTo>
                  <a:pt x="4522097" y="2771774"/>
                  <a:pt x="4371559" y="2667661"/>
                  <a:pt x="4465982" y="2743200"/>
                </a:cubicBezTo>
                <a:cubicBezTo>
                  <a:pt x="4478419" y="2753150"/>
                  <a:pt x="4493503" y="2759508"/>
                  <a:pt x="4505739" y="2769704"/>
                </a:cubicBezTo>
                <a:cubicBezTo>
                  <a:pt x="4571919" y="2824854"/>
                  <a:pt x="4515382" y="2799424"/>
                  <a:pt x="4585252" y="2822713"/>
                </a:cubicBezTo>
                <a:cubicBezTo>
                  <a:pt x="4629082" y="2888459"/>
                  <a:pt x="4600494" y="2851207"/>
                  <a:pt x="4678017" y="2928730"/>
                </a:cubicBezTo>
                <a:cubicBezTo>
                  <a:pt x="4691269" y="2941982"/>
                  <a:pt x="4702180" y="2958091"/>
                  <a:pt x="4717774" y="2968487"/>
                </a:cubicBezTo>
                <a:cubicBezTo>
                  <a:pt x="4814643" y="3033067"/>
                  <a:pt x="4692831" y="2954233"/>
                  <a:pt x="4810539" y="3021495"/>
                </a:cubicBezTo>
                <a:cubicBezTo>
                  <a:pt x="4851260" y="3044764"/>
                  <a:pt x="4855240" y="3058483"/>
                  <a:pt x="4903304" y="3074504"/>
                </a:cubicBezTo>
                <a:cubicBezTo>
                  <a:pt x="4924673" y="3081627"/>
                  <a:pt x="4969565" y="3087756"/>
                  <a:pt x="4969565" y="3087756"/>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974036" y="1262271"/>
            <a:ext cx="4035287" cy="1987826"/>
          </a:xfrm>
          <a:custGeom>
            <a:avLst/>
            <a:gdLst>
              <a:gd name="connsiteX0" fmla="*/ 0 w 5380383"/>
              <a:gd name="connsiteY0" fmla="*/ 13252 h 2650435"/>
              <a:gd name="connsiteX1" fmla="*/ 92765 w 5380383"/>
              <a:gd name="connsiteY1" fmla="*/ 0 h 2650435"/>
              <a:gd name="connsiteX2" fmla="*/ 344557 w 5380383"/>
              <a:gd name="connsiteY2" fmla="*/ 26504 h 2650435"/>
              <a:gd name="connsiteX3" fmla="*/ 410817 w 5380383"/>
              <a:gd name="connsiteY3" fmla="*/ 66261 h 2650435"/>
              <a:gd name="connsiteX4" fmla="*/ 450574 w 5380383"/>
              <a:gd name="connsiteY4" fmla="*/ 92765 h 2650435"/>
              <a:gd name="connsiteX5" fmla="*/ 530087 w 5380383"/>
              <a:gd name="connsiteY5" fmla="*/ 119270 h 2650435"/>
              <a:gd name="connsiteX6" fmla="*/ 569844 w 5380383"/>
              <a:gd name="connsiteY6" fmla="*/ 132522 h 2650435"/>
              <a:gd name="connsiteX7" fmla="*/ 636104 w 5380383"/>
              <a:gd name="connsiteY7" fmla="*/ 185531 h 2650435"/>
              <a:gd name="connsiteX8" fmla="*/ 728870 w 5380383"/>
              <a:gd name="connsiteY8" fmla="*/ 238539 h 2650435"/>
              <a:gd name="connsiteX9" fmla="*/ 755374 w 5380383"/>
              <a:gd name="connsiteY9" fmla="*/ 278296 h 2650435"/>
              <a:gd name="connsiteX10" fmla="*/ 795130 w 5380383"/>
              <a:gd name="connsiteY10" fmla="*/ 304800 h 2650435"/>
              <a:gd name="connsiteX11" fmla="*/ 821635 w 5380383"/>
              <a:gd name="connsiteY11" fmla="*/ 384313 h 2650435"/>
              <a:gd name="connsiteX12" fmla="*/ 834887 w 5380383"/>
              <a:gd name="connsiteY12" fmla="*/ 437322 h 2650435"/>
              <a:gd name="connsiteX13" fmla="*/ 874644 w 5380383"/>
              <a:gd name="connsiteY13" fmla="*/ 463826 h 2650435"/>
              <a:gd name="connsiteX14" fmla="*/ 887896 w 5380383"/>
              <a:gd name="connsiteY14" fmla="*/ 503583 h 2650435"/>
              <a:gd name="connsiteX15" fmla="*/ 940904 w 5380383"/>
              <a:gd name="connsiteY15" fmla="*/ 530087 h 2650435"/>
              <a:gd name="connsiteX16" fmla="*/ 967409 w 5380383"/>
              <a:gd name="connsiteY16" fmla="*/ 556591 h 2650435"/>
              <a:gd name="connsiteX17" fmla="*/ 993913 w 5380383"/>
              <a:gd name="connsiteY17" fmla="*/ 609600 h 2650435"/>
              <a:gd name="connsiteX18" fmla="*/ 1060174 w 5380383"/>
              <a:gd name="connsiteY18" fmla="*/ 622852 h 2650435"/>
              <a:gd name="connsiteX19" fmla="*/ 1113183 w 5380383"/>
              <a:gd name="connsiteY19" fmla="*/ 636104 h 2650435"/>
              <a:gd name="connsiteX20" fmla="*/ 1152939 w 5380383"/>
              <a:gd name="connsiteY20" fmla="*/ 649357 h 2650435"/>
              <a:gd name="connsiteX21" fmla="*/ 1232452 w 5380383"/>
              <a:gd name="connsiteY21" fmla="*/ 662609 h 2650435"/>
              <a:gd name="connsiteX22" fmla="*/ 1311965 w 5380383"/>
              <a:gd name="connsiteY22" fmla="*/ 689113 h 2650435"/>
              <a:gd name="connsiteX23" fmla="*/ 1378226 w 5380383"/>
              <a:gd name="connsiteY23" fmla="*/ 702365 h 2650435"/>
              <a:gd name="connsiteX24" fmla="*/ 1417983 w 5380383"/>
              <a:gd name="connsiteY24" fmla="*/ 728870 h 2650435"/>
              <a:gd name="connsiteX25" fmla="*/ 1510748 w 5380383"/>
              <a:gd name="connsiteY25" fmla="*/ 755374 h 2650435"/>
              <a:gd name="connsiteX26" fmla="*/ 1643270 w 5380383"/>
              <a:gd name="connsiteY26" fmla="*/ 742122 h 2650435"/>
              <a:gd name="connsiteX27" fmla="*/ 1669774 w 5380383"/>
              <a:gd name="connsiteY27" fmla="*/ 702365 h 2650435"/>
              <a:gd name="connsiteX28" fmla="*/ 1789044 w 5380383"/>
              <a:gd name="connsiteY28" fmla="*/ 662609 h 2650435"/>
              <a:gd name="connsiteX29" fmla="*/ 1934817 w 5380383"/>
              <a:gd name="connsiteY29" fmla="*/ 675861 h 2650435"/>
              <a:gd name="connsiteX30" fmla="*/ 1948070 w 5380383"/>
              <a:gd name="connsiteY30" fmla="*/ 728870 h 2650435"/>
              <a:gd name="connsiteX31" fmla="*/ 2014330 w 5380383"/>
              <a:gd name="connsiteY31" fmla="*/ 755374 h 2650435"/>
              <a:gd name="connsiteX32" fmla="*/ 2054087 w 5380383"/>
              <a:gd name="connsiteY32" fmla="*/ 781878 h 2650435"/>
              <a:gd name="connsiteX33" fmla="*/ 2080591 w 5380383"/>
              <a:gd name="connsiteY33" fmla="*/ 927652 h 2650435"/>
              <a:gd name="connsiteX34" fmla="*/ 2133600 w 5380383"/>
              <a:gd name="connsiteY34" fmla="*/ 1007165 h 2650435"/>
              <a:gd name="connsiteX35" fmla="*/ 2186609 w 5380383"/>
              <a:gd name="connsiteY35" fmla="*/ 1099931 h 2650435"/>
              <a:gd name="connsiteX36" fmla="*/ 2226365 w 5380383"/>
              <a:gd name="connsiteY36" fmla="*/ 1139687 h 2650435"/>
              <a:gd name="connsiteX37" fmla="*/ 2239617 w 5380383"/>
              <a:gd name="connsiteY37" fmla="*/ 1219200 h 2650435"/>
              <a:gd name="connsiteX38" fmla="*/ 2279374 w 5380383"/>
              <a:gd name="connsiteY38" fmla="*/ 1232452 h 2650435"/>
              <a:gd name="connsiteX39" fmla="*/ 2305878 w 5380383"/>
              <a:gd name="connsiteY39" fmla="*/ 1258957 h 2650435"/>
              <a:gd name="connsiteX40" fmla="*/ 2332383 w 5380383"/>
              <a:gd name="connsiteY40" fmla="*/ 1298713 h 2650435"/>
              <a:gd name="connsiteX41" fmla="*/ 2398644 w 5380383"/>
              <a:gd name="connsiteY41" fmla="*/ 1364974 h 2650435"/>
              <a:gd name="connsiteX42" fmla="*/ 2425148 w 5380383"/>
              <a:gd name="connsiteY42" fmla="*/ 1404731 h 2650435"/>
              <a:gd name="connsiteX43" fmla="*/ 2531165 w 5380383"/>
              <a:gd name="connsiteY43" fmla="*/ 1431235 h 2650435"/>
              <a:gd name="connsiteX44" fmla="*/ 2570922 w 5380383"/>
              <a:gd name="connsiteY44" fmla="*/ 1444487 h 2650435"/>
              <a:gd name="connsiteX45" fmla="*/ 2663687 w 5380383"/>
              <a:gd name="connsiteY45" fmla="*/ 1470991 h 2650435"/>
              <a:gd name="connsiteX46" fmla="*/ 2782957 w 5380383"/>
              <a:gd name="connsiteY46" fmla="*/ 1563757 h 2650435"/>
              <a:gd name="connsiteX47" fmla="*/ 2835965 w 5380383"/>
              <a:gd name="connsiteY47" fmla="*/ 1577009 h 2650435"/>
              <a:gd name="connsiteX48" fmla="*/ 2875722 w 5380383"/>
              <a:gd name="connsiteY48" fmla="*/ 1603513 h 2650435"/>
              <a:gd name="connsiteX49" fmla="*/ 2915478 w 5380383"/>
              <a:gd name="connsiteY49" fmla="*/ 1643270 h 2650435"/>
              <a:gd name="connsiteX50" fmla="*/ 2955235 w 5380383"/>
              <a:gd name="connsiteY50" fmla="*/ 1656522 h 2650435"/>
              <a:gd name="connsiteX51" fmla="*/ 3114261 w 5380383"/>
              <a:gd name="connsiteY51" fmla="*/ 1669774 h 2650435"/>
              <a:gd name="connsiteX52" fmla="*/ 3180522 w 5380383"/>
              <a:gd name="connsiteY52" fmla="*/ 1722783 h 2650435"/>
              <a:gd name="connsiteX53" fmla="*/ 3207026 w 5380383"/>
              <a:gd name="connsiteY53" fmla="*/ 1802296 h 2650435"/>
              <a:gd name="connsiteX54" fmla="*/ 3286539 w 5380383"/>
              <a:gd name="connsiteY54" fmla="*/ 1881809 h 2650435"/>
              <a:gd name="connsiteX55" fmla="*/ 3392557 w 5380383"/>
              <a:gd name="connsiteY55" fmla="*/ 1921565 h 2650435"/>
              <a:gd name="connsiteX56" fmla="*/ 3498574 w 5380383"/>
              <a:gd name="connsiteY56" fmla="*/ 1934817 h 2650435"/>
              <a:gd name="connsiteX57" fmla="*/ 3578087 w 5380383"/>
              <a:gd name="connsiteY57" fmla="*/ 1987826 h 2650435"/>
              <a:gd name="connsiteX58" fmla="*/ 3617844 w 5380383"/>
              <a:gd name="connsiteY58" fmla="*/ 2014331 h 2650435"/>
              <a:gd name="connsiteX59" fmla="*/ 3657600 w 5380383"/>
              <a:gd name="connsiteY59" fmla="*/ 2027583 h 2650435"/>
              <a:gd name="connsiteX60" fmla="*/ 3776870 w 5380383"/>
              <a:gd name="connsiteY60" fmla="*/ 2067339 h 2650435"/>
              <a:gd name="connsiteX61" fmla="*/ 3843130 w 5380383"/>
              <a:gd name="connsiteY61" fmla="*/ 2107096 h 2650435"/>
              <a:gd name="connsiteX62" fmla="*/ 3869635 w 5380383"/>
              <a:gd name="connsiteY62" fmla="*/ 2133600 h 2650435"/>
              <a:gd name="connsiteX63" fmla="*/ 3935896 w 5380383"/>
              <a:gd name="connsiteY63" fmla="*/ 2160104 h 2650435"/>
              <a:gd name="connsiteX64" fmla="*/ 4028661 w 5380383"/>
              <a:gd name="connsiteY64" fmla="*/ 2213113 h 2650435"/>
              <a:gd name="connsiteX65" fmla="*/ 4068417 w 5380383"/>
              <a:gd name="connsiteY65" fmla="*/ 2239617 h 2650435"/>
              <a:gd name="connsiteX66" fmla="*/ 4108174 w 5380383"/>
              <a:gd name="connsiteY66" fmla="*/ 2252870 h 2650435"/>
              <a:gd name="connsiteX67" fmla="*/ 4532244 w 5380383"/>
              <a:gd name="connsiteY67" fmla="*/ 2292626 h 2650435"/>
              <a:gd name="connsiteX68" fmla="*/ 4651513 w 5380383"/>
              <a:gd name="connsiteY68" fmla="*/ 2398644 h 2650435"/>
              <a:gd name="connsiteX69" fmla="*/ 4678017 w 5380383"/>
              <a:gd name="connsiteY69" fmla="*/ 2438400 h 2650435"/>
              <a:gd name="connsiteX70" fmla="*/ 4717774 w 5380383"/>
              <a:gd name="connsiteY70" fmla="*/ 2464904 h 2650435"/>
              <a:gd name="connsiteX71" fmla="*/ 4770783 w 5380383"/>
              <a:gd name="connsiteY71" fmla="*/ 2517913 h 2650435"/>
              <a:gd name="connsiteX72" fmla="*/ 4797287 w 5380383"/>
              <a:gd name="connsiteY72" fmla="*/ 2557670 h 2650435"/>
              <a:gd name="connsiteX73" fmla="*/ 4916557 w 5380383"/>
              <a:gd name="connsiteY73" fmla="*/ 2570922 h 2650435"/>
              <a:gd name="connsiteX74" fmla="*/ 4969565 w 5380383"/>
              <a:gd name="connsiteY74" fmla="*/ 2584174 h 2650435"/>
              <a:gd name="connsiteX75" fmla="*/ 4982817 w 5380383"/>
              <a:gd name="connsiteY75" fmla="*/ 2623931 h 2650435"/>
              <a:gd name="connsiteX76" fmla="*/ 5022574 w 5380383"/>
              <a:gd name="connsiteY76" fmla="*/ 2650435 h 2650435"/>
              <a:gd name="connsiteX77" fmla="*/ 5194852 w 5380383"/>
              <a:gd name="connsiteY77" fmla="*/ 2637183 h 2650435"/>
              <a:gd name="connsiteX78" fmla="*/ 5234609 w 5380383"/>
              <a:gd name="connsiteY78" fmla="*/ 2610678 h 2650435"/>
              <a:gd name="connsiteX79" fmla="*/ 5274365 w 5380383"/>
              <a:gd name="connsiteY79" fmla="*/ 2597426 h 2650435"/>
              <a:gd name="connsiteX80" fmla="*/ 5353878 w 5380383"/>
              <a:gd name="connsiteY80" fmla="*/ 2557670 h 2650435"/>
              <a:gd name="connsiteX81" fmla="*/ 5380383 w 5380383"/>
              <a:gd name="connsiteY81" fmla="*/ 2531165 h 2650435"/>
              <a:gd name="connsiteX82" fmla="*/ 5367130 w 5380383"/>
              <a:gd name="connsiteY82" fmla="*/ 2345635 h 2650435"/>
              <a:gd name="connsiteX83" fmla="*/ 5340626 w 5380383"/>
              <a:gd name="connsiteY83" fmla="*/ 2226365 h 2650435"/>
              <a:gd name="connsiteX84" fmla="*/ 5327374 w 5380383"/>
              <a:gd name="connsiteY84" fmla="*/ 2067339 h 2650435"/>
              <a:gd name="connsiteX85" fmla="*/ 5340626 w 5380383"/>
              <a:gd name="connsiteY85" fmla="*/ 2014331 h 265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380383" h="2650435">
                <a:moveTo>
                  <a:pt x="0" y="13252"/>
                </a:moveTo>
                <a:cubicBezTo>
                  <a:pt x="30922" y="8835"/>
                  <a:pt x="61529" y="0"/>
                  <a:pt x="92765" y="0"/>
                </a:cubicBezTo>
                <a:cubicBezTo>
                  <a:pt x="199957" y="0"/>
                  <a:pt x="251095" y="10927"/>
                  <a:pt x="344557" y="26504"/>
                </a:cubicBezTo>
                <a:cubicBezTo>
                  <a:pt x="396324" y="78272"/>
                  <a:pt x="342007" y="31856"/>
                  <a:pt x="410817" y="66261"/>
                </a:cubicBezTo>
                <a:cubicBezTo>
                  <a:pt x="425063" y="73384"/>
                  <a:pt x="436020" y="86296"/>
                  <a:pt x="450574" y="92765"/>
                </a:cubicBezTo>
                <a:cubicBezTo>
                  <a:pt x="476104" y="104112"/>
                  <a:pt x="503583" y="110435"/>
                  <a:pt x="530087" y="119270"/>
                </a:cubicBezTo>
                <a:lnTo>
                  <a:pt x="569844" y="132522"/>
                </a:lnTo>
                <a:cubicBezTo>
                  <a:pt x="692219" y="214105"/>
                  <a:pt x="541681" y="109992"/>
                  <a:pt x="636104" y="185531"/>
                </a:cubicBezTo>
                <a:cubicBezTo>
                  <a:pt x="667320" y="210504"/>
                  <a:pt x="692597" y="220403"/>
                  <a:pt x="728870" y="238539"/>
                </a:cubicBezTo>
                <a:cubicBezTo>
                  <a:pt x="737705" y="251791"/>
                  <a:pt x="744112" y="267034"/>
                  <a:pt x="755374" y="278296"/>
                </a:cubicBezTo>
                <a:cubicBezTo>
                  <a:pt x="766636" y="289558"/>
                  <a:pt x="786689" y="291294"/>
                  <a:pt x="795130" y="304800"/>
                </a:cubicBezTo>
                <a:cubicBezTo>
                  <a:pt x="809937" y="328491"/>
                  <a:pt x="814859" y="357209"/>
                  <a:pt x="821635" y="384313"/>
                </a:cubicBezTo>
                <a:cubicBezTo>
                  <a:pt x="826052" y="401983"/>
                  <a:pt x="824784" y="422168"/>
                  <a:pt x="834887" y="437322"/>
                </a:cubicBezTo>
                <a:cubicBezTo>
                  <a:pt x="843722" y="450574"/>
                  <a:pt x="861392" y="454991"/>
                  <a:pt x="874644" y="463826"/>
                </a:cubicBezTo>
                <a:cubicBezTo>
                  <a:pt x="879061" y="477078"/>
                  <a:pt x="878018" y="493705"/>
                  <a:pt x="887896" y="503583"/>
                </a:cubicBezTo>
                <a:cubicBezTo>
                  <a:pt x="901865" y="517552"/>
                  <a:pt x="924467" y="519129"/>
                  <a:pt x="940904" y="530087"/>
                </a:cubicBezTo>
                <a:cubicBezTo>
                  <a:pt x="951300" y="537018"/>
                  <a:pt x="958574" y="547756"/>
                  <a:pt x="967409" y="556591"/>
                </a:cubicBezTo>
                <a:cubicBezTo>
                  <a:pt x="976244" y="574261"/>
                  <a:pt x="977838" y="598117"/>
                  <a:pt x="993913" y="609600"/>
                </a:cubicBezTo>
                <a:cubicBezTo>
                  <a:pt x="1012242" y="622692"/>
                  <a:pt x="1038186" y="617966"/>
                  <a:pt x="1060174" y="622852"/>
                </a:cubicBezTo>
                <a:cubicBezTo>
                  <a:pt x="1077954" y="626803"/>
                  <a:pt x="1095670" y="631100"/>
                  <a:pt x="1113183" y="636104"/>
                </a:cubicBezTo>
                <a:cubicBezTo>
                  <a:pt x="1126614" y="639942"/>
                  <a:pt x="1139303" y="646327"/>
                  <a:pt x="1152939" y="649357"/>
                </a:cubicBezTo>
                <a:cubicBezTo>
                  <a:pt x="1179169" y="655186"/>
                  <a:pt x="1206384" y="656092"/>
                  <a:pt x="1232452" y="662609"/>
                </a:cubicBezTo>
                <a:cubicBezTo>
                  <a:pt x="1259556" y="669385"/>
                  <a:pt x="1284570" y="683634"/>
                  <a:pt x="1311965" y="689113"/>
                </a:cubicBezTo>
                <a:lnTo>
                  <a:pt x="1378226" y="702365"/>
                </a:lnTo>
                <a:cubicBezTo>
                  <a:pt x="1391478" y="711200"/>
                  <a:pt x="1403737" y="721747"/>
                  <a:pt x="1417983" y="728870"/>
                </a:cubicBezTo>
                <a:cubicBezTo>
                  <a:pt x="1436995" y="738376"/>
                  <a:pt x="1493764" y="751128"/>
                  <a:pt x="1510748" y="755374"/>
                </a:cubicBezTo>
                <a:cubicBezTo>
                  <a:pt x="1554922" y="750957"/>
                  <a:pt x="1601154" y="756161"/>
                  <a:pt x="1643270" y="742122"/>
                </a:cubicBezTo>
                <a:cubicBezTo>
                  <a:pt x="1658380" y="737085"/>
                  <a:pt x="1658512" y="713627"/>
                  <a:pt x="1669774" y="702365"/>
                </a:cubicBezTo>
                <a:cubicBezTo>
                  <a:pt x="1707041" y="665097"/>
                  <a:pt x="1735737" y="671493"/>
                  <a:pt x="1789044" y="662609"/>
                </a:cubicBezTo>
                <a:cubicBezTo>
                  <a:pt x="1837635" y="667026"/>
                  <a:pt x="1889779" y="657095"/>
                  <a:pt x="1934817" y="675861"/>
                </a:cubicBezTo>
                <a:cubicBezTo>
                  <a:pt x="1951629" y="682866"/>
                  <a:pt x="1935191" y="715991"/>
                  <a:pt x="1948070" y="728870"/>
                </a:cubicBezTo>
                <a:cubicBezTo>
                  <a:pt x="1964891" y="745691"/>
                  <a:pt x="1993053" y="744736"/>
                  <a:pt x="2014330" y="755374"/>
                </a:cubicBezTo>
                <a:cubicBezTo>
                  <a:pt x="2028576" y="762497"/>
                  <a:pt x="2040835" y="773043"/>
                  <a:pt x="2054087" y="781878"/>
                </a:cubicBezTo>
                <a:cubicBezTo>
                  <a:pt x="2056975" y="804982"/>
                  <a:pt x="2060821" y="892067"/>
                  <a:pt x="2080591" y="927652"/>
                </a:cubicBezTo>
                <a:cubicBezTo>
                  <a:pt x="2096061" y="955498"/>
                  <a:pt x="2119355" y="978674"/>
                  <a:pt x="2133600" y="1007165"/>
                </a:cubicBezTo>
                <a:cubicBezTo>
                  <a:pt x="2149804" y="1039573"/>
                  <a:pt x="2163193" y="1071832"/>
                  <a:pt x="2186609" y="1099931"/>
                </a:cubicBezTo>
                <a:cubicBezTo>
                  <a:pt x="2198607" y="1114328"/>
                  <a:pt x="2213113" y="1126435"/>
                  <a:pt x="2226365" y="1139687"/>
                </a:cubicBezTo>
                <a:cubicBezTo>
                  <a:pt x="2230782" y="1166191"/>
                  <a:pt x="2226286" y="1195870"/>
                  <a:pt x="2239617" y="1219200"/>
                </a:cubicBezTo>
                <a:cubicBezTo>
                  <a:pt x="2246548" y="1231329"/>
                  <a:pt x="2267396" y="1225265"/>
                  <a:pt x="2279374" y="1232452"/>
                </a:cubicBezTo>
                <a:cubicBezTo>
                  <a:pt x="2290088" y="1238880"/>
                  <a:pt x="2298073" y="1249201"/>
                  <a:pt x="2305878" y="1258957"/>
                </a:cubicBezTo>
                <a:cubicBezTo>
                  <a:pt x="2315828" y="1271394"/>
                  <a:pt x="2321895" y="1286727"/>
                  <a:pt x="2332383" y="1298713"/>
                </a:cubicBezTo>
                <a:cubicBezTo>
                  <a:pt x="2352952" y="1322220"/>
                  <a:pt x="2381318" y="1338984"/>
                  <a:pt x="2398644" y="1364974"/>
                </a:cubicBezTo>
                <a:cubicBezTo>
                  <a:pt x="2407479" y="1378226"/>
                  <a:pt x="2412711" y="1394781"/>
                  <a:pt x="2425148" y="1404731"/>
                </a:cubicBezTo>
                <a:cubicBezTo>
                  <a:pt x="2438917" y="1415747"/>
                  <a:pt x="2527566" y="1430335"/>
                  <a:pt x="2531165" y="1431235"/>
                </a:cubicBezTo>
                <a:cubicBezTo>
                  <a:pt x="2544717" y="1434623"/>
                  <a:pt x="2557490" y="1440649"/>
                  <a:pt x="2570922" y="1444487"/>
                </a:cubicBezTo>
                <a:cubicBezTo>
                  <a:pt x="2687403" y="1477767"/>
                  <a:pt x="2568363" y="1439217"/>
                  <a:pt x="2663687" y="1470991"/>
                </a:cubicBezTo>
                <a:cubicBezTo>
                  <a:pt x="2694881" y="1502185"/>
                  <a:pt x="2740688" y="1553190"/>
                  <a:pt x="2782957" y="1563757"/>
                </a:cubicBezTo>
                <a:lnTo>
                  <a:pt x="2835965" y="1577009"/>
                </a:lnTo>
                <a:cubicBezTo>
                  <a:pt x="2849217" y="1585844"/>
                  <a:pt x="2863486" y="1593317"/>
                  <a:pt x="2875722" y="1603513"/>
                </a:cubicBezTo>
                <a:cubicBezTo>
                  <a:pt x="2890120" y="1615511"/>
                  <a:pt x="2899884" y="1632874"/>
                  <a:pt x="2915478" y="1643270"/>
                </a:cubicBezTo>
                <a:cubicBezTo>
                  <a:pt x="2927101" y="1651019"/>
                  <a:pt x="2941388" y="1654676"/>
                  <a:pt x="2955235" y="1656522"/>
                </a:cubicBezTo>
                <a:cubicBezTo>
                  <a:pt x="3007961" y="1663552"/>
                  <a:pt x="3061252" y="1665357"/>
                  <a:pt x="3114261" y="1669774"/>
                </a:cubicBezTo>
                <a:cubicBezTo>
                  <a:pt x="3128307" y="1679138"/>
                  <a:pt x="3171080" y="1703899"/>
                  <a:pt x="3180522" y="1722783"/>
                </a:cubicBezTo>
                <a:cubicBezTo>
                  <a:pt x="3193016" y="1747771"/>
                  <a:pt x="3187271" y="1782541"/>
                  <a:pt x="3207026" y="1802296"/>
                </a:cubicBezTo>
                <a:cubicBezTo>
                  <a:pt x="3233530" y="1828800"/>
                  <a:pt x="3251737" y="1867888"/>
                  <a:pt x="3286539" y="1881809"/>
                </a:cubicBezTo>
                <a:cubicBezTo>
                  <a:pt x="3292067" y="1884020"/>
                  <a:pt x="3373512" y="1918102"/>
                  <a:pt x="3392557" y="1921565"/>
                </a:cubicBezTo>
                <a:cubicBezTo>
                  <a:pt x="3427597" y="1927936"/>
                  <a:pt x="3463235" y="1930400"/>
                  <a:pt x="3498574" y="1934817"/>
                </a:cubicBezTo>
                <a:cubicBezTo>
                  <a:pt x="3573938" y="2010183"/>
                  <a:pt x="3501371" y="1949468"/>
                  <a:pt x="3578087" y="1987826"/>
                </a:cubicBezTo>
                <a:cubicBezTo>
                  <a:pt x="3592333" y="1994949"/>
                  <a:pt x="3603598" y="2007208"/>
                  <a:pt x="3617844" y="2014331"/>
                </a:cubicBezTo>
                <a:cubicBezTo>
                  <a:pt x="3630338" y="2020578"/>
                  <a:pt x="3644761" y="2022080"/>
                  <a:pt x="3657600" y="2027583"/>
                </a:cubicBezTo>
                <a:cubicBezTo>
                  <a:pt x="3753615" y="2068732"/>
                  <a:pt x="3665173" y="2045000"/>
                  <a:pt x="3776870" y="2067339"/>
                </a:cubicBezTo>
                <a:cubicBezTo>
                  <a:pt x="3844021" y="2134493"/>
                  <a:pt x="3757120" y="2055491"/>
                  <a:pt x="3843130" y="2107096"/>
                </a:cubicBezTo>
                <a:cubicBezTo>
                  <a:pt x="3853844" y="2113524"/>
                  <a:pt x="3858787" y="2127401"/>
                  <a:pt x="3869635" y="2133600"/>
                </a:cubicBezTo>
                <a:cubicBezTo>
                  <a:pt x="3890289" y="2145402"/>
                  <a:pt x="3913809" y="2151269"/>
                  <a:pt x="3935896" y="2160104"/>
                </a:cubicBezTo>
                <a:cubicBezTo>
                  <a:pt x="3987399" y="2211609"/>
                  <a:pt x="3935228" y="2166397"/>
                  <a:pt x="4028661" y="2213113"/>
                </a:cubicBezTo>
                <a:cubicBezTo>
                  <a:pt x="4042906" y="2220236"/>
                  <a:pt x="4054172" y="2232494"/>
                  <a:pt x="4068417" y="2239617"/>
                </a:cubicBezTo>
                <a:cubicBezTo>
                  <a:pt x="4080911" y="2245864"/>
                  <a:pt x="4094742" y="2249032"/>
                  <a:pt x="4108174" y="2252870"/>
                </a:cubicBezTo>
                <a:cubicBezTo>
                  <a:pt x="4252591" y="2294133"/>
                  <a:pt x="4339718" y="2278874"/>
                  <a:pt x="4532244" y="2292626"/>
                </a:cubicBezTo>
                <a:cubicBezTo>
                  <a:pt x="4571642" y="2322175"/>
                  <a:pt x="4624221" y="2357707"/>
                  <a:pt x="4651513" y="2398644"/>
                </a:cubicBezTo>
                <a:cubicBezTo>
                  <a:pt x="4660348" y="2411896"/>
                  <a:pt x="4666755" y="2427138"/>
                  <a:pt x="4678017" y="2438400"/>
                </a:cubicBezTo>
                <a:cubicBezTo>
                  <a:pt x="4689279" y="2449662"/>
                  <a:pt x="4705681" y="2454539"/>
                  <a:pt x="4717774" y="2464904"/>
                </a:cubicBezTo>
                <a:cubicBezTo>
                  <a:pt x="4736747" y="2481166"/>
                  <a:pt x="4756922" y="2497121"/>
                  <a:pt x="4770783" y="2517913"/>
                </a:cubicBezTo>
                <a:cubicBezTo>
                  <a:pt x="4779618" y="2531165"/>
                  <a:pt x="4782319" y="2552227"/>
                  <a:pt x="4797287" y="2557670"/>
                </a:cubicBezTo>
                <a:cubicBezTo>
                  <a:pt x="4834880" y="2571340"/>
                  <a:pt x="4876800" y="2566505"/>
                  <a:pt x="4916557" y="2570922"/>
                </a:cubicBezTo>
                <a:cubicBezTo>
                  <a:pt x="4934226" y="2575339"/>
                  <a:pt x="4955343" y="2572796"/>
                  <a:pt x="4969565" y="2584174"/>
                </a:cubicBezTo>
                <a:cubicBezTo>
                  <a:pt x="4980473" y="2592901"/>
                  <a:pt x="4974091" y="2613023"/>
                  <a:pt x="4982817" y="2623931"/>
                </a:cubicBezTo>
                <a:cubicBezTo>
                  <a:pt x="4992767" y="2636368"/>
                  <a:pt x="5009322" y="2641600"/>
                  <a:pt x="5022574" y="2650435"/>
                </a:cubicBezTo>
                <a:cubicBezTo>
                  <a:pt x="5080000" y="2646018"/>
                  <a:pt x="5138243" y="2647797"/>
                  <a:pt x="5194852" y="2637183"/>
                </a:cubicBezTo>
                <a:cubicBezTo>
                  <a:pt x="5210507" y="2634248"/>
                  <a:pt x="5220363" y="2617801"/>
                  <a:pt x="5234609" y="2610678"/>
                </a:cubicBezTo>
                <a:cubicBezTo>
                  <a:pt x="5247103" y="2604431"/>
                  <a:pt x="5261113" y="2601843"/>
                  <a:pt x="5274365" y="2597426"/>
                </a:cubicBezTo>
                <a:cubicBezTo>
                  <a:pt x="5336091" y="2535702"/>
                  <a:pt x="5256180" y="2606519"/>
                  <a:pt x="5353878" y="2557670"/>
                </a:cubicBezTo>
                <a:cubicBezTo>
                  <a:pt x="5365053" y="2552082"/>
                  <a:pt x="5371548" y="2540000"/>
                  <a:pt x="5380383" y="2531165"/>
                </a:cubicBezTo>
                <a:cubicBezTo>
                  <a:pt x="5375965" y="2469322"/>
                  <a:pt x="5373621" y="2407295"/>
                  <a:pt x="5367130" y="2345635"/>
                </a:cubicBezTo>
                <a:cubicBezTo>
                  <a:pt x="5364071" y="2316575"/>
                  <a:pt x="5348210" y="2256704"/>
                  <a:pt x="5340626" y="2226365"/>
                </a:cubicBezTo>
                <a:cubicBezTo>
                  <a:pt x="5336209" y="2173356"/>
                  <a:pt x="5327374" y="2120531"/>
                  <a:pt x="5327374" y="2067339"/>
                </a:cubicBezTo>
                <a:cubicBezTo>
                  <a:pt x="5327374" y="2049126"/>
                  <a:pt x="5340626" y="2014331"/>
                  <a:pt x="5340626" y="2014331"/>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468758" y="1100547"/>
            <a:ext cx="1632285" cy="1605462"/>
          </a:xfrm>
          <a:custGeom>
            <a:avLst/>
            <a:gdLst>
              <a:gd name="connsiteX0" fmla="*/ 212034 w 2176380"/>
              <a:gd name="connsiteY0" fmla="*/ 43352 h 2140616"/>
              <a:gd name="connsiteX1" fmla="*/ 66261 w 2176380"/>
              <a:gd name="connsiteY1" fmla="*/ 30100 h 2140616"/>
              <a:gd name="connsiteX2" fmla="*/ 0 w 2176380"/>
              <a:gd name="connsiteY2" fmla="*/ 16847 h 2140616"/>
              <a:gd name="connsiteX3" fmla="*/ 26504 w 2176380"/>
              <a:gd name="connsiteY3" fmla="*/ 334900 h 2140616"/>
              <a:gd name="connsiteX4" fmla="*/ 39756 w 2176380"/>
              <a:gd name="connsiteY4" fmla="*/ 374656 h 2140616"/>
              <a:gd name="connsiteX5" fmla="*/ 119269 w 2176380"/>
              <a:gd name="connsiteY5" fmla="*/ 427665 h 2140616"/>
              <a:gd name="connsiteX6" fmla="*/ 185530 w 2176380"/>
              <a:gd name="connsiteY6" fmla="*/ 467421 h 2140616"/>
              <a:gd name="connsiteX7" fmla="*/ 212034 w 2176380"/>
              <a:gd name="connsiteY7" fmla="*/ 493926 h 2140616"/>
              <a:gd name="connsiteX8" fmla="*/ 265043 w 2176380"/>
              <a:gd name="connsiteY8" fmla="*/ 573439 h 2140616"/>
              <a:gd name="connsiteX9" fmla="*/ 291548 w 2176380"/>
              <a:gd name="connsiteY9" fmla="*/ 599943 h 2140616"/>
              <a:gd name="connsiteX10" fmla="*/ 410817 w 2176380"/>
              <a:gd name="connsiteY10" fmla="*/ 613195 h 2140616"/>
              <a:gd name="connsiteX11" fmla="*/ 437321 w 2176380"/>
              <a:gd name="connsiteY11" fmla="*/ 639700 h 2140616"/>
              <a:gd name="connsiteX12" fmla="*/ 490330 w 2176380"/>
              <a:gd name="connsiteY12" fmla="*/ 652952 h 2140616"/>
              <a:gd name="connsiteX13" fmla="*/ 543339 w 2176380"/>
              <a:gd name="connsiteY13" fmla="*/ 679456 h 2140616"/>
              <a:gd name="connsiteX14" fmla="*/ 622852 w 2176380"/>
              <a:gd name="connsiteY14" fmla="*/ 732465 h 2140616"/>
              <a:gd name="connsiteX15" fmla="*/ 702365 w 2176380"/>
              <a:gd name="connsiteY15" fmla="*/ 785474 h 2140616"/>
              <a:gd name="connsiteX16" fmla="*/ 755374 w 2176380"/>
              <a:gd name="connsiteY16" fmla="*/ 811978 h 2140616"/>
              <a:gd name="connsiteX17" fmla="*/ 795130 w 2176380"/>
              <a:gd name="connsiteY17" fmla="*/ 838482 h 2140616"/>
              <a:gd name="connsiteX18" fmla="*/ 861391 w 2176380"/>
              <a:gd name="connsiteY18" fmla="*/ 904743 h 2140616"/>
              <a:gd name="connsiteX19" fmla="*/ 980661 w 2176380"/>
              <a:gd name="connsiteY19" fmla="*/ 1010761 h 2140616"/>
              <a:gd name="connsiteX20" fmla="*/ 1046921 w 2176380"/>
              <a:gd name="connsiteY20" fmla="*/ 1130030 h 2140616"/>
              <a:gd name="connsiteX21" fmla="*/ 1099930 w 2176380"/>
              <a:gd name="connsiteY21" fmla="*/ 1156534 h 2140616"/>
              <a:gd name="connsiteX22" fmla="*/ 1205948 w 2176380"/>
              <a:gd name="connsiteY22" fmla="*/ 1196291 h 2140616"/>
              <a:gd name="connsiteX23" fmla="*/ 1232452 w 2176380"/>
              <a:gd name="connsiteY23" fmla="*/ 1236047 h 2140616"/>
              <a:gd name="connsiteX24" fmla="*/ 1285461 w 2176380"/>
              <a:gd name="connsiteY24" fmla="*/ 1289056 h 2140616"/>
              <a:gd name="connsiteX25" fmla="*/ 1311965 w 2176380"/>
              <a:gd name="connsiteY25" fmla="*/ 1315561 h 2140616"/>
              <a:gd name="connsiteX26" fmla="*/ 1404730 w 2176380"/>
              <a:gd name="connsiteY26" fmla="*/ 1434830 h 2140616"/>
              <a:gd name="connsiteX27" fmla="*/ 1431234 w 2176380"/>
              <a:gd name="connsiteY27" fmla="*/ 1474587 h 2140616"/>
              <a:gd name="connsiteX28" fmla="*/ 1470991 w 2176380"/>
              <a:gd name="connsiteY28" fmla="*/ 1487839 h 2140616"/>
              <a:gd name="connsiteX29" fmla="*/ 1524000 w 2176380"/>
              <a:gd name="connsiteY29" fmla="*/ 1434830 h 2140616"/>
              <a:gd name="connsiteX30" fmla="*/ 1590261 w 2176380"/>
              <a:gd name="connsiteY30" fmla="*/ 1461334 h 2140616"/>
              <a:gd name="connsiteX31" fmla="*/ 1669774 w 2176380"/>
              <a:gd name="connsiteY31" fmla="*/ 1514343 h 2140616"/>
              <a:gd name="connsiteX32" fmla="*/ 1762539 w 2176380"/>
              <a:gd name="connsiteY32" fmla="*/ 1620361 h 2140616"/>
              <a:gd name="connsiteX33" fmla="*/ 1789043 w 2176380"/>
              <a:gd name="connsiteY33" fmla="*/ 1686621 h 2140616"/>
              <a:gd name="connsiteX34" fmla="*/ 1828800 w 2176380"/>
              <a:gd name="connsiteY34" fmla="*/ 1713126 h 2140616"/>
              <a:gd name="connsiteX35" fmla="*/ 1948069 w 2176380"/>
              <a:gd name="connsiteY35" fmla="*/ 1739630 h 2140616"/>
              <a:gd name="connsiteX36" fmla="*/ 1974574 w 2176380"/>
              <a:gd name="connsiteY36" fmla="*/ 1779387 h 2140616"/>
              <a:gd name="connsiteX37" fmla="*/ 2001078 w 2176380"/>
              <a:gd name="connsiteY37" fmla="*/ 1858900 h 2140616"/>
              <a:gd name="connsiteX38" fmla="*/ 2040834 w 2176380"/>
              <a:gd name="connsiteY38" fmla="*/ 1898656 h 2140616"/>
              <a:gd name="connsiteX39" fmla="*/ 2067339 w 2176380"/>
              <a:gd name="connsiteY39" fmla="*/ 1938413 h 2140616"/>
              <a:gd name="connsiteX40" fmla="*/ 2120348 w 2176380"/>
              <a:gd name="connsiteY40" fmla="*/ 1991421 h 2140616"/>
              <a:gd name="connsiteX41" fmla="*/ 2160104 w 2176380"/>
              <a:gd name="connsiteY41" fmla="*/ 2070934 h 2140616"/>
              <a:gd name="connsiteX42" fmla="*/ 2173356 w 2176380"/>
              <a:gd name="connsiteY42" fmla="*/ 2137195 h 2140616"/>
              <a:gd name="connsiteX43" fmla="*/ 2133600 w 2176380"/>
              <a:gd name="connsiteY43" fmla="*/ 2123943 h 21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76380" h="2140616">
                <a:moveTo>
                  <a:pt x="212034" y="43352"/>
                </a:moveTo>
                <a:cubicBezTo>
                  <a:pt x="163443" y="38935"/>
                  <a:pt x="113803" y="41071"/>
                  <a:pt x="66261" y="30100"/>
                </a:cubicBezTo>
                <a:cubicBezTo>
                  <a:pt x="-19733" y="10255"/>
                  <a:pt x="107075" y="-18845"/>
                  <a:pt x="0" y="16847"/>
                </a:cubicBezTo>
                <a:cubicBezTo>
                  <a:pt x="9053" y="197918"/>
                  <a:pt x="-7150" y="217109"/>
                  <a:pt x="26504" y="334900"/>
                </a:cubicBezTo>
                <a:cubicBezTo>
                  <a:pt x="30341" y="348331"/>
                  <a:pt x="32569" y="362678"/>
                  <a:pt x="39756" y="374656"/>
                </a:cubicBezTo>
                <a:cubicBezTo>
                  <a:pt x="60013" y="408418"/>
                  <a:pt x="87050" y="406186"/>
                  <a:pt x="119269" y="427665"/>
                </a:cubicBezTo>
                <a:cubicBezTo>
                  <a:pt x="192032" y="476173"/>
                  <a:pt x="93247" y="436660"/>
                  <a:pt x="185530" y="467421"/>
                </a:cubicBezTo>
                <a:cubicBezTo>
                  <a:pt x="194365" y="476256"/>
                  <a:pt x="204537" y="483931"/>
                  <a:pt x="212034" y="493926"/>
                </a:cubicBezTo>
                <a:cubicBezTo>
                  <a:pt x="231147" y="519410"/>
                  <a:pt x="242518" y="550915"/>
                  <a:pt x="265043" y="573439"/>
                </a:cubicBezTo>
                <a:cubicBezTo>
                  <a:pt x="273878" y="582274"/>
                  <a:pt x="279494" y="596656"/>
                  <a:pt x="291548" y="599943"/>
                </a:cubicBezTo>
                <a:cubicBezTo>
                  <a:pt x="330140" y="610468"/>
                  <a:pt x="371061" y="608778"/>
                  <a:pt x="410817" y="613195"/>
                </a:cubicBezTo>
                <a:cubicBezTo>
                  <a:pt x="419652" y="622030"/>
                  <a:pt x="426146" y="634112"/>
                  <a:pt x="437321" y="639700"/>
                </a:cubicBezTo>
                <a:cubicBezTo>
                  <a:pt x="453612" y="647845"/>
                  <a:pt x="473276" y="646557"/>
                  <a:pt x="490330" y="652952"/>
                </a:cubicBezTo>
                <a:cubicBezTo>
                  <a:pt x="508827" y="659888"/>
                  <a:pt x="525669" y="670621"/>
                  <a:pt x="543339" y="679456"/>
                </a:cubicBezTo>
                <a:cubicBezTo>
                  <a:pt x="593960" y="730079"/>
                  <a:pt x="542622" y="684327"/>
                  <a:pt x="622852" y="732465"/>
                </a:cubicBezTo>
                <a:cubicBezTo>
                  <a:pt x="650167" y="748854"/>
                  <a:pt x="673874" y="771229"/>
                  <a:pt x="702365" y="785474"/>
                </a:cubicBezTo>
                <a:cubicBezTo>
                  <a:pt x="720035" y="794309"/>
                  <a:pt x="738222" y="802177"/>
                  <a:pt x="755374" y="811978"/>
                </a:cubicBezTo>
                <a:cubicBezTo>
                  <a:pt x="769202" y="819880"/>
                  <a:pt x="783144" y="827994"/>
                  <a:pt x="795130" y="838482"/>
                </a:cubicBezTo>
                <a:cubicBezTo>
                  <a:pt x="818637" y="859051"/>
                  <a:pt x="835401" y="887416"/>
                  <a:pt x="861391" y="904743"/>
                </a:cubicBezTo>
                <a:cubicBezTo>
                  <a:pt x="959282" y="970004"/>
                  <a:pt x="921791" y="932269"/>
                  <a:pt x="980661" y="1010761"/>
                </a:cubicBezTo>
                <a:cubicBezTo>
                  <a:pt x="993329" y="1048764"/>
                  <a:pt x="1010468" y="1111804"/>
                  <a:pt x="1046921" y="1130030"/>
                </a:cubicBezTo>
                <a:lnTo>
                  <a:pt x="1099930" y="1156534"/>
                </a:lnTo>
                <a:cubicBezTo>
                  <a:pt x="1173900" y="1230507"/>
                  <a:pt x="1052891" y="1119764"/>
                  <a:pt x="1205948" y="1196291"/>
                </a:cubicBezTo>
                <a:cubicBezTo>
                  <a:pt x="1220194" y="1203414"/>
                  <a:pt x="1222087" y="1223954"/>
                  <a:pt x="1232452" y="1236047"/>
                </a:cubicBezTo>
                <a:cubicBezTo>
                  <a:pt x="1248714" y="1255020"/>
                  <a:pt x="1267791" y="1271386"/>
                  <a:pt x="1285461" y="1289056"/>
                </a:cubicBezTo>
                <a:lnTo>
                  <a:pt x="1311965" y="1315561"/>
                </a:lnTo>
                <a:cubicBezTo>
                  <a:pt x="1348176" y="1424193"/>
                  <a:pt x="1285540" y="1256040"/>
                  <a:pt x="1404730" y="1434830"/>
                </a:cubicBezTo>
                <a:cubicBezTo>
                  <a:pt x="1413565" y="1448082"/>
                  <a:pt x="1418797" y="1464637"/>
                  <a:pt x="1431234" y="1474587"/>
                </a:cubicBezTo>
                <a:cubicBezTo>
                  <a:pt x="1442142" y="1483313"/>
                  <a:pt x="1457739" y="1483422"/>
                  <a:pt x="1470991" y="1487839"/>
                </a:cubicBezTo>
                <a:cubicBezTo>
                  <a:pt x="1488661" y="1470169"/>
                  <a:pt x="1500799" y="1425550"/>
                  <a:pt x="1524000" y="1434830"/>
                </a:cubicBezTo>
                <a:cubicBezTo>
                  <a:pt x="1546087" y="1443665"/>
                  <a:pt x="1569377" y="1449943"/>
                  <a:pt x="1590261" y="1461334"/>
                </a:cubicBezTo>
                <a:cubicBezTo>
                  <a:pt x="1618226" y="1476587"/>
                  <a:pt x="1669774" y="1514343"/>
                  <a:pt x="1669774" y="1514343"/>
                </a:cubicBezTo>
                <a:cubicBezTo>
                  <a:pt x="1731617" y="1607108"/>
                  <a:pt x="1696278" y="1576186"/>
                  <a:pt x="1762539" y="1620361"/>
                </a:cubicBezTo>
                <a:cubicBezTo>
                  <a:pt x="1771374" y="1642448"/>
                  <a:pt x="1775216" y="1667264"/>
                  <a:pt x="1789043" y="1686621"/>
                </a:cubicBezTo>
                <a:cubicBezTo>
                  <a:pt x="1798301" y="1699582"/>
                  <a:pt x="1814554" y="1706003"/>
                  <a:pt x="1828800" y="1713126"/>
                </a:cubicBezTo>
                <a:cubicBezTo>
                  <a:pt x="1861423" y="1729438"/>
                  <a:pt x="1917531" y="1734540"/>
                  <a:pt x="1948069" y="1739630"/>
                </a:cubicBezTo>
                <a:cubicBezTo>
                  <a:pt x="1956904" y="1752882"/>
                  <a:pt x="1968105" y="1764832"/>
                  <a:pt x="1974574" y="1779387"/>
                </a:cubicBezTo>
                <a:cubicBezTo>
                  <a:pt x="1985921" y="1804917"/>
                  <a:pt x="1987510" y="1834478"/>
                  <a:pt x="2001078" y="1858900"/>
                </a:cubicBezTo>
                <a:cubicBezTo>
                  <a:pt x="2010179" y="1875283"/>
                  <a:pt x="2028836" y="1884259"/>
                  <a:pt x="2040834" y="1898656"/>
                </a:cubicBezTo>
                <a:cubicBezTo>
                  <a:pt x="2051030" y="1910892"/>
                  <a:pt x="2058504" y="1925161"/>
                  <a:pt x="2067339" y="1938413"/>
                </a:cubicBezTo>
                <a:cubicBezTo>
                  <a:pt x="2096253" y="2025154"/>
                  <a:pt x="2056094" y="1940018"/>
                  <a:pt x="2120348" y="1991421"/>
                </a:cubicBezTo>
                <a:cubicBezTo>
                  <a:pt x="2140591" y="2007615"/>
                  <a:pt x="2154102" y="2046927"/>
                  <a:pt x="2160104" y="2070934"/>
                </a:cubicBezTo>
                <a:cubicBezTo>
                  <a:pt x="2165567" y="2092786"/>
                  <a:pt x="2183429" y="2117048"/>
                  <a:pt x="2173356" y="2137195"/>
                </a:cubicBezTo>
                <a:cubicBezTo>
                  <a:pt x="2167109" y="2149689"/>
                  <a:pt x="2133600" y="2123943"/>
                  <a:pt x="2133600" y="212394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826567" y="1311967"/>
            <a:ext cx="1092457" cy="1063487"/>
          </a:xfrm>
          <a:custGeom>
            <a:avLst/>
            <a:gdLst>
              <a:gd name="connsiteX0" fmla="*/ 0 w 1456609"/>
              <a:gd name="connsiteY0" fmla="*/ 0 h 1417983"/>
              <a:gd name="connsiteX1" fmla="*/ 66261 w 1456609"/>
              <a:gd name="connsiteY1" fmla="*/ 26504 h 1417983"/>
              <a:gd name="connsiteX2" fmla="*/ 119270 w 1456609"/>
              <a:gd name="connsiteY2" fmla="*/ 53009 h 1417983"/>
              <a:gd name="connsiteX3" fmla="*/ 185530 w 1456609"/>
              <a:gd name="connsiteY3" fmla="*/ 66261 h 1417983"/>
              <a:gd name="connsiteX4" fmla="*/ 225287 w 1456609"/>
              <a:gd name="connsiteY4" fmla="*/ 92765 h 1417983"/>
              <a:gd name="connsiteX5" fmla="*/ 251791 w 1456609"/>
              <a:gd name="connsiteY5" fmla="*/ 119270 h 1417983"/>
              <a:gd name="connsiteX6" fmla="*/ 304800 w 1456609"/>
              <a:gd name="connsiteY6" fmla="*/ 132522 h 1417983"/>
              <a:gd name="connsiteX7" fmla="*/ 384313 w 1456609"/>
              <a:gd name="connsiteY7" fmla="*/ 185530 h 1417983"/>
              <a:gd name="connsiteX8" fmla="*/ 503583 w 1456609"/>
              <a:gd name="connsiteY8" fmla="*/ 251791 h 1417983"/>
              <a:gd name="connsiteX9" fmla="*/ 662609 w 1456609"/>
              <a:gd name="connsiteY9" fmla="*/ 344556 h 1417983"/>
              <a:gd name="connsiteX10" fmla="*/ 728870 w 1456609"/>
              <a:gd name="connsiteY10" fmla="*/ 397565 h 1417983"/>
              <a:gd name="connsiteX11" fmla="*/ 808383 w 1456609"/>
              <a:gd name="connsiteY11" fmla="*/ 450574 h 1417983"/>
              <a:gd name="connsiteX12" fmla="*/ 848139 w 1456609"/>
              <a:gd name="connsiteY12" fmla="*/ 503583 h 1417983"/>
              <a:gd name="connsiteX13" fmla="*/ 874643 w 1456609"/>
              <a:gd name="connsiteY13" fmla="*/ 543339 h 1417983"/>
              <a:gd name="connsiteX14" fmla="*/ 927652 w 1456609"/>
              <a:gd name="connsiteY14" fmla="*/ 596348 h 1417983"/>
              <a:gd name="connsiteX15" fmla="*/ 954156 w 1456609"/>
              <a:gd name="connsiteY15" fmla="*/ 636104 h 1417983"/>
              <a:gd name="connsiteX16" fmla="*/ 1007165 w 1456609"/>
              <a:gd name="connsiteY16" fmla="*/ 662609 h 1417983"/>
              <a:gd name="connsiteX17" fmla="*/ 1086678 w 1456609"/>
              <a:gd name="connsiteY17" fmla="*/ 702365 h 1417983"/>
              <a:gd name="connsiteX18" fmla="*/ 1152939 w 1456609"/>
              <a:gd name="connsiteY18" fmla="*/ 768626 h 1417983"/>
              <a:gd name="connsiteX19" fmla="*/ 1192696 w 1456609"/>
              <a:gd name="connsiteY19" fmla="*/ 848139 h 1417983"/>
              <a:gd name="connsiteX20" fmla="*/ 1311965 w 1456609"/>
              <a:gd name="connsiteY20" fmla="*/ 940904 h 1417983"/>
              <a:gd name="connsiteX21" fmla="*/ 1351722 w 1456609"/>
              <a:gd name="connsiteY21" fmla="*/ 1007165 h 1417983"/>
              <a:gd name="connsiteX22" fmla="*/ 1364974 w 1456609"/>
              <a:gd name="connsiteY22" fmla="*/ 1073426 h 1417983"/>
              <a:gd name="connsiteX23" fmla="*/ 1417983 w 1456609"/>
              <a:gd name="connsiteY23" fmla="*/ 1086678 h 1417983"/>
              <a:gd name="connsiteX24" fmla="*/ 1431235 w 1456609"/>
              <a:gd name="connsiteY24" fmla="*/ 1219200 h 1417983"/>
              <a:gd name="connsiteX25" fmla="*/ 1391478 w 1456609"/>
              <a:gd name="connsiteY25" fmla="*/ 1232452 h 1417983"/>
              <a:gd name="connsiteX26" fmla="*/ 1364974 w 1456609"/>
              <a:gd name="connsiteY26" fmla="*/ 1272209 h 1417983"/>
              <a:gd name="connsiteX27" fmla="*/ 1338470 w 1456609"/>
              <a:gd name="connsiteY27" fmla="*/ 1351722 h 1417983"/>
              <a:gd name="connsiteX28" fmla="*/ 1378226 w 1456609"/>
              <a:gd name="connsiteY28" fmla="*/ 1364974 h 1417983"/>
              <a:gd name="connsiteX29" fmla="*/ 1417983 w 1456609"/>
              <a:gd name="connsiteY29" fmla="*/ 1417983 h 14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56609" h="1417983">
                <a:moveTo>
                  <a:pt x="0" y="0"/>
                </a:moveTo>
                <a:cubicBezTo>
                  <a:pt x="22087" y="8835"/>
                  <a:pt x="44523" y="16843"/>
                  <a:pt x="66261" y="26504"/>
                </a:cubicBezTo>
                <a:cubicBezTo>
                  <a:pt x="84314" y="34527"/>
                  <a:pt x="100528" y="46762"/>
                  <a:pt x="119270" y="53009"/>
                </a:cubicBezTo>
                <a:cubicBezTo>
                  <a:pt x="140638" y="60132"/>
                  <a:pt x="163443" y="61844"/>
                  <a:pt x="185530" y="66261"/>
                </a:cubicBezTo>
                <a:cubicBezTo>
                  <a:pt x="198782" y="75096"/>
                  <a:pt x="212850" y="82815"/>
                  <a:pt x="225287" y="92765"/>
                </a:cubicBezTo>
                <a:cubicBezTo>
                  <a:pt x="235043" y="100570"/>
                  <a:pt x="240616" y="113682"/>
                  <a:pt x="251791" y="119270"/>
                </a:cubicBezTo>
                <a:cubicBezTo>
                  <a:pt x="268082" y="127415"/>
                  <a:pt x="287130" y="128105"/>
                  <a:pt x="304800" y="132522"/>
                </a:cubicBezTo>
                <a:cubicBezTo>
                  <a:pt x="393031" y="220753"/>
                  <a:pt x="298007" y="137583"/>
                  <a:pt x="384313" y="185530"/>
                </a:cubicBezTo>
                <a:cubicBezTo>
                  <a:pt x="521018" y="261477"/>
                  <a:pt x="413623" y="221805"/>
                  <a:pt x="503583" y="251791"/>
                </a:cubicBezTo>
                <a:cubicBezTo>
                  <a:pt x="576346" y="360937"/>
                  <a:pt x="524983" y="327353"/>
                  <a:pt x="662609" y="344556"/>
                </a:cubicBezTo>
                <a:cubicBezTo>
                  <a:pt x="752138" y="374401"/>
                  <a:pt x="655093" y="333011"/>
                  <a:pt x="728870" y="397565"/>
                </a:cubicBezTo>
                <a:cubicBezTo>
                  <a:pt x="752843" y="418541"/>
                  <a:pt x="808383" y="450574"/>
                  <a:pt x="808383" y="450574"/>
                </a:cubicBezTo>
                <a:cubicBezTo>
                  <a:pt x="821635" y="468244"/>
                  <a:pt x="835301" y="485610"/>
                  <a:pt x="848139" y="503583"/>
                </a:cubicBezTo>
                <a:cubicBezTo>
                  <a:pt x="857396" y="516543"/>
                  <a:pt x="864278" y="531246"/>
                  <a:pt x="874643" y="543339"/>
                </a:cubicBezTo>
                <a:cubicBezTo>
                  <a:pt x="890905" y="562312"/>
                  <a:pt x="913791" y="575556"/>
                  <a:pt x="927652" y="596348"/>
                </a:cubicBezTo>
                <a:cubicBezTo>
                  <a:pt x="936487" y="609600"/>
                  <a:pt x="941921" y="625908"/>
                  <a:pt x="954156" y="636104"/>
                </a:cubicBezTo>
                <a:cubicBezTo>
                  <a:pt x="969332" y="648751"/>
                  <a:pt x="990013" y="652808"/>
                  <a:pt x="1007165" y="662609"/>
                </a:cubicBezTo>
                <a:cubicBezTo>
                  <a:pt x="1079094" y="703711"/>
                  <a:pt x="1013790" y="678069"/>
                  <a:pt x="1086678" y="702365"/>
                </a:cubicBezTo>
                <a:cubicBezTo>
                  <a:pt x="1157362" y="808389"/>
                  <a:pt x="1064588" y="680273"/>
                  <a:pt x="1152939" y="768626"/>
                </a:cubicBezTo>
                <a:cubicBezTo>
                  <a:pt x="1252363" y="868051"/>
                  <a:pt x="1117248" y="751135"/>
                  <a:pt x="1192696" y="848139"/>
                </a:cubicBezTo>
                <a:cubicBezTo>
                  <a:pt x="1255270" y="928591"/>
                  <a:pt x="1246643" y="919130"/>
                  <a:pt x="1311965" y="940904"/>
                </a:cubicBezTo>
                <a:cubicBezTo>
                  <a:pt x="1343218" y="972157"/>
                  <a:pt x="1340253" y="961290"/>
                  <a:pt x="1351722" y="1007165"/>
                </a:cubicBezTo>
                <a:cubicBezTo>
                  <a:pt x="1357185" y="1029017"/>
                  <a:pt x="1350554" y="1056122"/>
                  <a:pt x="1364974" y="1073426"/>
                </a:cubicBezTo>
                <a:cubicBezTo>
                  <a:pt x="1376634" y="1087418"/>
                  <a:pt x="1400313" y="1082261"/>
                  <a:pt x="1417983" y="1086678"/>
                </a:cubicBezTo>
                <a:cubicBezTo>
                  <a:pt x="1460482" y="1129179"/>
                  <a:pt x="1472225" y="1126974"/>
                  <a:pt x="1431235" y="1219200"/>
                </a:cubicBezTo>
                <a:cubicBezTo>
                  <a:pt x="1425562" y="1231965"/>
                  <a:pt x="1404730" y="1228035"/>
                  <a:pt x="1391478" y="1232452"/>
                </a:cubicBezTo>
                <a:cubicBezTo>
                  <a:pt x="1382643" y="1245704"/>
                  <a:pt x="1371443" y="1257655"/>
                  <a:pt x="1364974" y="1272209"/>
                </a:cubicBezTo>
                <a:cubicBezTo>
                  <a:pt x="1353627" y="1297739"/>
                  <a:pt x="1338470" y="1351722"/>
                  <a:pt x="1338470" y="1351722"/>
                </a:cubicBezTo>
                <a:cubicBezTo>
                  <a:pt x="1351722" y="1356139"/>
                  <a:pt x="1367495" y="1356031"/>
                  <a:pt x="1378226" y="1364974"/>
                </a:cubicBezTo>
                <a:cubicBezTo>
                  <a:pt x="1395194" y="1379114"/>
                  <a:pt x="1417983" y="1417983"/>
                  <a:pt x="1417983" y="141798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840358" y="695739"/>
            <a:ext cx="469613" cy="1381539"/>
          </a:xfrm>
          <a:custGeom>
            <a:avLst/>
            <a:gdLst>
              <a:gd name="connsiteX0" fmla="*/ 596348 w 626151"/>
              <a:gd name="connsiteY0" fmla="*/ 0 h 1842052"/>
              <a:gd name="connsiteX1" fmla="*/ 609600 w 626151"/>
              <a:gd name="connsiteY1" fmla="*/ 159026 h 1842052"/>
              <a:gd name="connsiteX2" fmla="*/ 569843 w 626151"/>
              <a:gd name="connsiteY2" fmla="*/ 145774 h 1842052"/>
              <a:gd name="connsiteX3" fmla="*/ 583095 w 626151"/>
              <a:gd name="connsiteY3" fmla="*/ 251791 h 1842052"/>
              <a:gd name="connsiteX4" fmla="*/ 609600 w 626151"/>
              <a:gd name="connsiteY4" fmla="*/ 278296 h 1842052"/>
              <a:gd name="connsiteX5" fmla="*/ 622852 w 626151"/>
              <a:gd name="connsiteY5" fmla="*/ 318052 h 1842052"/>
              <a:gd name="connsiteX6" fmla="*/ 596348 w 626151"/>
              <a:gd name="connsiteY6" fmla="*/ 384313 h 1842052"/>
              <a:gd name="connsiteX7" fmla="*/ 503582 w 626151"/>
              <a:gd name="connsiteY7" fmla="*/ 450574 h 1842052"/>
              <a:gd name="connsiteX8" fmla="*/ 463826 w 626151"/>
              <a:gd name="connsiteY8" fmla="*/ 490331 h 1842052"/>
              <a:gd name="connsiteX9" fmla="*/ 437321 w 626151"/>
              <a:gd name="connsiteY9" fmla="*/ 530087 h 1842052"/>
              <a:gd name="connsiteX10" fmla="*/ 384313 w 626151"/>
              <a:gd name="connsiteY10" fmla="*/ 556591 h 1842052"/>
              <a:gd name="connsiteX11" fmla="*/ 106017 w 626151"/>
              <a:gd name="connsiteY11" fmla="*/ 596348 h 1842052"/>
              <a:gd name="connsiteX12" fmla="*/ 53008 w 626151"/>
              <a:gd name="connsiteY12" fmla="*/ 622852 h 1842052"/>
              <a:gd name="connsiteX13" fmla="*/ 132521 w 626151"/>
              <a:gd name="connsiteY13" fmla="*/ 662609 h 1842052"/>
              <a:gd name="connsiteX14" fmla="*/ 106017 w 626151"/>
              <a:gd name="connsiteY14" fmla="*/ 702365 h 1842052"/>
              <a:gd name="connsiteX15" fmla="*/ 79513 w 626151"/>
              <a:gd name="connsiteY15" fmla="*/ 728870 h 1842052"/>
              <a:gd name="connsiteX16" fmla="*/ 159026 w 626151"/>
              <a:gd name="connsiteY16" fmla="*/ 834887 h 1842052"/>
              <a:gd name="connsiteX17" fmla="*/ 185530 w 626151"/>
              <a:gd name="connsiteY17" fmla="*/ 874644 h 1842052"/>
              <a:gd name="connsiteX18" fmla="*/ 225287 w 626151"/>
              <a:gd name="connsiteY18" fmla="*/ 914400 h 1842052"/>
              <a:gd name="connsiteX19" fmla="*/ 278295 w 626151"/>
              <a:gd name="connsiteY19" fmla="*/ 927652 h 1842052"/>
              <a:gd name="connsiteX20" fmla="*/ 318052 w 626151"/>
              <a:gd name="connsiteY20" fmla="*/ 940905 h 1842052"/>
              <a:gd name="connsiteX21" fmla="*/ 357808 w 626151"/>
              <a:gd name="connsiteY21" fmla="*/ 1073426 h 1842052"/>
              <a:gd name="connsiteX22" fmla="*/ 384313 w 626151"/>
              <a:gd name="connsiteY22" fmla="*/ 1113183 h 1842052"/>
              <a:gd name="connsiteX23" fmla="*/ 357808 w 626151"/>
              <a:gd name="connsiteY23" fmla="*/ 1139687 h 1842052"/>
              <a:gd name="connsiteX24" fmla="*/ 291548 w 626151"/>
              <a:gd name="connsiteY24" fmla="*/ 1152939 h 1842052"/>
              <a:gd name="connsiteX25" fmla="*/ 278295 w 626151"/>
              <a:gd name="connsiteY25" fmla="*/ 1205948 h 1842052"/>
              <a:gd name="connsiteX26" fmla="*/ 212034 w 626151"/>
              <a:gd name="connsiteY26" fmla="*/ 1285461 h 1842052"/>
              <a:gd name="connsiteX27" fmla="*/ 185530 w 626151"/>
              <a:gd name="connsiteY27" fmla="*/ 1364974 h 1842052"/>
              <a:gd name="connsiteX28" fmla="*/ 172278 w 626151"/>
              <a:gd name="connsiteY28" fmla="*/ 1404731 h 1842052"/>
              <a:gd name="connsiteX29" fmla="*/ 145774 w 626151"/>
              <a:gd name="connsiteY29" fmla="*/ 1444487 h 1842052"/>
              <a:gd name="connsiteX30" fmla="*/ 132521 w 626151"/>
              <a:gd name="connsiteY30" fmla="*/ 1484244 h 1842052"/>
              <a:gd name="connsiteX31" fmla="*/ 92765 w 626151"/>
              <a:gd name="connsiteY31" fmla="*/ 1537252 h 1842052"/>
              <a:gd name="connsiteX32" fmla="*/ 66261 w 626151"/>
              <a:gd name="connsiteY32" fmla="*/ 1669774 h 1842052"/>
              <a:gd name="connsiteX33" fmla="*/ 0 w 626151"/>
              <a:gd name="connsiteY33" fmla="*/ 1722783 h 1842052"/>
              <a:gd name="connsiteX34" fmla="*/ 13252 w 626151"/>
              <a:gd name="connsiteY34" fmla="*/ 1828800 h 1842052"/>
              <a:gd name="connsiteX35" fmla="*/ 53008 w 626151"/>
              <a:gd name="connsiteY35" fmla="*/ 1842052 h 184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151" h="1842052">
                <a:moveTo>
                  <a:pt x="596348" y="0"/>
                </a:moveTo>
                <a:cubicBezTo>
                  <a:pt x="610612" y="42791"/>
                  <a:pt x="647389" y="111789"/>
                  <a:pt x="609600" y="159026"/>
                </a:cubicBezTo>
                <a:cubicBezTo>
                  <a:pt x="600874" y="169934"/>
                  <a:pt x="583095" y="150191"/>
                  <a:pt x="569843" y="145774"/>
                </a:cubicBezTo>
                <a:cubicBezTo>
                  <a:pt x="574260" y="181113"/>
                  <a:pt x="572861" y="217679"/>
                  <a:pt x="583095" y="251791"/>
                </a:cubicBezTo>
                <a:cubicBezTo>
                  <a:pt x="586685" y="263759"/>
                  <a:pt x="603172" y="267582"/>
                  <a:pt x="609600" y="278296"/>
                </a:cubicBezTo>
                <a:cubicBezTo>
                  <a:pt x="616787" y="290274"/>
                  <a:pt x="618435" y="304800"/>
                  <a:pt x="622852" y="318052"/>
                </a:cubicBezTo>
                <a:cubicBezTo>
                  <a:pt x="614017" y="340139"/>
                  <a:pt x="608150" y="363659"/>
                  <a:pt x="596348" y="384313"/>
                </a:cubicBezTo>
                <a:cubicBezTo>
                  <a:pt x="579567" y="413679"/>
                  <a:pt x="522964" y="436038"/>
                  <a:pt x="503582" y="450574"/>
                </a:cubicBezTo>
                <a:cubicBezTo>
                  <a:pt x="488589" y="461819"/>
                  <a:pt x="475824" y="475933"/>
                  <a:pt x="463826" y="490331"/>
                </a:cubicBezTo>
                <a:cubicBezTo>
                  <a:pt x="453630" y="502567"/>
                  <a:pt x="449557" y="519891"/>
                  <a:pt x="437321" y="530087"/>
                </a:cubicBezTo>
                <a:cubicBezTo>
                  <a:pt x="422145" y="542734"/>
                  <a:pt x="402655" y="549254"/>
                  <a:pt x="384313" y="556591"/>
                </a:cubicBezTo>
                <a:cubicBezTo>
                  <a:pt x="270300" y="602197"/>
                  <a:pt x="264931" y="585754"/>
                  <a:pt x="106017" y="596348"/>
                </a:cubicBezTo>
                <a:cubicBezTo>
                  <a:pt x="97862" y="593630"/>
                  <a:pt x="25825" y="554893"/>
                  <a:pt x="53008" y="622852"/>
                </a:cubicBezTo>
                <a:cubicBezTo>
                  <a:pt x="60913" y="642614"/>
                  <a:pt x="115784" y="657030"/>
                  <a:pt x="132521" y="662609"/>
                </a:cubicBezTo>
                <a:cubicBezTo>
                  <a:pt x="123686" y="675861"/>
                  <a:pt x="115966" y="689928"/>
                  <a:pt x="106017" y="702365"/>
                </a:cubicBezTo>
                <a:cubicBezTo>
                  <a:pt x="98212" y="712121"/>
                  <a:pt x="76483" y="716749"/>
                  <a:pt x="79513" y="728870"/>
                </a:cubicBezTo>
                <a:cubicBezTo>
                  <a:pt x="96327" y="796128"/>
                  <a:pt x="126911" y="794744"/>
                  <a:pt x="159026" y="834887"/>
                </a:cubicBezTo>
                <a:cubicBezTo>
                  <a:pt x="168976" y="847324"/>
                  <a:pt x="175334" y="862408"/>
                  <a:pt x="185530" y="874644"/>
                </a:cubicBezTo>
                <a:cubicBezTo>
                  <a:pt x="197528" y="889042"/>
                  <a:pt x="209015" y="905102"/>
                  <a:pt x="225287" y="914400"/>
                </a:cubicBezTo>
                <a:cubicBezTo>
                  <a:pt x="241100" y="923436"/>
                  <a:pt x="260783" y="922648"/>
                  <a:pt x="278295" y="927652"/>
                </a:cubicBezTo>
                <a:cubicBezTo>
                  <a:pt x="291727" y="931490"/>
                  <a:pt x="304800" y="936487"/>
                  <a:pt x="318052" y="940905"/>
                </a:cubicBezTo>
                <a:cubicBezTo>
                  <a:pt x="377694" y="1030369"/>
                  <a:pt x="311293" y="918379"/>
                  <a:pt x="357808" y="1073426"/>
                </a:cubicBezTo>
                <a:cubicBezTo>
                  <a:pt x="362385" y="1088682"/>
                  <a:pt x="375478" y="1099931"/>
                  <a:pt x="384313" y="1113183"/>
                </a:cubicBezTo>
                <a:cubicBezTo>
                  <a:pt x="375478" y="1122018"/>
                  <a:pt x="369292" y="1134765"/>
                  <a:pt x="357808" y="1139687"/>
                </a:cubicBezTo>
                <a:cubicBezTo>
                  <a:pt x="337105" y="1148560"/>
                  <a:pt x="308851" y="1138519"/>
                  <a:pt x="291548" y="1152939"/>
                </a:cubicBezTo>
                <a:cubicBezTo>
                  <a:pt x="277556" y="1164599"/>
                  <a:pt x="285470" y="1189207"/>
                  <a:pt x="278295" y="1205948"/>
                </a:cubicBezTo>
                <a:cubicBezTo>
                  <a:pt x="264456" y="1238239"/>
                  <a:pt x="235918" y="1261578"/>
                  <a:pt x="212034" y="1285461"/>
                </a:cubicBezTo>
                <a:lnTo>
                  <a:pt x="185530" y="1364974"/>
                </a:lnTo>
                <a:cubicBezTo>
                  <a:pt x="181113" y="1378226"/>
                  <a:pt x="180027" y="1393108"/>
                  <a:pt x="172278" y="1404731"/>
                </a:cubicBezTo>
                <a:cubicBezTo>
                  <a:pt x="163443" y="1417983"/>
                  <a:pt x="152897" y="1430242"/>
                  <a:pt x="145774" y="1444487"/>
                </a:cubicBezTo>
                <a:cubicBezTo>
                  <a:pt x="139527" y="1456981"/>
                  <a:pt x="139452" y="1472115"/>
                  <a:pt x="132521" y="1484244"/>
                </a:cubicBezTo>
                <a:cubicBezTo>
                  <a:pt x="121563" y="1503421"/>
                  <a:pt x="106017" y="1519583"/>
                  <a:pt x="92765" y="1537252"/>
                </a:cubicBezTo>
                <a:cubicBezTo>
                  <a:pt x="91101" y="1547234"/>
                  <a:pt x="76145" y="1650006"/>
                  <a:pt x="66261" y="1669774"/>
                </a:cubicBezTo>
                <a:cubicBezTo>
                  <a:pt x="56821" y="1688655"/>
                  <a:pt x="14042" y="1713421"/>
                  <a:pt x="0" y="1722783"/>
                </a:cubicBezTo>
                <a:cubicBezTo>
                  <a:pt x="4417" y="1758122"/>
                  <a:pt x="-1212" y="1796255"/>
                  <a:pt x="13252" y="1828800"/>
                </a:cubicBezTo>
                <a:cubicBezTo>
                  <a:pt x="18925" y="1841565"/>
                  <a:pt x="53008" y="1842052"/>
                  <a:pt x="53008" y="18420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73219" y="904462"/>
            <a:ext cx="193835" cy="765313"/>
          </a:xfrm>
          <a:custGeom>
            <a:avLst/>
            <a:gdLst>
              <a:gd name="connsiteX0" fmla="*/ 0 w 258447"/>
              <a:gd name="connsiteY0" fmla="*/ 0 h 1020417"/>
              <a:gd name="connsiteX1" fmla="*/ 119269 w 258447"/>
              <a:gd name="connsiteY1" fmla="*/ 79513 h 1020417"/>
              <a:gd name="connsiteX2" fmla="*/ 185530 w 258447"/>
              <a:gd name="connsiteY2" fmla="*/ 132522 h 1020417"/>
              <a:gd name="connsiteX3" fmla="*/ 225286 w 258447"/>
              <a:gd name="connsiteY3" fmla="*/ 159026 h 1020417"/>
              <a:gd name="connsiteX4" fmla="*/ 225286 w 258447"/>
              <a:gd name="connsiteY4" fmla="*/ 477078 h 1020417"/>
              <a:gd name="connsiteX5" fmla="*/ 145773 w 258447"/>
              <a:gd name="connsiteY5" fmla="*/ 530087 h 1020417"/>
              <a:gd name="connsiteX6" fmla="*/ 106017 w 258447"/>
              <a:gd name="connsiteY6" fmla="*/ 609600 h 1020417"/>
              <a:gd name="connsiteX7" fmla="*/ 66260 w 258447"/>
              <a:gd name="connsiteY7" fmla="*/ 636104 h 1020417"/>
              <a:gd name="connsiteX8" fmla="*/ 66260 w 258447"/>
              <a:gd name="connsiteY8" fmla="*/ 848139 h 1020417"/>
              <a:gd name="connsiteX9" fmla="*/ 92765 w 258447"/>
              <a:gd name="connsiteY9" fmla="*/ 874643 h 1020417"/>
              <a:gd name="connsiteX10" fmla="*/ 106017 w 258447"/>
              <a:gd name="connsiteY10" fmla="*/ 1020417 h 102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447" h="1020417">
                <a:moveTo>
                  <a:pt x="0" y="0"/>
                </a:moveTo>
                <a:cubicBezTo>
                  <a:pt x="44432" y="111081"/>
                  <a:pt x="-5353" y="42127"/>
                  <a:pt x="119269" y="79513"/>
                </a:cubicBezTo>
                <a:cubicBezTo>
                  <a:pt x="151904" y="89303"/>
                  <a:pt x="161506" y="113303"/>
                  <a:pt x="185530" y="132522"/>
                </a:cubicBezTo>
                <a:cubicBezTo>
                  <a:pt x="197967" y="142472"/>
                  <a:pt x="212034" y="150191"/>
                  <a:pt x="225286" y="159026"/>
                </a:cubicBezTo>
                <a:cubicBezTo>
                  <a:pt x="262357" y="270232"/>
                  <a:pt x="276114" y="295551"/>
                  <a:pt x="225286" y="477078"/>
                </a:cubicBezTo>
                <a:cubicBezTo>
                  <a:pt x="216697" y="507753"/>
                  <a:pt x="145773" y="530087"/>
                  <a:pt x="145773" y="530087"/>
                </a:cubicBezTo>
                <a:cubicBezTo>
                  <a:pt x="134995" y="562421"/>
                  <a:pt x="131706" y="583911"/>
                  <a:pt x="106017" y="609600"/>
                </a:cubicBezTo>
                <a:cubicBezTo>
                  <a:pt x="94755" y="620862"/>
                  <a:pt x="79512" y="627269"/>
                  <a:pt x="66260" y="636104"/>
                </a:cubicBezTo>
                <a:cubicBezTo>
                  <a:pt x="44385" y="723606"/>
                  <a:pt x="39002" y="720937"/>
                  <a:pt x="66260" y="848139"/>
                </a:cubicBezTo>
                <a:cubicBezTo>
                  <a:pt x="68878" y="860356"/>
                  <a:pt x="83930" y="865808"/>
                  <a:pt x="92765" y="874643"/>
                </a:cubicBezTo>
                <a:lnTo>
                  <a:pt x="106017" y="1020417"/>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029201" y="2723092"/>
            <a:ext cx="1610139" cy="1103614"/>
          </a:xfrm>
          <a:custGeom>
            <a:avLst/>
            <a:gdLst>
              <a:gd name="connsiteX0" fmla="*/ 0 w 2146852"/>
              <a:gd name="connsiteY0" fmla="*/ 53316 h 1471485"/>
              <a:gd name="connsiteX1" fmla="*/ 66261 w 2146852"/>
              <a:gd name="connsiteY1" fmla="*/ 26812 h 1471485"/>
              <a:gd name="connsiteX2" fmla="*/ 106017 w 2146852"/>
              <a:gd name="connsiteY2" fmla="*/ 308 h 1471485"/>
              <a:gd name="connsiteX3" fmla="*/ 145774 w 2146852"/>
              <a:gd name="connsiteY3" fmla="*/ 13560 h 1471485"/>
              <a:gd name="connsiteX4" fmla="*/ 225287 w 2146852"/>
              <a:gd name="connsiteY4" fmla="*/ 146082 h 1471485"/>
              <a:gd name="connsiteX5" fmla="*/ 251791 w 2146852"/>
              <a:gd name="connsiteY5" fmla="*/ 185838 h 1471485"/>
              <a:gd name="connsiteX6" fmla="*/ 424070 w 2146852"/>
              <a:gd name="connsiteY6" fmla="*/ 172586 h 1471485"/>
              <a:gd name="connsiteX7" fmla="*/ 583096 w 2146852"/>
              <a:gd name="connsiteY7" fmla="*/ 199090 h 1471485"/>
              <a:gd name="connsiteX8" fmla="*/ 636104 w 2146852"/>
              <a:gd name="connsiteY8" fmla="*/ 212342 h 1471485"/>
              <a:gd name="connsiteX9" fmla="*/ 728870 w 2146852"/>
              <a:gd name="connsiteY9" fmla="*/ 252099 h 1471485"/>
              <a:gd name="connsiteX10" fmla="*/ 848139 w 2146852"/>
              <a:gd name="connsiteY10" fmla="*/ 291855 h 1471485"/>
              <a:gd name="connsiteX11" fmla="*/ 874643 w 2146852"/>
              <a:gd name="connsiteY11" fmla="*/ 318360 h 1471485"/>
              <a:gd name="connsiteX12" fmla="*/ 914400 w 2146852"/>
              <a:gd name="connsiteY12" fmla="*/ 331612 h 1471485"/>
              <a:gd name="connsiteX13" fmla="*/ 940904 w 2146852"/>
              <a:gd name="connsiteY13" fmla="*/ 371369 h 1471485"/>
              <a:gd name="connsiteX14" fmla="*/ 954157 w 2146852"/>
              <a:gd name="connsiteY14" fmla="*/ 517142 h 1471485"/>
              <a:gd name="connsiteX15" fmla="*/ 980661 w 2146852"/>
              <a:gd name="connsiteY15" fmla="*/ 543647 h 1471485"/>
              <a:gd name="connsiteX16" fmla="*/ 1007165 w 2146852"/>
              <a:gd name="connsiteY16" fmla="*/ 649664 h 1471485"/>
              <a:gd name="connsiteX17" fmla="*/ 1033670 w 2146852"/>
              <a:gd name="connsiteY17" fmla="*/ 689421 h 1471485"/>
              <a:gd name="connsiteX18" fmla="*/ 1060174 w 2146852"/>
              <a:gd name="connsiteY18" fmla="*/ 742429 h 1471485"/>
              <a:gd name="connsiteX19" fmla="*/ 1113183 w 2146852"/>
              <a:gd name="connsiteY19" fmla="*/ 795438 h 1471485"/>
              <a:gd name="connsiteX20" fmla="*/ 1126435 w 2146852"/>
              <a:gd name="connsiteY20" fmla="*/ 848447 h 1471485"/>
              <a:gd name="connsiteX21" fmla="*/ 1166191 w 2146852"/>
              <a:gd name="connsiteY21" fmla="*/ 874951 h 1471485"/>
              <a:gd name="connsiteX22" fmla="*/ 1232452 w 2146852"/>
              <a:gd name="connsiteY22" fmla="*/ 914708 h 1471485"/>
              <a:gd name="connsiteX23" fmla="*/ 1258957 w 2146852"/>
              <a:gd name="connsiteY23" fmla="*/ 941212 h 1471485"/>
              <a:gd name="connsiteX24" fmla="*/ 1285461 w 2146852"/>
              <a:gd name="connsiteY24" fmla="*/ 980969 h 1471485"/>
              <a:gd name="connsiteX25" fmla="*/ 1325217 w 2146852"/>
              <a:gd name="connsiteY25" fmla="*/ 994221 h 1471485"/>
              <a:gd name="connsiteX26" fmla="*/ 1417983 w 2146852"/>
              <a:gd name="connsiteY26" fmla="*/ 1007473 h 1471485"/>
              <a:gd name="connsiteX27" fmla="*/ 1444487 w 2146852"/>
              <a:gd name="connsiteY27" fmla="*/ 1047229 h 1471485"/>
              <a:gd name="connsiteX28" fmla="*/ 1457739 w 2146852"/>
              <a:gd name="connsiteY28" fmla="*/ 1100238 h 1471485"/>
              <a:gd name="connsiteX29" fmla="*/ 1537252 w 2146852"/>
              <a:gd name="connsiteY29" fmla="*/ 1179751 h 1471485"/>
              <a:gd name="connsiteX30" fmla="*/ 1577009 w 2146852"/>
              <a:gd name="connsiteY30" fmla="*/ 1272516 h 1471485"/>
              <a:gd name="connsiteX31" fmla="*/ 1603513 w 2146852"/>
              <a:gd name="connsiteY31" fmla="*/ 1299021 h 1471485"/>
              <a:gd name="connsiteX32" fmla="*/ 1616765 w 2146852"/>
              <a:gd name="connsiteY32" fmla="*/ 1338777 h 1471485"/>
              <a:gd name="connsiteX33" fmla="*/ 1669774 w 2146852"/>
              <a:gd name="connsiteY33" fmla="*/ 1312273 h 1471485"/>
              <a:gd name="connsiteX34" fmla="*/ 1709530 w 2146852"/>
              <a:gd name="connsiteY34" fmla="*/ 1325525 h 1471485"/>
              <a:gd name="connsiteX35" fmla="*/ 1828800 w 2146852"/>
              <a:gd name="connsiteY35" fmla="*/ 1352029 h 1471485"/>
              <a:gd name="connsiteX36" fmla="*/ 2001078 w 2146852"/>
              <a:gd name="connsiteY36" fmla="*/ 1418290 h 1471485"/>
              <a:gd name="connsiteX37" fmla="*/ 2027583 w 2146852"/>
              <a:gd name="connsiteY37" fmla="*/ 1444795 h 1471485"/>
              <a:gd name="connsiteX38" fmla="*/ 2080591 w 2146852"/>
              <a:gd name="connsiteY38" fmla="*/ 1458047 h 1471485"/>
              <a:gd name="connsiteX39" fmla="*/ 2146852 w 2146852"/>
              <a:gd name="connsiteY39" fmla="*/ 1471299 h 14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46852" h="1471485">
                <a:moveTo>
                  <a:pt x="0" y="53316"/>
                </a:moveTo>
                <a:cubicBezTo>
                  <a:pt x="22087" y="44481"/>
                  <a:pt x="44984" y="37450"/>
                  <a:pt x="66261" y="26812"/>
                </a:cubicBezTo>
                <a:cubicBezTo>
                  <a:pt x="80506" y="19689"/>
                  <a:pt x="90307" y="2926"/>
                  <a:pt x="106017" y="308"/>
                </a:cubicBezTo>
                <a:cubicBezTo>
                  <a:pt x="119796" y="-1988"/>
                  <a:pt x="132522" y="9143"/>
                  <a:pt x="145774" y="13560"/>
                </a:cubicBezTo>
                <a:cubicBezTo>
                  <a:pt x="186524" y="95061"/>
                  <a:pt x="161319" y="50131"/>
                  <a:pt x="225287" y="146082"/>
                </a:cubicBezTo>
                <a:lnTo>
                  <a:pt x="251791" y="185838"/>
                </a:lnTo>
                <a:cubicBezTo>
                  <a:pt x="309217" y="181421"/>
                  <a:pt x="366474" y="172586"/>
                  <a:pt x="424070" y="172586"/>
                </a:cubicBezTo>
                <a:cubicBezTo>
                  <a:pt x="542522" y="172586"/>
                  <a:pt x="510524" y="178355"/>
                  <a:pt x="583096" y="199090"/>
                </a:cubicBezTo>
                <a:cubicBezTo>
                  <a:pt x="600608" y="204093"/>
                  <a:pt x="618592" y="207338"/>
                  <a:pt x="636104" y="212342"/>
                </a:cubicBezTo>
                <a:cubicBezTo>
                  <a:pt x="720470" y="236447"/>
                  <a:pt x="626784" y="212836"/>
                  <a:pt x="728870" y="252099"/>
                </a:cubicBezTo>
                <a:cubicBezTo>
                  <a:pt x="767984" y="267143"/>
                  <a:pt x="848139" y="291855"/>
                  <a:pt x="848139" y="291855"/>
                </a:cubicBezTo>
                <a:cubicBezTo>
                  <a:pt x="856974" y="300690"/>
                  <a:pt x="863929" y="311932"/>
                  <a:pt x="874643" y="318360"/>
                </a:cubicBezTo>
                <a:cubicBezTo>
                  <a:pt x="886621" y="325547"/>
                  <a:pt x="903492" y="322886"/>
                  <a:pt x="914400" y="331612"/>
                </a:cubicBezTo>
                <a:cubicBezTo>
                  <a:pt x="926837" y="341562"/>
                  <a:pt x="932069" y="358117"/>
                  <a:pt x="940904" y="371369"/>
                </a:cubicBezTo>
                <a:cubicBezTo>
                  <a:pt x="945322" y="419960"/>
                  <a:pt x="943186" y="469600"/>
                  <a:pt x="954157" y="517142"/>
                </a:cubicBezTo>
                <a:cubicBezTo>
                  <a:pt x="956967" y="529316"/>
                  <a:pt x="974233" y="532933"/>
                  <a:pt x="980661" y="543647"/>
                </a:cubicBezTo>
                <a:cubicBezTo>
                  <a:pt x="997011" y="570898"/>
                  <a:pt x="997663" y="624326"/>
                  <a:pt x="1007165" y="649664"/>
                </a:cubicBezTo>
                <a:cubicBezTo>
                  <a:pt x="1012758" y="664577"/>
                  <a:pt x="1025768" y="675592"/>
                  <a:pt x="1033670" y="689421"/>
                </a:cubicBezTo>
                <a:cubicBezTo>
                  <a:pt x="1043471" y="706573"/>
                  <a:pt x="1048321" y="726625"/>
                  <a:pt x="1060174" y="742429"/>
                </a:cubicBezTo>
                <a:cubicBezTo>
                  <a:pt x="1075167" y="762420"/>
                  <a:pt x="1113183" y="795438"/>
                  <a:pt x="1113183" y="795438"/>
                </a:cubicBezTo>
                <a:cubicBezTo>
                  <a:pt x="1117600" y="813108"/>
                  <a:pt x="1116332" y="833292"/>
                  <a:pt x="1126435" y="848447"/>
                </a:cubicBezTo>
                <a:cubicBezTo>
                  <a:pt x="1135270" y="861699"/>
                  <a:pt x="1153754" y="865002"/>
                  <a:pt x="1166191" y="874951"/>
                </a:cubicBezTo>
                <a:cubicBezTo>
                  <a:pt x="1218166" y="916530"/>
                  <a:pt x="1163411" y="891693"/>
                  <a:pt x="1232452" y="914708"/>
                </a:cubicBezTo>
                <a:cubicBezTo>
                  <a:pt x="1241287" y="923543"/>
                  <a:pt x="1251152" y="931456"/>
                  <a:pt x="1258957" y="941212"/>
                </a:cubicBezTo>
                <a:cubicBezTo>
                  <a:pt x="1268907" y="953649"/>
                  <a:pt x="1273024" y="971019"/>
                  <a:pt x="1285461" y="980969"/>
                </a:cubicBezTo>
                <a:cubicBezTo>
                  <a:pt x="1296369" y="989695"/>
                  <a:pt x="1311965" y="989804"/>
                  <a:pt x="1325217" y="994221"/>
                </a:cubicBezTo>
                <a:cubicBezTo>
                  <a:pt x="1436913" y="956988"/>
                  <a:pt x="1386430" y="944367"/>
                  <a:pt x="1417983" y="1007473"/>
                </a:cubicBezTo>
                <a:cubicBezTo>
                  <a:pt x="1425106" y="1021718"/>
                  <a:pt x="1435652" y="1033977"/>
                  <a:pt x="1444487" y="1047229"/>
                </a:cubicBezTo>
                <a:cubicBezTo>
                  <a:pt x="1448904" y="1064899"/>
                  <a:pt x="1447294" y="1085317"/>
                  <a:pt x="1457739" y="1100238"/>
                </a:cubicBezTo>
                <a:cubicBezTo>
                  <a:pt x="1479234" y="1130945"/>
                  <a:pt x="1537252" y="1179751"/>
                  <a:pt x="1537252" y="1179751"/>
                </a:cubicBezTo>
                <a:cubicBezTo>
                  <a:pt x="1549032" y="1215093"/>
                  <a:pt x="1555172" y="1239761"/>
                  <a:pt x="1577009" y="1272516"/>
                </a:cubicBezTo>
                <a:cubicBezTo>
                  <a:pt x="1583940" y="1282912"/>
                  <a:pt x="1594678" y="1290186"/>
                  <a:pt x="1603513" y="1299021"/>
                </a:cubicBezTo>
                <a:cubicBezTo>
                  <a:pt x="1607930" y="1312273"/>
                  <a:pt x="1603067" y="1336038"/>
                  <a:pt x="1616765" y="1338777"/>
                </a:cubicBezTo>
                <a:cubicBezTo>
                  <a:pt x="1636137" y="1342651"/>
                  <a:pt x="1650217" y="1315067"/>
                  <a:pt x="1669774" y="1312273"/>
                </a:cubicBezTo>
                <a:cubicBezTo>
                  <a:pt x="1683602" y="1310298"/>
                  <a:pt x="1695894" y="1322495"/>
                  <a:pt x="1709530" y="1325525"/>
                </a:cubicBezTo>
                <a:cubicBezTo>
                  <a:pt x="1849471" y="1356623"/>
                  <a:pt x="1739300" y="1322196"/>
                  <a:pt x="1828800" y="1352029"/>
                </a:cubicBezTo>
                <a:cubicBezTo>
                  <a:pt x="1934303" y="1422364"/>
                  <a:pt x="1876779" y="1400533"/>
                  <a:pt x="2001078" y="1418290"/>
                </a:cubicBezTo>
                <a:cubicBezTo>
                  <a:pt x="2009913" y="1427125"/>
                  <a:pt x="2016408" y="1439207"/>
                  <a:pt x="2027583" y="1444795"/>
                </a:cubicBezTo>
                <a:cubicBezTo>
                  <a:pt x="2043873" y="1452940"/>
                  <a:pt x="2063079" y="1453044"/>
                  <a:pt x="2080591" y="1458047"/>
                </a:cubicBezTo>
                <a:cubicBezTo>
                  <a:pt x="2136752" y="1474093"/>
                  <a:pt x="2101305" y="1471299"/>
                  <a:pt x="2146852" y="1471299"/>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208106" y="2852531"/>
            <a:ext cx="854765" cy="1371600"/>
          </a:xfrm>
          <a:custGeom>
            <a:avLst/>
            <a:gdLst>
              <a:gd name="connsiteX0" fmla="*/ 0 w 1139687"/>
              <a:gd name="connsiteY0" fmla="*/ 0 h 1828800"/>
              <a:gd name="connsiteX1" fmla="*/ 53009 w 1139687"/>
              <a:gd name="connsiteY1" fmla="*/ 66261 h 1828800"/>
              <a:gd name="connsiteX2" fmla="*/ 119270 w 1139687"/>
              <a:gd name="connsiteY2" fmla="*/ 132522 h 1828800"/>
              <a:gd name="connsiteX3" fmla="*/ 132522 w 1139687"/>
              <a:gd name="connsiteY3" fmla="*/ 172278 h 1828800"/>
              <a:gd name="connsiteX4" fmla="*/ 185531 w 1139687"/>
              <a:gd name="connsiteY4" fmla="*/ 251791 h 1828800"/>
              <a:gd name="connsiteX5" fmla="*/ 198783 w 1139687"/>
              <a:gd name="connsiteY5" fmla="*/ 331304 h 1828800"/>
              <a:gd name="connsiteX6" fmla="*/ 251791 w 1139687"/>
              <a:gd name="connsiteY6" fmla="*/ 344556 h 1828800"/>
              <a:gd name="connsiteX7" fmla="*/ 331304 w 1139687"/>
              <a:gd name="connsiteY7" fmla="*/ 384313 h 1828800"/>
              <a:gd name="connsiteX8" fmla="*/ 344557 w 1139687"/>
              <a:gd name="connsiteY8" fmla="*/ 437322 h 1828800"/>
              <a:gd name="connsiteX9" fmla="*/ 410818 w 1139687"/>
              <a:gd name="connsiteY9" fmla="*/ 596348 h 1828800"/>
              <a:gd name="connsiteX10" fmla="*/ 450574 w 1139687"/>
              <a:gd name="connsiteY10" fmla="*/ 609600 h 1828800"/>
              <a:gd name="connsiteX11" fmla="*/ 556591 w 1139687"/>
              <a:gd name="connsiteY11" fmla="*/ 742122 h 1828800"/>
              <a:gd name="connsiteX12" fmla="*/ 596348 w 1139687"/>
              <a:gd name="connsiteY12" fmla="*/ 781878 h 1828800"/>
              <a:gd name="connsiteX13" fmla="*/ 649357 w 1139687"/>
              <a:gd name="connsiteY13" fmla="*/ 795130 h 1828800"/>
              <a:gd name="connsiteX14" fmla="*/ 728870 w 1139687"/>
              <a:gd name="connsiteY14" fmla="*/ 1086678 h 1828800"/>
              <a:gd name="connsiteX15" fmla="*/ 808383 w 1139687"/>
              <a:gd name="connsiteY15" fmla="*/ 1152939 h 1828800"/>
              <a:gd name="connsiteX16" fmla="*/ 848139 w 1139687"/>
              <a:gd name="connsiteY16" fmla="*/ 1179443 h 1828800"/>
              <a:gd name="connsiteX17" fmla="*/ 887896 w 1139687"/>
              <a:gd name="connsiteY17" fmla="*/ 1219200 h 1828800"/>
              <a:gd name="connsiteX18" fmla="*/ 940904 w 1139687"/>
              <a:gd name="connsiteY18" fmla="*/ 1285461 h 1828800"/>
              <a:gd name="connsiteX19" fmla="*/ 1060174 w 1139687"/>
              <a:gd name="connsiteY19" fmla="*/ 1311965 h 1828800"/>
              <a:gd name="connsiteX20" fmla="*/ 1113183 w 1139687"/>
              <a:gd name="connsiteY20" fmla="*/ 1378226 h 1828800"/>
              <a:gd name="connsiteX21" fmla="*/ 1139687 w 1139687"/>
              <a:gd name="connsiteY21" fmla="*/ 1417983 h 1828800"/>
              <a:gd name="connsiteX22" fmla="*/ 1126435 w 1139687"/>
              <a:gd name="connsiteY22" fmla="*/ 1590261 h 1828800"/>
              <a:gd name="connsiteX23" fmla="*/ 1086678 w 1139687"/>
              <a:gd name="connsiteY23" fmla="*/ 1616765 h 1828800"/>
              <a:gd name="connsiteX24" fmla="*/ 1020418 w 1139687"/>
              <a:gd name="connsiteY24" fmla="*/ 1683026 h 1828800"/>
              <a:gd name="connsiteX25" fmla="*/ 993913 w 1139687"/>
              <a:gd name="connsiteY2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9687" h="1828800">
                <a:moveTo>
                  <a:pt x="0" y="0"/>
                </a:moveTo>
                <a:cubicBezTo>
                  <a:pt x="17670" y="22087"/>
                  <a:pt x="34087" y="45237"/>
                  <a:pt x="53009" y="66261"/>
                </a:cubicBezTo>
                <a:cubicBezTo>
                  <a:pt x="73905" y="89478"/>
                  <a:pt x="119270" y="132522"/>
                  <a:pt x="119270" y="132522"/>
                </a:cubicBezTo>
                <a:cubicBezTo>
                  <a:pt x="123687" y="145774"/>
                  <a:pt x="124774" y="160655"/>
                  <a:pt x="132522" y="172278"/>
                </a:cubicBezTo>
                <a:cubicBezTo>
                  <a:pt x="198702" y="271550"/>
                  <a:pt x="154018" y="157258"/>
                  <a:pt x="185531" y="251791"/>
                </a:cubicBezTo>
                <a:cubicBezTo>
                  <a:pt x="189948" y="278295"/>
                  <a:pt x="183165" y="309439"/>
                  <a:pt x="198783" y="331304"/>
                </a:cubicBezTo>
                <a:cubicBezTo>
                  <a:pt x="209369" y="346125"/>
                  <a:pt x="234279" y="339552"/>
                  <a:pt x="251791" y="344556"/>
                </a:cubicBezTo>
                <a:cubicBezTo>
                  <a:pt x="299798" y="358273"/>
                  <a:pt x="287746" y="355274"/>
                  <a:pt x="331304" y="384313"/>
                </a:cubicBezTo>
                <a:cubicBezTo>
                  <a:pt x="335722" y="401983"/>
                  <a:pt x="339553" y="419809"/>
                  <a:pt x="344557" y="437322"/>
                </a:cubicBezTo>
                <a:cubicBezTo>
                  <a:pt x="355316" y="474979"/>
                  <a:pt x="360531" y="566175"/>
                  <a:pt x="410818" y="596348"/>
                </a:cubicBezTo>
                <a:cubicBezTo>
                  <a:pt x="422796" y="603535"/>
                  <a:pt x="437322" y="605183"/>
                  <a:pt x="450574" y="609600"/>
                </a:cubicBezTo>
                <a:cubicBezTo>
                  <a:pt x="493840" y="696134"/>
                  <a:pt x="463110" y="648642"/>
                  <a:pt x="556591" y="742122"/>
                </a:cubicBezTo>
                <a:cubicBezTo>
                  <a:pt x="569843" y="755374"/>
                  <a:pt x="578166" y="777333"/>
                  <a:pt x="596348" y="781878"/>
                </a:cubicBezTo>
                <a:lnTo>
                  <a:pt x="649357" y="795130"/>
                </a:lnTo>
                <a:cubicBezTo>
                  <a:pt x="780233" y="926006"/>
                  <a:pt x="686274" y="802699"/>
                  <a:pt x="728870" y="1086678"/>
                </a:cubicBezTo>
                <a:cubicBezTo>
                  <a:pt x="735213" y="1128963"/>
                  <a:pt x="779727" y="1136564"/>
                  <a:pt x="808383" y="1152939"/>
                </a:cubicBezTo>
                <a:cubicBezTo>
                  <a:pt x="822211" y="1160841"/>
                  <a:pt x="835904" y="1169247"/>
                  <a:pt x="848139" y="1179443"/>
                </a:cubicBezTo>
                <a:cubicBezTo>
                  <a:pt x="862537" y="1191441"/>
                  <a:pt x="875898" y="1204802"/>
                  <a:pt x="887896" y="1219200"/>
                </a:cubicBezTo>
                <a:cubicBezTo>
                  <a:pt x="905951" y="1240866"/>
                  <a:pt x="915203" y="1270040"/>
                  <a:pt x="940904" y="1285461"/>
                </a:cubicBezTo>
                <a:cubicBezTo>
                  <a:pt x="965998" y="1300518"/>
                  <a:pt x="1044119" y="1309289"/>
                  <a:pt x="1060174" y="1311965"/>
                </a:cubicBezTo>
                <a:cubicBezTo>
                  <a:pt x="1141751" y="1434333"/>
                  <a:pt x="1037650" y="1283810"/>
                  <a:pt x="1113183" y="1378226"/>
                </a:cubicBezTo>
                <a:cubicBezTo>
                  <a:pt x="1123133" y="1390663"/>
                  <a:pt x="1130852" y="1404731"/>
                  <a:pt x="1139687" y="1417983"/>
                </a:cubicBezTo>
                <a:cubicBezTo>
                  <a:pt x="1135270" y="1475409"/>
                  <a:pt x="1141275" y="1534610"/>
                  <a:pt x="1126435" y="1590261"/>
                </a:cubicBezTo>
                <a:cubicBezTo>
                  <a:pt x="1122331" y="1605650"/>
                  <a:pt x="1096874" y="1604529"/>
                  <a:pt x="1086678" y="1616765"/>
                </a:cubicBezTo>
                <a:cubicBezTo>
                  <a:pt x="1023694" y="1692346"/>
                  <a:pt x="1100293" y="1656401"/>
                  <a:pt x="1020418" y="1683026"/>
                </a:cubicBezTo>
                <a:cubicBezTo>
                  <a:pt x="974310" y="1752187"/>
                  <a:pt x="993913" y="1706856"/>
                  <a:pt x="993913" y="1828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ular Callout 12"/>
          <p:cNvSpPr/>
          <p:nvPr/>
        </p:nvSpPr>
        <p:spPr>
          <a:xfrm>
            <a:off x="285750" y="354187"/>
            <a:ext cx="971550" cy="653286"/>
          </a:xfrm>
          <a:prstGeom prst="wedgeRectCallout">
            <a:avLst>
              <a:gd name="adj1" fmla="val 214461"/>
              <a:gd name="adj2" fmla="val 675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rPr>
              <a:t>Sông</a:t>
            </a:r>
            <a:r>
              <a:rPr lang="en-US" sz="2800" dirty="0" smtClean="0">
                <a:solidFill>
                  <a:srgbClr val="FF0000"/>
                </a:solidFill>
              </a:rPr>
              <a:t> </a:t>
            </a:r>
            <a:r>
              <a:rPr lang="en-US" sz="2800" dirty="0" err="1" smtClean="0">
                <a:solidFill>
                  <a:srgbClr val="FF0000"/>
                </a:solidFill>
              </a:rPr>
              <a:t>Hồng</a:t>
            </a:r>
            <a:endParaRPr lang="en-US" sz="2800" dirty="0">
              <a:solidFill>
                <a:srgbClr val="FF0000"/>
              </a:solidFill>
            </a:endParaRPr>
          </a:p>
        </p:txBody>
      </p:sp>
    </p:spTree>
    <p:extLst>
      <p:ext uri="{BB962C8B-B14F-4D97-AF65-F5344CB8AC3E}">
        <p14:creationId xmlns:p14="http://schemas.microsoft.com/office/powerpoint/2010/main" val="7612508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repeatCount="indefinite" fill="hold" grpId="0" nodeType="clickEffect">
                                  <p:stCondLst>
                                    <p:cond delay="0"/>
                                  </p:stCondLst>
                                  <p:endCondLst>
                                    <p:cond evt="onNext" delay="0">
                                      <p:tgtEl>
                                        <p:sldTgt/>
                                      </p:tgtEl>
                                    </p:cond>
                                  </p:end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3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5" presetClass="entr" presetSubtype="10" repeatCount="indefinite" fill="hold" grpId="0" nodeType="withEffect">
                                  <p:stCondLst>
                                    <p:cond delay="0"/>
                                  </p:stCondLst>
                                  <p:endCondLst>
                                    <p:cond evt="onNext" delay="0">
                                      <p:tgtEl>
                                        <p:sldTgt/>
                                      </p:tgtEl>
                                    </p:cond>
                                  </p:end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3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repeatCount="indefinite" fill="hold" grpId="0" nodeType="clickEffect">
                                  <p:stCondLst>
                                    <p:cond delay="0"/>
                                  </p:stCondLst>
                                  <p:endCondLst>
                                    <p:cond evt="onNext" delay="0">
                                      <p:tgtEl>
                                        <p:sldTgt/>
                                      </p:tgtEl>
                                    </p:cond>
                                  </p:end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2" presetClass="exit" presetSubtype="4" fill="hold" grpId="1" nodeType="withEffect">
                                  <p:stCondLst>
                                    <p:cond delay="0"/>
                                  </p:stCondLst>
                                  <p:childTnLst>
                                    <p:anim calcmode="lin" valueType="num">
                                      <p:cBhvr additive="base">
                                        <p:cTn id="25" dur="500"/>
                                        <p:tgtEl>
                                          <p:spTgt spid="13"/>
                                        </p:tgtEl>
                                        <p:attrNameLst>
                                          <p:attrName>ppt_x</p:attrName>
                                        </p:attrNameLst>
                                      </p:cBhvr>
                                      <p:tavLst>
                                        <p:tav tm="0">
                                          <p:val>
                                            <p:strVal val="ppt_x"/>
                                          </p:val>
                                        </p:tav>
                                        <p:tav tm="100000">
                                          <p:val>
                                            <p:strVal val="ppt_x"/>
                                          </p:val>
                                        </p:tav>
                                      </p:tavLst>
                                    </p:anim>
                                    <p:anim calcmode="lin" valueType="num">
                                      <p:cBhvr additive="base">
                                        <p:cTn id="26" dur="500"/>
                                        <p:tgtEl>
                                          <p:spTgt spid="13"/>
                                        </p:tgtEl>
                                        <p:attrNameLst>
                                          <p:attrName>ppt_y</p:attrName>
                                        </p:attrNameLst>
                                      </p:cBhvr>
                                      <p:tavLst>
                                        <p:tav tm="0">
                                          <p:val>
                                            <p:strVal val="ppt_y"/>
                                          </p:val>
                                        </p:tav>
                                        <p:tav tm="100000">
                                          <p:val>
                                            <p:strVal val="1+ppt_h/2"/>
                                          </p:val>
                                        </p:tav>
                                      </p:tavLst>
                                    </p:anim>
                                    <p:set>
                                      <p:cBhvr>
                                        <p:cTn id="27" dur="1" fill="hold">
                                          <p:stCondLst>
                                            <p:cond delay="499"/>
                                          </p:stCondLst>
                                        </p:cTn>
                                        <p:tgtEl>
                                          <p:spTgt spid="13"/>
                                        </p:tgtEl>
                                        <p:attrNameLst>
                                          <p:attrName>style.visibility</p:attrName>
                                        </p:attrNameLst>
                                      </p:cBhvr>
                                      <p:to>
                                        <p:strVal val="hidden"/>
                                      </p:to>
                                    </p:set>
                                  </p:childTnLst>
                                </p:cTn>
                              </p:par>
                              <p:par>
                                <p:cTn id="28" presetID="5" presetClass="entr" presetSubtype="10" repeatCount="indefinite" fill="hold" grpId="0" nodeType="withEffect">
                                  <p:stCondLst>
                                    <p:cond delay="0"/>
                                  </p:stCondLst>
                                  <p:endCondLst>
                                    <p:cond evt="onNext" delay="0">
                                      <p:tgtEl>
                                        <p:sldTgt/>
                                      </p:tgtEl>
                                    </p:cond>
                                  </p:end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par>
                                <p:cTn id="31" presetID="18" presetClass="entr" presetSubtype="12" repeatCount="indefinite" fill="hold" grpId="0" nodeType="withEffect">
                                  <p:stCondLst>
                                    <p:cond delay="0"/>
                                  </p:stCondLst>
                                  <p:endCondLst>
                                    <p:cond evt="onNext" delay="0">
                                      <p:tgtEl>
                                        <p:sldTgt/>
                                      </p:tgtEl>
                                    </p:cond>
                                  </p:end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par>
                                <p:cTn id="34" presetID="18" presetClass="entr" presetSubtype="12" repeatCount="indefinite" fill="hold" grpId="0" nodeType="withEffect">
                                  <p:stCondLst>
                                    <p:cond delay="0"/>
                                  </p:stCondLst>
                                  <p:endCondLst>
                                    <p:cond evt="onNext" delay="0">
                                      <p:tgtEl>
                                        <p:sldTgt/>
                                      </p:tgtEl>
                                    </p:cond>
                                  </p:end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par>
                                <p:cTn id="37" presetID="18" presetClass="entr" presetSubtype="12" repeatCount="indefinite" fill="hold" grpId="0" nodeType="withEffect">
                                  <p:stCondLst>
                                    <p:cond delay="0"/>
                                  </p:stCondLst>
                                  <p:endCondLst>
                                    <p:cond evt="onNext" delay="0">
                                      <p:tgtEl>
                                        <p:sldTgt/>
                                      </p:tgtEl>
                                    </p:cond>
                                  </p:endCondLst>
                                  <p:childTnLst>
                                    <p:set>
                                      <p:cBhvr>
                                        <p:cTn id="38" dur="1" fill="hold">
                                          <p:stCondLst>
                                            <p:cond delay="0"/>
                                          </p:stCondLst>
                                        </p:cTn>
                                        <p:tgtEl>
                                          <p:spTgt spid="8"/>
                                        </p:tgtEl>
                                        <p:attrNameLst>
                                          <p:attrName>style.visibility</p:attrName>
                                        </p:attrNameLst>
                                      </p:cBhvr>
                                      <p:to>
                                        <p:strVal val="visible"/>
                                      </p:to>
                                    </p:set>
                                    <p:animEffect transition="in" filter="strips(down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repeatCount="indefinite" fill="hold" grpId="0" nodeType="clickEffect">
                                  <p:stCondLst>
                                    <p:cond delay="0"/>
                                  </p:stCondLst>
                                  <p:endCondLst>
                                    <p:cond evt="onNext" delay="0">
                                      <p:tgtEl>
                                        <p:sldTgt/>
                                      </p:tgtEl>
                                    </p:cond>
                                  </p:end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EB11208-EA6C-4422-8832-7C645DD0314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37928" y="222520"/>
            <a:ext cx="8858250" cy="4907534"/>
          </a:xfrm>
          <a:prstGeom prst="rect">
            <a:avLst/>
          </a:prstGeom>
          <a:ln w="28575">
            <a:solidFill>
              <a:srgbClr val="FF5050"/>
            </a:solidFill>
          </a:ln>
        </p:spPr>
      </p:pic>
      <p:sp>
        <p:nvSpPr>
          <p:cNvPr id="2" name="Freeform 1"/>
          <p:cNvSpPr/>
          <p:nvPr/>
        </p:nvSpPr>
        <p:spPr>
          <a:xfrm>
            <a:off x="628651" y="510168"/>
            <a:ext cx="6162541" cy="3730571"/>
          </a:xfrm>
          <a:custGeom>
            <a:avLst/>
            <a:gdLst>
              <a:gd name="connsiteX0" fmla="*/ 0 w 8216721"/>
              <a:gd name="connsiteY0" fmla="*/ 1223493 h 4974095"/>
              <a:gd name="connsiteX1" fmla="*/ 115910 w 8216721"/>
              <a:gd name="connsiteY1" fmla="*/ 1287887 h 4974095"/>
              <a:gd name="connsiteX2" fmla="*/ 141668 w 8216721"/>
              <a:gd name="connsiteY2" fmla="*/ 1326524 h 4974095"/>
              <a:gd name="connsiteX3" fmla="*/ 218941 w 8216721"/>
              <a:gd name="connsiteY3" fmla="*/ 1390918 h 4974095"/>
              <a:gd name="connsiteX4" fmla="*/ 257578 w 8216721"/>
              <a:gd name="connsiteY4" fmla="*/ 1442434 h 4974095"/>
              <a:gd name="connsiteX5" fmla="*/ 270456 w 8216721"/>
              <a:gd name="connsiteY5" fmla="*/ 1481071 h 4974095"/>
              <a:gd name="connsiteX6" fmla="*/ 309093 w 8216721"/>
              <a:gd name="connsiteY6" fmla="*/ 1506828 h 4974095"/>
              <a:gd name="connsiteX7" fmla="*/ 373487 w 8216721"/>
              <a:gd name="connsiteY7" fmla="*/ 1584102 h 4974095"/>
              <a:gd name="connsiteX8" fmla="*/ 412124 w 8216721"/>
              <a:gd name="connsiteY8" fmla="*/ 1596980 h 4974095"/>
              <a:gd name="connsiteX9" fmla="*/ 450761 w 8216721"/>
              <a:gd name="connsiteY9" fmla="*/ 1622738 h 4974095"/>
              <a:gd name="connsiteX10" fmla="*/ 515155 w 8216721"/>
              <a:gd name="connsiteY10" fmla="*/ 1700011 h 4974095"/>
              <a:gd name="connsiteX11" fmla="*/ 566671 w 8216721"/>
              <a:gd name="connsiteY11" fmla="*/ 1712890 h 4974095"/>
              <a:gd name="connsiteX12" fmla="*/ 605307 w 8216721"/>
              <a:gd name="connsiteY12" fmla="*/ 1764406 h 4974095"/>
              <a:gd name="connsiteX13" fmla="*/ 631065 w 8216721"/>
              <a:gd name="connsiteY13" fmla="*/ 1803042 h 4974095"/>
              <a:gd name="connsiteX14" fmla="*/ 669702 w 8216721"/>
              <a:gd name="connsiteY14" fmla="*/ 1828800 h 4974095"/>
              <a:gd name="connsiteX15" fmla="*/ 708338 w 8216721"/>
              <a:gd name="connsiteY15" fmla="*/ 1880316 h 4974095"/>
              <a:gd name="connsiteX16" fmla="*/ 734096 w 8216721"/>
              <a:gd name="connsiteY16" fmla="*/ 1918952 h 4974095"/>
              <a:gd name="connsiteX17" fmla="*/ 772733 w 8216721"/>
              <a:gd name="connsiteY17" fmla="*/ 1957589 h 4974095"/>
              <a:gd name="connsiteX18" fmla="*/ 875764 w 8216721"/>
              <a:gd name="connsiteY18" fmla="*/ 2047741 h 4974095"/>
              <a:gd name="connsiteX19" fmla="*/ 953037 w 8216721"/>
              <a:gd name="connsiteY19" fmla="*/ 2125014 h 4974095"/>
              <a:gd name="connsiteX20" fmla="*/ 965916 w 8216721"/>
              <a:gd name="connsiteY20" fmla="*/ 2253803 h 4974095"/>
              <a:gd name="connsiteX21" fmla="*/ 991673 w 8216721"/>
              <a:gd name="connsiteY21" fmla="*/ 2292440 h 4974095"/>
              <a:gd name="connsiteX22" fmla="*/ 1004552 w 8216721"/>
              <a:gd name="connsiteY22" fmla="*/ 2356834 h 4974095"/>
              <a:gd name="connsiteX23" fmla="*/ 1043189 w 8216721"/>
              <a:gd name="connsiteY23" fmla="*/ 2369713 h 4974095"/>
              <a:gd name="connsiteX24" fmla="*/ 1249251 w 8216721"/>
              <a:gd name="connsiteY24" fmla="*/ 2343955 h 4974095"/>
              <a:gd name="connsiteX25" fmla="*/ 1275009 w 8216721"/>
              <a:gd name="connsiteY25" fmla="*/ 2292440 h 4974095"/>
              <a:gd name="connsiteX26" fmla="*/ 1326524 w 8216721"/>
              <a:gd name="connsiteY26" fmla="*/ 2215166 h 4974095"/>
              <a:gd name="connsiteX27" fmla="*/ 1365161 w 8216721"/>
              <a:gd name="connsiteY27" fmla="*/ 2228045 h 4974095"/>
              <a:gd name="connsiteX28" fmla="*/ 1390918 w 8216721"/>
              <a:gd name="connsiteY28" fmla="*/ 2266682 h 4974095"/>
              <a:gd name="connsiteX29" fmla="*/ 1429555 w 8216721"/>
              <a:gd name="connsiteY29" fmla="*/ 2292440 h 4974095"/>
              <a:gd name="connsiteX30" fmla="*/ 1455313 w 8216721"/>
              <a:gd name="connsiteY30" fmla="*/ 2331076 h 4974095"/>
              <a:gd name="connsiteX31" fmla="*/ 1596980 w 8216721"/>
              <a:gd name="connsiteY31" fmla="*/ 2343955 h 4974095"/>
              <a:gd name="connsiteX32" fmla="*/ 1584102 w 8216721"/>
              <a:gd name="connsiteY32" fmla="*/ 2459865 h 4974095"/>
              <a:gd name="connsiteX33" fmla="*/ 1545465 w 8216721"/>
              <a:gd name="connsiteY33" fmla="*/ 2485623 h 4974095"/>
              <a:gd name="connsiteX34" fmla="*/ 1468192 w 8216721"/>
              <a:gd name="connsiteY34" fmla="*/ 2588654 h 4974095"/>
              <a:gd name="connsiteX35" fmla="*/ 1481071 w 8216721"/>
              <a:gd name="connsiteY35" fmla="*/ 2627290 h 4974095"/>
              <a:gd name="connsiteX36" fmla="*/ 1725769 w 8216721"/>
              <a:gd name="connsiteY36" fmla="*/ 2601533 h 4974095"/>
              <a:gd name="connsiteX37" fmla="*/ 1764406 w 8216721"/>
              <a:gd name="connsiteY37" fmla="*/ 2575775 h 4974095"/>
              <a:gd name="connsiteX38" fmla="*/ 1815921 w 8216721"/>
              <a:gd name="connsiteY38" fmla="*/ 2537138 h 4974095"/>
              <a:gd name="connsiteX39" fmla="*/ 1854558 w 8216721"/>
              <a:gd name="connsiteY39" fmla="*/ 2524259 h 4974095"/>
              <a:gd name="connsiteX40" fmla="*/ 1944710 w 8216721"/>
              <a:gd name="connsiteY40" fmla="*/ 2485623 h 4974095"/>
              <a:gd name="connsiteX41" fmla="*/ 2125014 w 8216721"/>
              <a:gd name="connsiteY41" fmla="*/ 2472744 h 4974095"/>
              <a:gd name="connsiteX42" fmla="*/ 2137893 w 8216721"/>
              <a:gd name="connsiteY42" fmla="*/ 2434107 h 4974095"/>
              <a:gd name="connsiteX43" fmla="*/ 2150772 w 8216721"/>
              <a:gd name="connsiteY43" fmla="*/ 2369713 h 4974095"/>
              <a:gd name="connsiteX44" fmla="*/ 2240924 w 8216721"/>
              <a:gd name="connsiteY44" fmla="*/ 2305318 h 4974095"/>
              <a:gd name="connsiteX45" fmla="*/ 2395471 w 8216721"/>
              <a:gd name="connsiteY45" fmla="*/ 2331076 h 4974095"/>
              <a:gd name="connsiteX46" fmla="*/ 2434107 w 8216721"/>
              <a:gd name="connsiteY46" fmla="*/ 2369713 h 4974095"/>
              <a:gd name="connsiteX47" fmla="*/ 2511380 w 8216721"/>
              <a:gd name="connsiteY47" fmla="*/ 2395471 h 4974095"/>
              <a:gd name="connsiteX48" fmla="*/ 2601533 w 8216721"/>
              <a:gd name="connsiteY48" fmla="*/ 2446986 h 4974095"/>
              <a:gd name="connsiteX49" fmla="*/ 2678806 w 8216721"/>
              <a:gd name="connsiteY49" fmla="*/ 2511380 h 4974095"/>
              <a:gd name="connsiteX50" fmla="*/ 2691685 w 8216721"/>
              <a:gd name="connsiteY50" fmla="*/ 2550017 h 4974095"/>
              <a:gd name="connsiteX51" fmla="*/ 2768958 w 8216721"/>
              <a:gd name="connsiteY51" fmla="*/ 2588654 h 4974095"/>
              <a:gd name="connsiteX52" fmla="*/ 2807595 w 8216721"/>
              <a:gd name="connsiteY52" fmla="*/ 2627290 h 4974095"/>
              <a:gd name="connsiteX53" fmla="*/ 2871989 w 8216721"/>
              <a:gd name="connsiteY53" fmla="*/ 2678806 h 4974095"/>
              <a:gd name="connsiteX54" fmla="*/ 2884868 w 8216721"/>
              <a:gd name="connsiteY54" fmla="*/ 2730321 h 4974095"/>
              <a:gd name="connsiteX55" fmla="*/ 2975020 w 8216721"/>
              <a:gd name="connsiteY55" fmla="*/ 2794716 h 4974095"/>
              <a:gd name="connsiteX56" fmla="*/ 3000778 w 8216721"/>
              <a:gd name="connsiteY56" fmla="*/ 2833352 h 4974095"/>
              <a:gd name="connsiteX57" fmla="*/ 3013656 w 8216721"/>
              <a:gd name="connsiteY57" fmla="*/ 2897747 h 4974095"/>
              <a:gd name="connsiteX58" fmla="*/ 3052293 w 8216721"/>
              <a:gd name="connsiteY58" fmla="*/ 2923504 h 4974095"/>
              <a:gd name="connsiteX59" fmla="*/ 3090930 w 8216721"/>
              <a:gd name="connsiteY59" fmla="*/ 2962141 h 4974095"/>
              <a:gd name="connsiteX60" fmla="*/ 3103809 w 8216721"/>
              <a:gd name="connsiteY60" fmla="*/ 3000778 h 4974095"/>
              <a:gd name="connsiteX61" fmla="*/ 3116687 w 8216721"/>
              <a:gd name="connsiteY61" fmla="*/ 3065172 h 4974095"/>
              <a:gd name="connsiteX62" fmla="*/ 3193961 w 8216721"/>
              <a:gd name="connsiteY62" fmla="*/ 3078051 h 4974095"/>
              <a:gd name="connsiteX63" fmla="*/ 3245476 w 8216721"/>
              <a:gd name="connsiteY63" fmla="*/ 3155324 h 4974095"/>
              <a:gd name="connsiteX64" fmla="*/ 3284113 w 8216721"/>
              <a:gd name="connsiteY64" fmla="*/ 3168203 h 4974095"/>
              <a:gd name="connsiteX65" fmla="*/ 3322749 w 8216721"/>
              <a:gd name="connsiteY65" fmla="*/ 3193961 h 4974095"/>
              <a:gd name="connsiteX66" fmla="*/ 3348507 w 8216721"/>
              <a:gd name="connsiteY66" fmla="*/ 3232597 h 4974095"/>
              <a:gd name="connsiteX67" fmla="*/ 3425780 w 8216721"/>
              <a:gd name="connsiteY67" fmla="*/ 3258355 h 4974095"/>
              <a:gd name="connsiteX68" fmla="*/ 3503054 w 8216721"/>
              <a:gd name="connsiteY68" fmla="*/ 3284113 h 4974095"/>
              <a:gd name="connsiteX69" fmla="*/ 3541690 w 8216721"/>
              <a:gd name="connsiteY69" fmla="*/ 3296992 h 4974095"/>
              <a:gd name="connsiteX70" fmla="*/ 3618964 w 8216721"/>
              <a:gd name="connsiteY70" fmla="*/ 3361386 h 4974095"/>
              <a:gd name="connsiteX71" fmla="*/ 3696237 w 8216721"/>
              <a:gd name="connsiteY71" fmla="*/ 3412902 h 4974095"/>
              <a:gd name="connsiteX72" fmla="*/ 3734873 w 8216721"/>
              <a:gd name="connsiteY72" fmla="*/ 3451538 h 4974095"/>
              <a:gd name="connsiteX73" fmla="*/ 3786389 w 8216721"/>
              <a:gd name="connsiteY73" fmla="*/ 3464417 h 4974095"/>
              <a:gd name="connsiteX74" fmla="*/ 3902299 w 8216721"/>
              <a:gd name="connsiteY74" fmla="*/ 3515933 h 4974095"/>
              <a:gd name="connsiteX75" fmla="*/ 3928056 w 8216721"/>
              <a:gd name="connsiteY75" fmla="*/ 3554569 h 4974095"/>
              <a:gd name="connsiteX76" fmla="*/ 3966693 w 8216721"/>
              <a:gd name="connsiteY76" fmla="*/ 3567448 h 4974095"/>
              <a:gd name="connsiteX77" fmla="*/ 4134118 w 8216721"/>
              <a:gd name="connsiteY77" fmla="*/ 3580327 h 4974095"/>
              <a:gd name="connsiteX78" fmla="*/ 4185634 w 8216721"/>
              <a:gd name="connsiteY78" fmla="*/ 3618964 h 4974095"/>
              <a:gd name="connsiteX79" fmla="*/ 4224271 w 8216721"/>
              <a:gd name="connsiteY79" fmla="*/ 3657600 h 4974095"/>
              <a:gd name="connsiteX80" fmla="*/ 4301544 w 8216721"/>
              <a:gd name="connsiteY80" fmla="*/ 3709116 h 4974095"/>
              <a:gd name="connsiteX81" fmla="*/ 4340180 w 8216721"/>
              <a:gd name="connsiteY81" fmla="*/ 3734873 h 4974095"/>
              <a:gd name="connsiteX82" fmla="*/ 4404575 w 8216721"/>
              <a:gd name="connsiteY82" fmla="*/ 3786389 h 4974095"/>
              <a:gd name="connsiteX83" fmla="*/ 4443211 w 8216721"/>
              <a:gd name="connsiteY83" fmla="*/ 3773510 h 4974095"/>
              <a:gd name="connsiteX84" fmla="*/ 4597758 w 8216721"/>
              <a:gd name="connsiteY84" fmla="*/ 3760631 h 4974095"/>
              <a:gd name="connsiteX85" fmla="*/ 4687910 w 8216721"/>
              <a:gd name="connsiteY85" fmla="*/ 3747752 h 4974095"/>
              <a:gd name="connsiteX86" fmla="*/ 4829578 w 8216721"/>
              <a:gd name="connsiteY86" fmla="*/ 3747752 h 4974095"/>
              <a:gd name="connsiteX87" fmla="*/ 4932609 w 8216721"/>
              <a:gd name="connsiteY87" fmla="*/ 3773510 h 4974095"/>
              <a:gd name="connsiteX88" fmla="*/ 4971245 w 8216721"/>
              <a:gd name="connsiteY88" fmla="*/ 3799268 h 4974095"/>
              <a:gd name="connsiteX89" fmla="*/ 5267459 w 8216721"/>
              <a:gd name="connsiteY89" fmla="*/ 3850783 h 4974095"/>
              <a:gd name="connsiteX90" fmla="*/ 5460642 w 8216721"/>
              <a:gd name="connsiteY90" fmla="*/ 3876541 h 4974095"/>
              <a:gd name="connsiteX91" fmla="*/ 5473521 w 8216721"/>
              <a:gd name="connsiteY91" fmla="*/ 3825026 h 4974095"/>
              <a:gd name="connsiteX92" fmla="*/ 5589431 w 8216721"/>
              <a:gd name="connsiteY92" fmla="*/ 3889420 h 4974095"/>
              <a:gd name="connsiteX93" fmla="*/ 5834130 w 8216721"/>
              <a:gd name="connsiteY93" fmla="*/ 3928057 h 4974095"/>
              <a:gd name="connsiteX94" fmla="*/ 5885645 w 8216721"/>
              <a:gd name="connsiteY94" fmla="*/ 3966693 h 4974095"/>
              <a:gd name="connsiteX95" fmla="*/ 5924282 w 8216721"/>
              <a:gd name="connsiteY95" fmla="*/ 4005330 h 4974095"/>
              <a:gd name="connsiteX96" fmla="*/ 5962918 w 8216721"/>
              <a:gd name="connsiteY96" fmla="*/ 4018209 h 4974095"/>
              <a:gd name="connsiteX97" fmla="*/ 6040192 w 8216721"/>
              <a:gd name="connsiteY97" fmla="*/ 4005330 h 4974095"/>
              <a:gd name="connsiteX98" fmla="*/ 6078828 w 8216721"/>
              <a:gd name="connsiteY98" fmla="*/ 3992451 h 4974095"/>
              <a:gd name="connsiteX99" fmla="*/ 6117465 w 8216721"/>
              <a:gd name="connsiteY99" fmla="*/ 4005330 h 4974095"/>
              <a:gd name="connsiteX100" fmla="*/ 6143223 w 8216721"/>
              <a:gd name="connsiteY100" fmla="*/ 4043966 h 4974095"/>
              <a:gd name="connsiteX101" fmla="*/ 6207617 w 8216721"/>
              <a:gd name="connsiteY101" fmla="*/ 4056845 h 4974095"/>
              <a:gd name="connsiteX102" fmla="*/ 6246254 w 8216721"/>
              <a:gd name="connsiteY102" fmla="*/ 4069724 h 4974095"/>
              <a:gd name="connsiteX103" fmla="*/ 6297769 w 8216721"/>
              <a:gd name="connsiteY103" fmla="*/ 4146997 h 4974095"/>
              <a:gd name="connsiteX104" fmla="*/ 6349285 w 8216721"/>
              <a:gd name="connsiteY104" fmla="*/ 4224271 h 4974095"/>
              <a:gd name="connsiteX105" fmla="*/ 6362164 w 8216721"/>
              <a:gd name="connsiteY105" fmla="*/ 4275786 h 4974095"/>
              <a:gd name="connsiteX106" fmla="*/ 6465195 w 8216721"/>
              <a:gd name="connsiteY106" fmla="*/ 4391696 h 4974095"/>
              <a:gd name="connsiteX107" fmla="*/ 6516710 w 8216721"/>
              <a:gd name="connsiteY107" fmla="*/ 4468969 h 4974095"/>
              <a:gd name="connsiteX108" fmla="*/ 6542468 w 8216721"/>
              <a:gd name="connsiteY108" fmla="*/ 4507606 h 4974095"/>
              <a:gd name="connsiteX109" fmla="*/ 6555347 w 8216721"/>
              <a:gd name="connsiteY109" fmla="*/ 4572000 h 4974095"/>
              <a:gd name="connsiteX110" fmla="*/ 6568225 w 8216721"/>
              <a:gd name="connsiteY110" fmla="*/ 4610637 h 4974095"/>
              <a:gd name="connsiteX111" fmla="*/ 6581104 w 8216721"/>
              <a:gd name="connsiteY111" fmla="*/ 4713668 h 4974095"/>
              <a:gd name="connsiteX112" fmla="*/ 6619741 w 8216721"/>
              <a:gd name="connsiteY112" fmla="*/ 4726547 h 4974095"/>
              <a:gd name="connsiteX113" fmla="*/ 6709893 w 8216721"/>
              <a:gd name="connsiteY113" fmla="*/ 4816699 h 4974095"/>
              <a:gd name="connsiteX114" fmla="*/ 6787166 w 8216721"/>
              <a:gd name="connsiteY114" fmla="*/ 4868214 h 4974095"/>
              <a:gd name="connsiteX115" fmla="*/ 7083380 w 8216721"/>
              <a:gd name="connsiteY115" fmla="*/ 4881093 h 4974095"/>
              <a:gd name="connsiteX116" fmla="*/ 7147775 w 8216721"/>
              <a:gd name="connsiteY116" fmla="*/ 4893972 h 4974095"/>
              <a:gd name="connsiteX117" fmla="*/ 7225048 w 8216721"/>
              <a:gd name="connsiteY117" fmla="*/ 4919730 h 4974095"/>
              <a:gd name="connsiteX118" fmla="*/ 7237927 w 8216721"/>
              <a:gd name="connsiteY118" fmla="*/ 4971245 h 4974095"/>
              <a:gd name="connsiteX119" fmla="*/ 7289442 w 8216721"/>
              <a:gd name="connsiteY119" fmla="*/ 4958366 h 4974095"/>
              <a:gd name="connsiteX120" fmla="*/ 7328079 w 8216721"/>
              <a:gd name="connsiteY120" fmla="*/ 4932609 h 4974095"/>
              <a:gd name="connsiteX121" fmla="*/ 7366716 w 8216721"/>
              <a:gd name="connsiteY121" fmla="*/ 4919730 h 4974095"/>
              <a:gd name="connsiteX122" fmla="*/ 7405352 w 8216721"/>
              <a:gd name="connsiteY122" fmla="*/ 4881093 h 4974095"/>
              <a:gd name="connsiteX123" fmla="*/ 7534141 w 8216721"/>
              <a:gd name="connsiteY123" fmla="*/ 4842457 h 4974095"/>
              <a:gd name="connsiteX124" fmla="*/ 7559899 w 8216721"/>
              <a:gd name="connsiteY124" fmla="*/ 4803820 h 4974095"/>
              <a:gd name="connsiteX125" fmla="*/ 7572778 w 8216721"/>
              <a:gd name="connsiteY125" fmla="*/ 4752304 h 4974095"/>
              <a:gd name="connsiteX126" fmla="*/ 7611414 w 8216721"/>
              <a:gd name="connsiteY126" fmla="*/ 4739426 h 4974095"/>
              <a:gd name="connsiteX127" fmla="*/ 7714445 w 8216721"/>
              <a:gd name="connsiteY127" fmla="*/ 4713668 h 4974095"/>
              <a:gd name="connsiteX128" fmla="*/ 7701566 w 8216721"/>
              <a:gd name="connsiteY128" fmla="*/ 4662152 h 4974095"/>
              <a:gd name="connsiteX129" fmla="*/ 7765961 w 8216721"/>
              <a:gd name="connsiteY129" fmla="*/ 4623516 h 4974095"/>
              <a:gd name="connsiteX130" fmla="*/ 7791718 w 8216721"/>
              <a:gd name="connsiteY130" fmla="*/ 4584879 h 4974095"/>
              <a:gd name="connsiteX131" fmla="*/ 7830355 w 8216721"/>
              <a:gd name="connsiteY131" fmla="*/ 4559121 h 4974095"/>
              <a:gd name="connsiteX132" fmla="*/ 7868992 w 8216721"/>
              <a:gd name="connsiteY132" fmla="*/ 4520485 h 4974095"/>
              <a:gd name="connsiteX133" fmla="*/ 7830355 w 8216721"/>
              <a:gd name="connsiteY133" fmla="*/ 4481848 h 4974095"/>
              <a:gd name="connsiteX134" fmla="*/ 7804597 w 8216721"/>
              <a:gd name="connsiteY134" fmla="*/ 4430333 h 4974095"/>
              <a:gd name="connsiteX135" fmla="*/ 7881871 w 8216721"/>
              <a:gd name="connsiteY135" fmla="*/ 4481848 h 4974095"/>
              <a:gd name="connsiteX136" fmla="*/ 7920507 w 8216721"/>
              <a:gd name="connsiteY136" fmla="*/ 4494727 h 4974095"/>
              <a:gd name="connsiteX137" fmla="*/ 8010659 w 8216721"/>
              <a:gd name="connsiteY137" fmla="*/ 4481848 h 4974095"/>
              <a:gd name="connsiteX138" fmla="*/ 8023538 w 8216721"/>
              <a:gd name="connsiteY138" fmla="*/ 4443211 h 4974095"/>
              <a:gd name="connsiteX139" fmla="*/ 8049296 w 8216721"/>
              <a:gd name="connsiteY139" fmla="*/ 4404575 h 4974095"/>
              <a:gd name="connsiteX140" fmla="*/ 8100811 w 8216721"/>
              <a:gd name="connsiteY140" fmla="*/ 4391696 h 4974095"/>
              <a:gd name="connsiteX141" fmla="*/ 8126569 w 8216721"/>
              <a:gd name="connsiteY141" fmla="*/ 4340180 h 4974095"/>
              <a:gd name="connsiteX142" fmla="*/ 8165206 w 8216721"/>
              <a:gd name="connsiteY142" fmla="*/ 4301544 h 4974095"/>
              <a:gd name="connsiteX143" fmla="*/ 8139448 w 8216721"/>
              <a:gd name="connsiteY143" fmla="*/ 4250028 h 4974095"/>
              <a:gd name="connsiteX144" fmla="*/ 8152327 w 8216721"/>
              <a:gd name="connsiteY144" fmla="*/ 4185634 h 4974095"/>
              <a:gd name="connsiteX145" fmla="*/ 8165206 w 8216721"/>
              <a:gd name="connsiteY145" fmla="*/ 4146997 h 4974095"/>
              <a:gd name="connsiteX146" fmla="*/ 8178085 w 8216721"/>
              <a:gd name="connsiteY146" fmla="*/ 4056845 h 4974095"/>
              <a:gd name="connsiteX147" fmla="*/ 8216721 w 8216721"/>
              <a:gd name="connsiteY147" fmla="*/ 4043966 h 4974095"/>
              <a:gd name="connsiteX148" fmla="*/ 8178085 w 8216721"/>
              <a:gd name="connsiteY148" fmla="*/ 3966693 h 4974095"/>
              <a:gd name="connsiteX149" fmla="*/ 8139448 w 8216721"/>
              <a:gd name="connsiteY149" fmla="*/ 3953814 h 4974095"/>
              <a:gd name="connsiteX150" fmla="*/ 8100811 w 8216721"/>
              <a:gd name="connsiteY150" fmla="*/ 3902299 h 4974095"/>
              <a:gd name="connsiteX151" fmla="*/ 7997780 w 8216721"/>
              <a:gd name="connsiteY151" fmla="*/ 3876541 h 4974095"/>
              <a:gd name="connsiteX152" fmla="*/ 7972023 w 8216721"/>
              <a:gd name="connsiteY152" fmla="*/ 3786389 h 4974095"/>
              <a:gd name="connsiteX153" fmla="*/ 7894749 w 8216721"/>
              <a:gd name="connsiteY153" fmla="*/ 3734873 h 4974095"/>
              <a:gd name="connsiteX154" fmla="*/ 7856113 w 8216721"/>
              <a:gd name="connsiteY154" fmla="*/ 3709116 h 4974095"/>
              <a:gd name="connsiteX155" fmla="*/ 7830355 w 8216721"/>
              <a:gd name="connsiteY155" fmla="*/ 3670479 h 4974095"/>
              <a:gd name="connsiteX156" fmla="*/ 7817476 w 8216721"/>
              <a:gd name="connsiteY156" fmla="*/ 3631842 h 4974095"/>
              <a:gd name="connsiteX157" fmla="*/ 7727324 w 8216721"/>
              <a:gd name="connsiteY157" fmla="*/ 3593206 h 4974095"/>
              <a:gd name="connsiteX158" fmla="*/ 7688687 w 8216721"/>
              <a:gd name="connsiteY158" fmla="*/ 3554569 h 4974095"/>
              <a:gd name="connsiteX159" fmla="*/ 7662930 w 8216721"/>
              <a:gd name="connsiteY159" fmla="*/ 3515933 h 4974095"/>
              <a:gd name="connsiteX160" fmla="*/ 7624293 w 8216721"/>
              <a:gd name="connsiteY160" fmla="*/ 3503054 h 4974095"/>
              <a:gd name="connsiteX161" fmla="*/ 7598535 w 8216721"/>
              <a:gd name="connsiteY161" fmla="*/ 3464417 h 4974095"/>
              <a:gd name="connsiteX162" fmla="*/ 7508383 w 8216721"/>
              <a:gd name="connsiteY162" fmla="*/ 3438659 h 4974095"/>
              <a:gd name="connsiteX163" fmla="*/ 7559899 w 8216721"/>
              <a:gd name="connsiteY163" fmla="*/ 3412902 h 4974095"/>
              <a:gd name="connsiteX164" fmla="*/ 7598535 w 8216721"/>
              <a:gd name="connsiteY164" fmla="*/ 3400023 h 4974095"/>
              <a:gd name="connsiteX165" fmla="*/ 7547020 w 8216721"/>
              <a:gd name="connsiteY165" fmla="*/ 3322749 h 4974095"/>
              <a:gd name="connsiteX166" fmla="*/ 7418231 w 8216721"/>
              <a:gd name="connsiteY166" fmla="*/ 3284113 h 4974095"/>
              <a:gd name="connsiteX167" fmla="*/ 7379595 w 8216721"/>
              <a:gd name="connsiteY167" fmla="*/ 3271234 h 4974095"/>
              <a:gd name="connsiteX168" fmla="*/ 7353837 w 8216721"/>
              <a:gd name="connsiteY168" fmla="*/ 3232597 h 4974095"/>
              <a:gd name="connsiteX169" fmla="*/ 7250806 w 8216721"/>
              <a:gd name="connsiteY169" fmla="*/ 3206840 h 4974095"/>
              <a:gd name="connsiteX170" fmla="*/ 7096259 w 8216721"/>
              <a:gd name="connsiteY170" fmla="*/ 3168203 h 4974095"/>
              <a:gd name="connsiteX171" fmla="*/ 7057623 w 8216721"/>
              <a:gd name="connsiteY171" fmla="*/ 3129566 h 4974095"/>
              <a:gd name="connsiteX172" fmla="*/ 6581104 w 8216721"/>
              <a:gd name="connsiteY172" fmla="*/ 3129566 h 4974095"/>
              <a:gd name="connsiteX173" fmla="*/ 6542468 w 8216721"/>
              <a:gd name="connsiteY173" fmla="*/ 3116687 h 4974095"/>
              <a:gd name="connsiteX174" fmla="*/ 6375042 w 8216721"/>
              <a:gd name="connsiteY174" fmla="*/ 3103809 h 4974095"/>
              <a:gd name="connsiteX175" fmla="*/ 6259133 w 8216721"/>
              <a:gd name="connsiteY175" fmla="*/ 3065172 h 4974095"/>
              <a:gd name="connsiteX176" fmla="*/ 6220496 w 8216721"/>
              <a:gd name="connsiteY176" fmla="*/ 3052293 h 4974095"/>
              <a:gd name="connsiteX177" fmla="*/ 6233375 w 8216721"/>
              <a:gd name="connsiteY177" fmla="*/ 3000778 h 4974095"/>
              <a:gd name="connsiteX178" fmla="*/ 6310648 w 8216721"/>
              <a:gd name="connsiteY178" fmla="*/ 2987899 h 4974095"/>
              <a:gd name="connsiteX179" fmla="*/ 6349285 w 8216721"/>
              <a:gd name="connsiteY179" fmla="*/ 2975020 h 4974095"/>
              <a:gd name="connsiteX180" fmla="*/ 6375042 w 8216721"/>
              <a:gd name="connsiteY180" fmla="*/ 2936383 h 4974095"/>
              <a:gd name="connsiteX181" fmla="*/ 6387921 w 8216721"/>
              <a:gd name="connsiteY181" fmla="*/ 2897747 h 4974095"/>
              <a:gd name="connsiteX182" fmla="*/ 6465195 w 8216721"/>
              <a:gd name="connsiteY182" fmla="*/ 2859110 h 4974095"/>
              <a:gd name="connsiteX183" fmla="*/ 6503831 w 8216721"/>
              <a:gd name="connsiteY183" fmla="*/ 2833352 h 4974095"/>
              <a:gd name="connsiteX184" fmla="*/ 6413679 w 8216721"/>
              <a:gd name="connsiteY184" fmla="*/ 2781837 h 4974095"/>
              <a:gd name="connsiteX185" fmla="*/ 6336406 w 8216721"/>
              <a:gd name="connsiteY185" fmla="*/ 2717442 h 4974095"/>
              <a:gd name="connsiteX186" fmla="*/ 6272011 w 8216721"/>
              <a:gd name="connsiteY186" fmla="*/ 2653048 h 4974095"/>
              <a:gd name="connsiteX187" fmla="*/ 6259133 w 8216721"/>
              <a:gd name="connsiteY187" fmla="*/ 2562896 h 4974095"/>
              <a:gd name="connsiteX188" fmla="*/ 6220496 w 8216721"/>
              <a:gd name="connsiteY188" fmla="*/ 2524259 h 4974095"/>
              <a:gd name="connsiteX189" fmla="*/ 6194738 w 8216721"/>
              <a:gd name="connsiteY189" fmla="*/ 2485623 h 4974095"/>
              <a:gd name="connsiteX190" fmla="*/ 6207617 w 8216721"/>
              <a:gd name="connsiteY190" fmla="*/ 2163651 h 4974095"/>
              <a:gd name="connsiteX191" fmla="*/ 6259133 w 8216721"/>
              <a:gd name="connsiteY191" fmla="*/ 2137893 h 4974095"/>
              <a:gd name="connsiteX192" fmla="*/ 6272011 w 8216721"/>
              <a:gd name="connsiteY192" fmla="*/ 2086378 h 4974095"/>
              <a:gd name="connsiteX193" fmla="*/ 6259133 w 8216721"/>
              <a:gd name="connsiteY193" fmla="*/ 2021983 h 4974095"/>
              <a:gd name="connsiteX194" fmla="*/ 6246254 w 8216721"/>
              <a:gd name="connsiteY194" fmla="*/ 1983347 h 4974095"/>
              <a:gd name="connsiteX195" fmla="*/ 6284890 w 8216721"/>
              <a:gd name="connsiteY195" fmla="*/ 1996226 h 4974095"/>
              <a:gd name="connsiteX196" fmla="*/ 6336406 w 8216721"/>
              <a:gd name="connsiteY196" fmla="*/ 2009104 h 4974095"/>
              <a:gd name="connsiteX197" fmla="*/ 6387921 w 8216721"/>
              <a:gd name="connsiteY197" fmla="*/ 1983347 h 4974095"/>
              <a:gd name="connsiteX198" fmla="*/ 6516710 w 8216721"/>
              <a:gd name="connsiteY198" fmla="*/ 1957589 h 4974095"/>
              <a:gd name="connsiteX199" fmla="*/ 6555347 w 8216721"/>
              <a:gd name="connsiteY199" fmla="*/ 1931831 h 4974095"/>
              <a:gd name="connsiteX200" fmla="*/ 6568225 w 8216721"/>
              <a:gd name="connsiteY200" fmla="*/ 1880316 h 4974095"/>
              <a:gd name="connsiteX201" fmla="*/ 6542468 w 8216721"/>
              <a:gd name="connsiteY201" fmla="*/ 1841679 h 4974095"/>
              <a:gd name="connsiteX202" fmla="*/ 6529589 w 8216721"/>
              <a:gd name="connsiteY202" fmla="*/ 1803042 h 4974095"/>
              <a:gd name="connsiteX203" fmla="*/ 6439437 w 8216721"/>
              <a:gd name="connsiteY203" fmla="*/ 1764406 h 4974095"/>
              <a:gd name="connsiteX204" fmla="*/ 6439437 w 8216721"/>
              <a:gd name="connsiteY204" fmla="*/ 1661375 h 4974095"/>
              <a:gd name="connsiteX205" fmla="*/ 6478073 w 8216721"/>
              <a:gd name="connsiteY205" fmla="*/ 1648496 h 4974095"/>
              <a:gd name="connsiteX206" fmla="*/ 6606862 w 8216721"/>
              <a:gd name="connsiteY206" fmla="*/ 1596980 h 4974095"/>
              <a:gd name="connsiteX207" fmla="*/ 6812924 w 8216721"/>
              <a:gd name="connsiteY207" fmla="*/ 1584102 h 4974095"/>
              <a:gd name="connsiteX208" fmla="*/ 6851561 w 8216721"/>
              <a:gd name="connsiteY208" fmla="*/ 1558344 h 4974095"/>
              <a:gd name="connsiteX209" fmla="*/ 6980349 w 8216721"/>
              <a:gd name="connsiteY209" fmla="*/ 1545465 h 4974095"/>
              <a:gd name="connsiteX210" fmla="*/ 7006107 w 8216721"/>
              <a:gd name="connsiteY210" fmla="*/ 1493949 h 4974095"/>
              <a:gd name="connsiteX211" fmla="*/ 6980349 w 8216721"/>
              <a:gd name="connsiteY211" fmla="*/ 1455313 h 4974095"/>
              <a:gd name="connsiteX212" fmla="*/ 6967471 w 8216721"/>
              <a:gd name="connsiteY212" fmla="*/ 1365161 h 4974095"/>
              <a:gd name="connsiteX213" fmla="*/ 6903076 w 8216721"/>
              <a:gd name="connsiteY213" fmla="*/ 1326524 h 4974095"/>
              <a:gd name="connsiteX214" fmla="*/ 6890197 w 8216721"/>
              <a:gd name="connsiteY214" fmla="*/ 1275009 h 4974095"/>
              <a:gd name="connsiteX215" fmla="*/ 6877318 w 8216721"/>
              <a:gd name="connsiteY215" fmla="*/ 1236372 h 4974095"/>
              <a:gd name="connsiteX216" fmla="*/ 6890197 w 8216721"/>
              <a:gd name="connsiteY216" fmla="*/ 1159099 h 4974095"/>
              <a:gd name="connsiteX217" fmla="*/ 6864440 w 8216721"/>
              <a:gd name="connsiteY217" fmla="*/ 965916 h 4974095"/>
              <a:gd name="connsiteX218" fmla="*/ 6851561 w 8216721"/>
              <a:gd name="connsiteY218" fmla="*/ 914400 h 4974095"/>
              <a:gd name="connsiteX219" fmla="*/ 6812924 w 8216721"/>
              <a:gd name="connsiteY219" fmla="*/ 875764 h 4974095"/>
              <a:gd name="connsiteX220" fmla="*/ 6787166 w 8216721"/>
              <a:gd name="connsiteY220" fmla="*/ 837127 h 4974095"/>
              <a:gd name="connsiteX221" fmla="*/ 6748530 w 8216721"/>
              <a:gd name="connsiteY221" fmla="*/ 708338 h 4974095"/>
              <a:gd name="connsiteX222" fmla="*/ 6735651 w 8216721"/>
              <a:gd name="connsiteY222" fmla="*/ 643944 h 4974095"/>
              <a:gd name="connsiteX223" fmla="*/ 6697014 w 8216721"/>
              <a:gd name="connsiteY223" fmla="*/ 579549 h 4974095"/>
              <a:gd name="connsiteX224" fmla="*/ 6684135 w 8216721"/>
              <a:gd name="connsiteY224" fmla="*/ 540913 h 4974095"/>
              <a:gd name="connsiteX225" fmla="*/ 6606862 w 8216721"/>
              <a:gd name="connsiteY225" fmla="*/ 515155 h 4974095"/>
              <a:gd name="connsiteX226" fmla="*/ 6581104 w 8216721"/>
              <a:gd name="connsiteY226" fmla="*/ 476518 h 4974095"/>
              <a:gd name="connsiteX227" fmla="*/ 6439437 w 8216721"/>
              <a:gd name="connsiteY227" fmla="*/ 437882 h 4974095"/>
              <a:gd name="connsiteX228" fmla="*/ 6362164 w 8216721"/>
              <a:gd name="connsiteY228" fmla="*/ 360609 h 4974095"/>
              <a:gd name="connsiteX229" fmla="*/ 6310648 w 8216721"/>
              <a:gd name="connsiteY229" fmla="*/ 270457 h 4974095"/>
              <a:gd name="connsiteX230" fmla="*/ 6272011 w 8216721"/>
              <a:gd name="connsiteY230" fmla="*/ 244699 h 4974095"/>
              <a:gd name="connsiteX231" fmla="*/ 6156102 w 8216721"/>
              <a:gd name="connsiteY231" fmla="*/ 218941 h 4974095"/>
              <a:gd name="connsiteX232" fmla="*/ 6040192 w 8216721"/>
              <a:gd name="connsiteY232" fmla="*/ 193183 h 4974095"/>
              <a:gd name="connsiteX233" fmla="*/ 6001555 w 8216721"/>
              <a:gd name="connsiteY233" fmla="*/ 180304 h 4974095"/>
              <a:gd name="connsiteX234" fmla="*/ 5924282 w 8216721"/>
              <a:gd name="connsiteY234" fmla="*/ 64395 h 4974095"/>
              <a:gd name="connsiteX235" fmla="*/ 5885645 w 8216721"/>
              <a:gd name="connsiteY235" fmla="*/ 25758 h 4974095"/>
              <a:gd name="connsiteX236" fmla="*/ 5808372 w 8216721"/>
              <a:gd name="connsiteY236" fmla="*/ 0 h 4974095"/>
              <a:gd name="connsiteX237" fmla="*/ 5718220 w 8216721"/>
              <a:gd name="connsiteY237" fmla="*/ 12879 h 4974095"/>
              <a:gd name="connsiteX238" fmla="*/ 5705341 w 8216721"/>
              <a:gd name="connsiteY238" fmla="*/ 64395 h 4974095"/>
              <a:gd name="connsiteX239" fmla="*/ 5666704 w 8216721"/>
              <a:gd name="connsiteY239" fmla="*/ 141668 h 4974095"/>
              <a:gd name="connsiteX240" fmla="*/ 5628068 w 8216721"/>
              <a:gd name="connsiteY240" fmla="*/ 154547 h 4974095"/>
              <a:gd name="connsiteX241" fmla="*/ 5422006 w 8216721"/>
              <a:gd name="connsiteY241" fmla="*/ 167426 h 4974095"/>
              <a:gd name="connsiteX242" fmla="*/ 5344733 w 8216721"/>
              <a:gd name="connsiteY242" fmla="*/ 193183 h 4974095"/>
              <a:gd name="connsiteX243" fmla="*/ 5215944 w 8216721"/>
              <a:gd name="connsiteY243" fmla="*/ 218941 h 4974095"/>
              <a:gd name="connsiteX244" fmla="*/ 5125792 w 8216721"/>
              <a:gd name="connsiteY244" fmla="*/ 270457 h 4974095"/>
              <a:gd name="connsiteX245" fmla="*/ 5087155 w 8216721"/>
              <a:gd name="connsiteY245" fmla="*/ 283335 h 4974095"/>
              <a:gd name="connsiteX246" fmla="*/ 4958366 w 8216721"/>
              <a:gd name="connsiteY246" fmla="*/ 296214 h 4974095"/>
              <a:gd name="connsiteX247" fmla="*/ 4932609 w 8216721"/>
              <a:gd name="connsiteY247" fmla="*/ 347730 h 4974095"/>
              <a:gd name="connsiteX248" fmla="*/ 4945487 w 8216721"/>
              <a:gd name="connsiteY248" fmla="*/ 605307 h 4974095"/>
              <a:gd name="connsiteX249" fmla="*/ 4906851 w 8216721"/>
              <a:gd name="connsiteY249" fmla="*/ 643944 h 4974095"/>
              <a:gd name="connsiteX250" fmla="*/ 4868214 w 8216721"/>
              <a:gd name="connsiteY250" fmla="*/ 656823 h 4974095"/>
              <a:gd name="connsiteX251" fmla="*/ 4829578 w 8216721"/>
              <a:gd name="connsiteY251" fmla="*/ 695459 h 4974095"/>
              <a:gd name="connsiteX252" fmla="*/ 4675031 w 8216721"/>
              <a:gd name="connsiteY252" fmla="*/ 746975 h 4974095"/>
              <a:gd name="connsiteX253" fmla="*/ 4520485 w 8216721"/>
              <a:gd name="connsiteY253" fmla="*/ 798490 h 4974095"/>
              <a:gd name="connsiteX254" fmla="*/ 4481848 w 8216721"/>
              <a:gd name="connsiteY254" fmla="*/ 811369 h 4974095"/>
              <a:gd name="connsiteX255" fmla="*/ 4443211 w 8216721"/>
              <a:gd name="connsiteY255" fmla="*/ 824248 h 4974095"/>
              <a:gd name="connsiteX256" fmla="*/ 4391696 w 8216721"/>
              <a:gd name="connsiteY256" fmla="*/ 837127 h 4974095"/>
              <a:gd name="connsiteX257" fmla="*/ 4340180 w 8216721"/>
              <a:gd name="connsiteY257" fmla="*/ 862885 h 4974095"/>
              <a:gd name="connsiteX258" fmla="*/ 4288665 w 8216721"/>
              <a:gd name="connsiteY258" fmla="*/ 875764 h 4974095"/>
              <a:gd name="connsiteX259" fmla="*/ 4250028 w 8216721"/>
              <a:gd name="connsiteY259" fmla="*/ 888642 h 4974095"/>
              <a:gd name="connsiteX260" fmla="*/ 4095482 w 8216721"/>
              <a:gd name="connsiteY260" fmla="*/ 901521 h 4974095"/>
              <a:gd name="connsiteX261" fmla="*/ 4056845 w 8216721"/>
              <a:gd name="connsiteY261" fmla="*/ 862885 h 4974095"/>
              <a:gd name="connsiteX262" fmla="*/ 4031087 w 8216721"/>
              <a:gd name="connsiteY262" fmla="*/ 811369 h 4974095"/>
              <a:gd name="connsiteX263" fmla="*/ 3979572 w 8216721"/>
              <a:gd name="connsiteY263" fmla="*/ 734096 h 4974095"/>
              <a:gd name="connsiteX264" fmla="*/ 3825025 w 8216721"/>
              <a:gd name="connsiteY264" fmla="*/ 759854 h 4974095"/>
              <a:gd name="connsiteX265" fmla="*/ 3734873 w 8216721"/>
              <a:gd name="connsiteY265" fmla="*/ 837127 h 4974095"/>
              <a:gd name="connsiteX266" fmla="*/ 3696237 w 8216721"/>
              <a:gd name="connsiteY266" fmla="*/ 850006 h 4974095"/>
              <a:gd name="connsiteX267" fmla="*/ 3657600 w 8216721"/>
              <a:gd name="connsiteY267" fmla="*/ 888642 h 4974095"/>
              <a:gd name="connsiteX268" fmla="*/ 3593206 w 8216721"/>
              <a:gd name="connsiteY268" fmla="*/ 965916 h 4974095"/>
              <a:gd name="connsiteX269" fmla="*/ 3528811 w 8216721"/>
              <a:gd name="connsiteY269" fmla="*/ 1081826 h 4974095"/>
              <a:gd name="connsiteX270" fmla="*/ 3490175 w 8216721"/>
              <a:gd name="connsiteY270" fmla="*/ 1107583 h 4974095"/>
              <a:gd name="connsiteX271" fmla="*/ 3464417 w 8216721"/>
              <a:gd name="connsiteY271" fmla="*/ 1146220 h 4974095"/>
              <a:gd name="connsiteX272" fmla="*/ 3387144 w 8216721"/>
              <a:gd name="connsiteY272" fmla="*/ 1197735 h 4974095"/>
              <a:gd name="connsiteX273" fmla="*/ 3361386 w 8216721"/>
              <a:gd name="connsiteY273" fmla="*/ 1146220 h 4974095"/>
              <a:gd name="connsiteX274" fmla="*/ 3348507 w 8216721"/>
              <a:gd name="connsiteY274" fmla="*/ 1107583 h 4974095"/>
              <a:gd name="connsiteX275" fmla="*/ 3284113 w 8216721"/>
              <a:gd name="connsiteY275" fmla="*/ 1030310 h 4974095"/>
              <a:gd name="connsiteX276" fmla="*/ 3181082 w 8216721"/>
              <a:gd name="connsiteY276" fmla="*/ 1004552 h 4974095"/>
              <a:gd name="connsiteX277" fmla="*/ 3129566 w 8216721"/>
              <a:gd name="connsiteY277" fmla="*/ 927279 h 4974095"/>
              <a:gd name="connsiteX278" fmla="*/ 3013656 w 8216721"/>
              <a:gd name="connsiteY278" fmla="*/ 888642 h 4974095"/>
              <a:gd name="connsiteX279" fmla="*/ 2756079 w 8216721"/>
              <a:gd name="connsiteY279" fmla="*/ 850006 h 4974095"/>
              <a:gd name="connsiteX280" fmla="*/ 2704564 w 8216721"/>
              <a:gd name="connsiteY280" fmla="*/ 862885 h 4974095"/>
              <a:gd name="connsiteX281" fmla="*/ 2691685 w 8216721"/>
              <a:gd name="connsiteY281" fmla="*/ 914400 h 4974095"/>
              <a:gd name="connsiteX282" fmla="*/ 2665927 w 8216721"/>
              <a:gd name="connsiteY282" fmla="*/ 1081826 h 4974095"/>
              <a:gd name="connsiteX283" fmla="*/ 2575775 w 8216721"/>
              <a:gd name="connsiteY283" fmla="*/ 1068947 h 4974095"/>
              <a:gd name="connsiteX284" fmla="*/ 2524259 w 8216721"/>
              <a:gd name="connsiteY284" fmla="*/ 953037 h 4974095"/>
              <a:gd name="connsiteX285" fmla="*/ 2485623 w 8216721"/>
              <a:gd name="connsiteY285" fmla="*/ 927279 h 4974095"/>
              <a:gd name="connsiteX286" fmla="*/ 2446986 w 8216721"/>
              <a:gd name="connsiteY286" fmla="*/ 862885 h 4974095"/>
              <a:gd name="connsiteX287" fmla="*/ 2421228 w 8216721"/>
              <a:gd name="connsiteY287" fmla="*/ 811369 h 4974095"/>
              <a:gd name="connsiteX288" fmla="*/ 2343955 w 8216721"/>
              <a:gd name="connsiteY288" fmla="*/ 772733 h 4974095"/>
              <a:gd name="connsiteX289" fmla="*/ 2189409 w 8216721"/>
              <a:gd name="connsiteY289" fmla="*/ 798490 h 4974095"/>
              <a:gd name="connsiteX290" fmla="*/ 2176530 w 8216721"/>
              <a:gd name="connsiteY290" fmla="*/ 862885 h 4974095"/>
              <a:gd name="connsiteX291" fmla="*/ 2163651 w 8216721"/>
              <a:gd name="connsiteY291" fmla="*/ 914400 h 4974095"/>
              <a:gd name="connsiteX292" fmla="*/ 2125014 w 8216721"/>
              <a:gd name="connsiteY292" fmla="*/ 940158 h 4974095"/>
              <a:gd name="connsiteX293" fmla="*/ 2047741 w 8216721"/>
              <a:gd name="connsiteY293" fmla="*/ 991673 h 4974095"/>
              <a:gd name="connsiteX294" fmla="*/ 2009104 w 8216721"/>
              <a:gd name="connsiteY294" fmla="*/ 1030310 h 4974095"/>
              <a:gd name="connsiteX295" fmla="*/ 1983347 w 8216721"/>
              <a:gd name="connsiteY295" fmla="*/ 1068947 h 4974095"/>
              <a:gd name="connsiteX296" fmla="*/ 1906073 w 8216721"/>
              <a:gd name="connsiteY296" fmla="*/ 1133341 h 4974095"/>
              <a:gd name="connsiteX297" fmla="*/ 1854558 w 8216721"/>
              <a:gd name="connsiteY297" fmla="*/ 1146220 h 4974095"/>
              <a:gd name="connsiteX298" fmla="*/ 1815921 w 8216721"/>
              <a:gd name="connsiteY298" fmla="*/ 1171978 h 4974095"/>
              <a:gd name="connsiteX299" fmla="*/ 1661375 w 8216721"/>
              <a:gd name="connsiteY299" fmla="*/ 1197735 h 4974095"/>
              <a:gd name="connsiteX300" fmla="*/ 1519707 w 8216721"/>
              <a:gd name="connsiteY300" fmla="*/ 1184857 h 4974095"/>
              <a:gd name="connsiteX301" fmla="*/ 1493949 w 8216721"/>
              <a:gd name="connsiteY301" fmla="*/ 1107583 h 4974095"/>
              <a:gd name="connsiteX302" fmla="*/ 1390918 w 8216721"/>
              <a:gd name="connsiteY302" fmla="*/ 1068947 h 4974095"/>
              <a:gd name="connsiteX303" fmla="*/ 1300766 w 8216721"/>
              <a:gd name="connsiteY303" fmla="*/ 1030310 h 4974095"/>
              <a:gd name="connsiteX304" fmla="*/ 1236372 w 8216721"/>
              <a:gd name="connsiteY304" fmla="*/ 965916 h 4974095"/>
              <a:gd name="connsiteX305" fmla="*/ 1171978 w 8216721"/>
              <a:gd name="connsiteY305" fmla="*/ 901521 h 4974095"/>
              <a:gd name="connsiteX306" fmla="*/ 1068947 w 8216721"/>
              <a:gd name="connsiteY306" fmla="*/ 875764 h 4974095"/>
              <a:gd name="connsiteX307" fmla="*/ 978795 w 8216721"/>
              <a:gd name="connsiteY307" fmla="*/ 850006 h 4974095"/>
              <a:gd name="connsiteX308" fmla="*/ 901521 w 8216721"/>
              <a:gd name="connsiteY308" fmla="*/ 837127 h 4974095"/>
              <a:gd name="connsiteX309" fmla="*/ 862885 w 8216721"/>
              <a:gd name="connsiteY309" fmla="*/ 811369 h 4974095"/>
              <a:gd name="connsiteX310" fmla="*/ 708338 w 8216721"/>
              <a:gd name="connsiteY310" fmla="*/ 811369 h 4974095"/>
              <a:gd name="connsiteX311" fmla="*/ 695459 w 8216721"/>
              <a:gd name="connsiteY311" fmla="*/ 850006 h 4974095"/>
              <a:gd name="connsiteX312" fmla="*/ 669702 w 8216721"/>
              <a:gd name="connsiteY312" fmla="*/ 940158 h 4974095"/>
              <a:gd name="connsiteX313" fmla="*/ 643944 w 8216721"/>
              <a:gd name="connsiteY313" fmla="*/ 978795 h 4974095"/>
              <a:gd name="connsiteX314" fmla="*/ 605307 w 8216721"/>
              <a:gd name="connsiteY314" fmla="*/ 991673 h 4974095"/>
              <a:gd name="connsiteX315" fmla="*/ 528034 w 8216721"/>
              <a:gd name="connsiteY315" fmla="*/ 1043189 h 4974095"/>
              <a:gd name="connsiteX316" fmla="*/ 489397 w 8216721"/>
              <a:gd name="connsiteY316" fmla="*/ 1081826 h 4974095"/>
              <a:gd name="connsiteX317" fmla="*/ 450761 w 8216721"/>
              <a:gd name="connsiteY317" fmla="*/ 1107583 h 4974095"/>
              <a:gd name="connsiteX318" fmla="*/ 437882 w 8216721"/>
              <a:gd name="connsiteY318" fmla="*/ 1146220 h 4974095"/>
              <a:gd name="connsiteX319" fmla="*/ 360609 w 8216721"/>
              <a:gd name="connsiteY319" fmla="*/ 1171978 h 4974095"/>
              <a:gd name="connsiteX320" fmla="*/ 321972 w 8216721"/>
              <a:gd name="connsiteY320" fmla="*/ 1210614 h 4974095"/>
              <a:gd name="connsiteX321" fmla="*/ 283335 w 8216721"/>
              <a:gd name="connsiteY321" fmla="*/ 1262130 h 497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8216721" h="4974095">
                <a:moveTo>
                  <a:pt x="0" y="1223493"/>
                </a:moveTo>
                <a:cubicBezTo>
                  <a:pt x="52905" y="1244655"/>
                  <a:pt x="75071" y="1247048"/>
                  <a:pt x="115910" y="1287887"/>
                </a:cubicBezTo>
                <a:cubicBezTo>
                  <a:pt x="126855" y="1298832"/>
                  <a:pt x="131759" y="1314633"/>
                  <a:pt x="141668" y="1326524"/>
                </a:cubicBezTo>
                <a:cubicBezTo>
                  <a:pt x="172658" y="1363713"/>
                  <a:pt x="180948" y="1365591"/>
                  <a:pt x="218941" y="1390918"/>
                </a:cubicBezTo>
                <a:cubicBezTo>
                  <a:pt x="231820" y="1408090"/>
                  <a:pt x="246929" y="1423797"/>
                  <a:pt x="257578" y="1442434"/>
                </a:cubicBezTo>
                <a:cubicBezTo>
                  <a:pt x="264313" y="1454221"/>
                  <a:pt x="261975" y="1470470"/>
                  <a:pt x="270456" y="1481071"/>
                </a:cubicBezTo>
                <a:cubicBezTo>
                  <a:pt x="280125" y="1493158"/>
                  <a:pt x="296214" y="1498242"/>
                  <a:pt x="309093" y="1506828"/>
                </a:cubicBezTo>
                <a:cubicBezTo>
                  <a:pt x="328098" y="1535336"/>
                  <a:pt x="343740" y="1564271"/>
                  <a:pt x="373487" y="1584102"/>
                </a:cubicBezTo>
                <a:cubicBezTo>
                  <a:pt x="384783" y="1591632"/>
                  <a:pt x="399245" y="1592687"/>
                  <a:pt x="412124" y="1596980"/>
                </a:cubicBezTo>
                <a:cubicBezTo>
                  <a:pt x="425003" y="1605566"/>
                  <a:pt x="439816" y="1611793"/>
                  <a:pt x="450761" y="1622738"/>
                </a:cubicBezTo>
                <a:cubicBezTo>
                  <a:pt x="486325" y="1658303"/>
                  <a:pt x="465920" y="1671878"/>
                  <a:pt x="515155" y="1700011"/>
                </a:cubicBezTo>
                <a:cubicBezTo>
                  <a:pt x="530523" y="1708793"/>
                  <a:pt x="549499" y="1708597"/>
                  <a:pt x="566671" y="1712890"/>
                </a:cubicBezTo>
                <a:cubicBezTo>
                  <a:pt x="579550" y="1730062"/>
                  <a:pt x="592831" y="1746939"/>
                  <a:pt x="605307" y="1764406"/>
                </a:cubicBezTo>
                <a:cubicBezTo>
                  <a:pt x="614304" y="1777001"/>
                  <a:pt x="620120" y="1792097"/>
                  <a:pt x="631065" y="1803042"/>
                </a:cubicBezTo>
                <a:cubicBezTo>
                  <a:pt x="642010" y="1813987"/>
                  <a:pt x="656823" y="1820214"/>
                  <a:pt x="669702" y="1828800"/>
                </a:cubicBezTo>
                <a:cubicBezTo>
                  <a:pt x="682581" y="1845972"/>
                  <a:pt x="695862" y="1862849"/>
                  <a:pt x="708338" y="1880316"/>
                </a:cubicBezTo>
                <a:cubicBezTo>
                  <a:pt x="717335" y="1892911"/>
                  <a:pt x="724187" y="1907061"/>
                  <a:pt x="734096" y="1918952"/>
                </a:cubicBezTo>
                <a:cubicBezTo>
                  <a:pt x="745756" y="1932944"/>
                  <a:pt x="761551" y="1943212"/>
                  <a:pt x="772733" y="1957589"/>
                </a:cubicBezTo>
                <a:cubicBezTo>
                  <a:pt x="846756" y="2052762"/>
                  <a:pt x="786960" y="2025540"/>
                  <a:pt x="875764" y="2047741"/>
                </a:cubicBezTo>
                <a:cubicBezTo>
                  <a:pt x="901522" y="2073499"/>
                  <a:pt x="938436" y="2091641"/>
                  <a:pt x="953037" y="2125014"/>
                </a:cubicBezTo>
                <a:cubicBezTo>
                  <a:pt x="970330" y="2164541"/>
                  <a:pt x="956215" y="2211764"/>
                  <a:pt x="965916" y="2253803"/>
                </a:cubicBezTo>
                <a:cubicBezTo>
                  <a:pt x="969396" y="2268885"/>
                  <a:pt x="983087" y="2279561"/>
                  <a:pt x="991673" y="2292440"/>
                </a:cubicBezTo>
                <a:cubicBezTo>
                  <a:pt x="995966" y="2313905"/>
                  <a:pt x="992410" y="2338621"/>
                  <a:pt x="1004552" y="2356834"/>
                </a:cubicBezTo>
                <a:cubicBezTo>
                  <a:pt x="1012082" y="2368130"/>
                  <a:pt x="1029632" y="2370427"/>
                  <a:pt x="1043189" y="2369713"/>
                </a:cubicBezTo>
                <a:cubicBezTo>
                  <a:pt x="1112315" y="2366075"/>
                  <a:pt x="1180564" y="2352541"/>
                  <a:pt x="1249251" y="2343955"/>
                </a:cubicBezTo>
                <a:cubicBezTo>
                  <a:pt x="1257837" y="2326783"/>
                  <a:pt x="1263850" y="2308063"/>
                  <a:pt x="1275009" y="2292440"/>
                </a:cubicBezTo>
                <a:cubicBezTo>
                  <a:pt x="1335303" y="2208029"/>
                  <a:pt x="1298898" y="2298045"/>
                  <a:pt x="1326524" y="2215166"/>
                </a:cubicBezTo>
                <a:cubicBezTo>
                  <a:pt x="1339403" y="2219459"/>
                  <a:pt x="1354560" y="2219564"/>
                  <a:pt x="1365161" y="2228045"/>
                </a:cubicBezTo>
                <a:cubicBezTo>
                  <a:pt x="1377248" y="2237714"/>
                  <a:pt x="1379973" y="2255737"/>
                  <a:pt x="1390918" y="2266682"/>
                </a:cubicBezTo>
                <a:cubicBezTo>
                  <a:pt x="1401863" y="2277627"/>
                  <a:pt x="1416676" y="2283854"/>
                  <a:pt x="1429555" y="2292440"/>
                </a:cubicBezTo>
                <a:cubicBezTo>
                  <a:pt x="1438141" y="2305319"/>
                  <a:pt x="1440519" y="2326524"/>
                  <a:pt x="1455313" y="2331076"/>
                </a:cubicBezTo>
                <a:cubicBezTo>
                  <a:pt x="1500633" y="2345021"/>
                  <a:pt x="1563451" y="2310426"/>
                  <a:pt x="1596980" y="2343955"/>
                </a:cubicBezTo>
                <a:cubicBezTo>
                  <a:pt x="1624468" y="2371443"/>
                  <a:pt x="1597387" y="2423331"/>
                  <a:pt x="1584102" y="2459865"/>
                </a:cubicBezTo>
                <a:cubicBezTo>
                  <a:pt x="1578812" y="2474412"/>
                  <a:pt x="1556410" y="2474678"/>
                  <a:pt x="1545465" y="2485623"/>
                </a:cubicBezTo>
                <a:cubicBezTo>
                  <a:pt x="1514867" y="2516221"/>
                  <a:pt x="1491973" y="2552981"/>
                  <a:pt x="1468192" y="2588654"/>
                </a:cubicBezTo>
                <a:cubicBezTo>
                  <a:pt x="1472485" y="2601533"/>
                  <a:pt x="1467589" y="2625704"/>
                  <a:pt x="1481071" y="2627290"/>
                </a:cubicBezTo>
                <a:cubicBezTo>
                  <a:pt x="1612954" y="2642805"/>
                  <a:pt x="1639148" y="2630405"/>
                  <a:pt x="1725769" y="2601533"/>
                </a:cubicBezTo>
                <a:cubicBezTo>
                  <a:pt x="1738648" y="2592947"/>
                  <a:pt x="1751811" y="2584772"/>
                  <a:pt x="1764406" y="2575775"/>
                </a:cubicBezTo>
                <a:cubicBezTo>
                  <a:pt x="1781873" y="2563299"/>
                  <a:pt x="1797284" y="2547788"/>
                  <a:pt x="1815921" y="2537138"/>
                </a:cubicBezTo>
                <a:cubicBezTo>
                  <a:pt x="1827708" y="2530403"/>
                  <a:pt x="1842080" y="2529607"/>
                  <a:pt x="1854558" y="2524259"/>
                </a:cubicBezTo>
                <a:cubicBezTo>
                  <a:pt x="1877068" y="2514612"/>
                  <a:pt x="1916956" y="2488888"/>
                  <a:pt x="1944710" y="2485623"/>
                </a:cubicBezTo>
                <a:cubicBezTo>
                  <a:pt x="2004552" y="2478583"/>
                  <a:pt x="2064913" y="2477037"/>
                  <a:pt x="2125014" y="2472744"/>
                </a:cubicBezTo>
                <a:cubicBezTo>
                  <a:pt x="2129307" y="2459865"/>
                  <a:pt x="2134600" y="2447277"/>
                  <a:pt x="2137893" y="2434107"/>
                </a:cubicBezTo>
                <a:cubicBezTo>
                  <a:pt x="2143202" y="2412871"/>
                  <a:pt x="2139170" y="2388276"/>
                  <a:pt x="2150772" y="2369713"/>
                </a:cubicBezTo>
                <a:cubicBezTo>
                  <a:pt x="2156478" y="2360583"/>
                  <a:pt x="2226390" y="2315007"/>
                  <a:pt x="2240924" y="2305318"/>
                </a:cubicBezTo>
                <a:cubicBezTo>
                  <a:pt x="2292440" y="2313904"/>
                  <a:pt x="2345925" y="2314560"/>
                  <a:pt x="2395471" y="2331076"/>
                </a:cubicBezTo>
                <a:cubicBezTo>
                  <a:pt x="2412750" y="2336836"/>
                  <a:pt x="2418186" y="2360868"/>
                  <a:pt x="2434107" y="2369713"/>
                </a:cubicBezTo>
                <a:cubicBezTo>
                  <a:pt x="2457841" y="2382899"/>
                  <a:pt x="2511380" y="2395471"/>
                  <a:pt x="2511380" y="2395471"/>
                </a:cubicBezTo>
                <a:cubicBezTo>
                  <a:pt x="2635957" y="2488901"/>
                  <a:pt x="2503194" y="2397816"/>
                  <a:pt x="2601533" y="2446986"/>
                </a:cubicBezTo>
                <a:cubicBezTo>
                  <a:pt x="2637391" y="2464915"/>
                  <a:pt x="2650325" y="2482900"/>
                  <a:pt x="2678806" y="2511380"/>
                </a:cubicBezTo>
                <a:cubicBezTo>
                  <a:pt x="2683099" y="2524259"/>
                  <a:pt x="2683204" y="2539416"/>
                  <a:pt x="2691685" y="2550017"/>
                </a:cubicBezTo>
                <a:cubicBezTo>
                  <a:pt x="2709842" y="2572714"/>
                  <a:pt x="2743505" y="2580170"/>
                  <a:pt x="2768958" y="2588654"/>
                </a:cubicBezTo>
                <a:cubicBezTo>
                  <a:pt x="2781837" y="2601533"/>
                  <a:pt x="2793888" y="2615296"/>
                  <a:pt x="2807595" y="2627290"/>
                </a:cubicBezTo>
                <a:cubicBezTo>
                  <a:pt x="2828282" y="2645391"/>
                  <a:pt x="2855496" y="2656815"/>
                  <a:pt x="2871989" y="2678806"/>
                </a:cubicBezTo>
                <a:cubicBezTo>
                  <a:pt x="2882609" y="2692966"/>
                  <a:pt x="2875487" y="2715311"/>
                  <a:pt x="2884868" y="2730321"/>
                </a:cubicBezTo>
                <a:cubicBezTo>
                  <a:pt x="2917034" y="2781787"/>
                  <a:pt x="2929527" y="2779552"/>
                  <a:pt x="2975020" y="2794716"/>
                </a:cubicBezTo>
                <a:cubicBezTo>
                  <a:pt x="2983606" y="2807595"/>
                  <a:pt x="2995343" y="2818859"/>
                  <a:pt x="3000778" y="2833352"/>
                </a:cubicBezTo>
                <a:cubicBezTo>
                  <a:pt x="3008464" y="2853848"/>
                  <a:pt x="3002796" y="2878741"/>
                  <a:pt x="3013656" y="2897747"/>
                </a:cubicBezTo>
                <a:cubicBezTo>
                  <a:pt x="3021335" y="2911186"/>
                  <a:pt x="3040402" y="2913595"/>
                  <a:pt x="3052293" y="2923504"/>
                </a:cubicBezTo>
                <a:cubicBezTo>
                  <a:pt x="3066285" y="2935164"/>
                  <a:pt x="3078051" y="2949262"/>
                  <a:pt x="3090930" y="2962141"/>
                </a:cubicBezTo>
                <a:cubicBezTo>
                  <a:pt x="3095223" y="2975020"/>
                  <a:pt x="3100517" y="2987608"/>
                  <a:pt x="3103809" y="3000778"/>
                </a:cubicBezTo>
                <a:cubicBezTo>
                  <a:pt x="3109118" y="3022014"/>
                  <a:pt x="3100067" y="3050926"/>
                  <a:pt x="3116687" y="3065172"/>
                </a:cubicBezTo>
                <a:cubicBezTo>
                  <a:pt x="3136514" y="3082166"/>
                  <a:pt x="3168203" y="3073758"/>
                  <a:pt x="3193961" y="3078051"/>
                </a:cubicBezTo>
                <a:cubicBezTo>
                  <a:pt x="3207463" y="3118557"/>
                  <a:pt x="3204132" y="3127761"/>
                  <a:pt x="3245476" y="3155324"/>
                </a:cubicBezTo>
                <a:cubicBezTo>
                  <a:pt x="3256772" y="3162854"/>
                  <a:pt x="3271234" y="3163910"/>
                  <a:pt x="3284113" y="3168203"/>
                </a:cubicBezTo>
                <a:cubicBezTo>
                  <a:pt x="3296992" y="3176789"/>
                  <a:pt x="3311804" y="3183016"/>
                  <a:pt x="3322749" y="3193961"/>
                </a:cubicBezTo>
                <a:cubicBezTo>
                  <a:pt x="3333694" y="3204906"/>
                  <a:pt x="3335381" y="3224394"/>
                  <a:pt x="3348507" y="3232597"/>
                </a:cubicBezTo>
                <a:cubicBezTo>
                  <a:pt x="3371531" y="3246987"/>
                  <a:pt x="3400022" y="3249769"/>
                  <a:pt x="3425780" y="3258355"/>
                </a:cubicBezTo>
                <a:lnTo>
                  <a:pt x="3503054" y="3284113"/>
                </a:lnTo>
                <a:cubicBezTo>
                  <a:pt x="3515933" y="3288406"/>
                  <a:pt x="3530394" y="3289462"/>
                  <a:pt x="3541690" y="3296992"/>
                </a:cubicBezTo>
                <a:cubicBezTo>
                  <a:pt x="3679727" y="3389013"/>
                  <a:pt x="3470250" y="3245719"/>
                  <a:pt x="3618964" y="3361386"/>
                </a:cubicBezTo>
                <a:cubicBezTo>
                  <a:pt x="3643400" y="3380392"/>
                  <a:pt x="3674347" y="3391012"/>
                  <a:pt x="3696237" y="3412902"/>
                </a:cubicBezTo>
                <a:cubicBezTo>
                  <a:pt x="3709116" y="3425781"/>
                  <a:pt x="3719059" y="3442502"/>
                  <a:pt x="3734873" y="3451538"/>
                </a:cubicBezTo>
                <a:cubicBezTo>
                  <a:pt x="3750241" y="3460320"/>
                  <a:pt x="3769435" y="3459331"/>
                  <a:pt x="3786389" y="3464417"/>
                </a:cubicBezTo>
                <a:cubicBezTo>
                  <a:pt x="3869986" y="3489496"/>
                  <a:pt x="3845837" y="3478292"/>
                  <a:pt x="3902299" y="3515933"/>
                </a:cubicBezTo>
                <a:cubicBezTo>
                  <a:pt x="3910885" y="3528812"/>
                  <a:pt x="3915970" y="3544900"/>
                  <a:pt x="3928056" y="3554569"/>
                </a:cubicBezTo>
                <a:cubicBezTo>
                  <a:pt x="3938657" y="3563050"/>
                  <a:pt x="3953222" y="3565764"/>
                  <a:pt x="3966693" y="3567448"/>
                </a:cubicBezTo>
                <a:cubicBezTo>
                  <a:pt x="4022234" y="3574391"/>
                  <a:pt x="4078310" y="3576034"/>
                  <a:pt x="4134118" y="3580327"/>
                </a:cubicBezTo>
                <a:cubicBezTo>
                  <a:pt x="4151290" y="3593206"/>
                  <a:pt x="4169336" y="3604995"/>
                  <a:pt x="4185634" y="3618964"/>
                </a:cubicBezTo>
                <a:cubicBezTo>
                  <a:pt x="4199463" y="3630817"/>
                  <a:pt x="4209894" y="3646418"/>
                  <a:pt x="4224271" y="3657600"/>
                </a:cubicBezTo>
                <a:cubicBezTo>
                  <a:pt x="4248707" y="3676606"/>
                  <a:pt x="4275786" y="3691944"/>
                  <a:pt x="4301544" y="3709116"/>
                </a:cubicBezTo>
                <a:lnTo>
                  <a:pt x="4340180" y="3734873"/>
                </a:lnTo>
                <a:cubicBezTo>
                  <a:pt x="4359958" y="3764540"/>
                  <a:pt x="4363103" y="3786389"/>
                  <a:pt x="4404575" y="3786389"/>
                </a:cubicBezTo>
                <a:cubicBezTo>
                  <a:pt x="4418150" y="3786389"/>
                  <a:pt x="4429755" y="3775304"/>
                  <a:pt x="4443211" y="3773510"/>
                </a:cubicBezTo>
                <a:cubicBezTo>
                  <a:pt x="4494452" y="3766678"/>
                  <a:pt x="4546348" y="3766043"/>
                  <a:pt x="4597758" y="3760631"/>
                </a:cubicBezTo>
                <a:cubicBezTo>
                  <a:pt x="4627947" y="3757453"/>
                  <a:pt x="4657859" y="3752045"/>
                  <a:pt x="4687910" y="3747752"/>
                </a:cubicBezTo>
                <a:cubicBezTo>
                  <a:pt x="4756002" y="3702359"/>
                  <a:pt x="4711531" y="3718241"/>
                  <a:pt x="4829578" y="3747752"/>
                </a:cubicBezTo>
                <a:lnTo>
                  <a:pt x="4932609" y="3773510"/>
                </a:lnTo>
                <a:cubicBezTo>
                  <a:pt x="4945488" y="3782096"/>
                  <a:pt x="4956331" y="3795125"/>
                  <a:pt x="4971245" y="3799268"/>
                </a:cubicBezTo>
                <a:cubicBezTo>
                  <a:pt x="5082736" y="3830238"/>
                  <a:pt x="5160208" y="3837377"/>
                  <a:pt x="5267459" y="3850783"/>
                </a:cubicBezTo>
                <a:cubicBezTo>
                  <a:pt x="5337865" y="3885986"/>
                  <a:pt x="5372317" y="3920703"/>
                  <a:pt x="5460642" y="3876541"/>
                </a:cubicBezTo>
                <a:cubicBezTo>
                  <a:pt x="5476474" y="3868625"/>
                  <a:pt x="5469228" y="3842198"/>
                  <a:pt x="5473521" y="3825026"/>
                </a:cubicBezTo>
                <a:cubicBezTo>
                  <a:pt x="5660052" y="3856112"/>
                  <a:pt x="5462723" y="3804947"/>
                  <a:pt x="5589431" y="3889420"/>
                </a:cubicBezTo>
                <a:cubicBezTo>
                  <a:pt x="5646115" y="3927210"/>
                  <a:pt x="5791549" y="3924782"/>
                  <a:pt x="5834130" y="3928057"/>
                </a:cubicBezTo>
                <a:cubicBezTo>
                  <a:pt x="5851302" y="3940936"/>
                  <a:pt x="5869348" y="3952724"/>
                  <a:pt x="5885645" y="3966693"/>
                </a:cubicBezTo>
                <a:cubicBezTo>
                  <a:pt x="5899474" y="3978546"/>
                  <a:pt x="5909127" y="3995227"/>
                  <a:pt x="5924282" y="4005330"/>
                </a:cubicBezTo>
                <a:cubicBezTo>
                  <a:pt x="5935577" y="4012860"/>
                  <a:pt x="5950039" y="4013916"/>
                  <a:pt x="5962918" y="4018209"/>
                </a:cubicBezTo>
                <a:cubicBezTo>
                  <a:pt x="5988676" y="4013916"/>
                  <a:pt x="6014701" y="4010995"/>
                  <a:pt x="6040192" y="4005330"/>
                </a:cubicBezTo>
                <a:cubicBezTo>
                  <a:pt x="6053444" y="4002385"/>
                  <a:pt x="6065253" y="3992451"/>
                  <a:pt x="6078828" y="3992451"/>
                </a:cubicBezTo>
                <a:cubicBezTo>
                  <a:pt x="6092404" y="3992451"/>
                  <a:pt x="6104586" y="4001037"/>
                  <a:pt x="6117465" y="4005330"/>
                </a:cubicBezTo>
                <a:cubicBezTo>
                  <a:pt x="6126051" y="4018209"/>
                  <a:pt x="6129784" y="4036287"/>
                  <a:pt x="6143223" y="4043966"/>
                </a:cubicBezTo>
                <a:cubicBezTo>
                  <a:pt x="6162229" y="4054826"/>
                  <a:pt x="6186381" y="4051536"/>
                  <a:pt x="6207617" y="4056845"/>
                </a:cubicBezTo>
                <a:cubicBezTo>
                  <a:pt x="6220787" y="4060138"/>
                  <a:pt x="6233375" y="4065431"/>
                  <a:pt x="6246254" y="4069724"/>
                </a:cubicBezTo>
                <a:cubicBezTo>
                  <a:pt x="6270885" y="4143617"/>
                  <a:pt x="6241494" y="4074644"/>
                  <a:pt x="6297769" y="4146997"/>
                </a:cubicBezTo>
                <a:cubicBezTo>
                  <a:pt x="6316775" y="4171433"/>
                  <a:pt x="6349285" y="4224271"/>
                  <a:pt x="6349285" y="4224271"/>
                </a:cubicBezTo>
                <a:cubicBezTo>
                  <a:pt x="6353578" y="4241443"/>
                  <a:pt x="6355192" y="4259517"/>
                  <a:pt x="6362164" y="4275786"/>
                </a:cubicBezTo>
                <a:cubicBezTo>
                  <a:pt x="6384658" y="4328274"/>
                  <a:pt x="6432206" y="4342212"/>
                  <a:pt x="6465195" y="4391696"/>
                </a:cubicBezTo>
                <a:lnTo>
                  <a:pt x="6516710" y="4468969"/>
                </a:lnTo>
                <a:lnTo>
                  <a:pt x="6542468" y="4507606"/>
                </a:lnTo>
                <a:cubicBezTo>
                  <a:pt x="6546761" y="4529071"/>
                  <a:pt x="6550038" y="4550764"/>
                  <a:pt x="6555347" y="4572000"/>
                </a:cubicBezTo>
                <a:cubicBezTo>
                  <a:pt x="6558639" y="4585170"/>
                  <a:pt x="6565797" y="4597280"/>
                  <a:pt x="6568225" y="4610637"/>
                </a:cubicBezTo>
                <a:cubicBezTo>
                  <a:pt x="6574416" y="4644690"/>
                  <a:pt x="6567047" y="4682040"/>
                  <a:pt x="6581104" y="4713668"/>
                </a:cubicBezTo>
                <a:cubicBezTo>
                  <a:pt x="6586618" y="4726074"/>
                  <a:pt x="6606862" y="4722254"/>
                  <a:pt x="6619741" y="4726547"/>
                </a:cubicBezTo>
                <a:cubicBezTo>
                  <a:pt x="6665833" y="4788002"/>
                  <a:pt x="6646630" y="4772415"/>
                  <a:pt x="6709893" y="4816699"/>
                </a:cubicBezTo>
                <a:cubicBezTo>
                  <a:pt x="6735254" y="4834452"/>
                  <a:pt x="6787166" y="4868214"/>
                  <a:pt x="6787166" y="4868214"/>
                </a:cubicBezTo>
                <a:cubicBezTo>
                  <a:pt x="7014340" y="4851987"/>
                  <a:pt x="6903797" y="4842610"/>
                  <a:pt x="7083380" y="4881093"/>
                </a:cubicBezTo>
                <a:cubicBezTo>
                  <a:pt x="7104784" y="4885680"/>
                  <a:pt x="7126656" y="4888212"/>
                  <a:pt x="7147775" y="4893972"/>
                </a:cubicBezTo>
                <a:cubicBezTo>
                  <a:pt x="7173969" y="4901116"/>
                  <a:pt x="7225048" y="4919730"/>
                  <a:pt x="7225048" y="4919730"/>
                </a:cubicBezTo>
                <a:cubicBezTo>
                  <a:pt x="7229341" y="4936902"/>
                  <a:pt x="7222749" y="4962138"/>
                  <a:pt x="7237927" y="4971245"/>
                </a:cubicBezTo>
                <a:cubicBezTo>
                  <a:pt x="7253105" y="4980352"/>
                  <a:pt x="7273173" y="4965338"/>
                  <a:pt x="7289442" y="4958366"/>
                </a:cubicBezTo>
                <a:cubicBezTo>
                  <a:pt x="7303669" y="4952269"/>
                  <a:pt x="7314235" y="4939531"/>
                  <a:pt x="7328079" y="4932609"/>
                </a:cubicBezTo>
                <a:cubicBezTo>
                  <a:pt x="7340222" y="4926538"/>
                  <a:pt x="7353837" y="4924023"/>
                  <a:pt x="7366716" y="4919730"/>
                </a:cubicBezTo>
                <a:cubicBezTo>
                  <a:pt x="7379595" y="4906851"/>
                  <a:pt x="7390531" y="4891679"/>
                  <a:pt x="7405352" y="4881093"/>
                </a:cubicBezTo>
                <a:cubicBezTo>
                  <a:pt x="7450926" y="4848540"/>
                  <a:pt x="7477779" y="4851850"/>
                  <a:pt x="7534141" y="4842457"/>
                </a:cubicBezTo>
                <a:cubicBezTo>
                  <a:pt x="7542727" y="4829578"/>
                  <a:pt x="7553802" y="4818047"/>
                  <a:pt x="7559899" y="4803820"/>
                </a:cubicBezTo>
                <a:cubicBezTo>
                  <a:pt x="7566872" y="4787551"/>
                  <a:pt x="7561721" y="4766126"/>
                  <a:pt x="7572778" y="4752304"/>
                </a:cubicBezTo>
                <a:cubicBezTo>
                  <a:pt x="7581258" y="4741704"/>
                  <a:pt x="7598317" y="4742998"/>
                  <a:pt x="7611414" y="4739426"/>
                </a:cubicBezTo>
                <a:cubicBezTo>
                  <a:pt x="7645567" y="4730112"/>
                  <a:pt x="7680101" y="4722254"/>
                  <a:pt x="7714445" y="4713668"/>
                </a:cubicBezTo>
                <a:cubicBezTo>
                  <a:pt x="7710152" y="4696496"/>
                  <a:pt x="7692784" y="4677520"/>
                  <a:pt x="7701566" y="4662152"/>
                </a:cubicBezTo>
                <a:cubicBezTo>
                  <a:pt x="7713986" y="4640418"/>
                  <a:pt x="7746955" y="4639807"/>
                  <a:pt x="7765961" y="4623516"/>
                </a:cubicBezTo>
                <a:cubicBezTo>
                  <a:pt x="7777713" y="4613443"/>
                  <a:pt x="7780773" y="4595824"/>
                  <a:pt x="7791718" y="4584879"/>
                </a:cubicBezTo>
                <a:cubicBezTo>
                  <a:pt x="7802663" y="4573934"/>
                  <a:pt x="7818464" y="4569030"/>
                  <a:pt x="7830355" y="4559121"/>
                </a:cubicBezTo>
                <a:cubicBezTo>
                  <a:pt x="7844347" y="4547461"/>
                  <a:pt x="7856113" y="4533364"/>
                  <a:pt x="7868992" y="4520485"/>
                </a:cubicBezTo>
                <a:cubicBezTo>
                  <a:pt x="7856113" y="4507606"/>
                  <a:pt x="7840942" y="4496669"/>
                  <a:pt x="7830355" y="4481848"/>
                </a:cubicBezTo>
                <a:cubicBezTo>
                  <a:pt x="7819196" y="4466226"/>
                  <a:pt x="7785398" y="4430333"/>
                  <a:pt x="7804597" y="4430333"/>
                </a:cubicBezTo>
                <a:cubicBezTo>
                  <a:pt x="7835554" y="4430333"/>
                  <a:pt x="7852503" y="4472058"/>
                  <a:pt x="7881871" y="4481848"/>
                </a:cubicBezTo>
                <a:lnTo>
                  <a:pt x="7920507" y="4494727"/>
                </a:lnTo>
                <a:cubicBezTo>
                  <a:pt x="7950558" y="4490434"/>
                  <a:pt x="7983508" y="4495424"/>
                  <a:pt x="8010659" y="4481848"/>
                </a:cubicBezTo>
                <a:cubicBezTo>
                  <a:pt x="8022801" y="4475777"/>
                  <a:pt x="8017467" y="4455353"/>
                  <a:pt x="8023538" y="4443211"/>
                </a:cubicBezTo>
                <a:cubicBezTo>
                  <a:pt x="8030460" y="4429367"/>
                  <a:pt x="8036417" y="4413161"/>
                  <a:pt x="8049296" y="4404575"/>
                </a:cubicBezTo>
                <a:cubicBezTo>
                  <a:pt x="8064023" y="4394757"/>
                  <a:pt x="8083639" y="4395989"/>
                  <a:pt x="8100811" y="4391696"/>
                </a:cubicBezTo>
                <a:cubicBezTo>
                  <a:pt x="8109397" y="4374524"/>
                  <a:pt x="8115410" y="4355803"/>
                  <a:pt x="8126569" y="4340180"/>
                </a:cubicBezTo>
                <a:cubicBezTo>
                  <a:pt x="8137155" y="4325359"/>
                  <a:pt x="8162630" y="4319574"/>
                  <a:pt x="8165206" y="4301544"/>
                </a:cubicBezTo>
                <a:cubicBezTo>
                  <a:pt x="8167921" y="4282538"/>
                  <a:pt x="8148034" y="4267200"/>
                  <a:pt x="8139448" y="4250028"/>
                </a:cubicBezTo>
                <a:cubicBezTo>
                  <a:pt x="8143741" y="4228563"/>
                  <a:pt x="8147018" y="4206870"/>
                  <a:pt x="8152327" y="4185634"/>
                </a:cubicBezTo>
                <a:cubicBezTo>
                  <a:pt x="8155620" y="4172464"/>
                  <a:pt x="8162544" y="4160309"/>
                  <a:pt x="8165206" y="4146997"/>
                </a:cubicBezTo>
                <a:cubicBezTo>
                  <a:pt x="8171159" y="4117231"/>
                  <a:pt x="8164510" y="4083996"/>
                  <a:pt x="8178085" y="4056845"/>
                </a:cubicBezTo>
                <a:cubicBezTo>
                  <a:pt x="8184156" y="4044703"/>
                  <a:pt x="8203842" y="4048259"/>
                  <a:pt x="8216721" y="4043966"/>
                </a:cubicBezTo>
                <a:cubicBezTo>
                  <a:pt x="8208237" y="4018515"/>
                  <a:pt x="8200780" y="3984849"/>
                  <a:pt x="8178085" y="3966693"/>
                </a:cubicBezTo>
                <a:cubicBezTo>
                  <a:pt x="8167484" y="3958212"/>
                  <a:pt x="8152327" y="3958107"/>
                  <a:pt x="8139448" y="3953814"/>
                </a:cubicBezTo>
                <a:cubicBezTo>
                  <a:pt x="8126569" y="3936642"/>
                  <a:pt x="8121174" y="3909087"/>
                  <a:pt x="8100811" y="3902299"/>
                </a:cubicBezTo>
                <a:cubicBezTo>
                  <a:pt x="7968610" y="3858233"/>
                  <a:pt x="8061532" y="3972168"/>
                  <a:pt x="7997780" y="3876541"/>
                </a:cubicBezTo>
                <a:cubicBezTo>
                  <a:pt x="7997668" y="3876093"/>
                  <a:pt x="7978183" y="3792549"/>
                  <a:pt x="7972023" y="3786389"/>
                </a:cubicBezTo>
                <a:cubicBezTo>
                  <a:pt x="7950133" y="3764499"/>
                  <a:pt x="7920507" y="3752045"/>
                  <a:pt x="7894749" y="3734873"/>
                </a:cubicBezTo>
                <a:lnTo>
                  <a:pt x="7856113" y="3709116"/>
                </a:lnTo>
                <a:cubicBezTo>
                  <a:pt x="7847527" y="3696237"/>
                  <a:pt x="7837277" y="3684324"/>
                  <a:pt x="7830355" y="3670479"/>
                </a:cubicBezTo>
                <a:cubicBezTo>
                  <a:pt x="7824284" y="3658337"/>
                  <a:pt x="7825957" y="3642443"/>
                  <a:pt x="7817476" y="3631842"/>
                </a:cubicBezTo>
                <a:cubicBezTo>
                  <a:pt x="7795242" y="3604049"/>
                  <a:pt x="7758257" y="3600939"/>
                  <a:pt x="7727324" y="3593206"/>
                </a:cubicBezTo>
                <a:cubicBezTo>
                  <a:pt x="7714445" y="3580327"/>
                  <a:pt x="7700347" y="3568561"/>
                  <a:pt x="7688687" y="3554569"/>
                </a:cubicBezTo>
                <a:cubicBezTo>
                  <a:pt x="7678778" y="3542678"/>
                  <a:pt x="7675016" y="3525602"/>
                  <a:pt x="7662930" y="3515933"/>
                </a:cubicBezTo>
                <a:cubicBezTo>
                  <a:pt x="7652329" y="3507452"/>
                  <a:pt x="7637172" y="3507347"/>
                  <a:pt x="7624293" y="3503054"/>
                </a:cubicBezTo>
                <a:cubicBezTo>
                  <a:pt x="7615707" y="3490175"/>
                  <a:pt x="7610622" y="3474087"/>
                  <a:pt x="7598535" y="3464417"/>
                </a:cubicBezTo>
                <a:cubicBezTo>
                  <a:pt x="7590136" y="3457698"/>
                  <a:pt x="7511749" y="3439500"/>
                  <a:pt x="7508383" y="3438659"/>
                </a:cubicBezTo>
                <a:cubicBezTo>
                  <a:pt x="7525555" y="3430073"/>
                  <a:pt x="7542253" y="3420465"/>
                  <a:pt x="7559899" y="3412902"/>
                </a:cubicBezTo>
                <a:cubicBezTo>
                  <a:pt x="7572377" y="3407554"/>
                  <a:pt x="7593493" y="3412627"/>
                  <a:pt x="7598535" y="3400023"/>
                </a:cubicBezTo>
                <a:cubicBezTo>
                  <a:pt x="7614014" y="3361325"/>
                  <a:pt x="7572303" y="3333986"/>
                  <a:pt x="7547020" y="3322749"/>
                </a:cubicBezTo>
                <a:cubicBezTo>
                  <a:pt x="7491933" y="3298266"/>
                  <a:pt x="7470676" y="3299097"/>
                  <a:pt x="7418231" y="3284113"/>
                </a:cubicBezTo>
                <a:cubicBezTo>
                  <a:pt x="7405178" y="3280384"/>
                  <a:pt x="7392474" y="3275527"/>
                  <a:pt x="7379595" y="3271234"/>
                </a:cubicBezTo>
                <a:cubicBezTo>
                  <a:pt x="7371009" y="3258355"/>
                  <a:pt x="7365924" y="3242266"/>
                  <a:pt x="7353837" y="3232597"/>
                </a:cubicBezTo>
                <a:cubicBezTo>
                  <a:pt x="7340635" y="3222036"/>
                  <a:pt x="7254015" y="3207482"/>
                  <a:pt x="7250806" y="3206840"/>
                </a:cubicBezTo>
                <a:cubicBezTo>
                  <a:pt x="7144971" y="3136283"/>
                  <a:pt x="7315085" y="3241146"/>
                  <a:pt x="7096259" y="3168203"/>
                </a:cubicBezTo>
                <a:cubicBezTo>
                  <a:pt x="7078980" y="3162443"/>
                  <a:pt x="7070502" y="3142445"/>
                  <a:pt x="7057623" y="3129566"/>
                </a:cubicBezTo>
                <a:cubicBezTo>
                  <a:pt x="6827726" y="3145987"/>
                  <a:pt x="6857165" y="3150802"/>
                  <a:pt x="6581104" y="3129566"/>
                </a:cubicBezTo>
                <a:cubicBezTo>
                  <a:pt x="6567569" y="3128525"/>
                  <a:pt x="6555939" y="3118371"/>
                  <a:pt x="6542468" y="3116687"/>
                </a:cubicBezTo>
                <a:cubicBezTo>
                  <a:pt x="6486927" y="3109745"/>
                  <a:pt x="6430851" y="3108102"/>
                  <a:pt x="6375042" y="3103809"/>
                </a:cubicBezTo>
                <a:lnTo>
                  <a:pt x="6259133" y="3065172"/>
                </a:lnTo>
                <a:lnTo>
                  <a:pt x="6220496" y="3052293"/>
                </a:lnTo>
                <a:cubicBezTo>
                  <a:pt x="6224789" y="3035121"/>
                  <a:pt x="6218972" y="3011066"/>
                  <a:pt x="6233375" y="3000778"/>
                </a:cubicBezTo>
                <a:cubicBezTo>
                  <a:pt x="6254624" y="2985600"/>
                  <a:pt x="6285157" y="2993564"/>
                  <a:pt x="6310648" y="2987899"/>
                </a:cubicBezTo>
                <a:cubicBezTo>
                  <a:pt x="6323900" y="2984954"/>
                  <a:pt x="6336406" y="2979313"/>
                  <a:pt x="6349285" y="2975020"/>
                </a:cubicBezTo>
                <a:cubicBezTo>
                  <a:pt x="6357871" y="2962141"/>
                  <a:pt x="6368120" y="2950227"/>
                  <a:pt x="6375042" y="2936383"/>
                </a:cubicBezTo>
                <a:cubicBezTo>
                  <a:pt x="6381113" y="2924241"/>
                  <a:pt x="6379440" y="2908347"/>
                  <a:pt x="6387921" y="2897747"/>
                </a:cubicBezTo>
                <a:cubicBezTo>
                  <a:pt x="6406079" y="2875050"/>
                  <a:pt x="6439742" y="2867594"/>
                  <a:pt x="6465195" y="2859110"/>
                </a:cubicBezTo>
                <a:cubicBezTo>
                  <a:pt x="6478074" y="2850524"/>
                  <a:pt x="6500796" y="2848530"/>
                  <a:pt x="6503831" y="2833352"/>
                </a:cubicBezTo>
                <a:cubicBezTo>
                  <a:pt x="6513305" y="2785978"/>
                  <a:pt x="6426253" y="2784352"/>
                  <a:pt x="6413679" y="2781837"/>
                </a:cubicBezTo>
                <a:cubicBezTo>
                  <a:pt x="6375687" y="2756509"/>
                  <a:pt x="6367396" y="2754630"/>
                  <a:pt x="6336406" y="2717442"/>
                </a:cubicBezTo>
                <a:cubicBezTo>
                  <a:pt x="6282746" y="2653050"/>
                  <a:pt x="6342843" y="2700269"/>
                  <a:pt x="6272011" y="2653048"/>
                </a:cubicBezTo>
                <a:cubicBezTo>
                  <a:pt x="6267718" y="2622997"/>
                  <a:pt x="6270407" y="2591081"/>
                  <a:pt x="6259133" y="2562896"/>
                </a:cubicBezTo>
                <a:cubicBezTo>
                  <a:pt x="6252369" y="2545985"/>
                  <a:pt x="6232156" y="2538251"/>
                  <a:pt x="6220496" y="2524259"/>
                </a:cubicBezTo>
                <a:cubicBezTo>
                  <a:pt x="6210587" y="2512368"/>
                  <a:pt x="6203324" y="2498502"/>
                  <a:pt x="6194738" y="2485623"/>
                </a:cubicBezTo>
                <a:cubicBezTo>
                  <a:pt x="6199031" y="2378299"/>
                  <a:pt x="6188059" y="2269265"/>
                  <a:pt x="6207617" y="2163651"/>
                </a:cubicBezTo>
                <a:cubicBezTo>
                  <a:pt x="6211113" y="2144773"/>
                  <a:pt x="6246842" y="2152642"/>
                  <a:pt x="6259133" y="2137893"/>
                </a:cubicBezTo>
                <a:cubicBezTo>
                  <a:pt x="6270464" y="2124295"/>
                  <a:pt x="6267718" y="2103550"/>
                  <a:pt x="6272011" y="2086378"/>
                </a:cubicBezTo>
                <a:cubicBezTo>
                  <a:pt x="6267718" y="2064913"/>
                  <a:pt x="6264442" y="2043219"/>
                  <a:pt x="6259133" y="2021983"/>
                </a:cubicBezTo>
                <a:cubicBezTo>
                  <a:pt x="6255841" y="2008813"/>
                  <a:pt x="6236655" y="1992946"/>
                  <a:pt x="6246254" y="1983347"/>
                </a:cubicBezTo>
                <a:cubicBezTo>
                  <a:pt x="6255853" y="1973748"/>
                  <a:pt x="6271837" y="1992497"/>
                  <a:pt x="6284890" y="1996226"/>
                </a:cubicBezTo>
                <a:cubicBezTo>
                  <a:pt x="6301909" y="2001089"/>
                  <a:pt x="6319234" y="2004811"/>
                  <a:pt x="6336406" y="2009104"/>
                </a:cubicBezTo>
                <a:cubicBezTo>
                  <a:pt x="6353578" y="2000518"/>
                  <a:pt x="6369399" y="1988398"/>
                  <a:pt x="6387921" y="1983347"/>
                </a:cubicBezTo>
                <a:cubicBezTo>
                  <a:pt x="6440128" y="1969109"/>
                  <a:pt x="6472255" y="1979817"/>
                  <a:pt x="6516710" y="1957589"/>
                </a:cubicBezTo>
                <a:cubicBezTo>
                  <a:pt x="6530555" y="1950667"/>
                  <a:pt x="6542468" y="1940417"/>
                  <a:pt x="6555347" y="1931831"/>
                </a:cubicBezTo>
                <a:cubicBezTo>
                  <a:pt x="6559640" y="1914659"/>
                  <a:pt x="6570728" y="1897838"/>
                  <a:pt x="6568225" y="1880316"/>
                </a:cubicBezTo>
                <a:cubicBezTo>
                  <a:pt x="6566036" y="1864993"/>
                  <a:pt x="6549390" y="1855523"/>
                  <a:pt x="6542468" y="1841679"/>
                </a:cubicBezTo>
                <a:cubicBezTo>
                  <a:pt x="6536397" y="1829536"/>
                  <a:pt x="6538070" y="1813643"/>
                  <a:pt x="6529589" y="1803042"/>
                </a:cubicBezTo>
                <a:cubicBezTo>
                  <a:pt x="6507355" y="1775250"/>
                  <a:pt x="6470369" y="1772139"/>
                  <a:pt x="6439437" y="1764406"/>
                </a:cubicBezTo>
                <a:cubicBezTo>
                  <a:pt x="6431260" y="1731697"/>
                  <a:pt x="6413270" y="1694084"/>
                  <a:pt x="6439437" y="1661375"/>
                </a:cubicBezTo>
                <a:cubicBezTo>
                  <a:pt x="6447917" y="1650774"/>
                  <a:pt x="6465595" y="1653844"/>
                  <a:pt x="6478073" y="1648496"/>
                </a:cubicBezTo>
                <a:cubicBezTo>
                  <a:pt x="6526887" y="1627575"/>
                  <a:pt x="6549540" y="1604797"/>
                  <a:pt x="6606862" y="1596980"/>
                </a:cubicBezTo>
                <a:cubicBezTo>
                  <a:pt x="6675052" y="1587681"/>
                  <a:pt x="6744237" y="1588395"/>
                  <a:pt x="6812924" y="1584102"/>
                </a:cubicBezTo>
                <a:cubicBezTo>
                  <a:pt x="6825803" y="1575516"/>
                  <a:pt x="6836479" y="1561825"/>
                  <a:pt x="6851561" y="1558344"/>
                </a:cubicBezTo>
                <a:cubicBezTo>
                  <a:pt x="6893600" y="1548643"/>
                  <a:pt x="6940524" y="1562059"/>
                  <a:pt x="6980349" y="1545465"/>
                </a:cubicBezTo>
                <a:cubicBezTo>
                  <a:pt x="6998071" y="1538081"/>
                  <a:pt x="6997521" y="1511121"/>
                  <a:pt x="7006107" y="1493949"/>
                </a:cubicBezTo>
                <a:cubicBezTo>
                  <a:pt x="6997521" y="1481070"/>
                  <a:pt x="6984797" y="1470139"/>
                  <a:pt x="6980349" y="1455313"/>
                </a:cubicBezTo>
                <a:cubicBezTo>
                  <a:pt x="6971626" y="1426237"/>
                  <a:pt x="6983089" y="1391191"/>
                  <a:pt x="6967471" y="1365161"/>
                </a:cubicBezTo>
                <a:cubicBezTo>
                  <a:pt x="6954592" y="1343696"/>
                  <a:pt x="6924541" y="1339403"/>
                  <a:pt x="6903076" y="1326524"/>
                </a:cubicBezTo>
                <a:cubicBezTo>
                  <a:pt x="6898783" y="1309352"/>
                  <a:pt x="6895060" y="1292028"/>
                  <a:pt x="6890197" y="1275009"/>
                </a:cubicBezTo>
                <a:cubicBezTo>
                  <a:pt x="6886467" y="1261956"/>
                  <a:pt x="6877318" y="1249948"/>
                  <a:pt x="6877318" y="1236372"/>
                </a:cubicBezTo>
                <a:cubicBezTo>
                  <a:pt x="6877318" y="1210259"/>
                  <a:pt x="6885904" y="1184857"/>
                  <a:pt x="6890197" y="1159099"/>
                </a:cubicBezTo>
                <a:cubicBezTo>
                  <a:pt x="6878965" y="1046778"/>
                  <a:pt x="6883838" y="1053210"/>
                  <a:pt x="6864440" y="965916"/>
                </a:cubicBezTo>
                <a:cubicBezTo>
                  <a:pt x="6860600" y="948637"/>
                  <a:pt x="6860343" y="929768"/>
                  <a:pt x="6851561" y="914400"/>
                </a:cubicBezTo>
                <a:cubicBezTo>
                  <a:pt x="6842525" y="898586"/>
                  <a:pt x="6824584" y="889756"/>
                  <a:pt x="6812924" y="875764"/>
                </a:cubicBezTo>
                <a:cubicBezTo>
                  <a:pt x="6803015" y="863873"/>
                  <a:pt x="6795752" y="850006"/>
                  <a:pt x="6787166" y="837127"/>
                </a:cubicBezTo>
                <a:cubicBezTo>
                  <a:pt x="6753710" y="669848"/>
                  <a:pt x="6799360" y="877775"/>
                  <a:pt x="6748530" y="708338"/>
                </a:cubicBezTo>
                <a:cubicBezTo>
                  <a:pt x="6742240" y="687371"/>
                  <a:pt x="6743781" y="664268"/>
                  <a:pt x="6735651" y="643944"/>
                </a:cubicBezTo>
                <a:cubicBezTo>
                  <a:pt x="6726354" y="620702"/>
                  <a:pt x="6708209" y="601939"/>
                  <a:pt x="6697014" y="579549"/>
                </a:cubicBezTo>
                <a:cubicBezTo>
                  <a:pt x="6690943" y="567407"/>
                  <a:pt x="6695182" y="548803"/>
                  <a:pt x="6684135" y="540913"/>
                </a:cubicBezTo>
                <a:cubicBezTo>
                  <a:pt x="6662041" y="525132"/>
                  <a:pt x="6606862" y="515155"/>
                  <a:pt x="6606862" y="515155"/>
                </a:cubicBezTo>
                <a:cubicBezTo>
                  <a:pt x="6598276" y="502276"/>
                  <a:pt x="6592049" y="487463"/>
                  <a:pt x="6581104" y="476518"/>
                </a:cubicBezTo>
                <a:cubicBezTo>
                  <a:pt x="6539360" y="434774"/>
                  <a:pt x="6500381" y="445500"/>
                  <a:pt x="6439437" y="437882"/>
                </a:cubicBezTo>
                <a:cubicBezTo>
                  <a:pt x="6313163" y="269516"/>
                  <a:pt x="6475158" y="473603"/>
                  <a:pt x="6362164" y="360609"/>
                </a:cubicBezTo>
                <a:cubicBezTo>
                  <a:pt x="6311385" y="309830"/>
                  <a:pt x="6361154" y="331064"/>
                  <a:pt x="6310648" y="270457"/>
                </a:cubicBezTo>
                <a:cubicBezTo>
                  <a:pt x="6300739" y="258566"/>
                  <a:pt x="6285855" y="251621"/>
                  <a:pt x="6272011" y="244699"/>
                </a:cubicBezTo>
                <a:cubicBezTo>
                  <a:pt x="6239571" y="228479"/>
                  <a:pt x="6187195" y="224594"/>
                  <a:pt x="6156102" y="218941"/>
                </a:cubicBezTo>
                <a:cubicBezTo>
                  <a:pt x="6119582" y="212301"/>
                  <a:pt x="6076370" y="203520"/>
                  <a:pt x="6040192" y="193183"/>
                </a:cubicBezTo>
                <a:cubicBezTo>
                  <a:pt x="6027139" y="189453"/>
                  <a:pt x="6014434" y="184597"/>
                  <a:pt x="6001555" y="180304"/>
                </a:cubicBezTo>
                <a:cubicBezTo>
                  <a:pt x="5981974" y="62819"/>
                  <a:pt x="6013547" y="131344"/>
                  <a:pt x="5924282" y="64395"/>
                </a:cubicBezTo>
                <a:cubicBezTo>
                  <a:pt x="5909711" y="53467"/>
                  <a:pt x="5901567" y="34603"/>
                  <a:pt x="5885645" y="25758"/>
                </a:cubicBezTo>
                <a:cubicBezTo>
                  <a:pt x="5861911" y="12572"/>
                  <a:pt x="5808372" y="0"/>
                  <a:pt x="5808372" y="0"/>
                </a:cubicBezTo>
                <a:cubicBezTo>
                  <a:pt x="5778321" y="4293"/>
                  <a:pt x="5743962" y="-3210"/>
                  <a:pt x="5718220" y="12879"/>
                </a:cubicBezTo>
                <a:cubicBezTo>
                  <a:pt x="5703210" y="22260"/>
                  <a:pt x="5710204" y="47376"/>
                  <a:pt x="5705341" y="64395"/>
                </a:cubicBezTo>
                <a:cubicBezTo>
                  <a:pt x="5698428" y="88590"/>
                  <a:pt x="5687609" y="124944"/>
                  <a:pt x="5666704" y="141668"/>
                </a:cubicBezTo>
                <a:cubicBezTo>
                  <a:pt x="5656104" y="150149"/>
                  <a:pt x="5641569" y="153126"/>
                  <a:pt x="5628068" y="154547"/>
                </a:cubicBezTo>
                <a:cubicBezTo>
                  <a:pt x="5559625" y="161752"/>
                  <a:pt x="5490693" y="163133"/>
                  <a:pt x="5422006" y="167426"/>
                </a:cubicBezTo>
                <a:cubicBezTo>
                  <a:pt x="5396248" y="176012"/>
                  <a:pt x="5371514" y="188719"/>
                  <a:pt x="5344733" y="193183"/>
                </a:cubicBezTo>
                <a:cubicBezTo>
                  <a:pt x="5250000" y="208972"/>
                  <a:pt x="5292793" y="199728"/>
                  <a:pt x="5215944" y="218941"/>
                </a:cubicBezTo>
                <a:cubicBezTo>
                  <a:pt x="5177145" y="244807"/>
                  <a:pt x="5171540" y="250851"/>
                  <a:pt x="5125792" y="270457"/>
                </a:cubicBezTo>
                <a:cubicBezTo>
                  <a:pt x="5113314" y="275805"/>
                  <a:pt x="5100573" y="281271"/>
                  <a:pt x="5087155" y="283335"/>
                </a:cubicBezTo>
                <a:cubicBezTo>
                  <a:pt x="5044513" y="289895"/>
                  <a:pt x="5001296" y="291921"/>
                  <a:pt x="4958366" y="296214"/>
                </a:cubicBezTo>
                <a:cubicBezTo>
                  <a:pt x="4949780" y="313386"/>
                  <a:pt x="4932609" y="328531"/>
                  <a:pt x="4932609" y="347730"/>
                </a:cubicBezTo>
                <a:cubicBezTo>
                  <a:pt x="4932609" y="446449"/>
                  <a:pt x="4982680" y="512324"/>
                  <a:pt x="4945487" y="605307"/>
                </a:cubicBezTo>
                <a:cubicBezTo>
                  <a:pt x="4938723" y="622218"/>
                  <a:pt x="4922005" y="633841"/>
                  <a:pt x="4906851" y="643944"/>
                </a:cubicBezTo>
                <a:cubicBezTo>
                  <a:pt x="4895555" y="651474"/>
                  <a:pt x="4881093" y="652530"/>
                  <a:pt x="4868214" y="656823"/>
                </a:cubicBezTo>
                <a:cubicBezTo>
                  <a:pt x="4855335" y="669702"/>
                  <a:pt x="4845868" y="687314"/>
                  <a:pt x="4829578" y="695459"/>
                </a:cubicBezTo>
                <a:cubicBezTo>
                  <a:pt x="4829573" y="695461"/>
                  <a:pt x="4709376" y="735526"/>
                  <a:pt x="4675031" y="746975"/>
                </a:cubicBezTo>
                <a:lnTo>
                  <a:pt x="4520485" y="798490"/>
                </a:lnTo>
                <a:lnTo>
                  <a:pt x="4481848" y="811369"/>
                </a:lnTo>
                <a:cubicBezTo>
                  <a:pt x="4468969" y="815662"/>
                  <a:pt x="4456381" y="820955"/>
                  <a:pt x="4443211" y="824248"/>
                </a:cubicBezTo>
                <a:cubicBezTo>
                  <a:pt x="4426039" y="828541"/>
                  <a:pt x="4408269" y="830912"/>
                  <a:pt x="4391696" y="837127"/>
                </a:cubicBezTo>
                <a:cubicBezTo>
                  <a:pt x="4373720" y="843868"/>
                  <a:pt x="4358156" y="856144"/>
                  <a:pt x="4340180" y="862885"/>
                </a:cubicBezTo>
                <a:cubicBezTo>
                  <a:pt x="4323607" y="869100"/>
                  <a:pt x="4305684" y="870902"/>
                  <a:pt x="4288665" y="875764"/>
                </a:cubicBezTo>
                <a:cubicBezTo>
                  <a:pt x="4275612" y="879493"/>
                  <a:pt x="4262907" y="884349"/>
                  <a:pt x="4250028" y="888642"/>
                </a:cubicBezTo>
                <a:cubicBezTo>
                  <a:pt x="4190663" y="928219"/>
                  <a:pt x="4197600" y="935560"/>
                  <a:pt x="4095482" y="901521"/>
                </a:cubicBezTo>
                <a:cubicBezTo>
                  <a:pt x="4078203" y="895761"/>
                  <a:pt x="4069724" y="875764"/>
                  <a:pt x="4056845" y="862885"/>
                </a:cubicBezTo>
                <a:cubicBezTo>
                  <a:pt x="4048259" y="845713"/>
                  <a:pt x="4040965" y="827832"/>
                  <a:pt x="4031087" y="811369"/>
                </a:cubicBezTo>
                <a:cubicBezTo>
                  <a:pt x="4015160" y="784824"/>
                  <a:pt x="3979572" y="734096"/>
                  <a:pt x="3979572" y="734096"/>
                </a:cubicBezTo>
                <a:cubicBezTo>
                  <a:pt x="3966185" y="736009"/>
                  <a:pt x="3848203" y="751162"/>
                  <a:pt x="3825025" y="759854"/>
                </a:cubicBezTo>
                <a:cubicBezTo>
                  <a:pt x="3783242" y="775522"/>
                  <a:pt x="3770568" y="811630"/>
                  <a:pt x="3734873" y="837127"/>
                </a:cubicBezTo>
                <a:cubicBezTo>
                  <a:pt x="3723826" y="845018"/>
                  <a:pt x="3709116" y="845713"/>
                  <a:pt x="3696237" y="850006"/>
                </a:cubicBezTo>
                <a:cubicBezTo>
                  <a:pt x="3683358" y="862885"/>
                  <a:pt x="3669260" y="874650"/>
                  <a:pt x="3657600" y="888642"/>
                </a:cubicBezTo>
                <a:cubicBezTo>
                  <a:pt x="3567934" y="996240"/>
                  <a:pt x="3706099" y="853020"/>
                  <a:pt x="3593206" y="965916"/>
                </a:cubicBezTo>
                <a:cubicBezTo>
                  <a:pt x="3579785" y="1006178"/>
                  <a:pt x="3566768" y="1056521"/>
                  <a:pt x="3528811" y="1081826"/>
                </a:cubicBezTo>
                <a:lnTo>
                  <a:pt x="3490175" y="1107583"/>
                </a:lnTo>
                <a:cubicBezTo>
                  <a:pt x="3481589" y="1120462"/>
                  <a:pt x="3476066" y="1136027"/>
                  <a:pt x="3464417" y="1146220"/>
                </a:cubicBezTo>
                <a:cubicBezTo>
                  <a:pt x="3441120" y="1166605"/>
                  <a:pt x="3387144" y="1197735"/>
                  <a:pt x="3387144" y="1197735"/>
                </a:cubicBezTo>
                <a:cubicBezTo>
                  <a:pt x="3378558" y="1180563"/>
                  <a:pt x="3368949" y="1163866"/>
                  <a:pt x="3361386" y="1146220"/>
                </a:cubicBezTo>
                <a:cubicBezTo>
                  <a:pt x="3356038" y="1133742"/>
                  <a:pt x="3354578" y="1119725"/>
                  <a:pt x="3348507" y="1107583"/>
                </a:cubicBezTo>
                <a:cubicBezTo>
                  <a:pt x="3336629" y="1083828"/>
                  <a:pt x="3305473" y="1044550"/>
                  <a:pt x="3284113" y="1030310"/>
                </a:cubicBezTo>
                <a:cubicBezTo>
                  <a:pt x="3267141" y="1018995"/>
                  <a:pt x="3190370" y="1006410"/>
                  <a:pt x="3181082" y="1004552"/>
                </a:cubicBezTo>
                <a:cubicBezTo>
                  <a:pt x="3163910" y="978794"/>
                  <a:pt x="3155324" y="944451"/>
                  <a:pt x="3129566" y="927279"/>
                </a:cubicBezTo>
                <a:cubicBezTo>
                  <a:pt x="3058233" y="879723"/>
                  <a:pt x="3124704" y="916403"/>
                  <a:pt x="3013656" y="888642"/>
                </a:cubicBezTo>
                <a:cubicBezTo>
                  <a:pt x="2816485" y="839350"/>
                  <a:pt x="3102691" y="874764"/>
                  <a:pt x="2756079" y="850006"/>
                </a:cubicBezTo>
                <a:cubicBezTo>
                  <a:pt x="2738907" y="854299"/>
                  <a:pt x="2717080" y="850369"/>
                  <a:pt x="2704564" y="862885"/>
                </a:cubicBezTo>
                <a:cubicBezTo>
                  <a:pt x="2692048" y="875401"/>
                  <a:pt x="2694761" y="896969"/>
                  <a:pt x="2691685" y="914400"/>
                </a:cubicBezTo>
                <a:cubicBezTo>
                  <a:pt x="2681872" y="970006"/>
                  <a:pt x="2674513" y="1026017"/>
                  <a:pt x="2665927" y="1081826"/>
                </a:cubicBezTo>
                <a:lnTo>
                  <a:pt x="2575775" y="1068947"/>
                </a:lnTo>
                <a:cubicBezTo>
                  <a:pt x="2434747" y="910290"/>
                  <a:pt x="2645335" y="993396"/>
                  <a:pt x="2524259" y="953037"/>
                </a:cubicBezTo>
                <a:cubicBezTo>
                  <a:pt x="2511380" y="944451"/>
                  <a:pt x="2495696" y="939031"/>
                  <a:pt x="2485623" y="927279"/>
                </a:cubicBezTo>
                <a:cubicBezTo>
                  <a:pt x="2469332" y="908273"/>
                  <a:pt x="2459143" y="884767"/>
                  <a:pt x="2446986" y="862885"/>
                </a:cubicBezTo>
                <a:cubicBezTo>
                  <a:pt x="2437662" y="846102"/>
                  <a:pt x="2433519" y="826118"/>
                  <a:pt x="2421228" y="811369"/>
                </a:cubicBezTo>
                <a:cubicBezTo>
                  <a:pt x="2402022" y="788322"/>
                  <a:pt x="2370328" y="781523"/>
                  <a:pt x="2343955" y="772733"/>
                </a:cubicBezTo>
                <a:cubicBezTo>
                  <a:pt x="2292440" y="781319"/>
                  <a:pt x="2235392" y="773730"/>
                  <a:pt x="2189409" y="798490"/>
                </a:cubicBezTo>
                <a:cubicBezTo>
                  <a:pt x="2170135" y="808868"/>
                  <a:pt x="2181279" y="841516"/>
                  <a:pt x="2176530" y="862885"/>
                </a:cubicBezTo>
                <a:cubicBezTo>
                  <a:pt x="2172690" y="880164"/>
                  <a:pt x="2173469" y="899673"/>
                  <a:pt x="2163651" y="914400"/>
                </a:cubicBezTo>
                <a:cubicBezTo>
                  <a:pt x="2155065" y="927279"/>
                  <a:pt x="2136905" y="930249"/>
                  <a:pt x="2125014" y="940158"/>
                </a:cubicBezTo>
                <a:cubicBezTo>
                  <a:pt x="2060700" y="993754"/>
                  <a:pt x="2115641" y="969041"/>
                  <a:pt x="2047741" y="991673"/>
                </a:cubicBezTo>
                <a:cubicBezTo>
                  <a:pt x="2034862" y="1004552"/>
                  <a:pt x="2020764" y="1016318"/>
                  <a:pt x="2009104" y="1030310"/>
                </a:cubicBezTo>
                <a:cubicBezTo>
                  <a:pt x="1999195" y="1042201"/>
                  <a:pt x="1993256" y="1057056"/>
                  <a:pt x="1983347" y="1068947"/>
                </a:cubicBezTo>
                <a:cubicBezTo>
                  <a:pt x="1966157" y="1089575"/>
                  <a:pt x="1932336" y="1122085"/>
                  <a:pt x="1906073" y="1133341"/>
                </a:cubicBezTo>
                <a:cubicBezTo>
                  <a:pt x="1889804" y="1140314"/>
                  <a:pt x="1871730" y="1141927"/>
                  <a:pt x="1854558" y="1146220"/>
                </a:cubicBezTo>
                <a:cubicBezTo>
                  <a:pt x="1841679" y="1154806"/>
                  <a:pt x="1830877" y="1167990"/>
                  <a:pt x="1815921" y="1171978"/>
                </a:cubicBezTo>
                <a:cubicBezTo>
                  <a:pt x="1765458" y="1185435"/>
                  <a:pt x="1661375" y="1197735"/>
                  <a:pt x="1661375" y="1197735"/>
                </a:cubicBezTo>
                <a:lnTo>
                  <a:pt x="1519707" y="1184857"/>
                </a:lnTo>
                <a:cubicBezTo>
                  <a:pt x="1495801" y="1171985"/>
                  <a:pt x="1516540" y="1122644"/>
                  <a:pt x="1493949" y="1107583"/>
                </a:cubicBezTo>
                <a:cubicBezTo>
                  <a:pt x="1430347" y="1065182"/>
                  <a:pt x="1480040" y="1091228"/>
                  <a:pt x="1390918" y="1068947"/>
                </a:cubicBezTo>
                <a:cubicBezTo>
                  <a:pt x="1353020" y="1059472"/>
                  <a:pt x="1337622" y="1048738"/>
                  <a:pt x="1300766" y="1030310"/>
                </a:cubicBezTo>
                <a:cubicBezTo>
                  <a:pt x="1232083" y="927282"/>
                  <a:pt x="1322228" y="1051771"/>
                  <a:pt x="1236372" y="965916"/>
                </a:cubicBezTo>
                <a:cubicBezTo>
                  <a:pt x="1184856" y="914400"/>
                  <a:pt x="1240665" y="935865"/>
                  <a:pt x="1171978" y="901521"/>
                </a:cubicBezTo>
                <a:cubicBezTo>
                  <a:pt x="1142537" y="886800"/>
                  <a:pt x="1098340" y="883112"/>
                  <a:pt x="1068947" y="875764"/>
                </a:cubicBezTo>
                <a:cubicBezTo>
                  <a:pt x="970737" y="851212"/>
                  <a:pt x="1099260" y="874099"/>
                  <a:pt x="978795" y="850006"/>
                </a:cubicBezTo>
                <a:cubicBezTo>
                  <a:pt x="953189" y="844885"/>
                  <a:pt x="927279" y="841420"/>
                  <a:pt x="901521" y="837127"/>
                </a:cubicBezTo>
                <a:cubicBezTo>
                  <a:pt x="888642" y="828541"/>
                  <a:pt x="877112" y="817466"/>
                  <a:pt x="862885" y="811369"/>
                </a:cubicBezTo>
                <a:cubicBezTo>
                  <a:pt x="805241" y="786664"/>
                  <a:pt x="775258" y="803004"/>
                  <a:pt x="708338" y="811369"/>
                </a:cubicBezTo>
                <a:cubicBezTo>
                  <a:pt x="704045" y="824248"/>
                  <a:pt x="699189" y="836953"/>
                  <a:pt x="695459" y="850006"/>
                </a:cubicBezTo>
                <a:cubicBezTo>
                  <a:pt x="689960" y="869254"/>
                  <a:pt x="679992" y="919578"/>
                  <a:pt x="669702" y="940158"/>
                </a:cubicBezTo>
                <a:cubicBezTo>
                  <a:pt x="662780" y="954003"/>
                  <a:pt x="656031" y="969126"/>
                  <a:pt x="643944" y="978795"/>
                </a:cubicBezTo>
                <a:cubicBezTo>
                  <a:pt x="633343" y="987275"/>
                  <a:pt x="618186" y="987380"/>
                  <a:pt x="605307" y="991673"/>
                </a:cubicBezTo>
                <a:cubicBezTo>
                  <a:pt x="482060" y="1114924"/>
                  <a:pt x="639861" y="968638"/>
                  <a:pt x="528034" y="1043189"/>
                </a:cubicBezTo>
                <a:cubicBezTo>
                  <a:pt x="512879" y="1053292"/>
                  <a:pt x="503389" y="1070166"/>
                  <a:pt x="489397" y="1081826"/>
                </a:cubicBezTo>
                <a:cubicBezTo>
                  <a:pt x="477506" y="1091735"/>
                  <a:pt x="463640" y="1098997"/>
                  <a:pt x="450761" y="1107583"/>
                </a:cubicBezTo>
                <a:cubicBezTo>
                  <a:pt x="446468" y="1120462"/>
                  <a:pt x="448929" y="1138329"/>
                  <a:pt x="437882" y="1146220"/>
                </a:cubicBezTo>
                <a:cubicBezTo>
                  <a:pt x="415788" y="1162001"/>
                  <a:pt x="360609" y="1171978"/>
                  <a:pt x="360609" y="1171978"/>
                </a:cubicBezTo>
                <a:cubicBezTo>
                  <a:pt x="347730" y="1184857"/>
                  <a:pt x="333632" y="1196622"/>
                  <a:pt x="321972" y="1210614"/>
                </a:cubicBezTo>
                <a:cubicBezTo>
                  <a:pt x="249152" y="1297997"/>
                  <a:pt x="324297" y="1221168"/>
                  <a:pt x="283335" y="1262130"/>
                </a:cubicBezTo>
              </a:path>
            </a:pathLst>
          </a:custGeom>
          <a:noFill/>
          <a:ln w="38100">
            <a:solidFill>
              <a:srgbClr val="FF669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302027" y="447261"/>
            <a:ext cx="3727174" cy="2315817"/>
          </a:xfrm>
          <a:custGeom>
            <a:avLst/>
            <a:gdLst>
              <a:gd name="connsiteX0" fmla="*/ 0 w 4969565"/>
              <a:gd name="connsiteY0" fmla="*/ 0 h 3087756"/>
              <a:gd name="connsiteX1" fmla="*/ 132522 w 4969565"/>
              <a:gd name="connsiteY1" fmla="*/ 26504 h 3087756"/>
              <a:gd name="connsiteX2" fmla="*/ 291548 w 4969565"/>
              <a:gd name="connsiteY2" fmla="*/ 53009 h 3087756"/>
              <a:gd name="connsiteX3" fmla="*/ 410817 w 4969565"/>
              <a:gd name="connsiteY3" fmla="*/ 92765 h 3087756"/>
              <a:gd name="connsiteX4" fmla="*/ 450574 w 4969565"/>
              <a:gd name="connsiteY4" fmla="*/ 106017 h 3087756"/>
              <a:gd name="connsiteX5" fmla="*/ 516835 w 4969565"/>
              <a:gd name="connsiteY5" fmla="*/ 132522 h 3087756"/>
              <a:gd name="connsiteX6" fmla="*/ 649356 w 4969565"/>
              <a:gd name="connsiteY6" fmla="*/ 172278 h 3087756"/>
              <a:gd name="connsiteX7" fmla="*/ 715617 w 4969565"/>
              <a:gd name="connsiteY7" fmla="*/ 185530 h 3087756"/>
              <a:gd name="connsiteX8" fmla="*/ 795130 w 4969565"/>
              <a:gd name="connsiteY8" fmla="*/ 212035 h 3087756"/>
              <a:gd name="connsiteX9" fmla="*/ 834887 w 4969565"/>
              <a:gd name="connsiteY9" fmla="*/ 225287 h 3087756"/>
              <a:gd name="connsiteX10" fmla="*/ 980661 w 4969565"/>
              <a:gd name="connsiteY10" fmla="*/ 265043 h 3087756"/>
              <a:gd name="connsiteX11" fmla="*/ 1020417 w 4969565"/>
              <a:gd name="connsiteY11" fmla="*/ 278295 h 3087756"/>
              <a:gd name="connsiteX12" fmla="*/ 1073426 w 4969565"/>
              <a:gd name="connsiteY12" fmla="*/ 291548 h 3087756"/>
              <a:gd name="connsiteX13" fmla="*/ 1126435 w 4969565"/>
              <a:gd name="connsiteY13" fmla="*/ 318052 h 3087756"/>
              <a:gd name="connsiteX14" fmla="*/ 1166191 w 4969565"/>
              <a:gd name="connsiteY14" fmla="*/ 331304 h 3087756"/>
              <a:gd name="connsiteX15" fmla="*/ 1192695 w 4969565"/>
              <a:gd name="connsiteY15" fmla="*/ 357809 h 3087756"/>
              <a:gd name="connsiteX16" fmla="*/ 1338469 w 4969565"/>
              <a:gd name="connsiteY16" fmla="*/ 397565 h 3087756"/>
              <a:gd name="connsiteX17" fmla="*/ 1417982 w 4969565"/>
              <a:gd name="connsiteY17" fmla="*/ 424069 h 3087756"/>
              <a:gd name="connsiteX18" fmla="*/ 1457739 w 4969565"/>
              <a:gd name="connsiteY18" fmla="*/ 437322 h 3087756"/>
              <a:gd name="connsiteX19" fmla="*/ 1537252 w 4969565"/>
              <a:gd name="connsiteY19" fmla="*/ 503582 h 3087756"/>
              <a:gd name="connsiteX20" fmla="*/ 1669774 w 4969565"/>
              <a:gd name="connsiteY20" fmla="*/ 583095 h 3087756"/>
              <a:gd name="connsiteX21" fmla="*/ 1775791 w 4969565"/>
              <a:gd name="connsiteY21" fmla="*/ 675861 h 3087756"/>
              <a:gd name="connsiteX22" fmla="*/ 1828800 w 4969565"/>
              <a:gd name="connsiteY22" fmla="*/ 742122 h 3087756"/>
              <a:gd name="connsiteX23" fmla="*/ 1868556 w 4969565"/>
              <a:gd name="connsiteY23" fmla="*/ 768626 h 3087756"/>
              <a:gd name="connsiteX24" fmla="*/ 1908313 w 4969565"/>
              <a:gd name="connsiteY24" fmla="*/ 808382 h 3087756"/>
              <a:gd name="connsiteX25" fmla="*/ 1987826 w 4969565"/>
              <a:gd name="connsiteY25" fmla="*/ 848139 h 3087756"/>
              <a:gd name="connsiteX26" fmla="*/ 2107095 w 4969565"/>
              <a:gd name="connsiteY26" fmla="*/ 967409 h 3087756"/>
              <a:gd name="connsiteX27" fmla="*/ 2133600 w 4969565"/>
              <a:gd name="connsiteY27" fmla="*/ 993913 h 3087756"/>
              <a:gd name="connsiteX28" fmla="*/ 2213113 w 4969565"/>
              <a:gd name="connsiteY28" fmla="*/ 1046922 h 3087756"/>
              <a:gd name="connsiteX29" fmla="*/ 2292626 w 4969565"/>
              <a:gd name="connsiteY29" fmla="*/ 1099930 h 3087756"/>
              <a:gd name="connsiteX30" fmla="*/ 2332382 w 4969565"/>
              <a:gd name="connsiteY30" fmla="*/ 1126435 h 3087756"/>
              <a:gd name="connsiteX31" fmla="*/ 2358887 w 4969565"/>
              <a:gd name="connsiteY31" fmla="*/ 1152939 h 3087756"/>
              <a:gd name="connsiteX32" fmla="*/ 2438400 w 4969565"/>
              <a:gd name="connsiteY32" fmla="*/ 1166191 h 3087756"/>
              <a:gd name="connsiteX33" fmla="*/ 2557669 w 4969565"/>
              <a:gd name="connsiteY33" fmla="*/ 1232452 h 3087756"/>
              <a:gd name="connsiteX34" fmla="*/ 2597426 w 4969565"/>
              <a:gd name="connsiteY34" fmla="*/ 1272209 h 3087756"/>
              <a:gd name="connsiteX35" fmla="*/ 2690191 w 4969565"/>
              <a:gd name="connsiteY35" fmla="*/ 1298713 h 3087756"/>
              <a:gd name="connsiteX36" fmla="*/ 2769704 w 4969565"/>
              <a:gd name="connsiteY36" fmla="*/ 1351722 h 3087756"/>
              <a:gd name="connsiteX37" fmla="*/ 2809461 w 4969565"/>
              <a:gd name="connsiteY37" fmla="*/ 1391478 h 3087756"/>
              <a:gd name="connsiteX38" fmla="*/ 2888974 w 4969565"/>
              <a:gd name="connsiteY38" fmla="*/ 1444487 h 3087756"/>
              <a:gd name="connsiteX39" fmla="*/ 2955235 w 4969565"/>
              <a:gd name="connsiteY39" fmla="*/ 1524000 h 3087756"/>
              <a:gd name="connsiteX40" fmla="*/ 2994991 w 4969565"/>
              <a:gd name="connsiteY40" fmla="*/ 1550504 h 3087756"/>
              <a:gd name="connsiteX41" fmla="*/ 3048000 w 4969565"/>
              <a:gd name="connsiteY41" fmla="*/ 1563756 h 3087756"/>
              <a:gd name="connsiteX42" fmla="*/ 3087756 w 4969565"/>
              <a:gd name="connsiteY42" fmla="*/ 1603513 h 3087756"/>
              <a:gd name="connsiteX43" fmla="*/ 3127513 w 4969565"/>
              <a:gd name="connsiteY43" fmla="*/ 1630017 h 3087756"/>
              <a:gd name="connsiteX44" fmla="*/ 3154017 w 4969565"/>
              <a:gd name="connsiteY44" fmla="*/ 1669774 h 3087756"/>
              <a:gd name="connsiteX45" fmla="*/ 3260035 w 4969565"/>
              <a:gd name="connsiteY45" fmla="*/ 1749287 h 3087756"/>
              <a:gd name="connsiteX46" fmla="*/ 3339548 w 4969565"/>
              <a:gd name="connsiteY46" fmla="*/ 1802295 h 3087756"/>
              <a:gd name="connsiteX47" fmla="*/ 3405808 w 4969565"/>
              <a:gd name="connsiteY47" fmla="*/ 1855304 h 3087756"/>
              <a:gd name="connsiteX48" fmla="*/ 3445565 w 4969565"/>
              <a:gd name="connsiteY48" fmla="*/ 1868556 h 3087756"/>
              <a:gd name="connsiteX49" fmla="*/ 3511826 w 4969565"/>
              <a:gd name="connsiteY49" fmla="*/ 1948069 h 3087756"/>
              <a:gd name="connsiteX50" fmla="*/ 3551582 w 4969565"/>
              <a:gd name="connsiteY50" fmla="*/ 1974574 h 3087756"/>
              <a:gd name="connsiteX51" fmla="*/ 3578087 w 4969565"/>
              <a:gd name="connsiteY51" fmla="*/ 2001078 h 3087756"/>
              <a:gd name="connsiteX52" fmla="*/ 3617843 w 4969565"/>
              <a:gd name="connsiteY52" fmla="*/ 2027582 h 3087756"/>
              <a:gd name="connsiteX53" fmla="*/ 3644348 w 4969565"/>
              <a:gd name="connsiteY53" fmla="*/ 2054087 h 3087756"/>
              <a:gd name="connsiteX54" fmla="*/ 3723861 w 4969565"/>
              <a:gd name="connsiteY54" fmla="*/ 2080591 h 3087756"/>
              <a:gd name="connsiteX55" fmla="*/ 3803374 w 4969565"/>
              <a:gd name="connsiteY55" fmla="*/ 2133600 h 3087756"/>
              <a:gd name="connsiteX56" fmla="*/ 3843130 w 4969565"/>
              <a:gd name="connsiteY56" fmla="*/ 2173356 h 3087756"/>
              <a:gd name="connsiteX57" fmla="*/ 3882887 w 4969565"/>
              <a:gd name="connsiteY57" fmla="*/ 2199861 h 3087756"/>
              <a:gd name="connsiteX58" fmla="*/ 3935895 w 4969565"/>
              <a:gd name="connsiteY58" fmla="*/ 2239617 h 3087756"/>
              <a:gd name="connsiteX59" fmla="*/ 3988904 w 4969565"/>
              <a:gd name="connsiteY59" fmla="*/ 2292626 h 3087756"/>
              <a:gd name="connsiteX60" fmla="*/ 4028661 w 4969565"/>
              <a:gd name="connsiteY60" fmla="*/ 2305878 h 3087756"/>
              <a:gd name="connsiteX61" fmla="*/ 4134678 w 4969565"/>
              <a:gd name="connsiteY61" fmla="*/ 2345635 h 3087756"/>
              <a:gd name="connsiteX62" fmla="*/ 4174435 w 4969565"/>
              <a:gd name="connsiteY62" fmla="*/ 2372139 h 3087756"/>
              <a:gd name="connsiteX63" fmla="*/ 4200939 w 4969565"/>
              <a:gd name="connsiteY63" fmla="*/ 2464904 h 3087756"/>
              <a:gd name="connsiteX64" fmla="*/ 4253948 w 4969565"/>
              <a:gd name="connsiteY64" fmla="*/ 2544417 h 3087756"/>
              <a:gd name="connsiteX65" fmla="*/ 4293704 w 4969565"/>
              <a:gd name="connsiteY65" fmla="*/ 2623930 h 3087756"/>
              <a:gd name="connsiteX66" fmla="*/ 4320208 w 4969565"/>
              <a:gd name="connsiteY66" fmla="*/ 2650435 h 3087756"/>
              <a:gd name="connsiteX67" fmla="*/ 4399722 w 4969565"/>
              <a:gd name="connsiteY67" fmla="*/ 2690191 h 3087756"/>
              <a:gd name="connsiteX68" fmla="*/ 4465982 w 4969565"/>
              <a:gd name="connsiteY68" fmla="*/ 2743200 h 3087756"/>
              <a:gd name="connsiteX69" fmla="*/ 4505739 w 4969565"/>
              <a:gd name="connsiteY69" fmla="*/ 2769704 h 3087756"/>
              <a:gd name="connsiteX70" fmla="*/ 4585252 w 4969565"/>
              <a:gd name="connsiteY70" fmla="*/ 2822713 h 3087756"/>
              <a:gd name="connsiteX71" fmla="*/ 4678017 w 4969565"/>
              <a:gd name="connsiteY71" fmla="*/ 2928730 h 3087756"/>
              <a:gd name="connsiteX72" fmla="*/ 4717774 w 4969565"/>
              <a:gd name="connsiteY72" fmla="*/ 2968487 h 3087756"/>
              <a:gd name="connsiteX73" fmla="*/ 4810539 w 4969565"/>
              <a:gd name="connsiteY73" fmla="*/ 3021495 h 3087756"/>
              <a:gd name="connsiteX74" fmla="*/ 4903304 w 4969565"/>
              <a:gd name="connsiteY74" fmla="*/ 3074504 h 3087756"/>
              <a:gd name="connsiteX75" fmla="*/ 4969565 w 4969565"/>
              <a:gd name="connsiteY75" fmla="*/ 3087756 h 308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969565" h="3087756">
                <a:moveTo>
                  <a:pt x="0" y="0"/>
                </a:moveTo>
                <a:lnTo>
                  <a:pt x="132522" y="26504"/>
                </a:lnTo>
                <a:cubicBezTo>
                  <a:pt x="185395" y="36117"/>
                  <a:pt x="240566" y="36015"/>
                  <a:pt x="291548" y="53009"/>
                </a:cubicBezTo>
                <a:lnTo>
                  <a:pt x="410817" y="92765"/>
                </a:lnTo>
                <a:cubicBezTo>
                  <a:pt x="424069" y="97182"/>
                  <a:pt x="437604" y="100829"/>
                  <a:pt x="450574" y="106017"/>
                </a:cubicBezTo>
                <a:cubicBezTo>
                  <a:pt x="472661" y="114852"/>
                  <a:pt x="494479" y="124392"/>
                  <a:pt x="516835" y="132522"/>
                </a:cubicBezTo>
                <a:cubicBezTo>
                  <a:pt x="568742" y="151397"/>
                  <a:pt x="598505" y="160978"/>
                  <a:pt x="649356" y="172278"/>
                </a:cubicBezTo>
                <a:cubicBezTo>
                  <a:pt x="671344" y="177164"/>
                  <a:pt x="693886" y="179603"/>
                  <a:pt x="715617" y="185530"/>
                </a:cubicBezTo>
                <a:cubicBezTo>
                  <a:pt x="742571" y="192881"/>
                  <a:pt x="768626" y="203200"/>
                  <a:pt x="795130" y="212035"/>
                </a:cubicBezTo>
                <a:lnTo>
                  <a:pt x="834887" y="225287"/>
                </a:lnTo>
                <a:cubicBezTo>
                  <a:pt x="910660" y="275802"/>
                  <a:pt x="844563" y="240298"/>
                  <a:pt x="980661" y="265043"/>
                </a:cubicBezTo>
                <a:cubicBezTo>
                  <a:pt x="994405" y="267542"/>
                  <a:pt x="1006986" y="274457"/>
                  <a:pt x="1020417" y="278295"/>
                </a:cubicBezTo>
                <a:cubicBezTo>
                  <a:pt x="1037930" y="283299"/>
                  <a:pt x="1056372" y="285153"/>
                  <a:pt x="1073426" y="291548"/>
                </a:cubicBezTo>
                <a:cubicBezTo>
                  <a:pt x="1091923" y="298485"/>
                  <a:pt x="1108277" y="310270"/>
                  <a:pt x="1126435" y="318052"/>
                </a:cubicBezTo>
                <a:cubicBezTo>
                  <a:pt x="1139274" y="323555"/>
                  <a:pt x="1152939" y="326887"/>
                  <a:pt x="1166191" y="331304"/>
                </a:cubicBezTo>
                <a:cubicBezTo>
                  <a:pt x="1175026" y="340139"/>
                  <a:pt x="1181520" y="352221"/>
                  <a:pt x="1192695" y="357809"/>
                </a:cubicBezTo>
                <a:cubicBezTo>
                  <a:pt x="1256767" y="389845"/>
                  <a:pt x="1274489" y="380116"/>
                  <a:pt x="1338469" y="397565"/>
                </a:cubicBezTo>
                <a:cubicBezTo>
                  <a:pt x="1365423" y="404916"/>
                  <a:pt x="1391478" y="415234"/>
                  <a:pt x="1417982" y="424069"/>
                </a:cubicBezTo>
                <a:lnTo>
                  <a:pt x="1457739" y="437322"/>
                </a:lnTo>
                <a:cubicBezTo>
                  <a:pt x="1494286" y="473869"/>
                  <a:pt x="1494199" y="478981"/>
                  <a:pt x="1537252" y="503582"/>
                </a:cubicBezTo>
                <a:cubicBezTo>
                  <a:pt x="1586049" y="531466"/>
                  <a:pt x="1626555" y="539876"/>
                  <a:pt x="1669774" y="583095"/>
                </a:cubicBezTo>
                <a:cubicBezTo>
                  <a:pt x="1747297" y="660618"/>
                  <a:pt x="1710046" y="632029"/>
                  <a:pt x="1775791" y="675861"/>
                </a:cubicBezTo>
                <a:cubicBezTo>
                  <a:pt x="1795471" y="705381"/>
                  <a:pt x="1801823" y="720541"/>
                  <a:pt x="1828800" y="742122"/>
                </a:cubicBezTo>
                <a:cubicBezTo>
                  <a:pt x="1841237" y="752071"/>
                  <a:pt x="1856321" y="758430"/>
                  <a:pt x="1868556" y="768626"/>
                </a:cubicBezTo>
                <a:cubicBezTo>
                  <a:pt x="1882954" y="780624"/>
                  <a:pt x="1893915" y="796384"/>
                  <a:pt x="1908313" y="808382"/>
                </a:cubicBezTo>
                <a:cubicBezTo>
                  <a:pt x="1942568" y="836928"/>
                  <a:pt x="1947978" y="834857"/>
                  <a:pt x="1987826" y="848139"/>
                </a:cubicBezTo>
                <a:lnTo>
                  <a:pt x="2107095" y="967409"/>
                </a:lnTo>
                <a:cubicBezTo>
                  <a:pt x="2115930" y="976244"/>
                  <a:pt x="2123204" y="986982"/>
                  <a:pt x="2133600" y="993913"/>
                </a:cubicBezTo>
                <a:cubicBezTo>
                  <a:pt x="2160104" y="1011583"/>
                  <a:pt x="2190589" y="1024398"/>
                  <a:pt x="2213113" y="1046922"/>
                </a:cubicBezTo>
                <a:cubicBezTo>
                  <a:pt x="2262747" y="1096556"/>
                  <a:pt x="2235090" y="1080752"/>
                  <a:pt x="2292626" y="1099930"/>
                </a:cubicBezTo>
                <a:cubicBezTo>
                  <a:pt x="2305878" y="1108765"/>
                  <a:pt x="2319945" y="1116485"/>
                  <a:pt x="2332382" y="1126435"/>
                </a:cubicBezTo>
                <a:cubicBezTo>
                  <a:pt x="2342138" y="1134240"/>
                  <a:pt x="2347188" y="1148552"/>
                  <a:pt x="2358887" y="1152939"/>
                </a:cubicBezTo>
                <a:cubicBezTo>
                  <a:pt x="2384046" y="1162374"/>
                  <a:pt x="2411896" y="1161774"/>
                  <a:pt x="2438400" y="1166191"/>
                </a:cubicBezTo>
                <a:cubicBezTo>
                  <a:pt x="2529536" y="1226949"/>
                  <a:pt x="2487693" y="1209127"/>
                  <a:pt x="2557669" y="1232452"/>
                </a:cubicBezTo>
                <a:cubicBezTo>
                  <a:pt x="2570921" y="1245704"/>
                  <a:pt x="2581832" y="1261813"/>
                  <a:pt x="2597426" y="1272209"/>
                </a:cubicBezTo>
                <a:cubicBezTo>
                  <a:pt x="2608833" y="1279814"/>
                  <a:pt x="2683122" y="1296946"/>
                  <a:pt x="2690191" y="1298713"/>
                </a:cubicBezTo>
                <a:cubicBezTo>
                  <a:pt x="2716695" y="1316383"/>
                  <a:pt x="2747179" y="1329198"/>
                  <a:pt x="2769704" y="1351722"/>
                </a:cubicBezTo>
                <a:cubicBezTo>
                  <a:pt x="2782956" y="1364974"/>
                  <a:pt x="2794667" y="1379972"/>
                  <a:pt x="2809461" y="1391478"/>
                </a:cubicBezTo>
                <a:cubicBezTo>
                  <a:pt x="2834605" y="1411035"/>
                  <a:pt x="2869861" y="1419004"/>
                  <a:pt x="2888974" y="1444487"/>
                </a:cubicBezTo>
                <a:cubicBezTo>
                  <a:pt x="2908304" y="1470261"/>
                  <a:pt x="2928908" y="1502938"/>
                  <a:pt x="2955235" y="1524000"/>
                </a:cubicBezTo>
                <a:cubicBezTo>
                  <a:pt x="2967672" y="1533949"/>
                  <a:pt x="2980352" y="1544230"/>
                  <a:pt x="2994991" y="1550504"/>
                </a:cubicBezTo>
                <a:cubicBezTo>
                  <a:pt x="3011732" y="1557679"/>
                  <a:pt x="3030330" y="1559339"/>
                  <a:pt x="3048000" y="1563756"/>
                </a:cubicBezTo>
                <a:cubicBezTo>
                  <a:pt x="3061252" y="1577008"/>
                  <a:pt x="3073358" y="1591515"/>
                  <a:pt x="3087756" y="1603513"/>
                </a:cubicBezTo>
                <a:cubicBezTo>
                  <a:pt x="3099992" y="1613709"/>
                  <a:pt x="3116251" y="1618755"/>
                  <a:pt x="3127513" y="1630017"/>
                </a:cubicBezTo>
                <a:cubicBezTo>
                  <a:pt x="3138775" y="1641279"/>
                  <a:pt x="3143529" y="1657788"/>
                  <a:pt x="3154017" y="1669774"/>
                </a:cubicBezTo>
                <a:cubicBezTo>
                  <a:pt x="3216719" y="1741434"/>
                  <a:pt x="3196654" y="1728161"/>
                  <a:pt x="3260035" y="1749287"/>
                </a:cubicBezTo>
                <a:cubicBezTo>
                  <a:pt x="3286539" y="1766956"/>
                  <a:pt x="3317024" y="1779770"/>
                  <a:pt x="3339548" y="1802295"/>
                </a:cubicBezTo>
                <a:cubicBezTo>
                  <a:pt x="3364200" y="1826948"/>
                  <a:pt x="3372373" y="1838586"/>
                  <a:pt x="3405808" y="1855304"/>
                </a:cubicBezTo>
                <a:cubicBezTo>
                  <a:pt x="3418302" y="1861551"/>
                  <a:pt x="3432313" y="1864139"/>
                  <a:pt x="3445565" y="1868556"/>
                </a:cubicBezTo>
                <a:cubicBezTo>
                  <a:pt x="3542425" y="1933130"/>
                  <a:pt x="3427760" y="1847189"/>
                  <a:pt x="3511826" y="1948069"/>
                </a:cubicBezTo>
                <a:cubicBezTo>
                  <a:pt x="3522022" y="1960305"/>
                  <a:pt x="3539145" y="1964624"/>
                  <a:pt x="3551582" y="1974574"/>
                </a:cubicBezTo>
                <a:cubicBezTo>
                  <a:pt x="3561338" y="1982379"/>
                  <a:pt x="3568331" y="1993273"/>
                  <a:pt x="3578087" y="2001078"/>
                </a:cubicBezTo>
                <a:cubicBezTo>
                  <a:pt x="3590524" y="2011027"/>
                  <a:pt x="3605406" y="2017633"/>
                  <a:pt x="3617843" y="2027582"/>
                </a:cubicBezTo>
                <a:cubicBezTo>
                  <a:pt x="3627600" y="2035387"/>
                  <a:pt x="3633173" y="2048499"/>
                  <a:pt x="3644348" y="2054087"/>
                </a:cubicBezTo>
                <a:cubicBezTo>
                  <a:pt x="3669336" y="2066581"/>
                  <a:pt x="3723861" y="2080591"/>
                  <a:pt x="3723861" y="2080591"/>
                </a:cubicBezTo>
                <a:cubicBezTo>
                  <a:pt x="3850680" y="2207413"/>
                  <a:pt x="3688306" y="2056889"/>
                  <a:pt x="3803374" y="2133600"/>
                </a:cubicBezTo>
                <a:cubicBezTo>
                  <a:pt x="3818968" y="2143996"/>
                  <a:pt x="3828733" y="2161358"/>
                  <a:pt x="3843130" y="2173356"/>
                </a:cubicBezTo>
                <a:cubicBezTo>
                  <a:pt x="3855366" y="2183552"/>
                  <a:pt x="3869926" y="2190603"/>
                  <a:pt x="3882887" y="2199861"/>
                </a:cubicBezTo>
                <a:cubicBezTo>
                  <a:pt x="3900860" y="2212699"/>
                  <a:pt x="3919273" y="2225073"/>
                  <a:pt x="3935895" y="2239617"/>
                </a:cubicBezTo>
                <a:cubicBezTo>
                  <a:pt x="3954701" y="2256072"/>
                  <a:pt x="3968570" y="2278102"/>
                  <a:pt x="3988904" y="2292626"/>
                </a:cubicBezTo>
                <a:cubicBezTo>
                  <a:pt x="4000271" y="2300745"/>
                  <a:pt x="4015821" y="2300375"/>
                  <a:pt x="4028661" y="2305878"/>
                </a:cubicBezTo>
                <a:cubicBezTo>
                  <a:pt x="4125684" y="2347459"/>
                  <a:pt x="4036943" y="2321200"/>
                  <a:pt x="4134678" y="2345635"/>
                </a:cubicBezTo>
                <a:cubicBezTo>
                  <a:pt x="4147930" y="2354470"/>
                  <a:pt x="4164485" y="2359702"/>
                  <a:pt x="4174435" y="2372139"/>
                </a:cubicBezTo>
                <a:cubicBezTo>
                  <a:pt x="4181973" y="2381562"/>
                  <a:pt x="4199259" y="2460423"/>
                  <a:pt x="4200939" y="2464904"/>
                </a:cubicBezTo>
                <a:cubicBezTo>
                  <a:pt x="4229223" y="2540330"/>
                  <a:pt x="4215882" y="2496834"/>
                  <a:pt x="4253948" y="2544417"/>
                </a:cubicBezTo>
                <a:cubicBezTo>
                  <a:pt x="4334369" y="2644943"/>
                  <a:pt x="4234923" y="2525961"/>
                  <a:pt x="4293704" y="2623930"/>
                </a:cubicBezTo>
                <a:cubicBezTo>
                  <a:pt x="4300132" y="2634644"/>
                  <a:pt x="4310452" y="2642630"/>
                  <a:pt x="4320208" y="2650435"/>
                </a:cubicBezTo>
                <a:cubicBezTo>
                  <a:pt x="4356906" y="2679794"/>
                  <a:pt x="4357732" y="2676195"/>
                  <a:pt x="4399722" y="2690191"/>
                </a:cubicBezTo>
                <a:cubicBezTo>
                  <a:pt x="4522097" y="2771774"/>
                  <a:pt x="4371559" y="2667661"/>
                  <a:pt x="4465982" y="2743200"/>
                </a:cubicBezTo>
                <a:cubicBezTo>
                  <a:pt x="4478419" y="2753150"/>
                  <a:pt x="4493503" y="2759508"/>
                  <a:pt x="4505739" y="2769704"/>
                </a:cubicBezTo>
                <a:cubicBezTo>
                  <a:pt x="4571919" y="2824854"/>
                  <a:pt x="4515382" y="2799424"/>
                  <a:pt x="4585252" y="2822713"/>
                </a:cubicBezTo>
                <a:cubicBezTo>
                  <a:pt x="4629082" y="2888459"/>
                  <a:pt x="4600494" y="2851207"/>
                  <a:pt x="4678017" y="2928730"/>
                </a:cubicBezTo>
                <a:cubicBezTo>
                  <a:pt x="4691269" y="2941982"/>
                  <a:pt x="4702180" y="2958091"/>
                  <a:pt x="4717774" y="2968487"/>
                </a:cubicBezTo>
                <a:cubicBezTo>
                  <a:pt x="4814643" y="3033067"/>
                  <a:pt x="4692831" y="2954233"/>
                  <a:pt x="4810539" y="3021495"/>
                </a:cubicBezTo>
                <a:cubicBezTo>
                  <a:pt x="4851260" y="3044764"/>
                  <a:pt x="4855240" y="3058483"/>
                  <a:pt x="4903304" y="3074504"/>
                </a:cubicBezTo>
                <a:cubicBezTo>
                  <a:pt x="4924673" y="3081627"/>
                  <a:pt x="4969565" y="3087756"/>
                  <a:pt x="4969565" y="3087756"/>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974036" y="1262271"/>
            <a:ext cx="4035287" cy="1987826"/>
          </a:xfrm>
          <a:custGeom>
            <a:avLst/>
            <a:gdLst>
              <a:gd name="connsiteX0" fmla="*/ 0 w 5380383"/>
              <a:gd name="connsiteY0" fmla="*/ 13252 h 2650435"/>
              <a:gd name="connsiteX1" fmla="*/ 92765 w 5380383"/>
              <a:gd name="connsiteY1" fmla="*/ 0 h 2650435"/>
              <a:gd name="connsiteX2" fmla="*/ 344557 w 5380383"/>
              <a:gd name="connsiteY2" fmla="*/ 26504 h 2650435"/>
              <a:gd name="connsiteX3" fmla="*/ 410817 w 5380383"/>
              <a:gd name="connsiteY3" fmla="*/ 66261 h 2650435"/>
              <a:gd name="connsiteX4" fmla="*/ 450574 w 5380383"/>
              <a:gd name="connsiteY4" fmla="*/ 92765 h 2650435"/>
              <a:gd name="connsiteX5" fmla="*/ 530087 w 5380383"/>
              <a:gd name="connsiteY5" fmla="*/ 119270 h 2650435"/>
              <a:gd name="connsiteX6" fmla="*/ 569844 w 5380383"/>
              <a:gd name="connsiteY6" fmla="*/ 132522 h 2650435"/>
              <a:gd name="connsiteX7" fmla="*/ 636104 w 5380383"/>
              <a:gd name="connsiteY7" fmla="*/ 185531 h 2650435"/>
              <a:gd name="connsiteX8" fmla="*/ 728870 w 5380383"/>
              <a:gd name="connsiteY8" fmla="*/ 238539 h 2650435"/>
              <a:gd name="connsiteX9" fmla="*/ 755374 w 5380383"/>
              <a:gd name="connsiteY9" fmla="*/ 278296 h 2650435"/>
              <a:gd name="connsiteX10" fmla="*/ 795130 w 5380383"/>
              <a:gd name="connsiteY10" fmla="*/ 304800 h 2650435"/>
              <a:gd name="connsiteX11" fmla="*/ 821635 w 5380383"/>
              <a:gd name="connsiteY11" fmla="*/ 384313 h 2650435"/>
              <a:gd name="connsiteX12" fmla="*/ 834887 w 5380383"/>
              <a:gd name="connsiteY12" fmla="*/ 437322 h 2650435"/>
              <a:gd name="connsiteX13" fmla="*/ 874644 w 5380383"/>
              <a:gd name="connsiteY13" fmla="*/ 463826 h 2650435"/>
              <a:gd name="connsiteX14" fmla="*/ 887896 w 5380383"/>
              <a:gd name="connsiteY14" fmla="*/ 503583 h 2650435"/>
              <a:gd name="connsiteX15" fmla="*/ 940904 w 5380383"/>
              <a:gd name="connsiteY15" fmla="*/ 530087 h 2650435"/>
              <a:gd name="connsiteX16" fmla="*/ 967409 w 5380383"/>
              <a:gd name="connsiteY16" fmla="*/ 556591 h 2650435"/>
              <a:gd name="connsiteX17" fmla="*/ 993913 w 5380383"/>
              <a:gd name="connsiteY17" fmla="*/ 609600 h 2650435"/>
              <a:gd name="connsiteX18" fmla="*/ 1060174 w 5380383"/>
              <a:gd name="connsiteY18" fmla="*/ 622852 h 2650435"/>
              <a:gd name="connsiteX19" fmla="*/ 1113183 w 5380383"/>
              <a:gd name="connsiteY19" fmla="*/ 636104 h 2650435"/>
              <a:gd name="connsiteX20" fmla="*/ 1152939 w 5380383"/>
              <a:gd name="connsiteY20" fmla="*/ 649357 h 2650435"/>
              <a:gd name="connsiteX21" fmla="*/ 1232452 w 5380383"/>
              <a:gd name="connsiteY21" fmla="*/ 662609 h 2650435"/>
              <a:gd name="connsiteX22" fmla="*/ 1311965 w 5380383"/>
              <a:gd name="connsiteY22" fmla="*/ 689113 h 2650435"/>
              <a:gd name="connsiteX23" fmla="*/ 1378226 w 5380383"/>
              <a:gd name="connsiteY23" fmla="*/ 702365 h 2650435"/>
              <a:gd name="connsiteX24" fmla="*/ 1417983 w 5380383"/>
              <a:gd name="connsiteY24" fmla="*/ 728870 h 2650435"/>
              <a:gd name="connsiteX25" fmla="*/ 1510748 w 5380383"/>
              <a:gd name="connsiteY25" fmla="*/ 755374 h 2650435"/>
              <a:gd name="connsiteX26" fmla="*/ 1643270 w 5380383"/>
              <a:gd name="connsiteY26" fmla="*/ 742122 h 2650435"/>
              <a:gd name="connsiteX27" fmla="*/ 1669774 w 5380383"/>
              <a:gd name="connsiteY27" fmla="*/ 702365 h 2650435"/>
              <a:gd name="connsiteX28" fmla="*/ 1789044 w 5380383"/>
              <a:gd name="connsiteY28" fmla="*/ 662609 h 2650435"/>
              <a:gd name="connsiteX29" fmla="*/ 1934817 w 5380383"/>
              <a:gd name="connsiteY29" fmla="*/ 675861 h 2650435"/>
              <a:gd name="connsiteX30" fmla="*/ 1948070 w 5380383"/>
              <a:gd name="connsiteY30" fmla="*/ 728870 h 2650435"/>
              <a:gd name="connsiteX31" fmla="*/ 2014330 w 5380383"/>
              <a:gd name="connsiteY31" fmla="*/ 755374 h 2650435"/>
              <a:gd name="connsiteX32" fmla="*/ 2054087 w 5380383"/>
              <a:gd name="connsiteY32" fmla="*/ 781878 h 2650435"/>
              <a:gd name="connsiteX33" fmla="*/ 2080591 w 5380383"/>
              <a:gd name="connsiteY33" fmla="*/ 927652 h 2650435"/>
              <a:gd name="connsiteX34" fmla="*/ 2133600 w 5380383"/>
              <a:gd name="connsiteY34" fmla="*/ 1007165 h 2650435"/>
              <a:gd name="connsiteX35" fmla="*/ 2186609 w 5380383"/>
              <a:gd name="connsiteY35" fmla="*/ 1099931 h 2650435"/>
              <a:gd name="connsiteX36" fmla="*/ 2226365 w 5380383"/>
              <a:gd name="connsiteY36" fmla="*/ 1139687 h 2650435"/>
              <a:gd name="connsiteX37" fmla="*/ 2239617 w 5380383"/>
              <a:gd name="connsiteY37" fmla="*/ 1219200 h 2650435"/>
              <a:gd name="connsiteX38" fmla="*/ 2279374 w 5380383"/>
              <a:gd name="connsiteY38" fmla="*/ 1232452 h 2650435"/>
              <a:gd name="connsiteX39" fmla="*/ 2305878 w 5380383"/>
              <a:gd name="connsiteY39" fmla="*/ 1258957 h 2650435"/>
              <a:gd name="connsiteX40" fmla="*/ 2332383 w 5380383"/>
              <a:gd name="connsiteY40" fmla="*/ 1298713 h 2650435"/>
              <a:gd name="connsiteX41" fmla="*/ 2398644 w 5380383"/>
              <a:gd name="connsiteY41" fmla="*/ 1364974 h 2650435"/>
              <a:gd name="connsiteX42" fmla="*/ 2425148 w 5380383"/>
              <a:gd name="connsiteY42" fmla="*/ 1404731 h 2650435"/>
              <a:gd name="connsiteX43" fmla="*/ 2531165 w 5380383"/>
              <a:gd name="connsiteY43" fmla="*/ 1431235 h 2650435"/>
              <a:gd name="connsiteX44" fmla="*/ 2570922 w 5380383"/>
              <a:gd name="connsiteY44" fmla="*/ 1444487 h 2650435"/>
              <a:gd name="connsiteX45" fmla="*/ 2663687 w 5380383"/>
              <a:gd name="connsiteY45" fmla="*/ 1470991 h 2650435"/>
              <a:gd name="connsiteX46" fmla="*/ 2782957 w 5380383"/>
              <a:gd name="connsiteY46" fmla="*/ 1563757 h 2650435"/>
              <a:gd name="connsiteX47" fmla="*/ 2835965 w 5380383"/>
              <a:gd name="connsiteY47" fmla="*/ 1577009 h 2650435"/>
              <a:gd name="connsiteX48" fmla="*/ 2875722 w 5380383"/>
              <a:gd name="connsiteY48" fmla="*/ 1603513 h 2650435"/>
              <a:gd name="connsiteX49" fmla="*/ 2915478 w 5380383"/>
              <a:gd name="connsiteY49" fmla="*/ 1643270 h 2650435"/>
              <a:gd name="connsiteX50" fmla="*/ 2955235 w 5380383"/>
              <a:gd name="connsiteY50" fmla="*/ 1656522 h 2650435"/>
              <a:gd name="connsiteX51" fmla="*/ 3114261 w 5380383"/>
              <a:gd name="connsiteY51" fmla="*/ 1669774 h 2650435"/>
              <a:gd name="connsiteX52" fmla="*/ 3180522 w 5380383"/>
              <a:gd name="connsiteY52" fmla="*/ 1722783 h 2650435"/>
              <a:gd name="connsiteX53" fmla="*/ 3207026 w 5380383"/>
              <a:gd name="connsiteY53" fmla="*/ 1802296 h 2650435"/>
              <a:gd name="connsiteX54" fmla="*/ 3286539 w 5380383"/>
              <a:gd name="connsiteY54" fmla="*/ 1881809 h 2650435"/>
              <a:gd name="connsiteX55" fmla="*/ 3392557 w 5380383"/>
              <a:gd name="connsiteY55" fmla="*/ 1921565 h 2650435"/>
              <a:gd name="connsiteX56" fmla="*/ 3498574 w 5380383"/>
              <a:gd name="connsiteY56" fmla="*/ 1934817 h 2650435"/>
              <a:gd name="connsiteX57" fmla="*/ 3578087 w 5380383"/>
              <a:gd name="connsiteY57" fmla="*/ 1987826 h 2650435"/>
              <a:gd name="connsiteX58" fmla="*/ 3617844 w 5380383"/>
              <a:gd name="connsiteY58" fmla="*/ 2014331 h 2650435"/>
              <a:gd name="connsiteX59" fmla="*/ 3657600 w 5380383"/>
              <a:gd name="connsiteY59" fmla="*/ 2027583 h 2650435"/>
              <a:gd name="connsiteX60" fmla="*/ 3776870 w 5380383"/>
              <a:gd name="connsiteY60" fmla="*/ 2067339 h 2650435"/>
              <a:gd name="connsiteX61" fmla="*/ 3843130 w 5380383"/>
              <a:gd name="connsiteY61" fmla="*/ 2107096 h 2650435"/>
              <a:gd name="connsiteX62" fmla="*/ 3869635 w 5380383"/>
              <a:gd name="connsiteY62" fmla="*/ 2133600 h 2650435"/>
              <a:gd name="connsiteX63" fmla="*/ 3935896 w 5380383"/>
              <a:gd name="connsiteY63" fmla="*/ 2160104 h 2650435"/>
              <a:gd name="connsiteX64" fmla="*/ 4028661 w 5380383"/>
              <a:gd name="connsiteY64" fmla="*/ 2213113 h 2650435"/>
              <a:gd name="connsiteX65" fmla="*/ 4068417 w 5380383"/>
              <a:gd name="connsiteY65" fmla="*/ 2239617 h 2650435"/>
              <a:gd name="connsiteX66" fmla="*/ 4108174 w 5380383"/>
              <a:gd name="connsiteY66" fmla="*/ 2252870 h 2650435"/>
              <a:gd name="connsiteX67" fmla="*/ 4532244 w 5380383"/>
              <a:gd name="connsiteY67" fmla="*/ 2292626 h 2650435"/>
              <a:gd name="connsiteX68" fmla="*/ 4651513 w 5380383"/>
              <a:gd name="connsiteY68" fmla="*/ 2398644 h 2650435"/>
              <a:gd name="connsiteX69" fmla="*/ 4678017 w 5380383"/>
              <a:gd name="connsiteY69" fmla="*/ 2438400 h 2650435"/>
              <a:gd name="connsiteX70" fmla="*/ 4717774 w 5380383"/>
              <a:gd name="connsiteY70" fmla="*/ 2464904 h 2650435"/>
              <a:gd name="connsiteX71" fmla="*/ 4770783 w 5380383"/>
              <a:gd name="connsiteY71" fmla="*/ 2517913 h 2650435"/>
              <a:gd name="connsiteX72" fmla="*/ 4797287 w 5380383"/>
              <a:gd name="connsiteY72" fmla="*/ 2557670 h 2650435"/>
              <a:gd name="connsiteX73" fmla="*/ 4916557 w 5380383"/>
              <a:gd name="connsiteY73" fmla="*/ 2570922 h 2650435"/>
              <a:gd name="connsiteX74" fmla="*/ 4969565 w 5380383"/>
              <a:gd name="connsiteY74" fmla="*/ 2584174 h 2650435"/>
              <a:gd name="connsiteX75" fmla="*/ 4982817 w 5380383"/>
              <a:gd name="connsiteY75" fmla="*/ 2623931 h 2650435"/>
              <a:gd name="connsiteX76" fmla="*/ 5022574 w 5380383"/>
              <a:gd name="connsiteY76" fmla="*/ 2650435 h 2650435"/>
              <a:gd name="connsiteX77" fmla="*/ 5194852 w 5380383"/>
              <a:gd name="connsiteY77" fmla="*/ 2637183 h 2650435"/>
              <a:gd name="connsiteX78" fmla="*/ 5234609 w 5380383"/>
              <a:gd name="connsiteY78" fmla="*/ 2610678 h 2650435"/>
              <a:gd name="connsiteX79" fmla="*/ 5274365 w 5380383"/>
              <a:gd name="connsiteY79" fmla="*/ 2597426 h 2650435"/>
              <a:gd name="connsiteX80" fmla="*/ 5353878 w 5380383"/>
              <a:gd name="connsiteY80" fmla="*/ 2557670 h 2650435"/>
              <a:gd name="connsiteX81" fmla="*/ 5380383 w 5380383"/>
              <a:gd name="connsiteY81" fmla="*/ 2531165 h 2650435"/>
              <a:gd name="connsiteX82" fmla="*/ 5367130 w 5380383"/>
              <a:gd name="connsiteY82" fmla="*/ 2345635 h 2650435"/>
              <a:gd name="connsiteX83" fmla="*/ 5340626 w 5380383"/>
              <a:gd name="connsiteY83" fmla="*/ 2226365 h 2650435"/>
              <a:gd name="connsiteX84" fmla="*/ 5327374 w 5380383"/>
              <a:gd name="connsiteY84" fmla="*/ 2067339 h 2650435"/>
              <a:gd name="connsiteX85" fmla="*/ 5340626 w 5380383"/>
              <a:gd name="connsiteY85" fmla="*/ 2014331 h 265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380383" h="2650435">
                <a:moveTo>
                  <a:pt x="0" y="13252"/>
                </a:moveTo>
                <a:cubicBezTo>
                  <a:pt x="30922" y="8835"/>
                  <a:pt x="61529" y="0"/>
                  <a:pt x="92765" y="0"/>
                </a:cubicBezTo>
                <a:cubicBezTo>
                  <a:pt x="199957" y="0"/>
                  <a:pt x="251095" y="10927"/>
                  <a:pt x="344557" y="26504"/>
                </a:cubicBezTo>
                <a:cubicBezTo>
                  <a:pt x="396324" y="78272"/>
                  <a:pt x="342007" y="31856"/>
                  <a:pt x="410817" y="66261"/>
                </a:cubicBezTo>
                <a:cubicBezTo>
                  <a:pt x="425063" y="73384"/>
                  <a:pt x="436020" y="86296"/>
                  <a:pt x="450574" y="92765"/>
                </a:cubicBezTo>
                <a:cubicBezTo>
                  <a:pt x="476104" y="104112"/>
                  <a:pt x="503583" y="110435"/>
                  <a:pt x="530087" y="119270"/>
                </a:cubicBezTo>
                <a:lnTo>
                  <a:pt x="569844" y="132522"/>
                </a:lnTo>
                <a:cubicBezTo>
                  <a:pt x="692219" y="214105"/>
                  <a:pt x="541681" y="109992"/>
                  <a:pt x="636104" y="185531"/>
                </a:cubicBezTo>
                <a:cubicBezTo>
                  <a:pt x="667320" y="210504"/>
                  <a:pt x="692597" y="220403"/>
                  <a:pt x="728870" y="238539"/>
                </a:cubicBezTo>
                <a:cubicBezTo>
                  <a:pt x="737705" y="251791"/>
                  <a:pt x="744112" y="267034"/>
                  <a:pt x="755374" y="278296"/>
                </a:cubicBezTo>
                <a:cubicBezTo>
                  <a:pt x="766636" y="289558"/>
                  <a:pt x="786689" y="291294"/>
                  <a:pt x="795130" y="304800"/>
                </a:cubicBezTo>
                <a:cubicBezTo>
                  <a:pt x="809937" y="328491"/>
                  <a:pt x="814859" y="357209"/>
                  <a:pt x="821635" y="384313"/>
                </a:cubicBezTo>
                <a:cubicBezTo>
                  <a:pt x="826052" y="401983"/>
                  <a:pt x="824784" y="422168"/>
                  <a:pt x="834887" y="437322"/>
                </a:cubicBezTo>
                <a:cubicBezTo>
                  <a:pt x="843722" y="450574"/>
                  <a:pt x="861392" y="454991"/>
                  <a:pt x="874644" y="463826"/>
                </a:cubicBezTo>
                <a:cubicBezTo>
                  <a:pt x="879061" y="477078"/>
                  <a:pt x="878018" y="493705"/>
                  <a:pt x="887896" y="503583"/>
                </a:cubicBezTo>
                <a:cubicBezTo>
                  <a:pt x="901865" y="517552"/>
                  <a:pt x="924467" y="519129"/>
                  <a:pt x="940904" y="530087"/>
                </a:cubicBezTo>
                <a:cubicBezTo>
                  <a:pt x="951300" y="537018"/>
                  <a:pt x="958574" y="547756"/>
                  <a:pt x="967409" y="556591"/>
                </a:cubicBezTo>
                <a:cubicBezTo>
                  <a:pt x="976244" y="574261"/>
                  <a:pt x="977838" y="598117"/>
                  <a:pt x="993913" y="609600"/>
                </a:cubicBezTo>
                <a:cubicBezTo>
                  <a:pt x="1012242" y="622692"/>
                  <a:pt x="1038186" y="617966"/>
                  <a:pt x="1060174" y="622852"/>
                </a:cubicBezTo>
                <a:cubicBezTo>
                  <a:pt x="1077954" y="626803"/>
                  <a:pt x="1095670" y="631100"/>
                  <a:pt x="1113183" y="636104"/>
                </a:cubicBezTo>
                <a:cubicBezTo>
                  <a:pt x="1126614" y="639942"/>
                  <a:pt x="1139303" y="646327"/>
                  <a:pt x="1152939" y="649357"/>
                </a:cubicBezTo>
                <a:cubicBezTo>
                  <a:pt x="1179169" y="655186"/>
                  <a:pt x="1206384" y="656092"/>
                  <a:pt x="1232452" y="662609"/>
                </a:cubicBezTo>
                <a:cubicBezTo>
                  <a:pt x="1259556" y="669385"/>
                  <a:pt x="1284570" y="683634"/>
                  <a:pt x="1311965" y="689113"/>
                </a:cubicBezTo>
                <a:lnTo>
                  <a:pt x="1378226" y="702365"/>
                </a:lnTo>
                <a:cubicBezTo>
                  <a:pt x="1391478" y="711200"/>
                  <a:pt x="1403737" y="721747"/>
                  <a:pt x="1417983" y="728870"/>
                </a:cubicBezTo>
                <a:cubicBezTo>
                  <a:pt x="1436995" y="738376"/>
                  <a:pt x="1493764" y="751128"/>
                  <a:pt x="1510748" y="755374"/>
                </a:cubicBezTo>
                <a:cubicBezTo>
                  <a:pt x="1554922" y="750957"/>
                  <a:pt x="1601154" y="756161"/>
                  <a:pt x="1643270" y="742122"/>
                </a:cubicBezTo>
                <a:cubicBezTo>
                  <a:pt x="1658380" y="737085"/>
                  <a:pt x="1658512" y="713627"/>
                  <a:pt x="1669774" y="702365"/>
                </a:cubicBezTo>
                <a:cubicBezTo>
                  <a:pt x="1707041" y="665097"/>
                  <a:pt x="1735737" y="671493"/>
                  <a:pt x="1789044" y="662609"/>
                </a:cubicBezTo>
                <a:cubicBezTo>
                  <a:pt x="1837635" y="667026"/>
                  <a:pt x="1889779" y="657095"/>
                  <a:pt x="1934817" y="675861"/>
                </a:cubicBezTo>
                <a:cubicBezTo>
                  <a:pt x="1951629" y="682866"/>
                  <a:pt x="1935191" y="715991"/>
                  <a:pt x="1948070" y="728870"/>
                </a:cubicBezTo>
                <a:cubicBezTo>
                  <a:pt x="1964891" y="745691"/>
                  <a:pt x="1993053" y="744736"/>
                  <a:pt x="2014330" y="755374"/>
                </a:cubicBezTo>
                <a:cubicBezTo>
                  <a:pt x="2028576" y="762497"/>
                  <a:pt x="2040835" y="773043"/>
                  <a:pt x="2054087" y="781878"/>
                </a:cubicBezTo>
                <a:cubicBezTo>
                  <a:pt x="2056975" y="804982"/>
                  <a:pt x="2060821" y="892067"/>
                  <a:pt x="2080591" y="927652"/>
                </a:cubicBezTo>
                <a:cubicBezTo>
                  <a:pt x="2096061" y="955498"/>
                  <a:pt x="2119355" y="978674"/>
                  <a:pt x="2133600" y="1007165"/>
                </a:cubicBezTo>
                <a:cubicBezTo>
                  <a:pt x="2149804" y="1039573"/>
                  <a:pt x="2163193" y="1071832"/>
                  <a:pt x="2186609" y="1099931"/>
                </a:cubicBezTo>
                <a:cubicBezTo>
                  <a:pt x="2198607" y="1114328"/>
                  <a:pt x="2213113" y="1126435"/>
                  <a:pt x="2226365" y="1139687"/>
                </a:cubicBezTo>
                <a:cubicBezTo>
                  <a:pt x="2230782" y="1166191"/>
                  <a:pt x="2226286" y="1195870"/>
                  <a:pt x="2239617" y="1219200"/>
                </a:cubicBezTo>
                <a:cubicBezTo>
                  <a:pt x="2246548" y="1231329"/>
                  <a:pt x="2267396" y="1225265"/>
                  <a:pt x="2279374" y="1232452"/>
                </a:cubicBezTo>
                <a:cubicBezTo>
                  <a:pt x="2290088" y="1238880"/>
                  <a:pt x="2298073" y="1249201"/>
                  <a:pt x="2305878" y="1258957"/>
                </a:cubicBezTo>
                <a:cubicBezTo>
                  <a:pt x="2315828" y="1271394"/>
                  <a:pt x="2321895" y="1286727"/>
                  <a:pt x="2332383" y="1298713"/>
                </a:cubicBezTo>
                <a:cubicBezTo>
                  <a:pt x="2352952" y="1322220"/>
                  <a:pt x="2381318" y="1338984"/>
                  <a:pt x="2398644" y="1364974"/>
                </a:cubicBezTo>
                <a:cubicBezTo>
                  <a:pt x="2407479" y="1378226"/>
                  <a:pt x="2412711" y="1394781"/>
                  <a:pt x="2425148" y="1404731"/>
                </a:cubicBezTo>
                <a:cubicBezTo>
                  <a:pt x="2438917" y="1415747"/>
                  <a:pt x="2527566" y="1430335"/>
                  <a:pt x="2531165" y="1431235"/>
                </a:cubicBezTo>
                <a:cubicBezTo>
                  <a:pt x="2544717" y="1434623"/>
                  <a:pt x="2557490" y="1440649"/>
                  <a:pt x="2570922" y="1444487"/>
                </a:cubicBezTo>
                <a:cubicBezTo>
                  <a:pt x="2687403" y="1477767"/>
                  <a:pt x="2568363" y="1439217"/>
                  <a:pt x="2663687" y="1470991"/>
                </a:cubicBezTo>
                <a:cubicBezTo>
                  <a:pt x="2694881" y="1502185"/>
                  <a:pt x="2740688" y="1553190"/>
                  <a:pt x="2782957" y="1563757"/>
                </a:cubicBezTo>
                <a:lnTo>
                  <a:pt x="2835965" y="1577009"/>
                </a:lnTo>
                <a:cubicBezTo>
                  <a:pt x="2849217" y="1585844"/>
                  <a:pt x="2863486" y="1593317"/>
                  <a:pt x="2875722" y="1603513"/>
                </a:cubicBezTo>
                <a:cubicBezTo>
                  <a:pt x="2890120" y="1615511"/>
                  <a:pt x="2899884" y="1632874"/>
                  <a:pt x="2915478" y="1643270"/>
                </a:cubicBezTo>
                <a:cubicBezTo>
                  <a:pt x="2927101" y="1651019"/>
                  <a:pt x="2941388" y="1654676"/>
                  <a:pt x="2955235" y="1656522"/>
                </a:cubicBezTo>
                <a:cubicBezTo>
                  <a:pt x="3007961" y="1663552"/>
                  <a:pt x="3061252" y="1665357"/>
                  <a:pt x="3114261" y="1669774"/>
                </a:cubicBezTo>
                <a:cubicBezTo>
                  <a:pt x="3128307" y="1679138"/>
                  <a:pt x="3171080" y="1703899"/>
                  <a:pt x="3180522" y="1722783"/>
                </a:cubicBezTo>
                <a:cubicBezTo>
                  <a:pt x="3193016" y="1747771"/>
                  <a:pt x="3187271" y="1782541"/>
                  <a:pt x="3207026" y="1802296"/>
                </a:cubicBezTo>
                <a:cubicBezTo>
                  <a:pt x="3233530" y="1828800"/>
                  <a:pt x="3251737" y="1867888"/>
                  <a:pt x="3286539" y="1881809"/>
                </a:cubicBezTo>
                <a:cubicBezTo>
                  <a:pt x="3292067" y="1884020"/>
                  <a:pt x="3373512" y="1918102"/>
                  <a:pt x="3392557" y="1921565"/>
                </a:cubicBezTo>
                <a:cubicBezTo>
                  <a:pt x="3427597" y="1927936"/>
                  <a:pt x="3463235" y="1930400"/>
                  <a:pt x="3498574" y="1934817"/>
                </a:cubicBezTo>
                <a:cubicBezTo>
                  <a:pt x="3573938" y="2010183"/>
                  <a:pt x="3501371" y="1949468"/>
                  <a:pt x="3578087" y="1987826"/>
                </a:cubicBezTo>
                <a:cubicBezTo>
                  <a:pt x="3592333" y="1994949"/>
                  <a:pt x="3603598" y="2007208"/>
                  <a:pt x="3617844" y="2014331"/>
                </a:cubicBezTo>
                <a:cubicBezTo>
                  <a:pt x="3630338" y="2020578"/>
                  <a:pt x="3644761" y="2022080"/>
                  <a:pt x="3657600" y="2027583"/>
                </a:cubicBezTo>
                <a:cubicBezTo>
                  <a:pt x="3753615" y="2068732"/>
                  <a:pt x="3665173" y="2045000"/>
                  <a:pt x="3776870" y="2067339"/>
                </a:cubicBezTo>
                <a:cubicBezTo>
                  <a:pt x="3844021" y="2134493"/>
                  <a:pt x="3757120" y="2055491"/>
                  <a:pt x="3843130" y="2107096"/>
                </a:cubicBezTo>
                <a:cubicBezTo>
                  <a:pt x="3853844" y="2113524"/>
                  <a:pt x="3858787" y="2127401"/>
                  <a:pt x="3869635" y="2133600"/>
                </a:cubicBezTo>
                <a:cubicBezTo>
                  <a:pt x="3890289" y="2145402"/>
                  <a:pt x="3913809" y="2151269"/>
                  <a:pt x="3935896" y="2160104"/>
                </a:cubicBezTo>
                <a:cubicBezTo>
                  <a:pt x="3987399" y="2211609"/>
                  <a:pt x="3935228" y="2166397"/>
                  <a:pt x="4028661" y="2213113"/>
                </a:cubicBezTo>
                <a:cubicBezTo>
                  <a:pt x="4042906" y="2220236"/>
                  <a:pt x="4054172" y="2232494"/>
                  <a:pt x="4068417" y="2239617"/>
                </a:cubicBezTo>
                <a:cubicBezTo>
                  <a:pt x="4080911" y="2245864"/>
                  <a:pt x="4094742" y="2249032"/>
                  <a:pt x="4108174" y="2252870"/>
                </a:cubicBezTo>
                <a:cubicBezTo>
                  <a:pt x="4252591" y="2294133"/>
                  <a:pt x="4339718" y="2278874"/>
                  <a:pt x="4532244" y="2292626"/>
                </a:cubicBezTo>
                <a:cubicBezTo>
                  <a:pt x="4571642" y="2322175"/>
                  <a:pt x="4624221" y="2357707"/>
                  <a:pt x="4651513" y="2398644"/>
                </a:cubicBezTo>
                <a:cubicBezTo>
                  <a:pt x="4660348" y="2411896"/>
                  <a:pt x="4666755" y="2427138"/>
                  <a:pt x="4678017" y="2438400"/>
                </a:cubicBezTo>
                <a:cubicBezTo>
                  <a:pt x="4689279" y="2449662"/>
                  <a:pt x="4705681" y="2454539"/>
                  <a:pt x="4717774" y="2464904"/>
                </a:cubicBezTo>
                <a:cubicBezTo>
                  <a:pt x="4736747" y="2481166"/>
                  <a:pt x="4756922" y="2497121"/>
                  <a:pt x="4770783" y="2517913"/>
                </a:cubicBezTo>
                <a:cubicBezTo>
                  <a:pt x="4779618" y="2531165"/>
                  <a:pt x="4782319" y="2552227"/>
                  <a:pt x="4797287" y="2557670"/>
                </a:cubicBezTo>
                <a:cubicBezTo>
                  <a:pt x="4834880" y="2571340"/>
                  <a:pt x="4876800" y="2566505"/>
                  <a:pt x="4916557" y="2570922"/>
                </a:cubicBezTo>
                <a:cubicBezTo>
                  <a:pt x="4934226" y="2575339"/>
                  <a:pt x="4955343" y="2572796"/>
                  <a:pt x="4969565" y="2584174"/>
                </a:cubicBezTo>
                <a:cubicBezTo>
                  <a:pt x="4980473" y="2592901"/>
                  <a:pt x="4974091" y="2613023"/>
                  <a:pt x="4982817" y="2623931"/>
                </a:cubicBezTo>
                <a:cubicBezTo>
                  <a:pt x="4992767" y="2636368"/>
                  <a:pt x="5009322" y="2641600"/>
                  <a:pt x="5022574" y="2650435"/>
                </a:cubicBezTo>
                <a:cubicBezTo>
                  <a:pt x="5080000" y="2646018"/>
                  <a:pt x="5138243" y="2647797"/>
                  <a:pt x="5194852" y="2637183"/>
                </a:cubicBezTo>
                <a:cubicBezTo>
                  <a:pt x="5210507" y="2634248"/>
                  <a:pt x="5220363" y="2617801"/>
                  <a:pt x="5234609" y="2610678"/>
                </a:cubicBezTo>
                <a:cubicBezTo>
                  <a:pt x="5247103" y="2604431"/>
                  <a:pt x="5261113" y="2601843"/>
                  <a:pt x="5274365" y="2597426"/>
                </a:cubicBezTo>
                <a:cubicBezTo>
                  <a:pt x="5336091" y="2535702"/>
                  <a:pt x="5256180" y="2606519"/>
                  <a:pt x="5353878" y="2557670"/>
                </a:cubicBezTo>
                <a:cubicBezTo>
                  <a:pt x="5365053" y="2552082"/>
                  <a:pt x="5371548" y="2540000"/>
                  <a:pt x="5380383" y="2531165"/>
                </a:cubicBezTo>
                <a:cubicBezTo>
                  <a:pt x="5375965" y="2469322"/>
                  <a:pt x="5373621" y="2407295"/>
                  <a:pt x="5367130" y="2345635"/>
                </a:cubicBezTo>
                <a:cubicBezTo>
                  <a:pt x="5364071" y="2316575"/>
                  <a:pt x="5348210" y="2256704"/>
                  <a:pt x="5340626" y="2226365"/>
                </a:cubicBezTo>
                <a:cubicBezTo>
                  <a:pt x="5336209" y="2173356"/>
                  <a:pt x="5327374" y="2120531"/>
                  <a:pt x="5327374" y="2067339"/>
                </a:cubicBezTo>
                <a:cubicBezTo>
                  <a:pt x="5327374" y="2049126"/>
                  <a:pt x="5340626" y="2014331"/>
                  <a:pt x="5340626" y="2014331"/>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468758" y="1100547"/>
            <a:ext cx="1632285" cy="1605462"/>
          </a:xfrm>
          <a:custGeom>
            <a:avLst/>
            <a:gdLst>
              <a:gd name="connsiteX0" fmla="*/ 212034 w 2176380"/>
              <a:gd name="connsiteY0" fmla="*/ 43352 h 2140616"/>
              <a:gd name="connsiteX1" fmla="*/ 66261 w 2176380"/>
              <a:gd name="connsiteY1" fmla="*/ 30100 h 2140616"/>
              <a:gd name="connsiteX2" fmla="*/ 0 w 2176380"/>
              <a:gd name="connsiteY2" fmla="*/ 16847 h 2140616"/>
              <a:gd name="connsiteX3" fmla="*/ 26504 w 2176380"/>
              <a:gd name="connsiteY3" fmla="*/ 334900 h 2140616"/>
              <a:gd name="connsiteX4" fmla="*/ 39756 w 2176380"/>
              <a:gd name="connsiteY4" fmla="*/ 374656 h 2140616"/>
              <a:gd name="connsiteX5" fmla="*/ 119269 w 2176380"/>
              <a:gd name="connsiteY5" fmla="*/ 427665 h 2140616"/>
              <a:gd name="connsiteX6" fmla="*/ 185530 w 2176380"/>
              <a:gd name="connsiteY6" fmla="*/ 467421 h 2140616"/>
              <a:gd name="connsiteX7" fmla="*/ 212034 w 2176380"/>
              <a:gd name="connsiteY7" fmla="*/ 493926 h 2140616"/>
              <a:gd name="connsiteX8" fmla="*/ 265043 w 2176380"/>
              <a:gd name="connsiteY8" fmla="*/ 573439 h 2140616"/>
              <a:gd name="connsiteX9" fmla="*/ 291548 w 2176380"/>
              <a:gd name="connsiteY9" fmla="*/ 599943 h 2140616"/>
              <a:gd name="connsiteX10" fmla="*/ 410817 w 2176380"/>
              <a:gd name="connsiteY10" fmla="*/ 613195 h 2140616"/>
              <a:gd name="connsiteX11" fmla="*/ 437321 w 2176380"/>
              <a:gd name="connsiteY11" fmla="*/ 639700 h 2140616"/>
              <a:gd name="connsiteX12" fmla="*/ 490330 w 2176380"/>
              <a:gd name="connsiteY12" fmla="*/ 652952 h 2140616"/>
              <a:gd name="connsiteX13" fmla="*/ 543339 w 2176380"/>
              <a:gd name="connsiteY13" fmla="*/ 679456 h 2140616"/>
              <a:gd name="connsiteX14" fmla="*/ 622852 w 2176380"/>
              <a:gd name="connsiteY14" fmla="*/ 732465 h 2140616"/>
              <a:gd name="connsiteX15" fmla="*/ 702365 w 2176380"/>
              <a:gd name="connsiteY15" fmla="*/ 785474 h 2140616"/>
              <a:gd name="connsiteX16" fmla="*/ 755374 w 2176380"/>
              <a:gd name="connsiteY16" fmla="*/ 811978 h 2140616"/>
              <a:gd name="connsiteX17" fmla="*/ 795130 w 2176380"/>
              <a:gd name="connsiteY17" fmla="*/ 838482 h 2140616"/>
              <a:gd name="connsiteX18" fmla="*/ 861391 w 2176380"/>
              <a:gd name="connsiteY18" fmla="*/ 904743 h 2140616"/>
              <a:gd name="connsiteX19" fmla="*/ 980661 w 2176380"/>
              <a:gd name="connsiteY19" fmla="*/ 1010761 h 2140616"/>
              <a:gd name="connsiteX20" fmla="*/ 1046921 w 2176380"/>
              <a:gd name="connsiteY20" fmla="*/ 1130030 h 2140616"/>
              <a:gd name="connsiteX21" fmla="*/ 1099930 w 2176380"/>
              <a:gd name="connsiteY21" fmla="*/ 1156534 h 2140616"/>
              <a:gd name="connsiteX22" fmla="*/ 1205948 w 2176380"/>
              <a:gd name="connsiteY22" fmla="*/ 1196291 h 2140616"/>
              <a:gd name="connsiteX23" fmla="*/ 1232452 w 2176380"/>
              <a:gd name="connsiteY23" fmla="*/ 1236047 h 2140616"/>
              <a:gd name="connsiteX24" fmla="*/ 1285461 w 2176380"/>
              <a:gd name="connsiteY24" fmla="*/ 1289056 h 2140616"/>
              <a:gd name="connsiteX25" fmla="*/ 1311965 w 2176380"/>
              <a:gd name="connsiteY25" fmla="*/ 1315561 h 2140616"/>
              <a:gd name="connsiteX26" fmla="*/ 1404730 w 2176380"/>
              <a:gd name="connsiteY26" fmla="*/ 1434830 h 2140616"/>
              <a:gd name="connsiteX27" fmla="*/ 1431234 w 2176380"/>
              <a:gd name="connsiteY27" fmla="*/ 1474587 h 2140616"/>
              <a:gd name="connsiteX28" fmla="*/ 1470991 w 2176380"/>
              <a:gd name="connsiteY28" fmla="*/ 1487839 h 2140616"/>
              <a:gd name="connsiteX29" fmla="*/ 1524000 w 2176380"/>
              <a:gd name="connsiteY29" fmla="*/ 1434830 h 2140616"/>
              <a:gd name="connsiteX30" fmla="*/ 1590261 w 2176380"/>
              <a:gd name="connsiteY30" fmla="*/ 1461334 h 2140616"/>
              <a:gd name="connsiteX31" fmla="*/ 1669774 w 2176380"/>
              <a:gd name="connsiteY31" fmla="*/ 1514343 h 2140616"/>
              <a:gd name="connsiteX32" fmla="*/ 1762539 w 2176380"/>
              <a:gd name="connsiteY32" fmla="*/ 1620361 h 2140616"/>
              <a:gd name="connsiteX33" fmla="*/ 1789043 w 2176380"/>
              <a:gd name="connsiteY33" fmla="*/ 1686621 h 2140616"/>
              <a:gd name="connsiteX34" fmla="*/ 1828800 w 2176380"/>
              <a:gd name="connsiteY34" fmla="*/ 1713126 h 2140616"/>
              <a:gd name="connsiteX35" fmla="*/ 1948069 w 2176380"/>
              <a:gd name="connsiteY35" fmla="*/ 1739630 h 2140616"/>
              <a:gd name="connsiteX36" fmla="*/ 1974574 w 2176380"/>
              <a:gd name="connsiteY36" fmla="*/ 1779387 h 2140616"/>
              <a:gd name="connsiteX37" fmla="*/ 2001078 w 2176380"/>
              <a:gd name="connsiteY37" fmla="*/ 1858900 h 2140616"/>
              <a:gd name="connsiteX38" fmla="*/ 2040834 w 2176380"/>
              <a:gd name="connsiteY38" fmla="*/ 1898656 h 2140616"/>
              <a:gd name="connsiteX39" fmla="*/ 2067339 w 2176380"/>
              <a:gd name="connsiteY39" fmla="*/ 1938413 h 2140616"/>
              <a:gd name="connsiteX40" fmla="*/ 2120348 w 2176380"/>
              <a:gd name="connsiteY40" fmla="*/ 1991421 h 2140616"/>
              <a:gd name="connsiteX41" fmla="*/ 2160104 w 2176380"/>
              <a:gd name="connsiteY41" fmla="*/ 2070934 h 2140616"/>
              <a:gd name="connsiteX42" fmla="*/ 2173356 w 2176380"/>
              <a:gd name="connsiteY42" fmla="*/ 2137195 h 2140616"/>
              <a:gd name="connsiteX43" fmla="*/ 2133600 w 2176380"/>
              <a:gd name="connsiteY43" fmla="*/ 2123943 h 21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76380" h="2140616">
                <a:moveTo>
                  <a:pt x="212034" y="43352"/>
                </a:moveTo>
                <a:cubicBezTo>
                  <a:pt x="163443" y="38935"/>
                  <a:pt x="113803" y="41071"/>
                  <a:pt x="66261" y="30100"/>
                </a:cubicBezTo>
                <a:cubicBezTo>
                  <a:pt x="-19733" y="10255"/>
                  <a:pt x="107075" y="-18845"/>
                  <a:pt x="0" y="16847"/>
                </a:cubicBezTo>
                <a:cubicBezTo>
                  <a:pt x="9053" y="197918"/>
                  <a:pt x="-7150" y="217109"/>
                  <a:pt x="26504" y="334900"/>
                </a:cubicBezTo>
                <a:cubicBezTo>
                  <a:pt x="30341" y="348331"/>
                  <a:pt x="32569" y="362678"/>
                  <a:pt x="39756" y="374656"/>
                </a:cubicBezTo>
                <a:cubicBezTo>
                  <a:pt x="60013" y="408418"/>
                  <a:pt x="87050" y="406186"/>
                  <a:pt x="119269" y="427665"/>
                </a:cubicBezTo>
                <a:cubicBezTo>
                  <a:pt x="192032" y="476173"/>
                  <a:pt x="93247" y="436660"/>
                  <a:pt x="185530" y="467421"/>
                </a:cubicBezTo>
                <a:cubicBezTo>
                  <a:pt x="194365" y="476256"/>
                  <a:pt x="204537" y="483931"/>
                  <a:pt x="212034" y="493926"/>
                </a:cubicBezTo>
                <a:cubicBezTo>
                  <a:pt x="231147" y="519410"/>
                  <a:pt x="242518" y="550915"/>
                  <a:pt x="265043" y="573439"/>
                </a:cubicBezTo>
                <a:cubicBezTo>
                  <a:pt x="273878" y="582274"/>
                  <a:pt x="279494" y="596656"/>
                  <a:pt x="291548" y="599943"/>
                </a:cubicBezTo>
                <a:cubicBezTo>
                  <a:pt x="330140" y="610468"/>
                  <a:pt x="371061" y="608778"/>
                  <a:pt x="410817" y="613195"/>
                </a:cubicBezTo>
                <a:cubicBezTo>
                  <a:pt x="419652" y="622030"/>
                  <a:pt x="426146" y="634112"/>
                  <a:pt x="437321" y="639700"/>
                </a:cubicBezTo>
                <a:cubicBezTo>
                  <a:pt x="453612" y="647845"/>
                  <a:pt x="473276" y="646557"/>
                  <a:pt x="490330" y="652952"/>
                </a:cubicBezTo>
                <a:cubicBezTo>
                  <a:pt x="508827" y="659888"/>
                  <a:pt x="525669" y="670621"/>
                  <a:pt x="543339" y="679456"/>
                </a:cubicBezTo>
                <a:cubicBezTo>
                  <a:pt x="593960" y="730079"/>
                  <a:pt x="542622" y="684327"/>
                  <a:pt x="622852" y="732465"/>
                </a:cubicBezTo>
                <a:cubicBezTo>
                  <a:pt x="650167" y="748854"/>
                  <a:pt x="673874" y="771229"/>
                  <a:pt x="702365" y="785474"/>
                </a:cubicBezTo>
                <a:cubicBezTo>
                  <a:pt x="720035" y="794309"/>
                  <a:pt x="738222" y="802177"/>
                  <a:pt x="755374" y="811978"/>
                </a:cubicBezTo>
                <a:cubicBezTo>
                  <a:pt x="769202" y="819880"/>
                  <a:pt x="783144" y="827994"/>
                  <a:pt x="795130" y="838482"/>
                </a:cubicBezTo>
                <a:cubicBezTo>
                  <a:pt x="818637" y="859051"/>
                  <a:pt x="835401" y="887416"/>
                  <a:pt x="861391" y="904743"/>
                </a:cubicBezTo>
                <a:cubicBezTo>
                  <a:pt x="959282" y="970004"/>
                  <a:pt x="921791" y="932269"/>
                  <a:pt x="980661" y="1010761"/>
                </a:cubicBezTo>
                <a:cubicBezTo>
                  <a:pt x="993329" y="1048764"/>
                  <a:pt x="1010468" y="1111804"/>
                  <a:pt x="1046921" y="1130030"/>
                </a:cubicBezTo>
                <a:lnTo>
                  <a:pt x="1099930" y="1156534"/>
                </a:lnTo>
                <a:cubicBezTo>
                  <a:pt x="1173900" y="1230507"/>
                  <a:pt x="1052891" y="1119764"/>
                  <a:pt x="1205948" y="1196291"/>
                </a:cubicBezTo>
                <a:cubicBezTo>
                  <a:pt x="1220194" y="1203414"/>
                  <a:pt x="1222087" y="1223954"/>
                  <a:pt x="1232452" y="1236047"/>
                </a:cubicBezTo>
                <a:cubicBezTo>
                  <a:pt x="1248714" y="1255020"/>
                  <a:pt x="1267791" y="1271386"/>
                  <a:pt x="1285461" y="1289056"/>
                </a:cubicBezTo>
                <a:lnTo>
                  <a:pt x="1311965" y="1315561"/>
                </a:lnTo>
                <a:cubicBezTo>
                  <a:pt x="1348176" y="1424193"/>
                  <a:pt x="1285540" y="1256040"/>
                  <a:pt x="1404730" y="1434830"/>
                </a:cubicBezTo>
                <a:cubicBezTo>
                  <a:pt x="1413565" y="1448082"/>
                  <a:pt x="1418797" y="1464637"/>
                  <a:pt x="1431234" y="1474587"/>
                </a:cubicBezTo>
                <a:cubicBezTo>
                  <a:pt x="1442142" y="1483313"/>
                  <a:pt x="1457739" y="1483422"/>
                  <a:pt x="1470991" y="1487839"/>
                </a:cubicBezTo>
                <a:cubicBezTo>
                  <a:pt x="1488661" y="1470169"/>
                  <a:pt x="1500799" y="1425550"/>
                  <a:pt x="1524000" y="1434830"/>
                </a:cubicBezTo>
                <a:cubicBezTo>
                  <a:pt x="1546087" y="1443665"/>
                  <a:pt x="1569377" y="1449943"/>
                  <a:pt x="1590261" y="1461334"/>
                </a:cubicBezTo>
                <a:cubicBezTo>
                  <a:pt x="1618226" y="1476587"/>
                  <a:pt x="1669774" y="1514343"/>
                  <a:pt x="1669774" y="1514343"/>
                </a:cubicBezTo>
                <a:cubicBezTo>
                  <a:pt x="1731617" y="1607108"/>
                  <a:pt x="1696278" y="1576186"/>
                  <a:pt x="1762539" y="1620361"/>
                </a:cubicBezTo>
                <a:cubicBezTo>
                  <a:pt x="1771374" y="1642448"/>
                  <a:pt x="1775216" y="1667264"/>
                  <a:pt x="1789043" y="1686621"/>
                </a:cubicBezTo>
                <a:cubicBezTo>
                  <a:pt x="1798301" y="1699582"/>
                  <a:pt x="1814554" y="1706003"/>
                  <a:pt x="1828800" y="1713126"/>
                </a:cubicBezTo>
                <a:cubicBezTo>
                  <a:pt x="1861423" y="1729438"/>
                  <a:pt x="1917531" y="1734540"/>
                  <a:pt x="1948069" y="1739630"/>
                </a:cubicBezTo>
                <a:cubicBezTo>
                  <a:pt x="1956904" y="1752882"/>
                  <a:pt x="1968105" y="1764832"/>
                  <a:pt x="1974574" y="1779387"/>
                </a:cubicBezTo>
                <a:cubicBezTo>
                  <a:pt x="1985921" y="1804917"/>
                  <a:pt x="1987510" y="1834478"/>
                  <a:pt x="2001078" y="1858900"/>
                </a:cubicBezTo>
                <a:cubicBezTo>
                  <a:pt x="2010179" y="1875283"/>
                  <a:pt x="2028836" y="1884259"/>
                  <a:pt x="2040834" y="1898656"/>
                </a:cubicBezTo>
                <a:cubicBezTo>
                  <a:pt x="2051030" y="1910892"/>
                  <a:pt x="2058504" y="1925161"/>
                  <a:pt x="2067339" y="1938413"/>
                </a:cubicBezTo>
                <a:cubicBezTo>
                  <a:pt x="2096253" y="2025154"/>
                  <a:pt x="2056094" y="1940018"/>
                  <a:pt x="2120348" y="1991421"/>
                </a:cubicBezTo>
                <a:cubicBezTo>
                  <a:pt x="2140591" y="2007615"/>
                  <a:pt x="2154102" y="2046927"/>
                  <a:pt x="2160104" y="2070934"/>
                </a:cubicBezTo>
                <a:cubicBezTo>
                  <a:pt x="2165567" y="2092786"/>
                  <a:pt x="2183429" y="2117048"/>
                  <a:pt x="2173356" y="2137195"/>
                </a:cubicBezTo>
                <a:cubicBezTo>
                  <a:pt x="2167109" y="2149689"/>
                  <a:pt x="2133600" y="2123943"/>
                  <a:pt x="2133600" y="212394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826567" y="1311967"/>
            <a:ext cx="1092457" cy="1063487"/>
          </a:xfrm>
          <a:custGeom>
            <a:avLst/>
            <a:gdLst>
              <a:gd name="connsiteX0" fmla="*/ 0 w 1456609"/>
              <a:gd name="connsiteY0" fmla="*/ 0 h 1417983"/>
              <a:gd name="connsiteX1" fmla="*/ 66261 w 1456609"/>
              <a:gd name="connsiteY1" fmla="*/ 26504 h 1417983"/>
              <a:gd name="connsiteX2" fmla="*/ 119270 w 1456609"/>
              <a:gd name="connsiteY2" fmla="*/ 53009 h 1417983"/>
              <a:gd name="connsiteX3" fmla="*/ 185530 w 1456609"/>
              <a:gd name="connsiteY3" fmla="*/ 66261 h 1417983"/>
              <a:gd name="connsiteX4" fmla="*/ 225287 w 1456609"/>
              <a:gd name="connsiteY4" fmla="*/ 92765 h 1417983"/>
              <a:gd name="connsiteX5" fmla="*/ 251791 w 1456609"/>
              <a:gd name="connsiteY5" fmla="*/ 119270 h 1417983"/>
              <a:gd name="connsiteX6" fmla="*/ 304800 w 1456609"/>
              <a:gd name="connsiteY6" fmla="*/ 132522 h 1417983"/>
              <a:gd name="connsiteX7" fmla="*/ 384313 w 1456609"/>
              <a:gd name="connsiteY7" fmla="*/ 185530 h 1417983"/>
              <a:gd name="connsiteX8" fmla="*/ 503583 w 1456609"/>
              <a:gd name="connsiteY8" fmla="*/ 251791 h 1417983"/>
              <a:gd name="connsiteX9" fmla="*/ 662609 w 1456609"/>
              <a:gd name="connsiteY9" fmla="*/ 344556 h 1417983"/>
              <a:gd name="connsiteX10" fmla="*/ 728870 w 1456609"/>
              <a:gd name="connsiteY10" fmla="*/ 397565 h 1417983"/>
              <a:gd name="connsiteX11" fmla="*/ 808383 w 1456609"/>
              <a:gd name="connsiteY11" fmla="*/ 450574 h 1417983"/>
              <a:gd name="connsiteX12" fmla="*/ 848139 w 1456609"/>
              <a:gd name="connsiteY12" fmla="*/ 503583 h 1417983"/>
              <a:gd name="connsiteX13" fmla="*/ 874643 w 1456609"/>
              <a:gd name="connsiteY13" fmla="*/ 543339 h 1417983"/>
              <a:gd name="connsiteX14" fmla="*/ 927652 w 1456609"/>
              <a:gd name="connsiteY14" fmla="*/ 596348 h 1417983"/>
              <a:gd name="connsiteX15" fmla="*/ 954156 w 1456609"/>
              <a:gd name="connsiteY15" fmla="*/ 636104 h 1417983"/>
              <a:gd name="connsiteX16" fmla="*/ 1007165 w 1456609"/>
              <a:gd name="connsiteY16" fmla="*/ 662609 h 1417983"/>
              <a:gd name="connsiteX17" fmla="*/ 1086678 w 1456609"/>
              <a:gd name="connsiteY17" fmla="*/ 702365 h 1417983"/>
              <a:gd name="connsiteX18" fmla="*/ 1152939 w 1456609"/>
              <a:gd name="connsiteY18" fmla="*/ 768626 h 1417983"/>
              <a:gd name="connsiteX19" fmla="*/ 1192696 w 1456609"/>
              <a:gd name="connsiteY19" fmla="*/ 848139 h 1417983"/>
              <a:gd name="connsiteX20" fmla="*/ 1311965 w 1456609"/>
              <a:gd name="connsiteY20" fmla="*/ 940904 h 1417983"/>
              <a:gd name="connsiteX21" fmla="*/ 1351722 w 1456609"/>
              <a:gd name="connsiteY21" fmla="*/ 1007165 h 1417983"/>
              <a:gd name="connsiteX22" fmla="*/ 1364974 w 1456609"/>
              <a:gd name="connsiteY22" fmla="*/ 1073426 h 1417983"/>
              <a:gd name="connsiteX23" fmla="*/ 1417983 w 1456609"/>
              <a:gd name="connsiteY23" fmla="*/ 1086678 h 1417983"/>
              <a:gd name="connsiteX24" fmla="*/ 1431235 w 1456609"/>
              <a:gd name="connsiteY24" fmla="*/ 1219200 h 1417983"/>
              <a:gd name="connsiteX25" fmla="*/ 1391478 w 1456609"/>
              <a:gd name="connsiteY25" fmla="*/ 1232452 h 1417983"/>
              <a:gd name="connsiteX26" fmla="*/ 1364974 w 1456609"/>
              <a:gd name="connsiteY26" fmla="*/ 1272209 h 1417983"/>
              <a:gd name="connsiteX27" fmla="*/ 1338470 w 1456609"/>
              <a:gd name="connsiteY27" fmla="*/ 1351722 h 1417983"/>
              <a:gd name="connsiteX28" fmla="*/ 1378226 w 1456609"/>
              <a:gd name="connsiteY28" fmla="*/ 1364974 h 1417983"/>
              <a:gd name="connsiteX29" fmla="*/ 1417983 w 1456609"/>
              <a:gd name="connsiteY29" fmla="*/ 1417983 h 141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56609" h="1417983">
                <a:moveTo>
                  <a:pt x="0" y="0"/>
                </a:moveTo>
                <a:cubicBezTo>
                  <a:pt x="22087" y="8835"/>
                  <a:pt x="44523" y="16843"/>
                  <a:pt x="66261" y="26504"/>
                </a:cubicBezTo>
                <a:cubicBezTo>
                  <a:pt x="84314" y="34527"/>
                  <a:pt x="100528" y="46762"/>
                  <a:pt x="119270" y="53009"/>
                </a:cubicBezTo>
                <a:cubicBezTo>
                  <a:pt x="140638" y="60132"/>
                  <a:pt x="163443" y="61844"/>
                  <a:pt x="185530" y="66261"/>
                </a:cubicBezTo>
                <a:cubicBezTo>
                  <a:pt x="198782" y="75096"/>
                  <a:pt x="212850" y="82815"/>
                  <a:pt x="225287" y="92765"/>
                </a:cubicBezTo>
                <a:cubicBezTo>
                  <a:pt x="235043" y="100570"/>
                  <a:pt x="240616" y="113682"/>
                  <a:pt x="251791" y="119270"/>
                </a:cubicBezTo>
                <a:cubicBezTo>
                  <a:pt x="268082" y="127415"/>
                  <a:pt x="287130" y="128105"/>
                  <a:pt x="304800" y="132522"/>
                </a:cubicBezTo>
                <a:cubicBezTo>
                  <a:pt x="393031" y="220753"/>
                  <a:pt x="298007" y="137583"/>
                  <a:pt x="384313" y="185530"/>
                </a:cubicBezTo>
                <a:cubicBezTo>
                  <a:pt x="521018" y="261477"/>
                  <a:pt x="413623" y="221805"/>
                  <a:pt x="503583" y="251791"/>
                </a:cubicBezTo>
                <a:cubicBezTo>
                  <a:pt x="576346" y="360937"/>
                  <a:pt x="524983" y="327353"/>
                  <a:pt x="662609" y="344556"/>
                </a:cubicBezTo>
                <a:cubicBezTo>
                  <a:pt x="752138" y="374401"/>
                  <a:pt x="655093" y="333011"/>
                  <a:pt x="728870" y="397565"/>
                </a:cubicBezTo>
                <a:cubicBezTo>
                  <a:pt x="752843" y="418541"/>
                  <a:pt x="808383" y="450574"/>
                  <a:pt x="808383" y="450574"/>
                </a:cubicBezTo>
                <a:cubicBezTo>
                  <a:pt x="821635" y="468244"/>
                  <a:pt x="835301" y="485610"/>
                  <a:pt x="848139" y="503583"/>
                </a:cubicBezTo>
                <a:cubicBezTo>
                  <a:pt x="857396" y="516543"/>
                  <a:pt x="864278" y="531246"/>
                  <a:pt x="874643" y="543339"/>
                </a:cubicBezTo>
                <a:cubicBezTo>
                  <a:pt x="890905" y="562312"/>
                  <a:pt x="913791" y="575556"/>
                  <a:pt x="927652" y="596348"/>
                </a:cubicBezTo>
                <a:cubicBezTo>
                  <a:pt x="936487" y="609600"/>
                  <a:pt x="941921" y="625908"/>
                  <a:pt x="954156" y="636104"/>
                </a:cubicBezTo>
                <a:cubicBezTo>
                  <a:pt x="969332" y="648751"/>
                  <a:pt x="990013" y="652808"/>
                  <a:pt x="1007165" y="662609"/>
                </a:cubicBezTo>
                <a:cubicBezTo>
                  <a:pt x="1079094" y="703711"/>
                  <a:pt x="1013790" y="678069"/>
                  <a:pt x="1086678" y="702365"/>
                </a:cubicBezTo>
                <a:cubicBezTo>
                  <a:pt x="1157362" y="808389"/>
                  <a:pt x="1064588" y="680273"/>
                  <a:pt x="1152939" y="768626"/>
                </a:cubicBezTo>
                <a:cubicBezTo>
                  <a:pt x="1252363" y="868051"/>
                  <a:pt x="1117248" y="751135"/>
                  <a:pt x="1192696" y="848139"/>
                </a:cubicBezTo>
                <a:cubicBezTo>
                  <a:pt x="1255270" y="928591"/>
                  <a:pt x="1246643" y="919130"/>
                  <a:pt x="1311965" y="940904"/>
                </a:cubicBezTo>
                <a:cubicBezTo>
                  <a:pt x="1343218" y="972157"/>
                  <a:pt x="1340253" y="961290"/>
                  <a:pt x="1351722" y="1007165"/>
                </a:cubicBezTo>
                <a:cubicBezTo>
                  <a:pt x="1357185" y="1029017"/>
                  <a:pt x="1350554" y="1056122"/>
                  <a:pt x="1364974" y="1073426"/>
                </a:cubicBezTo>
                <a:cubicBezTo>
                  <a:pt x="1376634" y="1087418"/>
                  <a:pt x="1400313" y="1082261"/>
                  <a:pt x="1417983" y="1086678"/>
                </a:cubicBezTo>
                <a:cubicBezTo>
                  <a:pt x="1460482" y="1129179"/>
                  <a:pt x="1472225" y="1126974"/>
                  <a:pt x="1431235" y="1219200"/>
                </a:cubicBezTo>
                <a:cubicBezTo>
                  <a:pt x="1425562" y="1231965"/>
                  <a:pt x="1404730" y="1228035"/>
                  <a:pt x="1391478" y="1232452"/>
                </a:cubicBezTo>
                <a:cubicBezTo>
                  <a:pt x="1382643" y="1245704"/>
                  <a:pt x="1371443" y="1257655"/>
                  <a:pt x="1364974" y="1272209"/>
                </a:cubicBezTo>
                <a:cubicBezTo>
                  <a:pt x="1353627" y="1297739"/>
                  <a:pt x="1338470" y="1351722"/>
                  <a:pt x="1338470" y="1351722"/>
                </a:cubicBezTo>
                <a:cubicBezTo>
                  <a:pt x="1351722" y="1356139"/>
                  <a:pt x="1367495" y="1356031"/>
                  <a:pt x="1378226" y="1364974"/>
                </a:cubicBezTo>
                <a:cubicBezTo>
                  <a:pt x="1395194" y="1379114"/>
                  <a:pt x="1417983" y="1417983"/>
                  <a:pt x="1417983" y="141798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840358" y="695739"/>
            <a:ext cx="469613" cy="1381539"/>
          </a:xfrm>
          <a:custGeom>
            <a:avLst/>
            <a:gdLst>
              <a:gd name="connsiteX0" fmla="*/ 596348 w 626151"/>
              <a:gd name="connsiteY0" fmla="*/ 0 h 1842052"/>
              <a:gd name="connsiteX1" fmla="*/ 609600 w 626151"/>
              <a:gd name="connsiteY1" fmla="*/ 159026 h 1842052"/>
              <a:gd name="connsiteX2" fmla="*/ 569843 w 626151"/>
              <a:gd name="connsiteY2" fmla="*/ 145774 h 1842052"/>
              <a:gd name="connsiteX3" fmla="*/ 583095 w 626151"/>
              <a:gd name="connsiteY3" fmla="*/ 251791 h 1842052"/>
              <a:gd name="connsiteX4" fmla="*/ 609600 w 626151"/>
              <a:gd name="connsiteY4" fmla="*/ 278296 h 1842052"/>
              <a:gd name="connsiteX5" fmla="*/ 622852 w 626151"/>
              <a:gd name="connsiteY5" fmla="*/ 318052 h 1842052"/>
              <a:gd name="connsiteX6" fmla="*/ 596348 w 626151"/>
              <a:gd name="connsiteY6" fmla="*/ 384313 h 1842052"/>
              <a:gd name="connsiteX7" fmla="*/ 503582 w 626151"/>
              <a:gd name="connsiteY7" fmla="*/ 450574 h 1842052"/>
              <a:gd name="connsiteX8" fmla="*/ 463826 w 626151"/>
              <a:gd name="connsiteY8" fmla="*/ 490331 h 1842052"/>
              <a:gd name="connsiteX9" fmla="*/ 437321 w 626151"/>
              <a:gd name="connsiteY9" fmla="*/ 530087 h 1842052"/>
              <a:gd name="connsiteX10" fmla="*/ 384313 w 626151"/>
              <a:gd name="connsiteY10" fmla="*/ 556591 h 1842052"/>
              <a:gd name="connsiteX11" fmla="*/ 106017 w 626151"/>
              <a:gd name="connsiteY11" fmla="*/ 596348 h 1842052"/>
              <a:gd name="connsiteX12" fmla="*/ 53008 w 626151"/>
              <a:gd name="connsiteY12" fmla="*/ 622852 h 1842052"/>
              <a:gd name="connsiteX13" fmla="*/ 132521 w 626151"/>
              <a:gd name="connsiteY13" fmla="*/ 662609 h 1842052"/>
              <a:gd name="connsiteX14" fmla="*/ 106017 w 626151"/>
              <a:gd name="connsiteY14" fmla="*/ 702365 h 1842052"/>
              <a:gd name="connsiteX15" fmla="*/ 79513 w 626151"/>
              <a:gd name="connsiteY15" fmla="*/ 728870 h 1842052"/>
              <a:gd name="connsiteX16" fmla="*/ 159026 w 626151"/>
              <a:gd name="connsiteY16" fmla="*/ 834887 h 1842052"/>
              <a:gd name="connsiteX17" fmla="*/ 185530 w 626151"/>
              <a:gd name="connsiteY17" fmla="*/ 874644 h 1842052"/>
              <a:gd name="connsiteX18" fmla="*/ 225287 w 626151"/>
              <a:gd name="connsiteY18" fmla="*/ 914400 h 1842052"/>
              <a:gd name="connsiteX19" fmla="*/ 278295 w 626151"/>
              <a:gd name="connsiteY19" fmla="*/ 927652 h 1842052"/>
              <a:gd name="connsiteX20" fmla="*/ 318052 w 626151"/>
              <a:gd name="connsiteY20" fmla="*/ 940905 h 1842052"/>
              <a:gd name="connsiteX21" fmla="*/ 357808 w 626151"/>
              <a:gd name="connsiteY21" fmla="*/ 1073426 h 1842052"/>
              <a:gd name="connsiteX22" fmla="*/ 384313 w 626151"/>
              <a:gd name="connsiteY22" fmla="*/ 1113183 h 1842052"/>
              <a:gd name="connsiteX23" fmla="*/ 357808 w 626151"/>
              <a:gd name="connsiteY23" fmla="*/ 1139687 h 1842052"/>
              <a:gd name="connsiteX24" fmla="*/ 291548 w 626151"/>
              <a:gd name="connsiteY24" fmla="*/ 1152939 h 1842052"/>
              <a:gd name="connsiteX25" fmla="*/ 278295 w 626151"/>
              <a:gd name="connsiteY25" fmla="*/ 1205948 h 1842052"/>
              <a:gd name="connsiteX26" fmla="*/ 212034 w 626151"/>
              <a:gd name="connsiteY26" fmla="*/ 1285461 h 1842052"/>
              <a:gd name="connsiteX27" fmla="*/ 185530 w 626151"/>
              <a:gd name="connsiteY27" fmla="*/ 1364974 h 1842052"/>
              <a:gd name="connsiteX28" fmla="*/ 172278 w 626151"/>
              <a:gd name="connsiteY28" fmla="*/ 1404731 h 1842052"/>
              <a:gd name="connsiteX29" fmla="*/ 145774 w 626151"/>
              <a:gd name="connsiteY29" fmla="*/ 1444487 h 1842052"/>
              <a:gd name="connsiteX30" fmla="*/ 132521 w 626151"/>
              <a:gd name="connsiteY30" fmla="*/ 1484244 h 1842052"/>
              <a:gd name="connsiteX31" fmla="*/ 92765 w 626151"/>
              <a:gd name="connsiteY31" fmla="*/ 1537252 h 1842052"/>
              <a:gd name="connsiteX32" fmla="*/ 66261 w 626151"/>
              <a:gd name="connsiteY32" fmla="*/ 1669774 h 1842052"/>
              <a:gd name="connsiteX33" fmla="*/ 0 w 626151"/>
              <a:gd name="connsiteY33" fmla="*/ 1722783 h 1842052"/>
              <a:gd name="connsiteX34" fmla="*/ 13252 w 626151"/>
              <a:gd name="connsiteY34" fmla="*/ 1828800 h 1842052"/>
              <a:gd name="connsiteX35" fmla="*/ 53008 w 626151"/>
              <a:gd name="connsiteY35" fmla="*/ 1842052 h 184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151" h="1842052">
                <a:moveTo>
                  <a:pt x="596348" y="0"/>
                </a:moveTo>
                <a:cubicBezTo>
                  <a:pt x="610612" y="42791"/>
                  <a:pt x="647389" y="111789"/>
                  <a:pt x="609600" y="159026"/>
                </a:cubicBezTo>
                <a:cubicBezTo>
                  <a:pt x="600874" y="169934"/>
                  <a:pt x="583095" y="150191"/>
                  <a:pt x="569843" y="145774"/>
                </a:cubicBezTo>
                <a:cubicBezTo>
                  <a:pt x="574260" y="181113"/>
                  <a:pt x="572861" y="217679"/>
                  <a:pt x="583095" y="251791"/>
                </a:cubicBezTo>
                <a:cubicBezTo>
                  <a:pt x="586685" y="263759"/>
                  <a:pt x="603172" y="267582"/>
                  <a:pt x="609600" y="278296"/>
                </a:cubicBezTo>
                <a:cubicBezTo>
                  <a:pt x="616787" y="290274"/>
                  <a:pt x="618435" y="304800"/>
                  <a:pt x="622852" y="318052"/>
                </a:cubicBezTo>
                <a:cubicBezTo>
                  <a:pt x="614017" y="340139"/>
                  <a:pt x="608150" y="363659"/>
                  <a:pt x="596348" y="384313"/>
                </a:cubicBezTo>
                <a:cubicBezTo>
                  <a:pt x="579567" y="413679"/>
                  <a:pt x="522964" y="436038"/>
                  <a:pt x="503582" y="450574"/>
                </a:cubicBezTo>
                <a:cubicBezTo>
                  <a:pt x="488589" y="461819"/>
                  <a:pt x="475824" y="475933"/>
                  <a:pt x="463826" y="490331"/>
                </a:cubicBezTo>
                <a:cubicBezTo>
                  <a:pt x="453630" y="502567"/>
                  <a:pt x="449557" y="519891"/>
                  <a:pt x="437321" y="530087"/>
                </a:cubicBezTo>
                <a:cubicBezTo>
                  <a:pt x="422145" y="542734"/>
                  <a:pt x="402655" y="549254"/>
                  <a:pt x="384313" y="556591"/>
                </a:cubicBezTo>
                <a:cubicBezTo>
                  <a:pt x="270300" y="602197"/>
                  <a:pt x="264931" y="585754"/>
                  <a:pt x="106017" y="596348"/>
                </a:cubicBezTo>
                <a:cubicBezTo>
                  <a:pt x="97862" y="593630"/>
                  <a:pt x="25825" y="554893"/>
                  <a:pt x="53008" y="622852"/>
                </a:cubicBezTo>
                <a:cubicBezTo>
                  <a:pt x="60913" y="642614"/>
                  <a:pt x="115784" y="657030"/>
                  <a:pt x="132521" y="662609"/>
                </a:cubicBezTo>
                <a:cubicBezTo>
                  <a:pt x="123686" y="675861"/>
                  <a:pt x="115966" y="689928"/>
                  <a:pt x="106017" y="702365"/>
                </a:cubicBezTo>
                <a:cubicBezTo>
                  <a:pt x="98212" y="712121"/>
                  <a:pt x="76483" y="716749"/>
                  <a:pt x="79513" y="728870"/>
                </a:cubicBezTo>
                <a:cubicBezTo>
                  <a:pt x="96327" y="796128"/>
                  <a:pt x="126911" y="794744"/>
                  <a:pt x="159026" y="834887"/>
                </a:cubicBezTo>
                <a:cubicBezTo>
                  <a:pt x="168976" y="847324"/>
                  <a:pt x="175334" y="862408"/>
                  <a:pt x="185530" y="874644"/>
                </a:cubicBezTo>
                <a:cubicBezTo>
                  <a:pt x="197528" y="889042"/>
                  <a:pt x="209015" y="905102"/>
                  <a:pt x="225287" y="914400"/>
                </a:cubicBezTo>
                <a:cubicBezTo>
                  <a:pt x="241100" y="923436"/>
                  <a:pt x="260783" y="922648"/>
                  <a:pt x="278295" y="927652"/>
                </a:cubicBezTo>
                <a:cubicBezTo>
                  <a:pt x="291727" y="931490"/>
                  <a:pt x="304800" y="936487"/>
                  <a:pt x="318052" y="940905"/>
                </a:cubicBezTo>
                <a:cubicBezTo>
                  <a:pt x="377694" y="1030369"/>
                  <a:pt x="311293" y="918379"/>
                  <a:pt x="357808" y="1073426"/>
                </a:cubicBezTo>
                <a:cubicBezTo>
                  <a:pt x="362385" y="1088682"/>
                  <a:pt x="375478" y="1099931"/>
                  <a:pt x="384313" y="1113183"/>
                </a:cubicBezTo>
                <a:cubicBezTo>
                  <a:pt x="375478" y="1122018"/>
                  <a:pt x="369292" y="1134765"/>
                  <a:pt x="357808" y="1139687"/>
                </a:cubicBezTo>
                <a:cubicBezTo>
                  <a:pt x="337105" y="1148560"/>
                  <a:pt x="308851" y="1138519"/>
                  <a:pt x="291548" y="1152939"/>
                </a:cubicBezTo>
                <a:cubicBezTo>
                  <a:pt x="277556" y="1164599"/>
                  <a:pt x="285470" y="1189207"/>
                  <a:pt x="278295" y="1205948"/>
                </a:cubicBezTo>
                <a:cubicBezTo>
                  <a:pt x="264456" y="1238239"/>
                  <a:pt x="235918" y="1261578"/>
                  <a:pt x="212034" y="1285461"/>
                </a:cubicBezTo>
                <a:lnTo>
                  <a:pt x="185530" y="1364974"/>
                </a:lnTo>
                <a:cubicBezTo>
                  <a:pt x="181113" y="1378226"/>
                  <a:pt x="180027" y="1393108"/>
                  <a:pt x="172278" y="1404731"/>
                </a:cubicBezTo>
                <a:cubicBezTo>
                  <a:pt x="163443" y="1417983"/>
                  <a:pt x="152897" y="1430242"/>
                  <a:pt x="145774" y="1444487"/>
                </a:cubicBezTo>
                <a:cubicBezTo>
                  <a:pt x="139527" y="1456981"/>
                  <a:pt x="139452" y="1472115"/>
                  <a:pt x="132521" y="1484244"/>
                </a:cubicBezTo>
                <a:cubicBezTo>
                  <a:pt x="121563" y="1503421"/>
                  <a:pt x="106017" y="1519583"/>
                  <a:pt x="92765" y="1537252"/>
                </a:cubicBezTo>
                <a:cubicBezTo>
                  <a:pt x="91101" y="1547234"/>
                  <a:pt x="76145" y="1650006"/>
                  <a:pt x="66261" y="1669774"/>
                </a:cubicBezTo>
                <a:cubicBezTo>
                  <a:pt x="56821" y="1688655"/>
                  <a:pt x="14042" y="1713421"/>
                  <a:pt x="0" y="1722783"/>
                </a:cubicBezTo>
                <a:cubicBezTo>
                  <a:pt x="4417" y="1758122"/>
                  <a:pt x="-1212" y="1796255"/>
                  <a:pt x="13252" y="1828800"/>
                </a:cubicBezTo>
                <a:cubicBezTo>
                  <a:pt x="18925" y="1841565"/>
                  <a:pt x="53008" y="1842052"/>
                  <a:pt x="53008" y="18420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73219" y="904462"/>
            <a:ext cx="193835" cy="765313"/>
          </a:xfrm>
          <a:custGeom>
            <a:avLst/>
            <a:gdLst>
              <a:gd name="connsiteX0" fmla="*/ 0 w 258447"/>
              <a:gd name="connsiteY0" fmla="*/ 0 h 1020417"/>
              <a:gd name="connsiteX1" fmla="*/ 119269 w 258447"/>
              <a:gd name="connsiteY1" fmla="*/ 79513 h 1020417"/>
              <a:gd name="connsiteX2" fmla="*/ 185530 w 258447"/>
              <a:gd name="connsiteY2" fmla="*/ 132522 h 1020417"/>
              <a:gd name="connsiteX3" fmla="*/ 225286 w 258447"/>
              <a:gd name="connsiteY3" fmla="*/ 159026 h 1020417"/>
              <a:gd name="connsiteX4" fmla="*/ 225286 w 258447"/>
              <a:gd name="connsiteY4" fmla="*/ 477078 h 1020417"/>
              <a:gd name="connsiteX5" fmla="*/ 145773 w 258447"/>
              <a:gd name="connsiteY5" fmla="*/ 530087 h 1020417"/>
              <a:gd name="connsiteX6" fmla="*/ 106017 w 258447"/>
              <a:gd name="connsiteY6" fmla="*/ 609600 h 1020417"/>
              <a:gd name="connsiteX7" fmla="*/ 66260 w 258447"/>
              <a:gd name="connsiteY7" fmla="*/ 636104 h 1020417"/>
              <a:gd name="connsiteX8" fmla="*/ 66260 w 258447"/>
              <a:gd name="connsiteY8" fmla="*/ 848139 h 1020417"/>
              <a:gd name="connsiteX9" fmla="*/ 92765 w 258447"/>
              <a:gd name="connsiteY9" fmla="*/ 874643 h 1020417"/>
              <a:gd name="connsiteX10" fmla="*/ 106017 w 258447"/>
              <a:gd name="connsiteY10" fmla="*/ 1020417 h 102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447" h="1020417">
                <a:moveTo>
                  <a:pt x="0" y="0"/>
                </a:moveTo>
                <a:cubicBezTo>
                  <a:pt x="44432" y="111081"/>
                  <a:pt x="-5353" y="42127"/>
                  <a:pt x="119269" y="79513"/>
                </a:cubicBezTo>
                <a:cubicBezTo>
                  <a:pt x="151904" y="89303"/>
                  <a:pt x="161506" y="113303"/>
                  <a:pt x="185530" y="132522"/>
                </a:cubicBezTo>
                <a:cubicBezTo>
                  <a:pt x="197967" y="142472"/>
                  <a:pt x="212034" y="150191"/>
                  <a:pt x="225286" y="159026"/>
                </a:cubicBezTo>
                <a:cubicBezTo>
                  <a:pt x="262357" y="270232"/>
                  <a:pt x="276114" y="295551"/>
                  <a:pt x="225286" y="477078"/>
                </a:cubicBezTo>
                <a:cubicBezTo>
                  <a:pt x="216697" y="507753"/>
                  <a:pt x="145773" y="530087"/>
                  <a:pt x="145773" y="530087"/>
                </a:cubicBezTo>
                <a:cubicBezTo>
                  <a:pt x="134995" y="562421"/>
                  <a:pt x="131706" y="583911"/>
                  <a:pt x="106017" y="609600"/>
                </a:cubicBezTo>
                <a:cubicBezTo>
                  <a:pt x="94755" y="620862"/>
                  <a:pt x="79512" y="627269"/>
                  <a:pt x="66260" y="636104"/>
                </a:cubicBezTo>
                <a:cubicBezTo>
                  <a:pt x="44385" y="723606"/>
                  <a:pt x="39002" y="720937"/>
                  <a:pt x="66260" y="848139"/>
                </a:cubicBezTo>
                <a:cubicBezTo>
                  <a:pt x="68878" y="860356"/>
                  <a:pt x="83930" y="865808"/>
                  <a:pt x="92765" y="874643"/>
                </a:cubicBezTo>
                <a:lnTo>
                  <a:pt x="106017" y="1020417"/>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5029201" y="2723092"/>
            <a:ext cx="1610139" cy="1103614"/>
          </a:xfrm>
          <a:custGeom>
            <a:avLst/>
            <a:gdLst>
              <a:gd name="connsiteX0" fmla="*/ 0 w 2146852"/>
              <a:gd name="connsiteY0" fmla="*/ 53316 h 1471485"/>
              <a:gd name="connsiteX1" fmla="*/ 66261 w 2146852"/>
              <a:gd name="connsiteY1" fmla="*/ 26812 h 1471485"/>
              <a:gd name="connsiteX2" fmla="*/ 106017 w 2146852"/>
              <a:gd name="connsiteY2" fmla="*/ 308 h 1471485"/>
              <a:gd name="connsiteX3" fmla="*/ 145774 w 2146852"/>
              <a:gd name="connsiteY3" fmla="*/ 13560 h 1471485"/>
              <a:gd name="connsiteX4" fmla="*/ 225287 w 2146852"/>
              <a:gd name="connsiteY4" fmla="*/ 146082 h 1471485"/>
              <a:gd name="connsiteX5" fmla="*/ 251791 w 2146852"/>
              <a:gd name="connsiteY5" fmla="*/ 185838 h 1471485"/>
              <a:gd name="connsiteX6" fmla="*/ 424070 w 2146852"/>
              <a:gd name="connsiteY6" fmla="*/ 172586 h 1471485"/>
              <a:gd name="connsiteX7" fmla="*/ 583096 w 2146852"/>
              <a:gd name="connsiteY7" fmla="*/ 199090 h 1471485"/>
              <a:gd name="connsiteX8" fmla="*/ 636104 w 2146852"/>
              <a:gd name="connsiteY8" fmla="*/ 212342 h 1471485"/>
              <a:gd name="connsiteX9" fmla="*/ 728870 w 2146852"/>
              <a:gd name="connsiteY9" fmla="*/ 252099 h 1471485"/>
              <a:gd name="connsiteX10" fmla="*/ 848139 w 2146852"/>
              <a:gd name="connsiteY10" fmla="*/ 291855 h 1471485"/>
              <a:gd name="connsiteX11" fmla="*/ 874643 w 2146852"/>
              <a:gd name="connsiteY11" fmla="*/ 318360 h 1471485"/>
              <a:gd name="connsiteX12" fmla="*/ 914400 w 2146852"/>
              <a:gd name="connsiteY12" fmla="*/ 331612 h 1471485"/>
              <a:gd name="connsiteX13" fmla="*/ 940904 w 2146852"/>
              <a:gd name="connsiteY13" fmla="*/ 371369 h 1471485"/>
              <a:gd name="connsiteX14" fmla="*/ 954157 w 2146852"/>
              <a:gd name="connsiteY14" fmla="*/ 517142 h 1471485"/>
              <a:gd name="connsiteX15" fmla="*/ 980661 w 2146852"/>
              <a:gd name="connsiteY15" fmla="*/ 543647 h 1471485"/>
              <a:gd name="connsiteX16" fmla="*/ 1007165 w 2146852"/>
              <a:gd name="connsiteY16" fmla="*/ 649664 h 1471485"/>
              <a:gd name="connsiteX17" fmla="*/ 1033670 w 2146852"/>
              <a:gd name="connsiteY17" fmla="*/ 689421 h 1471485"/>
              <a:gd name="connsiteX18" fmla="*/ 1060174 w 2146852"/>
              <a:gd name="connsiteY18" fmla="*/ 742429 h 1471485"/>
              <a:gd name="connsiteX19" fmla="*/ 1113183 w 2146852"/>
              <a:gd name="connsiteY19" fmla="*/ 795438 h 1471485"/>
              <a:gd name="connsiteX20" fmla="*/ 1126435 w 2146852"/>
              <a:gd name="connsiteY20" fmla="*/ 848447 h 1471485"/>
              <a:gd name="connsiteX21" fmla="*/ 1166191 w 2146852"/>
              <a:gd name="connsiteY21" fmla="*/ 874951 h 1471485"/>
              <a:gd name="connsiteX22" fmla="*/ 1232452 w 2146852"/>
              <a:gd name="connsiteY22" fmla="*/ 914708 h 1471485"/>
              <a:gd name="connsiteX23" fmla="*/ 1258957 w 2146852"/>
              <a:gd name="connsiteY23" fmla="*/ 941212 h 1471485"/>
              <a:gd name="connsiteX24" fmla="*/ 1285461 w 2146852"/>
              <a:gd name="connsiteY24" fmla="*/ 980969 h 1471485"/>
              <a:gd name="connsiteX25" fmla="*/ 1325217 w 2146852"/>
              <a:gd name="connsiteY25" fmla="*/ 994221 h 1471485"/>
              <a:gd name="connsiteX26" fmla="*/ 1417983 w 2146852"/>
              <a:gd name="connsiteY26" fmla="*/ 1007473 h 1471485"/>
              <a:gd name="connsiteX27" fmla="*/ 1444487 w 2146852"/>
              <a:gd name="connsiteY27" fmla="*/ 1047229 h 1471485"/>
              <a:gd name="connsiteX28" fmla="*/ 1457739 w 2146852"/>
              <a:gd name="connsiteY28" fmla="*/ 1100238 h 1471485"/>
              <a:gd name="connsiteX29" fmla="*/ 1537252 w 2146852"/>
              <a:gd name="connsiteY29" fmla="*/ 1179751 h 1471485"/>
              <a:gd name="connsiteX30" fmla="*/ 1577009 w 2146852"/>
              <a:gd name="connsiteY30" fmla="*/ 1272516 h 1471485"/>
              <a:gd name="connsiteX31" fmla="*/ 1603513 w 2146852"/>
              <a:gd name="connsiteY31" fmla="*/ 1299021 h 1471485"/>
              <a:gd name="connsiteX32" fmla="*/ 1616765 w 2146852"/>
              <a:gd name="connsiteY32" fmla="*/ 1338777 h 1471485"/>
              <a:gd name="connsiteX33" fmla="*/ 1669774 w 2146852"/>
              <a:gd name="connsiteY33" fmla="*/ 1312273 h 1471485"/>
              <a:gd name="connsiteX34" fmla="*/ 1709530 w 2146852"/>
              <a:gd name="connsiteY34" fmla="*/ 1325525 h 1471485"/>
              <a:gd name="connsiteX35" fmla="*/ 1828800 w 2146852"/>
              <a:gd name="connsiteY35" fmla="*/ 1352029 h 1471485"/>
              <a:gd name="connsiteX36" fmla="*/ 2001078 w 2146852"/>
              <a:gd name="connsiteY36" fmla="*/ 1418290 h 1471485"/>
              <a:gd name="connsiteX37" fmla="*/ 2027583 w 2146852"/>
              <a:gd name="connsiteY37" fmla="*/ 1444795 h 1471485"/>
              <a:gd name="connsiteX38" fmla="*/ 2080591 w 2146852"/>
              <a:gd name="connsiteY38" fmla="*/ 1458047 h 1471485"/>
              <a:gd name="connsiteX39" fmla="*/ 2146852 w 2146852"/>
              <a:gd name="connsiteY39" fmla="*/ 1471299 h 14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46852" h="1471485">
                <a:moveTo>
                  <a:pt x="0" y="53316"/>
                </a:moveTo>
                <a:cubicBezTo>
                  <a:pt x="22087" y="44481"/>
                  <a:pt x="44984" y="37450"/>
                  <a:pt x="66261" y="26812"/>
                </a:cubicBezTo>
                <a:cubicBezTo>
                  <a:pt x="80506" y="19689"/>
                  <a:pt x="90307" y="2926"/>
                  <a:pt x="106017" y="308"/>
                </a:cubicBezTo>
                <a:cubicBezTo>
                  <a:pt x="119796" y="-1988"/>
                  <a:pt x="132522" y="9143"/>
                  <a:pt x="145774" y="13560"/>
                </a:cubicBezTo>
                <a:cubicBezTo>
                  <a:pt x="186524" y="95061"/>
                  <a:pt x="161319" y="50131"/>
                  <a:pt x="225287" y="146082"/>
                </a:cubicBezTo>
                <a:lnTo>
                  <a:pt x="251791" y="185838"/>
                </a:lnTo>
                <a:cubicBezTo>
                  <a:pt x="309217" y="181421"/>
                  <a:pt x="366474" y="172586"/>
                  <a:pt x="424070" y="172586"/>
                </a:cubicBezTo>
                <a:cubicBezTo>
                  <a:pt x="542522" y="172586"/>
                  <a:pt x="510524" y="178355"/>
                  <a:pt x="583096" y="199090"/>
                </a:cubicBezTo>
                <a:cubicBezTo>
                  <a:pt x="600608" y="204093"/>
                  <a:pt x="618592" y="207338"/>
                  <a:pt x="636104" y="212342"/>
                </a:cubicBezTo>
                <a:cubicBezTo>
                  <a:pt x="720470" y="236447"/>
                  <a:pt x="626784" y="212836"/>
                  <a:pt x="728870" y="252099"/>
                </a:cubicBezTo>
                <a:cubicBezTo>
                  <a:pt x="767984" y="267143"/>
                  <a:pt x="848139" y="291855"/>
                  <a:pt x="848139" y="291855"/>
                </a:cubicBezTo>
                <a:cubicBezTo>
                  <a:pt x="856974" y="300690"/>
                  <a:pt x="863929" y="311932"/>
                  <a:pt x="874643" y="318360"/>
                </a:cubicBezTo>
                <a:cubicBezTo>
                  <a:pt x="886621" y="325547"/>
                  <a:pt x="903492" y="322886"/>
                  <a:pt x="914400" y="331612"/>
                </a:cubicBezTo>
                <a:cubicBezTo>
                  <a:pt x="926837" y="341562"/>
                  <a:pt x="932069" y="358117"/>
                  <a:pt x="940904" y="371369"/>
                </a:cubicBezTo>
                <a:cubicBezTo>
                  <a:pt x="945322" y="419960"/>
                  <a:pt x="943186" y="469600"/>
                  <a:pt x="954157" y="517142"/>
                </a:cubicBezTo>
                <a:cubicBezTo>
                  <a:pt x="956967" y="529316"/>
                  <a:pt x="974233" y="532933"/>
                  <a:pt x="980661" y="543647"/>
                </a:cubicBezTo>
                <a:cubicBezTo>
                  <a:pt x="997011" y="570898"/>
                  <a:pt x="997663" y="624326"/>
                  <a:pt x="1007165" y="649664"/>
                </a:cubicBezTo>
                <a:cubicBezTo>
                  <a:pt x="1012758" y="664577"/>
                  <a:pt x="1025768" y="675592"/>
                  <a:pt x="1033670" y="689421"/>
                </a:cubicBezTo>
                <a:cubicBezTo>
                  <a:pt x="1043471" y="706573"/>
                  <a:pt x="1048321" y="726625"/>
                  <a:pt x="1060174" y="742429"/>
                </a:cubicBezTo>
                <a:cubicBezTo>
                  <a:pt x="1075167" y="762420"/>
                  <a:pt x="1113183" y="795438"/>
                  <a:pt x="1113183" y="795438"/>
                </a:cubicBezTo>
                <a:cubicBezTo>
                  <a:pt x="1117600" y="813108"/>
                  <a:pt x="1116332" y="833292"/>
                  <a:pt x="1126435" y="848447"/>
                </a:cubicBezTo>
                <a:cubicBezTo>
                  <a:pt x="1135270" y="861699"/>
                  <a:pt x="1153754" y="865002"/>
                  <a:pt x="1166191" y="874951"/>
                </a:cubicBezTo>
                <a:cubicBezTo>
                  <a:pt x="1218166" y="916530"/>
                  <a:pt x="1163411" y="891693"/>
                  <a:pt x="1232452" y="914708"/>
                </a:cubicBezTo>
                <a:cubicBezTo>
                  <a:pt x="1241287" y="923543"/>
                  <a:pt x="1251152" y="931456"/>
                  <a:pt x="1258957" y="941212"/>
                </a:cubicBezTo>
                <a:cubicBezTo>
                  <a:pt x="1268907" y="953649"/>
                  <a:pt x="1273024" y="971019"/>
                  <a:pt x="1285461" y="980969"/>
                </a:cubicBezTo>
                <a:cubicBezTo>
                  <a:pt x="1296369" y="989695"/>
                  <a:pt x="1311965" y="989804"/>
                  <a:pt x="1325217" y="994221"/>
                </a:cubicBezTo>
                <a:cubicBezTo>
                  <a:pt x="1436913" y="956988"/>
                  <a:pt x="1386430" y="944367"/>
                  <a:pt x="1417983" y="1007473"/>
                </a:cubicBezTo>
                <a:cubicBezTo>
                  <a:pt x="1425106" y="1021718"/>
                  <a:pt x="1435652" y="1033977"/>
                  <a:pt x="1444487" y="1047229"/>
                </a:cubicBezTo>
                <a:cubicBezTo>
                  <a:pt x="1448904" y="1064899"/>
                  <a:pt x="1447294" y="1085317"/>
                  <a:pt x="1457739" y="1100238"/>
                </a:cubicBezTo>
                <a:cubicBezTo>
                  <a:pt x="1479234" y="1130945"/>
                  <a:pt x="1537252" y="1179751"/>
                  <a:pt x="1537252" y="1179751"/>
                </a:cubicBezTo>
                <a:cubicBezTo>
                  <a:pt x="1549032" y="1215093"/>
                  <a:pt x="1555172" y="1239761"/>
                  <a:pt x="1577009" y="1272516"/>
                </a:cubicBezTo>
                <a:cubicBezTo>
                  <a:pt x="1583940" y="1282912"/>
                  <a:pt x="1594678" y="1290186"/>
                  <a:pt x="1603513" y="1299021"/>
                </a:cubicBezTo>
                <a:cubicBezTo>
                  <a:pt x="1607930" y="1312273"/>
                  <a:pt x="1603067" y="1336038"/>
                  <a:pt x="1616765" y="1338777"/>
                </a:cubicBezTo>
                <a:cubicBezTo>
                  <a:pt x="1636137" y="1342651"/>
                  <a:pt x="1650217" y="1315067"/>
                  <a:pt x="1669774" y="1312273"/>
                </a:cubicBezTo>
                <a:cubicBezTo>
                  <a:pt x="1683602" y="1310298"/>
                  <a:pt x="1695894" y="1322495"/>
                  <a:pt x="1709530" y="1325525"/>
                </a:cubicBezTo>
                <a:cubicBezTo>
                  <a:pt x="1849471" y="1356623"/>
                  <a:pt x="1739300" y="1322196"/>
                  <a:pt x="1828800" y="1352029"/>
                </a:cubicBezTo>
                <a:cubicBezTo>
                  <a:pt x="1934303" y="1422364"/>
                  <a:pt x="1876779" y="1400533"/>
                  <a:pt x="2001078" y="1418290"/>
                </a:cubicBezTo>
                <a:cubicBezTo>
                  <a:pt x="2009913" y="1427125"/>
                  <a:pt x="2016408" y="1439207"/>
                  <a:pt x="2027583" y="1444795"/>
                </a:cubicBezTo>
                <a:cubicBezTo>
                  <a:pt x="2043873" y="1452940"/>
                  <a:pt x="2063079" y="1453044"/>
                  <a:pt x="2080591" y="1458047"/>
                </a:cubicBezTo>
                <a:cubicBezTo>
                  <a:pt x="2136752" y="1474093"/>
                  <a:pt x="2101305" y="1471299"/>
                  <a:pt x="2146852" y="1471299"/>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208106" y="2852531"/>
            <a:ext cx="854765" cy="1371600"/>
          </a:xfrm>
          <a:custGeom>
            <a:avLst/>
            <a:gdLst>
              <a:gd name="connsiteX0" fmla="*/ 0 w 1139687"/>
              <a:gd name="connsiteY0" fmla="*/ 0 h 1828800"/>
              <a:gd name="connsiteX1" fmla="*/ 53009 w 1139687"/>
              <a:gd name="connsiteY1" fmla="*/ 66261 h 1828800"/>
              <a:gd name="connsiteX2" fmla="*/ 119270 w 1139687"/>
              <a:gd name="connsiteY2" fmla="*/ 132522 h 1828800"/>
              <a:gd name="connsiteX3" fmla="*/ 132522 w 1139687"/>
              <a:gd name="connsiteY3" fmla="*/ 172278 h 1828800"/>
              <a:gd name="connsiteX4" fmla="*/ 185531 w 1139687"/>
              <a:gd name="connsiteY4" fmla="*/ 251791 h 1828800"/>
              <a:gd name="connsiteX5" fmla="*/ 198783 w 1139687"/>
              <a:gd name="connsiteY5" fmla="*/ 331304 h 1828800"/>
              <a:gd name="connsiteX6" fmla="*/ 251791 w 1139687"/>
              <a:gd name="connsiteY6" fmla="*/ 344556 h 1828800"/>
              <a:gd name="connsiteX7" fmla="*/ 331304 w 1139687"/>
              <a:gd name="connsiteY7" fmla="*/ 384313 h 1828800"/>
              <a:gd name="connsiteX8" fmla="*/ 344557 w 1139687"/>
              <a:gd name="connsiteY8" fmla="*/ 437322 h 1828800"/>
              <a:gd name="connsiteX9" fmla="*/ 410818 w 1139687"/>
              <a:gd name="connsiteY9" fmla="*/ 596348 h 1828800"/>
              <a:gd name="connsiteX10" fmla="*/ 450574 w 1139687"/>
              <a:gd name="connsiteY10" fmla="*/ 609600 h 1828800"/>
              <a:gd name="connsiteX11" fmla="*/ 556591 w 1139687"/>
              <a:gd name="connsiteY11" fmla="*/ 742122 h 1828800"/>
              <a:gd name="connsiteX12" fmla="*/ 596348 w 1139687"/>
              <a:gd name="connsiteY12" fmla="*/ 781878 h 1828800"/>
              <a:gd name="connsiteX13" fmla="*/ 649357 w 1139687"/>
              <a:gd name="connsiteY13" fmla="*/ 795130 h 1828800"/>
              <a:gd name="connsiteX14" fmla="*/ 728870 w 1139687"/>
              <a:gd name="connsiteY14" fmla="*/ 1086678 h 1828800"/>
              <a:gd name="connsiteX15" fmla="*/ 808383 w 1139687"/>
              <a:gd name="connsiteY15" fmla="*/ 1152939 h 1828800"/>
              <a:gd name="connsiteX16" fmla="*/ 848139 w 1139687"/>
              <a:gd name="connsiteY16" fmla="*/ 1179443 h 1828800"/>
              <a:gd name="connsiteX17" fmla="*/ 887896 w 1139687"/>
              <a:gd name="connsiteY17" fmla="*/ 1219200 h 1828800"/>
              <a:gd name="connsiteX18" fmla="*/ 940904 w 1139687"/>
              <a:gd name="connsiteY18" fmla="*/ 1285461 h 1828800"/>
              <a:gd name="connsiteX19" fmla="*/ 1060174 w 1139687"/>
              <a:gd name="connsiteY19" fmla="*/ 1311965 h 1828800"/>
              <a:gd name="connsiteX20" fmla="*/ 1113183 w 1139687"/>
              <a:gd name="connsiteY20" fmla="*/ 1378226 h 1828800"/>
              <a:gd name="connsiteX21" fmla="*/ 1139687 w 1139687"/>
              <a:gd name="connsiteY21" fmla="*/ 1417983 h 1828800"/>
              <a:gd name="connsiteX22" fmla="*/ 1126435 w 1139687"/>
              <a:gd name="connsiteY22" fmla="*/ 1590261 h 1828800"/>
              <a:gd name="connsiteX23" fmla="*/ 1086678 w 1139687"/>
              <a:gd name="connsiteY23" fmla="*/ 1616765 h 1828800"/>
              <a:gd name="connsiteX24" fmla="*/ 1020418 w 1139687"/>
              <a:gd name="connsiteY24" fmla="*/ 1683026 h 1828800"/>
              <a:gd name="connsiteX25" fmla="*/ 993913 w 1139687"/>
              <a:gd name="connsiteY2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9687" h="1828800">
                <a:moveTo>
                  <a:pt x="0" y="0"/>
                </a:moveTo>
                <a:cubicBezTo>
                  <a:pt x="17670" y="22087"/>
                  <a:pt x="34087" y="45237"/>
                  <a:pt x="53009" y="66261"/>
                </a:cubicBezTo>
                <a:cubicBezTo>
                  <a:pt x="73905" y="89478"/>
                  <a:pt x="119270" y="132522"/>
                  <a:pt x="119270" y="132522"/>
                </a:cubicBezTo>
                <a:cubicBezTo>
                  <a:pt x="123687" y="145774"/>
                  <a:pt x="124774" y="160655"/>
                  <a:pt x="132522" y="172278"/>
                </a:cubicBezTo>
                <a:cubicBezTo>
                  <a:pt x="198702" y="271550"/>
                  <a:pt x="154018" y="157258"/>
                  <a:pt x="185531" y="251791"/>
                </a:cubicBezTo>
                <a:cubicBezTo>
                  <a:pt x="189948" y="278295"/>
                  <a:pt x="183165" y="309439"/>
                  <a:pt x="198783" y="331304"/>
                </a:cubicBezTo>
                <a:cubicBezTo>
                  <a:pt x="209369" y="346125"/>
                  <a:pt x="234279" y="339552"/>
                  <a:pt x="251791" y="344556"/>
                </a:cubicBezTo>
                <a:cubicBezTo>
                  <a:pt x="299798" y="358273"/>
                  <a:pt x="287746" y="355274"/>
                  <a:pt x="331304" y="384313"/>
                </a:cubicBezTo>
                <a:cubicBezTo>
                  <a:pt x="335722" y="401983"/>
                  <a:pt x="339553" y="419809"/>
                  <a:pt x="344557" y="437322"/>
                </a:cubicBezTo>
                <a:cubicBezTo>
                  <a:pt x="355316" y="474979"/>
                  <a:pt x="360531" y="566175"/>
                  <a:pt x="410818" y="596348"/>
                </a:cubicBezTo>
                <a:cubicBezTo>
                  <a:pt x="422796" y="603535"/>
                  <a:pt x="437322" y="605183"/>
                  <a:pt x="450574" y="609600"/>
                </a:cubicBezTo>
                <a:cubicBezTo>
                  <a:pt x="493840" y="696134"/>
                  <a:pt x="463110" y="648642"/>
                  <a:pt x="556591" y="742122"/>
                </a:cubicBezTo>
                <a:cubicBezTo>
                  <a:pt x="569843" y="755374"/>
                  <a:pt x="578166" y="777333"/>
                  <a:pt x="596348" y="781878"/>
                </a:cubicBezTo>
                <a:lnTo>
                  <a:pt x="649357" y="795130"/>
                </a:lnTo>
                <a:cubicBezTo>
                  <a:pt x="780233" y="926006"/>
                  <a:pt x="686274" y="802699"/>
                  <a:pt x="728870" y="1086678"/>
                </a:cubicBezTo>
                <a:cubicBezTo>
                  <a:pt x="735213" y="1128963"/>
                  <a:pt x="779727" y="1136564"/>
                  <a:pt x="808383" y="1152939"/>
                </a:cubicBezTo>
                <a:cubicBezTo>
                  <a:pt x="822211" y="1160841"/>
                  <a:pt x="835904" y="1169247"/>
                  <a:pt x="848139" y="1179443"/>
                </a:cubicBezTo>
                <a:cubicBezTo>
                  <a:pt x="862537" y="1191441"/>
                  <a:pt x="875898" y="1204802"/>
                  <a:pt x="887896" y="1219200"/>
                </a:cubicBezTo>
                <a:cubicBezTo>
                  <a:pt x="905951" y="1240866"/>
                  <a:pt x="915203" y="1270040"/>
                  <a:pt x="940904" y="1285461"/>
                </a:cubicBezTo>
                <a:cubicBezTo>
                  <a:pt x="965998" y="1300518"/>
                  <a:pt x="1044119" y="1309289"/>
                  <a:pt x="1060174" y="1311965"/>
                </a:cubicBezTo>
                <a:cubicBezTo>
                  <a:pt x="1141751" y="1434333"/>
                  <a:pt x="1037650" y="1283810"/>
                  <a:pt x="1113183" y="1378226"/>
                </a:cubicBezTo>
                <a:cubicBezTo>
                  <a:pt x="1123133" y="1390663"/>
                  <a:pt x="1130852" y="1404731"/>
                  <a:pt x="1139687" y="1417983"/>
                </a:cubicBezTo>
                <a:cubicBezTo>
                  <a:pt x="1135270" y="1475409"/>
                  <a:pt x="1141275" y="1534610"/>
                  <a:pt x="1126435" y="1590261"/>
                </a:cubicBezTo>
                <a:cubicBezTo>
                  <a:pt x="1122331" y="1605650"/>
                  <a:pt x="1096874" y="1604529"/>
                  <a:pt x="1086678" y="1616765"/>
                </a:cubicBezTo>
                <a:cubicBezTo>
                  <a:pt x="1023694" y="1692346"/>
                  <a:pt x="1100293" y="1656401"/>
                  <a:pt x="1020418" y="1683026"/>
                </a:cubicBezTo>
                <a:cubicBezTo>
                  <a:pt x="974310" y="1752187"/>
                  <a:pt x="993913" y="1706856"/>
                  <a:pt x="993913" y="1828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p:cNvSpPr/>
          <p:nvPr/>
        </p:nvSpPr>
        <p:spPr>
          <a:xfrm>
            <a:off x="4919022" y="2571750"/>
            <a:ext cx="390948" cy="342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60240" y="2571750"/>
            <a:ext cx="1897811" cy="707886"/>
          </a:xfrm>
          <a:prstGeom prst="rect">
            <a:avLst/>
          </a:prstGeom>
          <a:noFill/>
        </p:spPr>
        <p:txBody>
          <a:bodyPr wrap="square" rtlCol="0">
            <a:spAutoFit/>
          </a:bodyPr>
          <a:lstStyle/>
          <a:p>
            <a:r>
              <a:rPr lang="en-US" sz="2000" b="1" dirty="0" err="1" smtClean="0">
                <a:latin typeface="Times New Roman" pitchFamily="18" charset="0"/>
                <a:cs typeface="Times New Roman" pitchFamily="18" charset="0"/>
              </a:rPr>
              <a:t>Việt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Trì</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Phú</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Thọ</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14" name="TextBox 13"/>
          <p:cNvSpPr txBox="1"/>
          <p:nvPr/>
        </p:nvSpPr>
        <p:spPr>
          <a:xfrm>
            <a:off x="1600202" y="1949093"/>
            <a:ext cx="96906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5996450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65536610"/>
              </p:ext>
            </p:extLst>
          </p:nvPr>
        </p:nvGraphicFramePr>
        <p:xfrm>
          <a:off x="171451" y="193967"/>
          <a:ext cx="8896349" cy="4650448"/>
        </p:xfrm>
        <a:graphic>
          <a:graphicData uri="http://schemas.openxmlformats.org/drawingml/2006/table">
            <a:tbl>
              <a:tblPr firstRow="1" firstCol="1" bandRow="1">
                <a:tableStyleId>{5940675A-B579-460E-94D1-54222C63F5DA}</a:tableStyleId>
              </a:tblPr>
              <a:tblGrid>
                <a:gridCol w="2027016"/>
                <a:gridCol w="6869333"/>
              </a:tblGrid>
              <a:tr h="314729">
                <a:tc>
                  <a:txBody>
                    <a:bodyPr/>
                    <a:lstStyle/>
                    <a:p>
                      <a:pPr algn="just">
                        <a:lnSpc>
                          <a:spcPct val="115000"/>
                        </a:lnSpc>
                        <a:spcAft>
                          <a:spcPts val="0"/>
                        </a:spcAft>
                      </a:pPr>
                      <a:r>
                        <a:rPr lang="en-US" sz="2200" b="1" dirty="0" err="1">
                          <a:effectLst/>
                          <a:latin typeface="Times New Roman" pitchFamily="18" charset="0"/>
                          <a:cs typeface="Times New Roman" pitchFamily="18" charset="0"/>
                        </a:rPr>
                        <a:t>Tiêu</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chí</a:t>
                      </a:r>
                      <a:endParaRPr lang="en-GB" sz="2200" b="1"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c>
                  <a:txBody>
                    <a:bodyPr/>
                    <a:lstStyle/>
                    <a:p>
                      <a:pPr algn="ctr">
                        <a:lnSpc>
                          <a:spcPct val="115000"/>
                        </a:lnSpc>
                        <a:spcAft>
                          <a:spcPts val="0"/>
                        </a:spcAft>
                      </a:pPr>
                      <a:r>
                        <a:rPr lang="en-US" sz="2200" b="1" dirty="0" err="1" smtClean="0">
                          <a:effectLst/>
                          <a:latin typeface="Times New Roman" pitchFamily="18" charset="0"/>
                          <a:cs typeface="Times New Roman" pitchFamily="18" charset="0"/>
                        </a:rPr>
                        <a:t>Hệ</a:t>
                      </a:r>
                      <a:r>
                        <a:rPr lang="en-US" sz="2200" b="1" baseline="0" dirty="0" smtClean="0">
                          <a:effectLst/>
                          <a:latin typeface="Times New Roman" pitchFamily="18" charset="0"/>
                          <a:cs typeface="Times New Roman" pitchFamily="18" charset="0"/>
                        </a:rPr>
                        <a:t> </a:t>
                      </a:r>
                      <a:r>
                        <a:rPr lang="en-US" sz="2200" b="1" baseline="0" dirty="0" err="1" smtClean="0">
                          <a:effectLst/>
                          <a:latin typeface="Times New Roman" pitchFamily="18" charset="0"/>
                          <a:cs typeface="Times New Roman" pitchFamily="18" charset="0"/>
                        </a:rPr>
                        <a:t>thống</a:t>
                      </a:r>
                      <a:r>
                        <a:rPr lang="en-US" sz="2200" b="1" baseline="0" dirty="0" smtClean="0">
                          <a:effectLst/>
                          <a:latin typeface="Times New Roman" pitchFamily="18" charset="0"/>
                          <a:cs typeface="Times New Roman" pitchFamily="18" charset="0"/>
                        </a:rPr>
                        <a:t> </a:t>
                      </a:r>
                      <a:r>
                        <a:rPr lang="en-US" sz="2200" b="1" dirty="0" err="1" smtClean="0">
                          <a:effectLst/>
                          <a:latin typeface="Times New Roman" pitchFamily="18" charset="0"/>
                          <a:cs typeface="Times New Roman" pitchFamily="18" charset="0"/>
                        </a:rPr>
                        <a:t>sông</a:t>
                      </a:r>
                      <a:r>
                        <a:rPr lang="en-US" sz="2200" b="1" dirty="0" smtClean="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Hồng</a:t>
                      </a:r>
                      <a:endParaRPr lang="en-GB" sz="2200" b="1"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r>
              <a:tr h="1565872">
                <a:tc>
                  <a:txBody>
                    <a:bodyPr/>
                    <a:lstStyle/>
                    <a:p>
                      <a:pPr algn="just">
                        <a:lnSpc>
                          <a:spcPct val="115000"/>
                        </a:lnSpc>
                        <a:spcAft>
                          <a:spcPts val="0"/>
                        </a:spcAft>
                      </a:pPr>
                      <a:endParaRPr lang="en-US" sz="2200" b="1" dirty="0">
                        <a:effectLst/>
                        <a:latin typeface="Times New Roman" pitchFamily="18" charset="0"/>
                        <a:cs typeface="Times New Roman" pitchFamily="18" charset="0"/>
                      </a:endParaRPr>
                    </a:p>
                    <a:p>
                      <a:pPr algn="just">
                        <a:lnSpc>
                          <a:spcPct val="115000"/>
                        </a:lnSpc>
                        <a:spcAft>
                          <a:spcPts val="0"/>
                        </a:spcAft>
                      </a:pPr>
                      <a:r>
                        <a:rPr lang="en-US" sz="2200" b="1" dirty="0" err="1">
                          <a:effectLst/>
                          <a:latin typeface="Times New Roman" pitchFamily="18" charset="0"/>
                          <a:cs typeface="Times New Roman" pitchFamily="18" charset="0"/>
                        </a:rPr>
                        <a:t>Đặc</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điểm</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mạng</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lưới</a:t>
                      </a:r>
                      <a:endParaRPr lang="en-GB" sz="2200" b="1" dirty="0">
                        <a:effectLst/>
                        <a:latin typeface="Times New Roman" pitchFamily="18" charset="0"/>
                        <a:cs typeface="Times New Roman" pitchFamily="18" charset="0"/>
                      </a:endParaRPr>
                    </a:p>
                    <a:p>
                      <a:pPr algn="just">
                        <a:lnSpc>
                          <a:spcPct val="115000"/>
                        </a:lnSpc>
                        <a:spcAft>
                          <a:spcPts val="0"/>
                        </a:spcAft>
                      </a:pPr>
                      <a:r>
                        <a:rPr lang="en-US" sz="2200" b="1" dirty="0">
                          <a:effectLst/>
                          <a:latin typeface="Times New Roman" pitchFamily="18" charset="0"/>
                          <a:cs typeface="Times New Roman" pitchFamily="18" charset="0"/>
                        </a:rPr>
                        <a:t> </a:t>
                      </a:r>
                      <a:endParaRPr lang="en-GB" sz="2200" b="1"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c>
                  <a:txBody>
                    <a:bodyPr/>
                    <a:lstStyle/>
                    <a:p>
                      <a:pPr algn="just">
                        <a:lnSpc>
                          <a:spcPct val="115000"/>
                        </a:lnSpc>
                        <a:spcAft>
                          <a:spcPts val="0"/>
                        </a:spcAft>
                      </a:pP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Hệ</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thống</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sông</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l</a:t>
                      </a:r>
                      <a:r>
                        <a:rPr lang="en-US" sz="2200" dirty="0" err="1" smtClean="0">
                          <a:effectLst/>
                          <a:latin typeface="Times New Roman" pitchFamily="18" charset="0"/>
                          <a:cs typeface="Times New Roman" pitchFamily="18" charset="0"/>
                        </a:rPr>
                        <a:t>ớn</a:t>
                      </a:r>
                      <a:r>
                        <a:rPr lang="en-US" sz="2200" dirty="0" smtClean="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thứ</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 ta.</a:t>
                      </a:r>
                      <a:endParaRPr lang="en-GB" sz="2200" dirty="0">
                        <a:effectLst/>
                        <a:latin typeface="Times New Roman" pitchFamily="18" charset="0"/>
                        <a:cs typeface="Times New Roman" pitchFamily="18" charset="0"/>
                      </a:endParaRPr>
                    </a:p>
                    <a:p>
                      <a:pPr algn="just">
                        <a:lnSpc>
                          <a:spcPct val="115000"/>
                        </a:lnSpc>
                        <a:spcAft>
                          <a:spcPts val="0"/>
                        </a:spcAft>
                      </a:pP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Chiều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dài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chảy</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lãnh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thổ</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 ta 556km.</a:t>
                      </a:r>
                      <a:endParaRPr lang="en-GB" sz="2200" dirty="0">
                        <a:effectLst/>
                        <a:latin typeface="Times New Roman" pitchFamily="18" charset="0"/>
                        <a:cs typeface="Times New Roman" pitchFamily="18" charset="0"/>
                      </a:endParaRPr>
                    </a:p>
                    <a:p>
                      <a:pPr algn="just">
                        <a:lnSpc>
                          <a:spcPct val="115000"/>
                        </a:lnSpc>
                        <a:spcAft>
                          <a:spcPts val="0"/>
                        </a:spcAft>
                      </a:pP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Có</a:t>
                      </a:r>
                      <a:r>
                        <a:rPr lang="en-US" sz="2200" dirty="0">
                          <a:effectLst/>
                          <a:latin typeface="Times New Roman" pitchFamily="18" charset="0"/>
                          <a:cs typeface="Times New Roman" pitchFamily="18" charset="0"/>
                        </a:rPr>
                        <a:t> 600 </a:t>
                      </a:r>
                      <a:r>
                        <a:rPr lang="en-US" sz="2200" dirty="0" err="1">
                          <a:effectLst/>
                          <a:latin typeface="Times New Roman" pitchFamily="18" charset="0"/>
                          <a:cs typeface="Times New Roman" pitchFamily="18" charset="0"/>
                        </a:rPr>
                        <a:t>phụ</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lưu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với</a:t>
                      </a:r>
                      <a:r>
                        <a:rPr lang="en-US" sz="2200" dirty="0">
                          <a:effectLst/>
                          <a:latin typeface="Times New Roman" pitchFamily="18" charset="0"/>
                          <a:cs typeface="Times New Roman" pitchFamily="18" charset="0"/>
                        </a:rPr>
                        <a:t> 2 </a:t>
                      </a:r>
                      <a:r>
                        <a:rPr lang="en-US" sz="2200" dirty="0" err="1">
                          <a:effectLst/>
                          <a:latin typeface="Times New Roman" pitchFamily="18" charset="0"/>
                          <a:cs typeface="Times New Roman" pitchFamily="18" charset="0"/>
                        </a:rPr>
                        <a:t>phụ</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lưu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chính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Sông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sông</a:t>
                      </a:r>
                      <a:r>
                        <a:rPr lang="en-US" sz="2200" dirty="0">
                          <a:effectLst/>
                          <a:latin typeface="Times New Roman" pitchFamily="18" charset="0"/>
                          <a:cs typeface="Times New Roman" pitchFamily="18" charset="0"/>
                        </a:rPr>
                        <a:t> Lô.</a:t>
                      </a:r>
                      <a:endParaRPr lang="en-GB" sz="2200" dirty="0">
                        <a:effectLst/>
                        <a:latin typeface="Times New Roman" pitchFamily="18" charset="0"/>
                        <a:cs typeface="Times New Roman" pitchFamily="18" charset="0"/>
                      </a:endParaRPr>
                    </a:p>
                    <a:p>
                      <a:pPr algn="just">
                        <a:lnSpc>
                          <a:spcPct val="115000"/>
                        </a:lnSpc>
                        <a:spcAft>
                          <a:spcPts val="0"/>
                        </a:spcAft>
                      </a:pP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Mạng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lưới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hình</a:t>
                      </a:r>
                      <a:r>
                        <a:rPr lang="en-US" sz="2200" dirty="0">
                          <a:effectLst/>
                          <a:latin typeface="Times New Roman" pitchFamily="18" charset="0"/>
                          <a:cs typeface="Times New Roman" pitchFamily="18" charset="0"/>
                        </a:rPr>
                        <a:t> nan </a:t>
                      </a:r>
                      <a:r>
                        <a:rPr lang="en-US" sz="2200" dirty="0" err="1">
                          <a:effectLst/>
                          <a:latin typeface="Times New Roman" pitchFamily="18" charset="0"/>
                          <a:cs typeface="Times New Roman" pitchFamily="18" charset="0"/>
                        </a:rPr>
                        <a:t>quạt</a:t>
                      </a:r>
                      <a:endParaRPr lang="en-GB" sz="2200" b="0"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r>
              <a:tr h="902083">
                <a:tc>
                  <a:txBody>
                    <a:bodyPr/>
                    <a:lstStyle/>
                    <a:p>
                      <a:pPr algn="just">
                        <a:lnSpc>
                          <a:spcPct val="115000"/>
                        </a:lnSpc>
                        <a:spcAft>
                          <a:spcPts val="0"/>
                        </a:spcAft>
                      </a:pPr>
                      <a:r>
                        <a:rPr lang="en-US" sz="2200" b="1" dirty="0" err="1" smtClean="0">
                          <a:effectLst/>
                          <a:latin typeface="Times New Roman" pitchFamily="18" charset="0"/>
                          <a:cs typeface="Times New Roman" pitchFamily="18" charset="0"/>
                        </a:rPr>
                        <a:t>Chế</a:t>
                      </a:r>
                      <a:r>
                        <a:rPr lang="en-US" sz="2200" b="1" dirty="0" smtClean="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độ</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nước</a:t>
                      </a:r>
                      <a:r>
                        <a:rPr lang="en-US" sz="2200" b="1" dirty="0">
                          <a:effectLst/>
                          <a:latin typeface="Times New Roman" pitchFamily="18" charset="0"/>
                          <a:cs typeface="Times New Roman" pitchFamily="18" charset="0"/>
                        </a:rPr>
                        <a:t> </a:t>
                      </a:r>
                      <a:r>
                        <a:rPr lang="en-US" sz="2200" b="1" dirty="0" err="1">
                          <a:effectLst/>
                          <a:latin typeface="Times New Roman" pitchFamily="18" charset="0"/>
                          <a:cs typeface="Times New Roman" pitchFamily="18" charset="0"/>
                        </a:rPr>
                        <a:t>sông</a:t>
                      </a:r>
                      <a:endParaRPr lang="en-GB" sz="2200" b="1"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c>
                  <a:txBody>
                    <a:bodyPr/>
                    <a:lstStyle/>
                    <a:p>
                      <a:pPr marL="0" indent="0" algn="just">
                        <a:lnSpc>
                          <a:spcPct val="115000"/>
                        </a:lnSpc>
                        <a:spcAft>
                          <a:spcPts val="0"/>
                        </a:spcAft>
                        <a:buFontTx/>
                        <a:buNone/>
                      </a:pPr>
                      <a:r>
                        <a:rPr lang="en-US" sz="2200" dirty="0" err="1" smtClean="0">
                          <a:effectLst/>
                          <a:latin typeface="Times New Roman" pitchFamily="18" charset="0"/>
                          <a:cs typeface="Times New Roman" pitchFamily="18" charset="0"/>
                        </a:rPr>
                        <a:t>Mùa</a:t>
                      </a:r>
                      <a:r>
                        <a:rPr lang="en-US" sz="2200" dirty="0" smtClean="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lũ</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từ</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tháng</a:t>
                      </a:r>
                      <a:r>
                        <a:rPr lang="en-US" sz="2200" dirty="0">
                          <a:effectLst/>
                          <a:latin typeface="Times New Roman" pitchFamily="18" charset="0"/>
                          <a:cs typeface="Times New Roman" pitchFamily="18" charset="0"/>
                        </a:rPr>
                        <a:t> 6 - 10, </a:t>
                      </a:r>
                      <a:r>
                        <a:rPr lang="en-US" sz="2200" dirty="0" err="1">
                          <a:effectLst/>
                          <a:latin typeface="Times New Roman" pitchFamily="18" charset="0"/>
                          <a:cs typeface="Times New Roman" pitchFamily="18" charset="0"/>
                        </a:rPr>
                        <a:t>chiếm</a:t>
                      </a:r>
                      <a:r>
                        <a:rPr lang="en-US" sz="2200" dirty="0">
                          <a:effectLst/>
                          <a:latin typeface="Times New Roman" pitchFamily="18" charset="0"/>
                          <a:cs typeface="Times New Roman" pitchFamily="18" charset="0"/>
                        </a:rPr>
                        <a:t> </a:t>
                      </a:r>
                      <a:r>
                        <a:rPr lang="en-US" sz="2200" dirty="0" smtClean="0">
                          <a:effectLst/>
                          <a:latin typeface="Times New Roman" pitchFamily="18" charset="0"/>
                          <a:cs typeface="Times New Roman" pitchFamily="18" charset="0"/>
                        </a:rPr>
                        <a:t>75%</a:t>
                      </a:r>
                      <a:r>
                        <a:rPr lang="en-US" sz="2200" baseline="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tổng</a:t>
                      </a:r>
                      <a:r>
                        <a:rPr lang="en-US" sz="2200" dirty="0" smtClean="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lượng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cả</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năm</a:t>
                      </a:r>
                      <a:r>
                        <a:rPr lang="en-US" sz="2200" dirty="0">
                          <a:effectLst/>
                          <a:latin typeface="Times New Roman" pitchFamily="18" charset="0"/>
                          <a:cs typeface="Times New Roman" pitchFamily="18" charset="0"/>
                        </a:rPr>
                        <a:t>.</a:t>
                      </a:r>
                      <a:endParaRPr lang="en-GB" sz="2200" dirty="0">
                        <a:effectLst/>
                        <a:latin typeface="Times New Roman" pitchFamily="18" charset="0"/>
                        <a:cs typeface="Times New Roman" pitchFamily="18" charset="0"/>
                      </a:endParaRPr>
                    </a:p>
                    <a:p>
                      <a:pPr algn="just">
                        <a:lnSpc>
                          <a:spcPct val="115000"/>
                        </a:lnSpc>
                        <a:spcAft>
                          <a:spcPts val="0"/>
                        </a:spcAft>
                      </a:pP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Mùa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cạn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từ</a:t>
                      </a:r>
                      <a:r>
                        <a:rPr lang="en-US" sz="2200" dirty="0">
                          <a:effectLst/>
                          <a:latin typeface="Times New Roman" pitchFamily="18" charset="0"/>
                          <a:cs typeface="Times New Roman" pitchFamily="18" charset="0"/>
                        </a:rPr>
                        <a:t> 11 – 5 </a:t>
                      </a:r>
                      <a:r>
                        <a:rPr lang="en-US" sz="2200" dirty="0" err="1">
                          <a:effectLst/>
                          <a:latin typeface="Times New Roman" pitchFamily="18" charset="0"/>
                          <a:cs typeface="Times New Roman" pitchFamily="18" charset="0"/>
                        </a:rPr>
                        <a:t>chiếm</a:t>
                      </a:r>
                      <a:r>
                        <a:rPr lang="en-US" sz="2200" dirty="0">
                          <a:effectLst/>
                          <a:latin typeface="Times New Roman" pitchFamily="18" charset="0"/>
                          <a:cs typeface="Times New Roman" pitchFamily="18" charset="0"/>
                        </a:rPr>
                        <a:t> 25% </a:t>
                      </a:r>
                      <a:r>
                        <a:rPr lang="en-US" sz="2200" dirty="0" err="1">
                          <a:effectLst/>
                          <a:latin typeface="Times New Roman" pitchFamily="18" charset="0"/>
                          <a:cs typeface="Times New Roman" pitchFamily="18" charset="0"/>
                        </a:rPr>
                        <a:t>tổng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lượng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a:t>
                      </a:r>
                      <a:endParaRPr lang="en-GB" sz="2200" dirty="0">
                        <a:effectLst/>
                        <a:latin typeface="Times New Roman" pitchFamily="18" charset="0"/>
                        <a:cs typeface="Times New Roman" pitchFamily="18" charset="0"/>
                      </a:endParaRPr>
                    </a:p>
                    <a:p>
                      <a:pPr algn="just">
                        <a:lnSpc>
                          <a:spcPct val="115000"/>
                        </a:lnSpc>
                        <a:spcAft>
                          <a:spcPts val="0"/>
                        </a:spcAft>
                      </a:pP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Lũ</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nhanh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đột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ngột</a:t>
                      </a:r>
                      <a:endParaRPr lang="en-GB" sz="2200" b="0"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r>
              <a:tr h="1445895">
                <a:tc>
                  <a:txBody>
                    <a:bodyPr/>
                    <a:lstStyle/>
                    <a:p>
                      <a:pPr algn="just">
                        <a:lnSpc>
                          <a:spcPct val="115000"/>
                        </a:lnSpc>
                        <a:spcAft>
                          <a:spcPts val="0"/>
                        </a:spcAft>
                      </a:pPr>
                      <a:r>
                        <a:rPr lang="en-US" sz="2200" b="1" dirty="0" err="1">
                          <a:effectLst/>
                          <a:latin typeface="Times New Roman" pitchFamily="18" charset="0"/>
                          <a:cs typeface="Times New Roman" pitchFamily="18" charset="0"/>
                        </a:rPr>
                        <a:t>Giải</a:t>
                      </a:r>
                      <a:r>
                        <a:rPr lang="en-US" sz="2200" b="1" dirty="0">
                          <a:effectLst/>
                          <a:latin typeface="Times New Roman" pitchFamily="18" charset="0"/>
                          <a:cs typeface="Times New Roman" pitchFamily="18" charset="0"/>
                        </a:rPr>
                        <a:t> </a:t>
                      </a:r>
                      <a:r>
                        <a:rPr lang="en-US" sz="2200" b="1" dirty="0" err="1" smtClean="0">
                          <a:effectLst/>
                          <a:latin typeface="Times New Roman" pitchFamily="18" charset="0"/>
                          <a:cs typeface="Times New Roman" pitchFamily="18" charset="0"/>
                        </a:rPr>
                        <a:t>pháp</a:t>
                      </a:r>
                      <a:r>
                        <a:rPr lang="en-US" sz="2200" b="1" dirty="0" smtClean="0">
                          <a:effectLst/>
                          <a:latin typeface="Times New Roman" pitchFamily="18" charset="0"/>
                          <a:cs typeface="Times New Roman" pitchFamily="18" charset="0"/>
                        </a:rPr>
                        <a:t> </a:t>
                      </a:r>
                      <a:r>
                        <a:rPr lang="en-US" sz="2200" b="1" dirty="0" err="1" smtClean="0">
                          <a:effectLst/>
                          <a:latin typeface="Times New Roman" pitchFamily="18" charset="0"/>
                          <a:cs typeface="Times New Roman" pitchFamily="18" charset="0"/>
                        </a:rPr>
                        <a:t>chế</a:t>
                      </a:r>
                      <a:r>
                        <a:rPr lang="en-US" sz="2200" b="1" baseline="0" dirty="0" smtClean="0">
                          <a:effectLst/>
                          <a:latin typeface="Times New Roman" pitchFamily="18" charset="0"/>
                          <a:cs typeface="Times New Roman" pitchFamily="18" charset="0"/>
                        </a:rPr>
                        <a:t> </a:t>
                      </a:r>
                      <a:r>
                        <a:rPr lang="en-US" sz="2200" b="1" baseline="0" dirty="0" err="1" smtClean="0">
                          <a:effectLst/>
                          <a:latin typeface="Times New Roman" pitchFamily="18" charset="0"/>
                          <a:cs typeface="Times New Roman" pitchFamily="18" charset="0"/>
                        </a:rPr>
                        <a:t>ngự</a:t>
                      </a:r>
                      <a:r>
                        <a:rPr lang="en-US" sz="2200" b="1" baseline="0" dirty="0" smtClean="0">
                          <a:effectLst/>
                          <a:latin typeface="Times New Roman" pitchFamily="18" charset="0"/>
                          <a:cs typeface="Times New Roman" pitchFamily="18" charset="0"/>
                        </a:rPr>
                        <a:t> </a:t>
                      </a:r>
                      <a:r>
                        <a:rPr lang="en-US" sz="2200" b="1" baseline="0" dirty="0" err="1" smtClean="0">
                          <a:effectLst/>
                          <a:latin typeface="Times New Roman" pitchFamily="18" charset="0"/>
                          <a:cs typeface="Times New Roman" pitchFamily="18" charset="0"/>
                        </a:rPr>
                        <a:t>thủy</a:t>
                      </a:r>
                      <a:r>
                        <a:rPr lang="en-US" sz="2200" b="1" baseline="0" dirty="0" smtClean="0">
                          <a:effectLst/>
                          <a:latin typeface="Times New Roman" pitchFamily="18" charset="0"/>
                          <a:cs typeface="Times New Roman" pitchFamily="18" charset="0"/>
                        </a:rPr>
                        <a:t> </a:t>
                      </a:r>
                      <a:r>
                        <a:rPr lang="en-US" sz="2200" b="1" baseline="0" dirty="0" err="1" smtClean="0">
                          <a:effectLst/>
                          <a:latin typeface="Times New Roman" pitchFamily="18" charset="0"/>
                          <a:cs typeface="Times New Roman" pitchFamily="18" charset="0"/>
                        </a:rPr>
                        <a:t>chế</a:t>
                      </a:r>
                      <a:endParaRPr lang="en-GB" sz="2200" b="1"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Trồng</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và</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bảo</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vệ</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rừng</a:t>
                      </a:r>
                      <a:r>
                        <a:rPr lang="en-US" sz="2200" baseline="0" dirty="0" smtClean="0">
                          <a:effectLst/>
                          <a:latin typeface="Times New Roman" pitchFamily="18" charset="0"/>
                          <a:cs typeface="Times New Roman" pitchFamily="18" charset="0"/>
                        </a:rPr>
                        <a:t> ở </a:t>
                      </a:r>
                      <a:r>
                        <a:rPr lang="en-US" sz="2200" baseline="0" dirty="0" err="1" smtClean="0">
                          <a:effectLst/>
                          <a:latin typeface="Times New Roman" pitchFamily="18" charset="0"/>
                          <a:cs typeface="Times New Roman" pitchFamily="18" charset="0"/>
                        </a:rPr>
                        <a:t>những</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khu</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vực</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miền</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núi</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đầu</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nguồn</a:t>
                      </a:r>
                      <a:r>
                        <a:rPr lang="en-US" sz="2200" baseline="0" dirty="0" smtClean="0">
                          <a:effectLst/>
                          <a:latin typeface="Times New Roman" pitchFamily="18" charset="0"/>
                          <a:cs typeface="Times New Roman" pitchFamily="18" charset="0"/>
                        </a:rPr>
                        <a:t>. </a:t>
                      </a:r>
                      <a:endParaRPr lang="en-US" sz="2200" dirty="0" smtClean="0">
                        <a:effectLst/>
                        <a:latin typeface="Times New Roman" pitchFamily="18" charset="0"/>
                        <a:cs typeface="Times New Roman" pitchFamily="18" charset="0"/>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2200" dirty="0" smtClean="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Xây</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dựng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hệ</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thống</a:t>
                      </a:r>
                      <a:r>
                        <a:rPr lang="en-US" sz="2200" dirty="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đê</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điều</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kiên</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cố</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phòng</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chống</a:t>
                      </a:r>
                      <a:r>
                        <a:rPr lang="en-US" sz="220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lũ</a:t>
                      </a:r>
                      <a:r>
                        <a:rPr lang="en-US" sz="2200" dirty="0" smtClean="0">
                          <a:effectLst/>
                          <a:latin typeface="Times New Roman" pitchFamily="18" charset="0"/>
                          <a:cs typeface="Times New Roman" pitchFamily="18" charset="0"/>
                        </a:rPr>
                        <a:t>,</a:t>
                      </a:r>
                      <a:r>
                        <a:rPr lang="en-US" sz="2200" baseline="0" dirty="0" smtClean="0">
                          <a:effectLst/>
                          <a:latin typeface="Times New Roman" pitchFamily="18" charset="0"/>
                          <a:cs typeface="Times New Roman" pitchFamily="18" charset="0"/>
                        </a:rPr>
                        <a:t> </a:t>
                      </a:r>
                      <a:r>
                        <a:rPr lang="en-US" sz="2200" dirty="0" err="1" smtClean="0">
                          <a:effectLst/>
                          <a:latin typeface="Times New Roman" pitchFamily="18" charset="0"/>
                          <a:cs typeface="Times New Roman" pitchFamily="18" charset="0"/>
                        </a:rPr>
                        <a:t>phát</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triển</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hệ</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thống</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thủy</a:t>
                      </a:r>
                      <a:r>
                        <a:rPr lang="en-US" sz="2200" baseline="0" dirty="0" smtClean="0">
                          <a:effectLst/>
                          <a:latin typeface="Times New Roman" pitchFamily="18" charset="0"/>
                          <a:cs typeface="Times New Roman" pitchFamily="18" charset="0"/>
                        </a:rPr>
                        <a:t> </a:t>
                      </a:r>
                      <a:r>
                        <a:rPr lang="en-US" sz="2200" baseline="0" dirty="0" err="1" smtClean="0">
                          <a:effectLst/>
                          <a:latin typeface="Times New Roman" pitchFamily="18" charset="0"/>
                          <a:cs typeface="Times New Roman" pitchFamily="18" charset="0"/>
                        </a:rPr>
                        <a:t>lợi</a:t>
                      </a:r>
                      <a:r>
                        <a:rPr lang="en-US" sz="2200" baseline="0" dirty="0" smtClean="0">
                          <a:effectLst/>
                          <a:latin typeface="Times New Roman" pitchFamily="18" charset="0"/>
                          <a:cs typeface="Times New Roman" pitchFamily="18" charset="0"/>
                        </a:rPr>
                        <a:t>……</a:t>
                      </a:r>
                      <a:endParaRPr lang="en-GB" sz="2200" b="0" dirty="0">
                        <a:solidFill>
                          <a:schemeClr val="tx1"/>
                        </a:solidFill>
                        <a:effectLst/>
                        <a:latin typeface="Times New Roman" pitchFamily="18" charset="0"/>
                        <a:ea typeface="Calibri" panose="020F0502020204030204" pitchFamily="34" charset="0"/>
                        <a:cs typeface="Times New Roman" pitchFamily="18" charset="0"/>
                      </a:endParaRPr>
                    </a:p>
                  </a:txBody>
                  <a:tcPr marL="31266" marR="31266" marT="0" marB="0"/>
                </a:tc>
              </a:tr>
            </a:tbl>
          </a:graphicData>
        </a:graphic>
      </p:graphicFrame>
    </p:spTree>
    <p:extLst>
      <p:ext uri="{BB962C8B-B14F-4D97-AF65-F5344CB8AC3E}">
        <p14:creationId xmlns:p14="http://schemas.microsoft.com/office/powerpoint/2010/main" val="2065919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85750"/>
            <a:ext cx="8330184" cy="2286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827818"/>
            <a:ext cx="2590800" cy="1657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2838105"/>
            <a:ext cx="2551914" cy="1657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2827818"/>
            <a:ext cx="2767584" cy="16779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4637901"/>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4637901"/>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46137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342900"/>
            <a:ext cx="5867400" cy="4572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08585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193846"/>
            <a:ext cx="3866232" cy="19781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66414"/>
            <a:ext cx="3729038" cy="200553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98" y="-61187"/>
            <a:ext cx="8351002" cy="51526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572000" y="2306809"/>
            <a:ext cx="914400" cy="418502"/>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980458" y="2380703"/>
            <a:ext cx="788637" cy="135597"/>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5486400" y="2036103"/>
            <a:ext cx="854208" cy="135597"/>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904258" y="2101470"/>
            <a:ext cx="941036" cy="135109"/>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04800" y="209550"/>
            <a:ext cx="8534400" cy="4950266"/>
          </a:xfrm>
          <a:prstGeom prst="rect">
            <a:avLst/>
          </a:prstGeom>
        </p:spPr>
        <p:txBody>
          <a:bodyPr wrap="square">
            <a:spAutoFit/>
          </a:bodyPr>
          <a:lstStyle/>
          <a:p>
            <a:pPr algn="just">
              <a:lnSpc>
                <a:spcPct val="115000"/>
              </a:lnSpc>
              <a:spcBef>
                <a:spcPts val="600"/>
              </a:spcBef>
              <a:spcAft>
                <a:spcPts val="0"/>
              </a:spcAft>
            </a:pPr>
            <a:r>
              <a:rPr lang="vi-VN" sz="2500" b="1" dirty="0">
                <a:latin typeface="+mj-lt"/>
                <a:ea typeface="Cambria" pitchFamily="18" charset="0"/>
                <a:cs typeface="Times New Roman"/>
              </a:rPr>
              <a:t>*</a:t>
            </a:r>
            <a:r>
              <a:rPr lang="nl-NL" sz="2500" b="1" dirty="0">
                <a:latin typeface="+mj-lt"/>
                <a:ea typeface="Cambria" pitchFamily="18" charset="0"/>
                <a:cs typeface="Times New Roman"/>
              </a:rPr>
              <a:t> Hệ thống sông Thu Bồn</a:t>
            </a:r>
            <a:endParaRPr lang="en-US" sz="2500" dirty="0">
              <a:latin typeface="+mj-lt"/>
              <a:ea typeface="Cambria" pitchFamily="18" charset="0"/>
              <a:cs typeface="Times New Roman"/>
            </a:endParaRPr>
          </a:p>
          <a:p>
            <a:pPr algn="just">
              <a:lnSpc>
                <a:spcPct val="115000"/>
              </a:lnSpc>
              <a:spcBef>
                <a:spcPts val="600"/>
              </a:spcBef>
              <a:spcAft>
                <a:spcPts val="0"/>
              </a:spcAft>
            </a:pPr>
            <a:r>
              <a:rPr lang="nl-NL" sz="2500" b="1" i="1" dirty="0">
                <a:latin typeface="+mj-lt"/>
                <a:ea typeface="Cambria" pitchFamily="18" charset="0"/>
                <a:cs typeface="Times New Roman"/>
              </a:rPr>
              <a:t>- </a:t>
            </a:r>
            <a:r>
              <a:rPr lang="vi-VN" sz="2500" b="1" i="1" dirty="0">
                <a:latin typeface="+mj-lt"/>
                <a:ea typeface="Cambria" pitchFamily="18" charset="0"/>
                <a:cs typeface="Times New Roman"/>
              </a:rPr>
              <a:t>Đặc điểm mạng lưới sông:</a:t>
            </a:r>
            <a:endParaRPr lang="en-US" sz="2500" b="1" i="1" dirty="0">
              <a:latin typeface="+mj-lt"/>
              <a:ea typeface="Cambria" pitchFamily="18" charset="0"/>
              <a:cs typeface="Times New Roman"/>
            </a:endParaRPr>
          </a:p>
          <a:p>
            <a:pPr algn="just">
              <a:lnSpc>
                <a:spcPct val="115000"/>
              </a:lnSpc>
              <a:spcBef>
                <a:spcPts val="600"/>
              </a:spcBef>
              <a:spcAft>
                <a:spcPts val="0"/>
              </a:spcAft>
            </a:pPr>
            <a:r>
              <a:rPr lang="vi-VN" sz="2500" dirty="0">
                <a:latin typeface="+mj-lt"/>
                <a:ea typeface="Cambria" pitchFamily="18" charset="0"/>
                <a:cs typeface="Times New Roman"/>
              </a:rPr>
              <a:t>- Có 78 phụ lưu dài trên 10km.</a:t>
            </a:r>
            <a:endParaRPr lang="en-US" sz="2500" dirty="0">
              <a:latin typeface="+mj-lt"/>
              <a:ea typeface="Cambria" pitchFamily="18" charset="0"/>
              <a:cs typeface="Times New Roman"/>
            </a:endParaRPr>
          </a:p>
          <a:p>
            <a:pPr algn="just">
              <a:lnSpc>
                <a:spcPct val="115000"/>
              </a:lnSpc>
              <a:spcBef>
                <a:spcPts val="600"/>
              </a:spcBef>
              <a:spcAft>
                <a:spcPts val="0"/>
              </a:spcAft>
            </a:pPr>
            <a:r>
              <a:rPr lang="vi-VN" sz="2500" dirty="0">
                <a:latin typeface="+mj-lt"/>
                <a:ea typeface="Cambria" pitchFamily="18" charset="0"/>
                <a:cs typeface="Times New Roman"/>
              </a:rPr>
              <a:t>- Hệ thống sông thường ngắn, dốc, phân thành nhiều lưu vực nhỏ độc lập có dạng nan quạt.</a:t>
            </a:r>
            <a:endParaRPr lang="en-US" sz="2500" dirty="0">
              <a:latin typeface="+mj-lt"/>
              <a:ea typeface="Cambria" pitchFamily="18" charset="0"/>
              <a:cs typeface="Times New Roman"/>
            </a:endParaRPr>
          </a:p>
          <a:p>
            <a:pPr algn="just">
              <a:lnSpc>
                <a:spcPct val="115000"/>
              </a:lnSpc>
              <a:spcBef>
                <a:spcPts val="600"/>
              </a:spcBef>
              <a:spcAft>
                <a:spcPts val="0"/>
              </a:spcAft>
            </a:pPr>
            <a:r>
              <a:rPr lang="vi-VN" sz="2500" b="1" i="1" dirty="0">
                <a:latin typeface="+mj-lt"/>
                <a:ea typeface="Cambria" pitchFamily="18" charset="0"/>
                <a:cs typeface="Times New Roman"/>
              </a:rPr>
              <a:t>- Chế độ nước sông:</a:t>
            </a:r>
            <a:endParaRPr lang="en-US" sz="2500" b="1" i="1" dirty="0">
              <a:latin typeface="+mj-lt"/>
              <a:ea typeface="Cambria" pitchFamily="18" charset="0"/>
              <a:cs typeface="Times New Roman"/>
            </a:endParaRPr>
          </a:p>
          <a:p>
            <a:pPr algn="just">
              <a:lnSpc>
                <a:spcPct val="115000"/>
              </a:lnSpc>
              <a:spcBef>
                <a:spcPts val="600"/>
              </a:spcBef>
              <a:spcAft>
                <a:spcPts val="0"/>
              </a:spcAft>
            </a:pPr>
            <a:r>
              <a:rPr lang="vi-VN" sz="2500" dirty="0">
                <a:latin typeface="+mj-lt"/>
                <a:ea typeface="Cambria" pitchFamily="18" charset="0"/>
                <a:cs typeface="Times New Roman"/>
              </a:rPr>
              <a:t>+ Mùa lũ: từ tháng 10 - tháng 12, chiếm khoảng 65% tổng lượng nước cả năm.</a:t>
            </a:r>
            <a:endParaRPr lang="en-US" sz="2500" dirty="0">
              <a:latin typeface="+mj-lt"/>
              <a:ea typeface="Cambria" pitchFamily="18" charset="0"/>
              <a:cs typeface="Times New Roman"/>
            </a:endParaRPr>
          </a:p>
          <a:p>
            <a:pPr algn="just">
              <a:lnSpc>
                <a:spcPct val="115000"/>
              </a:lnSpc>
              <a:spcBef>
                <a:spcPts val="600"/>
              </a:spcBef>
              <a:spcAft>
                <a:spcPts val="0"/>
              </a:spcAft>
            </a:pPr>
            <a:r>
              <a:rPr lang="vi-VN" sz="2500" dirty="0">
                <a:latin typeface="+mj-lt"/>
                <a:ea typeface="Cambria" pitchFamily="18" charset="0"/>
                <a:cs typeface="Times New Roman"/>
              </a:rPr>
              <a:t>+ Mùa cạn: từ tháng 1 đến tháng 9, chiếm khoảng 35% tổng lượng nước cả năm.</a:t>
            </a:r>
            <a:endParaRPr lang="en-US" sz="2500" dirty="0">
              <a:latin typeface="+mj-lt"/>
              <a:ea typeface="Cambria" pitchFamily="18" charset="0"/>
              <a:cs typeface="Times New Roman"/>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37" dur="500"/>
                                        <p:tgtEl>
                                          <p:spTgt spid="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2"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4" y="0"/>
            <a:ext cx="4622317" cy="51526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1" y="3886200"/>
            <a:ext cx="788637" cy="135597"/>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4525499"/>
            <a:ext cx="854208" cy="135597"/>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4041724"/>
            <a:ext cx="959370" cy="771254"/>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4000500"/>
            <a:ext cx="838200" cy="135597"/>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4288942"/>
            <a:ext cx="990600" cy="135597"/>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1" y="4229100"/>
            <a:ext cx="864837" cy="135597"/>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1" y="4418442"/>
            <a:ext cx="941037" cy="135597"/>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5" y="573342"/>
            <a:ext cx="130025" cy="180161"/>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3" y="2692774"/>
            <a:ext cx="555861" cy="1086249"/>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4" y="2743200"/>
            <a:ext cx="854415" cy="135597"/>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2" y="3314700"/>
            <a:ext cx="891649" cy="135597"/>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38478348"/>
              </p:ext>
            </p:extLst>
          </p:nvPr>
        </p:nvGraphicFramePr>
        <p:xfrm>
          <a:off x="381000" y="285750"/>
          <a:ext cx="8382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5400" y="97426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6843"/>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456342"/>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9" y="2823701"/>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8" y="974264"/>
            <a:ext cx="3535053" cy="39406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5" y="1360854"/>
            <a:ext cx="788637" cy="135597"/>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3086100"/>
            <a:ext cx="914400" cy="135597"/>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1" y="974264"/>
            <a:ext cx="788637" cy="135597"/>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3396413"/>
            <a:ext cx="914400" cy="135597"/>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3657600"/>
            <a:ext cx="914400" cy="135597"/>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48590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301634"/>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4" y="291465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8" y="974264"/>
            <a:ext cx="3535053" cy="39406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1" y="4057650"/>
            <a:ext cx="788637" cy="135597"/>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7" y="3539964"/>
            <a:ext cx="1060683" cy="147143"/>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360854"/>
            <a:ext cx="914400" cy="135597"/>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3619309"/>
            <a:ext cx="914400" cy="135597"/>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5429251"/>
            <a:ext cx="8269878" cy="41362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268605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268605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46863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46863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077126"/>
            <a:ext cx="3868710" cy="16089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068613"/>
            <a:ext cx="3810000" cy="16174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3086100"/>
            <a:ext cx="3868710" cy="1600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3065428"/>
            <a:ext cx="3810000" cy="16208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434245" y="1028701"/>
            <a:ext cx="4747356"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
        <p:nvSpPr>
          <p:cNvPr id="25" name="Rectangle 24"/>
          <p:cNvSpPr/>
          <p:nvPr/>
        </p:nvSpPr>
        <p:spPr>
          <a:xfrm>
            <a:off x="430408" y="2000250"/>
            <a:ext cx="4767327"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6" y="971550"/>
            <a:ext cx="3461385" cy="3934600"/>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15033" y="1028701"/>
            <a:ext cx="4866567"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
        <p:nvSpPr>
          <p:cNvPr id="25" name="Rectangle 24"/>
          <p:cNvSpPr/>
          <p:nvPr/>
        </p:nvSpPr>
        <p:spPr>
          <a:xfrm>
            <a:off x="362186" y="1943100"/>
            <a:ext cx="4835550" cy="310854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648" y="953310"/>
            <a:ext cx="3507552" cy="1675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3026172"/>
            <a:ext cx="3507552" cy="18887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26289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randombar(horizontal)">
                                      <p:cBhvr>
                                        <p:cTn id="12" dur="500"/>
                                        <p:tgtEl>
                                          <p:spTgt spid="9219"/>
                                        </p:tgtEl>
                                      </p:cBhvr>
                                    </p:animEffect>
                                  </p:childTnLst>
                                </p:cTn>
                              </p:par>
                              <p:par>
                                <p:cTn id="13" presetID="14" presetClass="entr" presetSubtype="1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5" dur="5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0" dur="500"/>
                                        <p:tgtEl>
                                          <p:spTgt spid="2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5" dur="500"/>
                                        <p:tgtEl>
                                          <p:spTgt spid="2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0" dur="500"/>
                                        <p:tgtEl>
                                          <p:spTgt spid="2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5"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3316532"/>
            <a:ext cx="2019364" cy="1690003"/>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1" y="1428750"/>
            <a:ext cx="6792509" cy="26289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2799222"/>
            <a:ext cx="990752" cy="59851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507510"/>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342900"/>
            <a:ext cx="5867400" cy="4572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08585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228850"/>
            <a:ext cx="3940238" cy="1943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219383"/>
            <a:ext cx="3886200" cy="19525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6"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460375" y="1085850"/>
            <a:ext cx="4721225"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
        <p:nvSpPr>
          <p:cNvPr id="25" name="Rectangle 24"/>
          <p:cNvSpPr/>
          <p:nvPr/>
        </p:nvSpPr>
        <p:spPr>
          <a:xfrm>
            <a:off x="362186" y="2400300"/>
            <a:ext cx="4835550"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4533469"/>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044" y="2948481"/>
            <a:ext cx="3515155" cy="16036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377" y="965640"/>
            <a:ext cx="3471821" cy="160611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257175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3" dur="500"/>
                                        <p:tgtEl>
                                          <p:spTgt spid="2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533401" y="1049044"/>
            <a:ext cx="4648200"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Times New Roman" pitchFamily="18" charset="0"/>
                <a:ea typeface="Cambria" panose="02040503050406030204" pitchFamily="18" charset="0"/>
                <a:cs typeface="Times New Roman" pitchFamily="18" charset="0"/>
              </a:rPr>
              <a:t>Quan</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a:solidFill>
                  <a:srgbClr val="FF0000"/>
                </a:solidFill>
                <a:latin typeface="Times New Roman" pitchFamily="18" charset="0"/>
                <a:ea typeface="Cambria" panose="02040503050406030204" pitchFamily="18" charset="0"/>
                <a:cs typeface="Times New Roman" pitchFamily="18" charset="0"/>
              </a:rPr>
              <a:t>sát</a:t>
            </a:r>
            <a:r>
              <a:rPr lang="en-US" sz="2000" i="1" dirty="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các</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hình</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ảnh</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và</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kênh</a:t>
            </a:r>
            <a:r>
              <a:rPr lang="en-US" sz="2000" i="1" dirty="0" smtClean="0">
                <a:solidFill>
                  <a:srgbClr val="FF0000"/>
                </a:solidFill>
                <a:latin typeface="Times New Roman" pitchFamily="18" charset="0"/>
                <a:ea typeface="Cambria" panose="02040503050406030204" pitchFamily="18" charset="0"/>
                <a:cs typeface="Times New Roman" pitchFamily="18" charset="0"/>
              </a:rPr>
              <a:t> </a:t>
            </a:r>
            <a:r>
              <a:rPr lang="en-US" sz="2000" i="1" dirty="0" err="1" smtClean="0">
                <a:solidFill>
                  <a:srgbClr val="FF0000"/>
                </a:solidFill>
                <a:latin typeface="Times New Roman" pitchFamily="18" charset="0"/>
                <a:ea typeface="Cambria" panose="02040503050406030204" pitchFamily="18" charset="0"/>
                <a:cs typeface="Times New Roman" pitchFamily="18" charset="0"/>
              </a:rPr>
              <a:t>chữ</a:t>
            </a:r>
            <a:r>
              <a:rPr lang="en-US" sz="2000" i="1" dirty="0" smtClean="0">
                <a:solidFill>
                  <a:srgbClr val="FF0000"/>
                </a:solidFill>
                <a:latin typeface="Times New Roman" pitchFamily="18" charset="0"/>
                <a:ea typeface="Cambria" panose="02040503050406030204" pitchFamily="18" charset="0"/>
                <a:cs typeface="Times New Roman" pitchFamily="18" charset="0"/>
              </a:rPr>
              <a:t> SGK, n</a:t>
            </a:r>
            <a:r>
              <a:rPr lang="vi-VN" sz="2000" i="1" dirty="0" smtClean="0">
                <a:solidFill>
                  <a:srgbClr val="FF0000"/>
                </a:solidFill>
                <a:latin typeface="Times New Roman" pitchFamily="18" charset="0"/>
                <a:ea typeface="Cambria" panose="02040503050406030204" pitchFamily="18" charset="0"/>
                <a:cs typeface="Times New Roman" pitchFamily="18" charset="0"/>
              </a:rPr>
              <a:t>êu </a:t>
            </a:r>
            <a:r>
              <a:rPr lang="vi-VN" sz="2000" i="1" dirty="0">
                <a:solidFill>
                  <a:srgbClr val="FF0000"/>
                </a:solidFill>
                <a:latin typeface="Times New Roman" pitchFamily="18" charset="0"/>
                <a:ea typeface="Cambria" panose="02040503050406030204" pitchFamily="18" charset="0"/>
                <a:cs typeface="Times New Roman" pitchFamily="18" charset="0"/>
              </a:rPr>
              <a:t>vai trò của nước ngầm đối với sản </a:t>
            </a:r>
            <a:r>
              <a:rPr lang="vi-VN" sz="2000" i="1" dirty="0" smtClean="0">
                <a:solidFill>
                  <a:srgbClr val="FF0000"/>
                </a:solidFill>
                <a:latin typeface="Times New Roman" pitchFamily="18" charset="0"/>
                <a:ea typeface="Cambria" panose="02040503050406030204" pitchFamily="18" charset="0"/>
                <a:cs typeface="Times New Roman" pitchFamily="18" charset="0"/>
              </a:rPr>
              <a:t>xuất</a:t>
            </a:r>
            <a:r>
              <a:rPr lang="en-US" sz="2000" i="1" dirty="0" smtClean="0">
                <a:solidFill>
                  <a:srgbClr val="FF0000"/>
                </a:solidFill>
                <a:latin typeface="Times New Roman" pitchFamily="18" charset="0"/>
                <a:ea typeface="Cambria" panose="02040503050406030204" pitchFamily="18" charset="0"/>
                <a:cs typeface="Times New Roman" pitchFamily="18" charset="0"/>
              </a:rPr>
              <a:t>.</a:t>
            </a:r>
            <a:endParaRPr lang="vi-VN" sz="2000" i="1" dirty="0">
              <a:solidFill>
                <a:srgbClr val="FF0000"/>
              </a:solidFill>
              <a:latin typeface="Times New Roman" pitchFamily="18" charset="0"/>
              <a:ea typeface="Cambria" panose="02040503050406030204" pitchFamily="18" charset="0"/>
              <a:cs typeface="Times New Roman"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
        <p:nvSpPr>
          <p:cNvPr id="26" name="TextBox 25"/>
          <p:cNvSpPr txBox="1"/>
          <p:nvPr/>
        </p:nvSpPr>
        <p:spPr>
          <a:xfrm>
            <a:off x="5410200" y="26289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046" y="3026171"/>
            <a:ext cx="3515155" cy="18887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045" y="944678"/>
            <a:ext cx="3515155" cy="16842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randombar(horizontal)">
                                      <p:cBhvr>
                                        <p:cTn id="12" dur="500"/>
                                        <p:tgtEl>
                                          <p:spTgt spid="1024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randombar(horizontal)">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457201" y="100436"/>
            <a:ext cx="8542362" cy="590085"/>
          </a:xfrm>
          <a:prstGeom prst="roundRect">
            <a:avLst>
              <a:gd name="adj" fmla="val 2792"/>
            </a:avLst>
          </a:prstGeom>
          <a:blipFill>
            <a:blip r:embed="rId3"/>
            <a:stretch>
              <a:fillRect/>
            </a:stretch>
          </a:blipFill>
          <a:ln>
            <a:noFill/>
          </a:ln>
          <a:effectLst/>
        </p:spPr>
      </p:pic>
      <p:sp>
        <p:nvSpPr>
          <p:cNvPr id="35" name="Rectangle 34"/>
          <p:cNvSpPr/>
          <p:nvPr/>
        </p:nvSpPr>
        <p:spPr>
          <a:xfrm>
            <a:off x="622040" y="928573"/>
            <a:ext cx="7988559" cy="3170099"/>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3316532"/>
            <a:ext cx="2019364" cy="16900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2799222"/>
            <a:ext cx="990752" cy="598519"/>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171450"/>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928933"/>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028950"/>
            <a:ext cx="6172200" cy="18859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9" y="142875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1" y="1382701"/>
            <a:ext cx="819919" cy="6460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3257550"/>
            <a:ext cx="951368" cy="613625"/>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171700"/>
          <a:ext cx="7239000" cy="2628900"/>
        </p:xfrm>
        <a:graphic>
          <a:graphicData uri="http://schemas.openxmlformats.org/drawingml/2006/table">
            <a:tbl>
              <a:tblPr firstRow="1" bandRow="1">
                <a:tableStyleId>{5C22544A-7EE6-4342-B048-85BDC9FD1C3A}</a:tableStyleId>
              </a:tblPr>
              <a:tblGrid>
                <a:gridCol w="1809750"/>
                <a:gridCol w="1809750"/>
                <a:gridCol w="1809750"/>
                <a:gridCol w="1809750"/>
              </a:tblGrid>
              <a:tr h="822960">
                <a:tc>
                  <a:txBody>
                    <a:bodyPr/>
                    <a:lstStyle/>
                    <a:p>
                      <a:pPr algn="ctr">
                        <a:lnSpc>
                          <a:spcPct val="150000"/>
                        </a:lnSpc>
                        <a:spcBef>
                          <a:spcPts val="600"/>
                        </a:spcBef>
                        <a:spcAft>
                          <a:spcPts val="0"/>
                        </a:spcAft>
                      </a:pPr>
                      <a:r>
                        <a:rPr lang="vi-VN" sz="1800" dirty="0">
                          <a:effectLst/>
                          <a:latin typeface="Cambria" pitchFamily="18" charset="0"/>
                          <a:ea typeface="Cambria" pitchFamily="18" charset="0"/>
                          <a:cs typeface="Times New Roman"/>
                        </a:rPr>
                        <a:t>Hệ thống sông</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1800" dirty="0">
                          <a:effectLst/>
                          <a:latin typeface="Cambria" pitchFamily="18" charset="0"/>
                          <a:ea typeface="Cambria" pitchFamily="18" charset="0"/>
                          <a:cs typeface="Times New Roman"/>
                        </a:rPr>
                        <a:t>Hồng</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1800" dirty="0">
                          <a:effectLst/>
                          <a:latin typeface="Cambria" pitchFamily="18" charset="0"/>
                          <a:ea typeface="Cambria" pitchFamily="18" charset="0"/>
                          <a:cs typeface="Times New Roman"/>
                        </a:rPr>
                        <a:t>Thu Bồn</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1800">
                          <a:effectLst/>
                          <a:latin typeface="Cambria" pitchFamily="18" charset="0"/>
                          <a:ea typeface="Cambria" pitchFamily="18" charset="0"/>
                          <a:cs typeface="Times New Roman"/>
                        </a:rPr>
                        <a:t>Mê Công</a:t>
                      </a:r>
                      <a:endParaRPr lang="en-US" sz="18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pPr algn="ctr">
                        <a:lnSpc>
                          <a:spcPct val="150000"/>
                        </a:lnSpc>
                        <a:spcBef>
                          <a:spcPts val="600"/>
                        </a:spcBef>
                        <a:spcAft>
                          <a:spcPts val="0"/>
                        </a:spcAft>
                      </a:pPr>
                      <a:r>
                        <a:rPr lang="vi-VN" sz="1800">
                          <a:effectLst/>
                          <a:latin typeface="Cambria" pitchFamily="18" charset="0"/>
                          <a:ea typeface="Cambria" pitchFamily="18" charset="0"/>
                          <a:cs typeface="Times New Roman"/>
                        </a:rPr>
                        <a:t>Thời gian mùa lũ</a:t>
                      </a:r>
                      <a:endParaRPr lang="en-US" sz="18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6 </a:t>
                      </a:r>
                      <a:r>
                        <a:rPr lang="vi-VN" sz="1800" dirty="0">
                          <a:effectLst/>
                          <a:latin typeface="Cambria" pitchFamily="18" charset="0"/>
                          <a:ea typeface="Cambria" pitchFamily="18" charset="0"/>
                          <a:cs typeface="Times New Roman"/>
                        </a:rPr>
                        <a:t>- 10</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10 </a:t>
                      </a:r>
                      <a:r>
                        <a:rPr lang="vi-VN" sz="1800" dirty="0">
                          <a:effectLst/>
                          <a:latin typeface="Cambria" pitchFamily="18" charset="0"/>
                          <a:ea typeface="Cambria" pitchFamily="18" charset="0"/>
                          <a:cs typeface="Times New Roman"/>
                        </a:rPr>
                        <a:t>- 12</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7 </a:t>
                      </a:r>
                      <a:r>
                        <a:rPr lang="vi-VN" sz="1800" dirty="0">
                          <a:effectLst/>
                          <a:latin typeface="Cambria" pitchFamily="18" charset="0"/>
                          <a:ea typeface="Cambria" pitchFamily="18" charset="0"/>
                          <a:cs typeface="Times New Roman"/>
                        </a:rPr>
                        <a:t>- 11</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82980">
                <a:tc>
                  <a:txBody>
                    <a:bodyPr/>
                    <a:lstStyle/>
                    <a:p>
                      <a:pPr algn="ctr">
                        <a:lnSpc>
                          <a:spcPct val="150000"/>
                        </a:lnSpc>
                        <a:spcBef>
                          <a:spcPts val="600"/>
                        </a:spcBef>
                        <a:spcAft>
                          <a:spcPts val="0"/>
                        </a:spcAft>
                      </a:pPr>
                      <a:r>
                        <a:rPr lang="vi-VN" sz="1800" dirty="0">
                          <a:effectLst/>
                          <a:latin typeface="Cambria" pitchFamily="18" charset="0"/>
                          <a:ea typeface="Cambria" pitchFamily="18" charset="0"/>
                          <a:cs typeface="Times New Roman"/>
                        </a:rPr>
                        <a:t>Thời gian mùa cạn</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11 </a:t>
                      </a:r>
                      <a:r>
                        <a:rPr lang="vi-VN" sz="1800" dirty="0">
                          <a:effectLst/>
                          <a:latin typeface="Cambria" pitchFamily="18" charset="0"/>
                          <a:ea typeface="Cambria" pitchFamily="18" charset="0"/>
                          <a:cs typeface="Times New Roman"/>
                        </a:rPr>
                        <a:t>- 5</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1 </a:t>
                      </a:r>
                      <a:r>
                        <a:rPr lang="vi-VN" sz="1800" dirty="0">
                          <a:effectLst/>
                          <a:latin typeface="Cambria" pitchFamily="18" charset="0"/>
                          <a:ea typeface="Cambria" pitchFamily="18" charset="0"/>
                          <a:cs typeface="Times New Roman"/>
                        </a:rPr>
                        <a:t>- 9</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1800" dirty="0">
                          <a:effectLst/>
                          <a:latin typeface="Cambria" pitchFamily="18" charset="0"/>
                          <a:ea typeface="Cambria" pitchFamily="18" charset="0"/>
                          <a:cs typeface="Times New Roman"/>
                        </a:rPr>
                        <a:t>Từ tháng </a:t>
                      </a:r>
                      <a:r>
                        <a:rPr lang="en-US" sz="1800" dirty="0" smtClean="0">
                          <a:effectLst/>
                          <a:latin typeface="Cambria" pitchFamily="18" charset="0"/>
                          <a:ea typeface="Cambria" pitchFamily="18" charset="0"/>
                          <a:cs typeface="Times New Roman"/>
                        </a:rPr>
                        <a:t/>
                      </a:r>
                      <a:br>
                        <a:rPr lang="en-US" sz="1800" dirty="0" smtClean="0">
                          <a:effectLst/>
                          <a:latin typeface="Cambria" pitchFamily="18" charset="0"/>
                          <a:ea typeface="Cambria" pitchFamily="18" charset="0"/>
                          <a:cs typeface="Times New Roman"/>
                        </a:rPr>
                      </a:br>
                      <a:r>
                        <a:rPr lang="vi-VN" sz="1800" dirty="0" smtClean="0">
                          <a:effectLst/>
                          <a:latin typeface="Cambria" pitchFamily="18" charset="0"/>
                          <a:ea typeface="Cambria" pitchFamily="18" charset="0"/>
                          <a:cs typeface="Times New Roman"/>
                        </a:rPr>
                        <a:t>12 </a:t>
                      </a:r>
                      <a:r>
                        <a:rPr lang="vi-VN" sz="1800" dirty="0">
                          <a:effectLst/>
                          <a:latin typeface="Cambria" pitchFamily="18" charset="0"/>
                          <a:ea typeface="Cambria" pitchFamily="18" charset="0"/>
                          <a:cs typeface="Times New Roman"/>
                        </a:rPr>
                        <a:t>- 6</a:t>
                      </a:r>
                      <a:endParaRPr lang="en-US" sz="18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9" y="1482552"/>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1" y="1382701"/>
            <a:ext cx="819919" cy="6460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3257550"/>
            <a:ext cx="951368" cy="613625"/>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4" y="0"/>
            <a:ext cx="4622317" cy="51526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1" y="800100"/>
            <a:ext cx="788637" cy="135597"/>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7" y="400050"/>
            <a:ext cx="788637" cy="135597"/>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9" y="171450"/>
            <a:ext cx="788637" cy="135597"/>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5" y="103652"/>
            <a:ext cx="788637" cy="135597"/>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4" y="1139348"/>
            <a:ext cx="788637" cy="135597"/>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876394"/>
            <a:ext cx="914400" cy="135597"/>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4" y="639166"/>
            <a:ext cx="788637" cy="135597"/>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2857500"/>
            <a:ext cx="914400" cy="135597"/>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2" y="332252"/>
            <a:ext cx="788637" cy="135597"/>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3229288"/>
            <a:ext cx="914400" cy="135597"/>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3522003"/>
            <a:ext cx="914400" cy="135597"/>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800" y="1526485"/>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2" y="1499545"/>
            <a:ext cx="780461" cy="6150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3200400"/>
            <a:ext cx="857086" cy="6858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2267811"/>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342900"/>
            <a:ext cx="5867400" cy="4572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085850"/>
            <a:ext cx="8534400" cy="1384995"/>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43434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43434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147679"/>
            <a:ext cx="3962401" cy="196712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47679"/>
            <a:ext cx="3886200" cy="196712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51435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7019501" y="358358"/>
            <a:ext cx="1675924"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3257550"/>
            <a:ext cx="9176083" cy="188595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357980" y="-1496877"/>
            <a:ext cx="1190286"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800100"/>
            <a:ext cx="5430672" cy="85725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914400"/>
            <a:ext cx="6705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14300"/>
            <a:ext cx="3962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1821313"/>
            <a:ext cx="1828800" cy="34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3" y="1901324"/>
            <a:ext cx="1155509" cy="34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2295658"/>
            <a:ext cx="5289884" cy="34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8" y="0"/>
            <a:ext cx="45719" cy="6286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1" y="0"/>
            <a:ext cx="45719" cy="3229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3543300"/>
            <a:ext cx="4038600" cy="638058"/>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2343150"/>
            <a:ext cx="5430672"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7" y="906913"/>
            <a:ext cx="2393157" cy="17995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5143500"/>
          </a:xfrm>
          <a:prstGeom prst="rect">
            <a:avLst/>
          </a:prstGeom>
          <a:blipFill>
            <a:blip r:embed="rId3"/>
            <a:stretch>
              <a:fillRect/>
            </a:stretch>
          </a:blipFill>
          <a:ln>
            <a:noFill/>
          </a:ln>
          <a:effectLst/>
        </p:spPr>
      </p:pic>
      <p:sp>
        <p:nvSpPr>
          <p:cNvPr id="9" name="Rounded Rectangle 8"/>
          <p:cNvSpPr/>
          <p:nvPr/>
        </p:nvSpPr>
        <p:spPr>
          <a:xfrm>
            <a:off x="3920358" y="114300"/>
            <a:ext cx="876300" cy="657225"/>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43646"/>
            <a:ext cx="467360" cy="35052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674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302558"/>
            <a:ext cx="1676400" cy="428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028700"/>
            <a:ext cx="7924800"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3429000"/>
            <a:ext cx="42604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2603147"/>
            <a:ext cx="42604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1828800"/>
            <a:ext cx="42604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1984210"/>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1" y="2746022"/>
            <a:ext cx="7404647"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6" y="3571875"/>
            <a:ext cx="7404647"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4229100"/>
            <a:ext cx="42604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6" y="4371975"/>
            <a:ext cx="7404647"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70" y="1714500"/>
            <a:ext cx="8102831" cy="3251087"/>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444829" y="1808541"/>
            <a:ext cx="473023"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418130" y="2582888"/>
            <a:ext cx="473023"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6" y="1981604"/>
            <a:ext cx="1125065"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6" y="2746022"/>
            <a:ext cx="1125065"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400195" y="3408741"/>
            <a:ext cx="473023"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1" y="3571875"/>
            <a:ext cx="1125065"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400195" y="4208841"/>
            <a:ext cx="473023"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1" y="4371975"/>
            <a:ext cx="1125065"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1"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4000" y="994455"/>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137090"/>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2758224"/>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1680015"/>
          <a:ext cx="7142544" cy="32920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75854"/>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33004"/>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187335"/>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2384265"/>
          <a:ext cx="3780146" cy="27592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8" y="974264"/>
            <a:ext cx="3535053" cy="39406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810612"/>
            <a:ext cx="901846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2" y="857250"/>
            <a:ext cx="882747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45344" y="39294"/>
            <a:ext cx="9022456"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95109"/>
            <a:ext cx="1210078"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95250"/>
            <a:ext cx="1382711"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1" y="95109"/>
            <a:ext cx="144779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857250"/>
            <a:ext cx="8826500"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1" y="100437"/>
            <a:ext cx="7376971"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1608736" y="100438"/>
            <a:ext cx="7390825"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0" y="152085"/>
            <a:ext cx="489711"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6451" y="460150"/>
            <a:ext cx="165624"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888539"/>
            <a:ext cx="220832"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41276" y="662516"/>
            <a:ext cx="408975"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23105"/>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00025"/>
            <a:ext cx="7377948" cy="428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748238"/>
            <a:ext cx="116790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456342"/>
            <a:ext cx="1332746"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4" y="3069357"/>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7" y="97155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8" y="974264"/>
            <a:ext cx="3535053" cy="39406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2514600"/>
            <a:ext cx="1066800" cy="4299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5947</TotalTime>
  <Words>2557</Words>
  <Application>Microsoft Office PowerPoint</Application>
  <PresentationFormat>On-screen Show (16:9)</PresentationFormat>
  <Paragraphs>289</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424</cp:revision>
  <dcterms:created xsi:type="dcterms:W3CDTF">2016-02-15T14:28:12Z</dcterms:created>
  <dcterms:modified xsi:type="dcterms:W3CDTF">2023-12-15T03:49:21Z</dcterms:modified>
</cp:coreProperties>
</file>