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0"/>
  </p:notesMasterIdLst>
  <p:sldIdLst>
    <p:sldId id="555" r:id="rId4"/>
    <p:sldId id="260" r:id="rId5"/>
    <p:sldId id="556" r:id="rId6"/>
    <p:sldId id="557" r:id="rId7"/>
    <p:sldId id="558" r:id="rId8"/>
    <p:sldId id="559" r:id="rId9"/>
    <p:sldId id="286" r:id="rId10"/>
    <p:sldId id="560" r:id="rId11"/>
    <p:sldId id="561" r:id="rId12"/>
    <p:sldId id="562" r:id="rId13"/>
    <p:sldId id="563" r:id="rId14"/>
    <p:sldId id="564" r:id="rId15"/>
    <p:sldId id="565" r:id="rId16"/>
    <p:sldId id="569" r:id="rId17"/>
    <p:sldId id="566" r:id="rId18"/>
    <p:sldId id="258" r:id="rId19"/>
    <p:sldId id="363" r:id="rId20"/>
    <p:sldId id="577" r:id="rId21"/>
    <p:sldId id="283" r:id="rId22"/>
    <p:sldId id="290" r:id="rId23"/>
    <p:sldId id="289" r:id="rId24"/>
    <p:sldId id="292" r:id="rId25"/>
    <p:sldId id="358" r:id="rId26"/>
    <p:sldId id="567" r:id="rId27"/>
    <p:sldId id="568" r:id="rId28"/>
    <p:sldId id="579" r:id="rId29"/>
    <p:sldId id="571" r:id="rId30"/>
    <p:sldId id="573" r:id="rId31"/>
    <p:sldId id="554" r:id="rId32"/>
    <p:sldId id="574" r:id="rId33"/>
    <p:sldId id="301" r:id="rId34"/>
    <p:sldId id="578" r:id="rId35"/>
    <p:sldId id="282" r:id="rId36"/>
    <p:sldId id="281" r:id="rId37"/>
    <p:sldId id="267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03" autoAdjust="0"/>
    <p:restoredTop sz="86462" autoAdjust="0"/>
  </p:normalViewPr>
  <p:slideViewPr>
    <p:cSldViewPr snapToGrid="0">
      <p:cViewPr varScale="1">
        <p:scale>
          <a:sx n="64" d="100"/>
          <a:sy n="64" d="100"/>
        </p:scale>
        <p:origin x="8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7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71C2E-A3C9-43F8-BFAD-A37FCC218C34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6653-7733-4144-88FD-C3C2608A4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42889-94FE-4E56-D525-5E17AB407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A07DD-D187-6EE9-F0A2-2EE7AFFD0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335AF-44A0-139D-6B22-BC88061D9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84B52-13E4-C1F3-BEE4-AF1ECFC68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BC71-4E1D-F93A-A728-26638EF94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ACD4D-4E33-10EA-E744-172BB7B8F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7F872-5C46-C9A0-5625-CD2AC8D2D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02CD6-B13E-98C0-C6D5-73DF291C8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ED56-D356-09BB-6D40-1FC63606C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D5FED-3E73-2B58-EE50-E226653AFD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70EEC-A20F-9DA9-9DC7-CF1EEED63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EF2DC-3D01-D1CF-5BDB-2AFB1AFCE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8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17922-9064-1FFB-9D5A-B09306F4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F3146-B7DA-C16E-7999-4E26C5EC2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B9DC2-7090-4F34-C579-8EEC3A1E3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F0198-8F82-F868-73DF-9F83F1D6D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0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784F6-3CF3-FAE1-F639-02A4289B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2A109-1F87-F9DC-69E0-E988F9C7D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C5AD8-AFB1-9325-AF5F-B57AE28AB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0DB48-10B9-9C0A-FD0F-AEC289C61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3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2A464-C177-60C2-4F42-17C444C8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41CC99-0143-8E0B-1C6C-8C413642D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FEFA5-A0C5-847E-B4C5-1AC1F638D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479D4-BC97-271A-3A15-526A3956B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6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FC920-7DF0-8C2D-6D54-B24A146BF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30816-C4A7-7452-0269-25D441810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D6E6A4-B0E0-49A2-1994-44FDCC1E4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365C6-E1D5-1A16-58D5-99530BAFC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52752-19ED-4054-B541-A11535941F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7250-7368-7C82-533A-A30A55D55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EACE7-76D5-717D-B07F-51CD5E456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469BD-E28E-9948-0875-6024F0DF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D32A4-B350-40A9-D07F-EB9E37AF6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454B2-94F8-AFD1-AE99-18D55261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1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D8A6-9AC1-E28C-EC7D-DFEB25AE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33ED7-62E5-9226-444C-E3DD169F0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1BBF8-F4D8-DFA8-5FF3-0B0A09293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3D47D-3CFC-D358-54C1-D4ECC1D0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F98C7-3242-B875-0408-D5A2BBA7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87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091F-D257-BC07-26EB-2D99C2B7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BFA57-86A2-72B2-4D91-C457C9D2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FDD8C-08B7-552E-9D54-CB141824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E16CE-8CBE-B1B9-EA91-9848ECA8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98AC-F45D-DDF3-C5BC-24EF0BB0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506B-9AF1-F387-052D-EA36CEDED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5DF98-4944-ACC0-37B0-CB512F666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97519-69F2-C728-E867-456F7332B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6716-C564-9335-6ADF-9E82262C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07443-489E-7C30-1C54-5A0F37A6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2077F-177E-95ED-55AF-87C63BB6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61FA-03C2-6273-DB25-76DE3CC6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98CE0-F94A-F64B-D238-F95EF5E2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5B9BA-F1A2-3DE6-061F-D365FD9C6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F664D-5AF1-B1AE-7C70-61D2F4A73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1FE4C-E513-E7A9-99D5-66408C5DA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2614A1-3E52-69FB-AB1F-335A71FF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E47C0-98AF-1DE5-4304-A76D79DF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B9BA7-BBA9-B0EC-BC8D-4C2FCBF9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6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CE3B-F00B-2D43-1A2C-EE8DA36A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EBBD7-D8BA-1746-2ED4-4E963B4ED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2A8FE-495E-BA0E-2EC8-210CD366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0796F-209A-CC8C-A2E7-B5EDEF3C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4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EF919-13F0-0315-A8BF-9ABA96D7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062655-ACDE-189C-A361-CB77D33E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8CF06-D24D-929E-7ECF-4A981544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32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E0095-AAD3-A4B1-DA51-B5385C12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8AB2-2494-A615-44E1-94C18C952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66845-5FB4-D7C1-B6AB-6060C038C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32D4B-77BB-6AD0-7BAE-5F406233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D93BC-53CD-42F3-BA82-E4C0A3B6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661D8-9237-18FA-CD8F-13C8E36F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7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EA46-212A-FD54-59FC-5E2C2DD9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328A4-882F-1EFA-0AF9-71BF0BE90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0B03A-0AAE-2AEC-4A9F-F8D3EFC21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38143-6CFF-B7B6-18A9-ABF3A8DA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7A949-B476-A774-76CE-C3B0DEB9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29002-A30A-AA86-A82A-8BA3913C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5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E9B3-334B-602F-A5BD-561569D7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EE9A9-EB9A-F96F-7805-ABE792C8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B54C-4ADB-7EC6-9C73-D0CFC1FE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C99EE-D70D-4884-E15D-D5D0D899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09253-7D06-8C72-4226-3B0A58A8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4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27CE8-E0E0-F1DE-7463-1D83664A2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FB2EF-4132-FF67-FF3B-0D5203CA8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1AE2-DDB9-7312-C018-7613E3BA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B5A9-0EF8-BD2F-224E-C8208327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DF179-059A-F880-D716-0D109F8D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9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6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9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2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05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31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2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2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2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6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24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69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B7252-C1F6-4E5E-B896-1AF72B413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126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7BB0-1C13-49E2-82C9-F9B58D610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09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9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0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6EA90-0965-D288-7C8F-4C015723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999A1-E2EA-D23A-B87A-F0641C82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470A-5120-C04D-FF50-1F55EFFDC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E279A-FDBA-4A92-AFE6-F3F54FF9C2F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D1BD2-54AE-E6FE-7498-A075C3A6E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B03E3-00F8-8F1C-115B-1DF230C19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D370B-09BD-47A5-9A28-CC35CAC9F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4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jpe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32" Type="http://schemas.openxmlformats.org/officeDocument/2006/relationships/image" Target="../media/image45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png"/><Relationship Id="rId30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2.png"/><Relationship Id="rId18" Type="http://schemas.openxmlformats.org/officeDocument/2006/relationships/image" Target="../media/image55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35.svg"/><Relationship Id="rId17" Type="http://schemas.openxmlformats.org/officeDocument/2006/relationships/image" Target="../media/image54.png"/><Relationship Id="rId2" Type="http://schemas.openxmlformats.org/officeDocument/2006/relationships/image" Target="../media/image15.jpeg"/><Relationship Id="rId16" Type="http://schemas.openxmlformats.org/officeDocument/2006/relationships/image" Target="../media/image31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34.png"/><Relationship Id="rId5" Type="http://schemas.openxmlformats.org/officeDocument/2006/relationships/image" Target="../media/image48.png"/><Relationship Id="rId15" Type="http://schemas.openxmlformats.org/officeDocument/2006/relationships/image" Target="../media/image30.png"/><Relationship Id="rId10" Type="http://schemas.openxmlformats.org/officeDocument/2006/relationships/image" Target="../media/image43.svg"/><Relationship Id="rId19" Type="http://schemas.openxmlformats.org/officeDocument/2006/relationships/image" Target="../media/image56.png"/><Relationship Id="rId4" Type="http://schemas.openxmlformats.org/officeDocument/2006/relationships/image" Target="../media/image47.svg"/><Relationship Id="rId9" Type="http://schemas.openxmlformats.org/officeDocument/2006/relationships/image" Target="../media/image42.png"/><Relationship Id="rId1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52.png"/><Relationship Id="rId18" Type="http://schemas.openxmlformats.org/officeDocument/2006/relationships/image" Target="../media/image65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62.svg"/><Relationship Id="rId17" Type="http://schemas.openxmlformats.org/officeDocument/2006/relationships/image" Target="../media/image54.png"/><Relationship Id="rId2" Type="http://schemas.openxmlformats.org/officeDocument/2006/relationships/image" Target="../media/image15.jpeg"/><Relationship Id="rId16" Type="http://schemas.openxmlformats.org/officeDocument/2006/relationships/image" Target="../media/image64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34.png"/><Relationship Id="rId5" Type="http://schemas.openxmlformats.org/officeDocument/2006/relationships/image" Target="../media/image48.png"/><Relationship Id="rId15" Type="http://schemas.openxmlformats.org/officeDocument/2006/relationships/image" Target="../media/image30.png"/><Relationship Id="rId10" Type="http://schemas.openxmlformats.org/officeDocument/2006/relationships/image" Target="../media/image61.svg"/><Relationship Id="rId19" Type="http://schemas.openxmlformats.org/officeDocument/2006/relationships/image" Target="../media/image56.png"/><Relationship Id="rId4" Type="http://schemas.openxmlformats.org/officeDocument/2006/relationships/image" Target="../media/image58.svg"/><Relationship Id="rId9" Type="http://schemas.openxmlformats.org/officeDocument/2006/relationships/image" Target="../media/image42.png"/><Relationship Id="rId1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2.svg"/><Relationship Id="rId18" Type="http://schemas.openxmlformats.org/officeDocument/2006/relationships/image" Target="../media/image52.png"/><Relationship Id="rId3" Type="http://schemas.openxmlformats.org/officeDocument/2006/relationships/image" Target="../media/image68.svg"/><Relationship Id="rId7" Type="http://schemas.openxmlformats.org/officeDocument/2006/relationships/image" Target="../media/image70.svg"/><Relationship Id="rId12" Type="http://schemas.openxmlformats.org/officeDocument/2006/relationships/image" Target="../media/image71.png"/><Relationship Id="rId17" Type="http://schemas.openxmlformats.org/officeDocument/2006/relationships/image" Target="../media/image74.svg"/><Relationship Id="rId2" Type="http://schemas.openxmlformats.org/officeDocument/2006/relationships/image" Target="../media/image67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5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34.png"/><Relationship Id="rId19" Type="http://schemas.openxmlformats.org/officeDocument/2006/relationships/image" Target="../media/image53.svg"/><Relationship Id="rId4" Type="http://schemas.openxmlformats.org/officeDocument/2006/relationships/image" Target="../media/image20.png"/><Relationship Id="rId9" Type="http://schemas.openxmlformats.org/officeDocument/2006/relationships/image" Target="../media/image29.sv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3.svg"/><Relationship Id="rId18" Type="http://schemas.openxmlformats.org/officeDocument/2006/relationships/image" Target="../media/image11.png"/><Relationship Id="rId3" Type="http://schemas.openxmlformats.org/officeDocument/2006/relationships/image" Target="../media/image68.svg"/><Relationship Id="rId7" Type="http://schemas.openxmlformats.org/officeDocument/2006/relationships/image" Target="../media/image29.svg"/><Relationship Id="rId12" Type="http://schemas.openxmlformats.org/officeDocument/2006/relationships/image" Target="../media/image52.png"/><Relationship Id="rId17" Type="http://schemas.openxmlformats.org/officeDocument/2006/relationships/slide" Target="slide15.xml"/><Relationship Id="rId2" Type="http://schemas.openxmlformats.org/officeDocument/2006/relationships/image" Target="../media/image67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sv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B&#224;i%20d&#7841;y%20Th&#250;y/ti&#234;u%20ch&#237;%20h&#7885;d3.xlsx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84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33.svg"/><Relationship Id="rId17" Type="http://schemas.openxmlformats.org/officeDocument/2006/relationships/image" Target="../media/image83.png"/><Relationship Id="rId2" Type="http://schemas.openxmlformats.org/officeDocument/2006/relationships/image" Target="../media/image15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32.png"/><Relationship Id="rId5" Type="http://schemas.openxmlformats.org/officeDocument/2006/relationships/image" Target="../media/image81.png"/><Relationship Id="rId15" Type="http://schemas.openxmlformats.org/officeDocument/2006/relationships/image" Target="../media/image36.png"/><Relationship Id="rId10" Type="http://schemas.openxmlformats.org/officeDocument/2006/relationships/image" Target="../media/image35.svg"/><Relationship Id="rId4" Type="http://schemas.openxmlformats.org/officeDocument/2006/relationships/image" Target="../media/image19.svg"/><Relationship Id="rId9" Type="http://schemas.openxmlformats.org/officeDocument/2006/relationships/image" Target="../media/image34.png"/><Relationship Id="rId14" Type="http://schemas.openxmlformats.org/officeDocument/2006/relationships/image" Target="../media/image3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33.svg"/><Relationship Id="rId17" Type="http://schemas.openxmlformats.org/officeDocument/2006/relationships/image" Target="../media/image85.png"/><Relationship Id="rId2" Type="http://schemas.openxmlformats.org/officeDocument/2006/relationships/image" Target="../media/image15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32.png"/><Relationship Id="rId5" Type="http://schemas.openxmlformats.org/officeDocument/2006/relationships/image" Target="../media/image81.png"/><Relationship Id="rId15" Type="http://schemas.openxmlformats.org/officeDocument/2006/relationships/image" Target="../media/image36.png"/><Relationship Id="rId10" Type="http://schemas.openxmlformats.org/officeDocument/2006/relationships/image" Target="../media/image35.svg"/><Relationship Id="rId4" Type="http://schemas.openxmlformats.org/officeDocument/2006/relationships/image" Target="../media/image19.svg"/><Relationship Id="rId9" Type="http://schemas.openxmlformats.org/officeDocument/2006/relationships/image" Target="../media/image34.png"/><Relationship Id="rId14" Type="http://schemas.openxmlformats.org/officeDocument/2006/relationships/image" Target="../media/image3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svg"/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82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81.png"/><Relationship Id="rId9" Type="http://schemas.openxmlformats.org/officeDocument/2006/relationships/image" Target="../media/image35.svg"/><Relationship Id="rId1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7.svg"/><Relationship Id="rId7" Type="http://schemas.openxmlformats.org/officeDocument/2006/relationships/image" Target="../media/image33.svg"/><Relationship Id="rId12" Type="http://schemas.openxmlformats.org/officeDocument/2006/relationships/image" Target="../media/image90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89.svg"/><Relationship Id="rId10" Type="http://schemas.openxmlformats.org/officeDocument/2006/relationships/image" Target="../media/image36.png"/><Relationship Id="rId4" Type="http://schemas.openxmlformats.org/officeDocument/2006/relationships/image" Target="../media/image88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15.xml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hyperlink" Target="https://beeclass.net/workspace/class/1740317772" TargetMode="External"/><Relationship Id="rId4" Type="http://schemas.openxmlformats.org/officeDocument/2006/relationships/image" Target="../media/image11.png"/><Relationship Id="rId9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B217-693B-FE46-95F9-6323BBE09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2C06F1E-5046-1C3B-55B5-7042ABE058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0" y="2"/>
            <a:ext cx="12191999" cy="6857999"/>
            <a:chOff x="-1" y="1"/>
            <a:chExt cx="12191999" cy="6857999"/>
          </a:xfrm>
        </p:grpSpPr>
        <p:pic>
          <p:nvPicPr>
            <p:cNvPr id="7" name="Picture 6" descr="A red flowers and green leaves&#10;&#10;Description automatically generated">
              <a:extLst>
                <a:ext uri="{FF2B5EF4-FFF2-40B4-BE49-F238E27FC236}">
                  <a16:creationId xmlns:a16="http://schemas.microsoft.com/office/drawing/2014/main" id="{22E85872-1B74-4755-9C5F-0E439EA86E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636" b="45594"/>
            <a:stretch/>
          </p:blipFill>
          <p:spPr>
            <a:xfrm rot="5400000">
              <a:off x="9653625" y="-360692"/>
              <a:ext cx="2177680" cy="2899066"/>
            </a:xfrm>
            <a:prstGeom prst="rect">
              <a:avLst/>
            </a:prstGeom>
          </p:spPr>
        </p:pic>
        <p:pic>
          <p:nvPicPr>
            <p:cNvPr id="9" name="Picture 8" descr="A red flowers and green leaves&#10;&#10;Description automatically generated">
              <a:extLst>
                <a:ext uri="{FF2B5EF4-FFF2-40B4-BE49-F238E27FC236}">
                  <a16:creationId xmlns:a16="http://schemas.microsoft.com/office/drawing/2014/main" id="{AF6442C5-A046-1745-AE65-DAE3BE60A0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821" b="99718" l="19322" r="99455">
                          <a14:foregroundMark x1="32344" y1="97660" x2="84615" y2="61960"/>
                          <a14:foregroundMark x1="84615" y1="61960" x2="97274" y2="40218"/>
                          <a14:foregroundMark x1="35312" y1="76442" x2="69473" y2="84510"/>
                          <a14:foregroundMark x1="35494" y1="97781" x2="30345" y2="78540"/>
                          <a14:foregroundMark x1="30345" y1="78540" x2="84858" y2="71521"/>
                          <a14:foregroundMark x1="84858" y1="71521" x2="73834" y2="91206"/>
                          <a14:foregroundMark x1="73834" y1="91206" x2="38462" y2="92416"/>
                          <a14:foregroundMark x1="93882" y1="54377" x2="88734" y2="79911"/>
                          <a14:foregroundMark x1="88734" y1="79911" x2="92732" y2="88221"/>
                          <a14:foregroundMark x1="92732" y1="88221" x2="79043" y2="84873"/>
                          <a14:foregroundMark x1="79043" y1="84873" x2="54512" y2="83542"/>
                          <a14:foregroundMark x1="54512" y1="83542" x2="38340" y2="89391"/>
                          <a14:foregroundMark x1="38340" y1="89391" x2="31375" y2="95482"/>
                          <a14:foregroundMark x1="31375" y1="95482" x2="39976" y2="99718"/>
                          <a14:foregroundMark x1="39976" y1="99718" x2="92853" y2="97378"/>
                          <a14:foregroundMark x1="98122" y1="80516" x2="96669" y2="98790"/>
                          <a14:foregroundMark x1="98970" y1="35861" x2="71169" y2="59096"/>
                          <a14:foregroundMark x1="71169" y1="59096" x2="72320" y2="66357"/>
                          <a14:foregroundMark x1="72320" y1="66357" x2="78801" y2="60468"/>
                          <a14:foregroundMark x1="89461" y1="81525" x2="99455" y2="76563"/>
                          <a14:foregroundMark x1="44640" y1="97660" x2="65051" y2="96773"/>
                          <a14:foregroundMark x1="72683" y1="82775" x2="80315" y2="80234"/>
                          <a14:foregroundMark x1="97274" y1="64421" x2="97517" y2="63574"/>
                          <a14:foregroundMark x1="96669" y1="72045" x2="98546" y2="61033"/>
                          <a14:foregroundMark x1="97093" y1="73175" x2="99455" y2="736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8" t="28774" r="5947" b="7827"/>
            <a:stretch/>
          </p:blipFill>
          <p:spPr>
            <a:xfrm rot="5400000">
              <a:off x="215444" y="3537074"/>
              <a:ext cx="3105481" cy="353637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239A2-5F02-C306-CEF4-EF08CD91A94D}"/>
              </a:ext>
            </a:extLst>
          </p:cNvPr>
          <p:cNvGrpSpPr/>
          <p:nvPr/>
        </p:nvGrpSpPr>
        <p:grpSpPr>
          <a:xfrm>
            <a:off x="728229" y="1325730"/>
            <a:ext cx="10735540" cy="2749602"/>
            <a:chOff x="728229" y="2408478"/>
            <a:chExt cx="10735540" cy="27496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8978F5-5E58-559F-4C4F-F2E5E17F4712}"/>
                </a:ext>
              </a:extLst>
            </p:cNvPr>
            <p:cNvSpPr txBox="1"/>
            <p:nvPr/>
          </p:nvSpPr>
          <p:spPr>
            <a:xfrm>
              <a:off x="897081" y="2408478"/>
              <a:ext cx="103978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EA494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 LIỆT CHÀO MỪNG QUÝ THẦY CÔ VỀ DỰ HỘI THI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DAA7D7-6408-D768-47D3-64E23823A156}"/>
                </a:ext>
              </a:extLst>
            </p:cNvPr>
            <p:cNvSpPr txBox="1"/>
            <p:nvPr/>
          </p:nvSpPr>
          <p:spPr>
            <a:xfrm>
              <a:off x="728229" y="3886990"/>
              <a:ext cx="10735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7200" b="1">
                  <a:solidFill>
                    <a:srgbClr val="EA494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defTabSz="609630"/>
              <a:r>
                <a:rPr lang="en-US" sz="4000" spc="-300" dirty="0">
                  <a:solidFill>
                    <a:srgbClr val="0036A2"/>
                  </a:solidFill>
                </a:rPr>
                <a:t>GIÁO VIÊN DẠY GIỎI CẤP HUYỆN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774B92-7846-8BCE-A37C-E8FD7CD39312}"/>
                </a:ext>
              </a:extLst>
            </p:cNvPr>
            <p:cNvSpPr txBox="1"/>
            <p:nvPr/>
          </p:nvSpPr>
          <p:spPr>
            <a:xfrm>
              <a:off x="3794546" y="4511749"/>
              <a:ext cx="4602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 spc="-300">
                  <a:solidFill>
                    <a:srgbClr val="0036A2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defTabSz="609630"/>
              <a:r>
                <a:rPr lang="en-US" sz="3600" i="1" spc="0" dirty="0" err="1"/>
                <a:t>Năm</a:t>
              </a:r>
              <a:r>
                <a:rPr lang="en-US" sz="3600" i="1" spc="0" dirty="0"/>
                <a:t> </a:t>
              </a:r>
              <a:r>
                <a:rPr lang="en-US" sz="3600" i="1" spc="0" dirty="0" err="1"/>
                <a:t>học</a:t>
              </a:r>
              <a:r>
                <a:rPr lang="en-US" sz="3600" i="1" spc="0" dirty="0"/>
                <a:t> 2024 - 2025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469440-F479-1534-A45C-BE32239E2A05}"/>
              </a:ext>
            </a:extLst>
          </p:cNvPr>
          <p:cNvSpPr txBox="1"/>
          <p:nvPr/>
        </p:nvSpPr>
        <p:spPr>
          <a:xfrm>
            <a:off x="2088574" y="4138688"/>
            <a:ext cx="8946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Quang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800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endParaRPr lang="en-US" sz="2800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E27C47-FBC1-2539-2359-CDD6FA5CF022}"/>
              </a:ext>
            </a:extLst>
          </p:cNvPr>
          <p:cNvSpPr/>
          <p:nvPr/>
        </p:nvSpPr>
        <p:spPr>
          <a:xfrm rot="2700000">
            <a:off x="2437855" y="-848856"/>
            <a:ext cx="7462901" cy="7462901"/>
          </a:xfrm>
          <a:prstGeom prst="roundRect">
            <a:avLst/>
          </a:prstGeom>
          <a:solidFill>
            <a:srgbClr val="B086DA"/>
          </a:solidFill>
          <a:ln>
            <a:noFill/>
          </a:ln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25C706-904A-2762-FD91-9AD8BD2109EE}"/>
              </a:ext>
            </a:extLst>
          </p:cNvPr>
          <p:cNvSpPr/>
          <p:nvPr/>
        </p:nvSpPr>
        <p:spPr>
          <a:xfrm>
            <a:off x="3022921" y="578736"/>
            <a:ext cx="6146157" cy="4699322"/>
          </a:xfrm>
          <a:prstGeom prst="roundRect">
            <a:avLst/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DC57-9954-1EB0-E4E3-6F68C4A56023}"/>
              </a:ext>
            </a:extLst>
          </p:cNvPr>
          <p:cNvSpPr txBox="1"/>
          <p:nvPr/>
        </p:nvSpPr>
        <p:spPr>
          <a:xfrm>
            <a:off x="3661458" y="990178"/>
            <a:ext cx="50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80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XÁC!!</a:t>
            </a:r>
            <a:endParaRPr lang="vi-VN" sz="4800">
              <a:solidFill>
                <a:srgbClr val="1AEE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128F4-09BA-1BAD-718A-AD04F4702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685" y="1821175"/>
            <a:ext cx="2622631" cy="2622631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FA3E1F26-56D1-8853-3D25-D12573A3558F}"/>
              </a:ext>
            </a:extLst>
          </p:cNvPr>
          <p:cNvSpPr txBox="1"/>
          <p:nvPr/>
        </p:nvSpPr>
        <p:spPr>
          <a:xfrm>
            <a:off x="4449622" y="5558700"/>
            <a:ext cx="3292754" cy="720566"/>
          </a:xfrm>
          <a:prstGeom prst="roundRect">
            <a:avLst>
              <a:gd name="adj" fmla="val 47826"/>
            </a:avLst>
          </a:prstGeom>
          <a:solidFill>
            <a:srgbClr val="0C2267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GHÉP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7D620-1263-A645-4390-734F565D45A4}"/>
              </a:ext>
            </a:extLst>
          </p:cNvPr>
          <p:cNvSpPr txBox="1"/>
          <p:nvPr/>
        </p:nvSpPr>
        <p:spPr>
          <a:xfrm>
            <a:off x="3588150" y="4390497"/>
            <a:ext cx="501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1AEE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ight_answer_sound_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CD63C713-5497-ABE4-17D0-56D33CC3A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4563" y="2395232"/>
            <a:ext cx="487363" cy="487363"/>
          </a:xfrm>
          <a:prstGeom prst="rect">
            <a:avLst/>
          </a:prstGeom>
        </p:spPr>
      </p:pic>
      <p:pic>
        <p:nvPicPr>
          <p:cNvPr id="9" name="tieng_vo_tay_trong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DEA5DADE-8BA2-8254-B324-5865499141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631" y="3132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667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3E2F71-831F-CD97-E4AA-495669BDB172}"/>
              </a:ext>
            </a:extLst>
          </p:cNvPr>
          <p:cNvSpPr/>
          <p:nvPr/>
        </p:nvSpPr>
        <p:spPr>
          <a:xfrm rot="2700000">
            <a:off x="2437855" y="-848856"/>
            <a:ext cx="7462901" cy="7462901"/>
          </a:xfrm>
          <a:prstGeom prst="roundRect">
            <a:avLst/>
          </a:prstGeom>
          <a:solidFill>
            <a:srgbClr val="B086DA"/>
          </a:solidFill>
          <a:ln>
            <a:noFill/>
          </a:ln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25C706-904A-2762-FD91-9AD8BD2109EE}"/>
              </a:ext>
            </a:extLst>
          </p:cNvPr>
          <p:cNvSpPr/>
          <p:nvPr/>
        </p:nvSpPr>
        <p:spPr>
          <a:xfrm>
            <a:off x="3022921" y="578736"/>
            <a:ext cx="6146157" cy="4699322"/>
          </a:xfrm>
          <a:prstGeom prst="roundRect">
            <a:avLst/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DC57-9954-1EB0-E4E3-6F68C4A56023}"/>
              </a:ext>
            </a:extLst>
          </p:cNvPr>
          <p:cNvSpPr txBox="1"/>
          <p:nvPr/>
        </p:nvSpPr>
        <p:spPr>
          <a:xfrm>
            <a:off x="3661458" y="990178"/>
            <a:ext cx="501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XÁC!!</a:t>
            </a:r>
            <a:endParaRPr lang="vi-VN" sz="2800">
              <a:solidFill>
                <a:srgbClr val="1AEE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128F4-09BA-1BAD-718A-AD04F4702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685" y="1821175"/>
            <a:ext cx="2622631" cy="2622631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FA3E1F26-56D1-8853-3D25-D12573A3558F}"/>
              </a:ext>
            </a:extLst>
          </p:cNvPr>
          <p:cNvSpPr txBox="1"/>
          <p:nvPr/>
        </p:nvSpPr>
        <p:spPr>
          <a:xfrm>
            <a:off x="4449622" y="5558700"/>
            <a:ext cx="3292754" cy="720566"/>
          </a:xfrm>
          <a:prstGeom prst="roundRect">
            <a:avLst>
              <a:gd name="adj" fmla="val 47826"/>
            </a:avLst>
          </a:prstGeom>
          <a:solidFill>
            <a:srgbClr val="0C2267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GHÉP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B2866-3730-3BA4-6BD0-18A51A915318}"/>
              </a:ext>
            </a:extLst>
          </p:cNvPr>
          <p:cNvSpPr txBox="1"/>
          <p:nvPr/>
        </p:nvSpPr>
        <p:spPr>
          <a:xfrm>
            <a:off x="3588150" y="4390496"/>
            <a:ext cx="501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1AEE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A  </a:t>
            </a:r>
            <a:endParaRPr lang="vi-VN" sz="2800" dirty="0">
              <a:solidFill>
                <a:srgbClr val="1AEE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ight_answer_sound_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D54FAA04-FB20-37B4-1653-C7B397D4B2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4563" y="2395232"/>
            <a:ext cx="487363" cy="487363"/>
          </a:xfrm>
          <a:prstGeom prst="rect">
            <a:avLst/>
          </a:prstGeom>
        </p:spPr>
      </p:pic>
      <p:pic>
        <p:nvPicPr>
          <p:cNvPr id="10" name="tieng_vo_tay_trong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458092D7-0272-585C-4724-2FFC8768E6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631" y="3132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667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9F6208-812E-A5E6-6AA2-AF1E19DC3677}"/>
              </a:ext>
            </a:extLst>
          </p:cNvPr>
          <p:cNvSpPr/>
          <p:nvPr/>
        </p:nvSpPr>
        <p:spPr>
          <a:xfrm rot="2700000">
            <a:off x="2437855" y="-848856"/>
            <a:ext cx="7462901" cy="7462901"/>
          </a:xfrm>
          <a:prstGeom prst="roundRect">
            <a:avLst/>
          </a:prstGeom>
          <a:solidFill>
            <a:srgbClr val="B086DA"/>
          </a:solidFill>
          <a:ln>
            <a:noFill/>
          </a:ln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25C706-904A-2762-FD91-9AD8BD2109EE}"/>
              </a:ext>
            </a:extLst>
          </p:cNvPr>
          <p:cNvSpPr/>
          <p:nvPr/>
        </p:nvSpPr>
        <p:spPr>
          <a:xfrm>
            <a:off x="3022921" y="578736"/>
            <a:ext cx="6146157" cy="4699322"/>
          </a:xfrm>
          <a:prstGeom prst="roundRect">
            <a:avLst/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DC57-9954-1EB0-E4E3-6F68C4A56023}"/>
              </a:ext>
            </a:extLst>
          </p:cNvPr>
          <p:cNvSpPr txBox="1"/>
          <p:nvPr/>
        </p:nvSpPr>
        <p:spPr>
          <a:xfrm>
            <a:off x="3661458" y="990178"/>
            <a:ext cx="50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800">
                <a:solidFill>
                  <a:srgbClr val="1AEECB"/>
                </a:solidFill>
                <a:latin typeface="+mj-lt"/>
              </a:rPr>
              <a:t>CHÍNH XÁC!!</a:t>
            </a:r>
            <a:endParaRPr lang="vi-VN" sz="4800">
              <a:solidFill>
                <a:srgbClr val="1AEECB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128F4-09BA-1BAD-718A-AD04F4702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685" y="1821175"/>
            <a:ext cx="2622631" cy="2622631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FA3E1F26-56D1-8853-3D25-D12573A3558F}"/>
              </a:ext>
            </a:extLst>
          </p:cNvPr>
          <p:cNvSpPr txBox="1"/>
          <p:nvPr/>
        </p:nvSpPr>
        <p:spPr>
          <a:xfrm>
            <a:off x="4449622" y="5558700"/>
            <a:ext cx="3292754" cy="720566"/>
          </a:xfrm>
          <a:prstGeom prst="roundRect">
            <a:avLst>
              <a:gd name="adj" fmla="val 47826"/>
            </a:avLst>
          </a:prstGeom>
          <a:solidFill>
            <a:srgbClr val="0C2267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>
                <a:solidFill>
                  <a:prstClr val="white"/>
                </a:solidFill>
                <a:latin typeface="+mj-lt"/>
              </a:rPr>
              <a:t>MẢNH GHÉP</a:t>
            </a:r>
            <a:endParaRPr lang="vi-VN" sz="28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4FB76-DF79-7531-C0ED-BF9F107AABF3}"/>
              </a:ext>
            </a:extLst>
          </p:cNvPr>
          <p:cNvSpPr txBox="1"/>
          <p:nvPr/>
        </p:nvSpPr>
        <p:spPr>
          <a:xfrm>
            <a:off x="3588150" y="4390497"/>
            <a:ext cx="501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rgbClr val="1AEECB"/>
                </a:solidFill>
                <a:latin typeface="+mj-lt"/>
              </a:rPr>
              <a:t>ĐÁP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+mj-lt"/>
              </a:rPr>
              <a:t>ÁN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3 : </a:t>
            </a:r>
            <a:r>
              <a:rPr lang="en-US" sz="3600" dirty="0">
                <a:solidFill>
                  <a:srgbClr val="FFC000"/>
                </a:solidFill>
                <a:latin typeface="+mj-lt"/>
              </a:rPr>
              <a:t>C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</a:t>
            </a:r>
            <a:endParaRPr lang="vi-VN" sz="2800" dirty="0">
              <a:solidFill>
                <a:srgbClr val="1AEECB"/>
              </a:solidFill>
              <a:latin typeface="+mj-lt"/>
            </a:endParaRPr>
          </a:p>
        </p:txBody>
      </p:sp>
      <p:pic>
        <p:nvPicPr>
          <p:cNvPr id="9" name="right_answer_sound_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4ACC3BBE-6FD0-8B90-9B3C-36C83F9A66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4563" y="2395232"/>
            <a:ext cx="487363" cy="487363"/>
          </a:xfrm>
          <a:prstGeom prst="rect">
            <a:avLst/>
          </a:prstGeom>
        </p:spPr>
      </p:pic>
      <p:pic>
        <p:nvPicPr>
          <p:cNvPr id="10" name="tieng_vo_tay_trong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3EF8C4E6-62CC-2529-E7FB-9AA16DF3A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631" y="3132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667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AF5F37-30EC-A2BD-64CC-BF4E2CA993C3}"/>
              </a:ext>
            </a:extLst>
          </p:cNvPr>
          <p:cNvSpPr/>
          <p:nvPr/>
        </p:nvSpPr>
        <p:spPr>
          <a:xfrm rot="2700000">
            <a:off x="2437855" y="-848856"/>
            <a:ext cx="7462901" cy="7462901"/>
          </a:xfrm>
          <a:prstGeom prst="roundRect">
            <a:avLst/>
          </a:prstGeom>
          <a:solidFill>
            <a:srgbClr val="B086DA"/>
          </a:solidFill>
          <a:ln>
            <a:noFill/>
          </a:ln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25C706-904A-2762-FD91-9AD8BD2109EE}"/>
              </a:ext>
            </a:extLst>
          </p:cNvPr>
          <p:cNvSpPr/>
          <p:nvPr/>
        </p:nvSpPr>
        <p:spPr>
          <a:xfrm>
            <a:off x="3022921" y="578736"/>
            <a:ext cx="6146157" cy="4699322"/>
          </a:xfrm>
          <a:prstGeom prst="roundRect">
            <a:avLst/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DC57-9954-1EB0-E4E3-6F68C4A56023}"/>
              </a:ext>
            </a:extLst>
          </p:cNvPr>
          <p:cNvSpPr txBox="1"/>
          <p:nvPr/>
        </p:nvSpPr>
        <p:spPr>
          <a:xfrm>
            <a:off x="3661458" y="990178"/>
            <a:ext cx="50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800">
                <a:solidFill>
                  <a:srgbClr val="1AEECB"/>
                </a:solidFill>
                <a:latin typeface="+mj-lt"/>
              </a:rPr>
              <a:t>CHÍNH XÁC!!</a:t>
            </a:r>
            <a:endParaRPr lang="vi-VN" sz="4800">
              <a:solidFill>
                <a:srgbClr val="1AEECB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128F4-09BA-1BAD-718A-AD04F4702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685" y="1821175"/>
            <a:ext cx="2622631" cy="2622631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FA3E1F26-56D1-8853-3D25-D12573A3558F}"/>
              </a:ext>
            </a:extLst>
          </p:cNvPr>
          <p:cNvSpPr txBox="1"/>
          <p:nvPr/>
        </p:nvSpPr>
        <p:spPr>
          <a:xfrm>
            <a:off x="4449622" y="5558700"/>
            <a:ext cx="3292754" cy="720566"/>
          </a:xfrm>
          <a:prstGeom prst="roundRect">
            <a:avLst>
              <a:gd name="adj" fmla="val 47826"/>
            </a:avLst>
          </a:prstGeom>
          <a:solidFill>
            <a:srgbClr val="0C2267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>
                <a:solidFill>
                  <a:prstClr val="white"/>
                </a:solidFill>
                <a:latin typeface="+mj-lt"/>
              </a:rPr>
              <a:t>MẢNH GHÉP</a:t>
            </a:r>
            <a:endParaRPr lang="vi-VN" sz="28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EC699-883D-80C8-3EAB-E5BCF3D66F5E}"/>
              </a:ext>
            </a:extLst>
          </p:cNvPr>
          <p:cNvSpPr txBox="1"/>
          <p:nvPr/>
        </p:nvSpPr>
        <p:spPr>
          <a:xfrm>
            <a:off x="3588150" y="4390497"/>
            <a:ext cx="501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rgbClr val="1AEECB"/>
                </a:solidFill>
                <a:latin typeface="+mj-lt"/>
              </a:rPr>
              <a:t>ĐÁP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+mj-lt"/>
              </a:rPr>
              <a:t>ÁN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AEECB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4: </a:t>
            </a:r>
            <a:r>
              <a:rPr lang="en-US" sz="3600" dirty="0">
                <a:solidFill>
                  <a:srgbClr val="FFC000"/>
                </a:solidFill>
                <a:latin typeface="+mj-lt"/>
              </a:rPr>
              <a:t>D</a:t>
            </a:r>
            <a:r>
              <a:rPr lang="en-US" sz="2800" dirty="0">
                <a:solidFill>
                  <a:srgbClr val="1AEECB"/>
                </a:solidFill>
                <a:latin typeface="+mj-lt"/>
              </a:rPr>
              <a:t> </a:t>
            </a:r>
            <a:endParaRPr lang="vi-VN" sz="2800" dirty="0">
              <a:solidFill>
                <a:srgbClr val="1AEECB"/>
              </a:solidFill>
              <a:latin typeface="+mj-lt"/>
            </a:endParaRPr>
          </a:p>
        </p:txBody>
      </p:sp>
      <p:pic>
        <p:nvPicPr>
          <p:cNvPr id="9" name="right_answer_sound_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0ADB08D1-75ED-556F-E619-D9812BD25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4563" y="2395232"/>
            <a:ext cx="487363" cy="487363"/>
          </a:xfrm>
          <a:prstGeom prst="rect">
            <a:avLst/>
          </a:prstGeom>
        </p:spPr>
      </p:pic>
      <p:pic>
        <p:nvPicPr>
          <p:cNvPr id="10" name="tieng_vo_tay_trong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401BFA2C-4E82-E53F-F71A-42D278C928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631" y="3132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667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33DD8-7F08-3747-9650-154628E0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40471C9-277B-3E9D-C160-B8242B4EF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76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diagram of a machine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865051C0-D208-6A6B-E1BE-CC0874EEF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57" y="700873"/>
            <a:ext cx="5522552" cy="5478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9FCB39-CE2F-56F9-E70D-77209CC94AB6}"/>
              </a:ext>
            </a:extLst>
          </p:cNvPr>
          <p:cNvSpPr txBox="1"/>
          <p:nvPr/>
        </p:nvSpPr>
        <p:spPr>
          <a:xfrm>
            <a:off x="7447056" y="2020531"/>
            <a:ext cx="4474868" cy="215860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28571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…!!!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D92BA5C5-9964-5E14-F0A1-C1728D06E634}"/>
              </a:ext>
            </a:extLst>
          </p:cNvPr>
          <p:cNvSpPr txBox="1"/>
          <p:nvPr/>
        </p:nvSpPr>
        <p:spPr>
          <a:xfrm>
            <a:off x="8231106" y="1147442"/>
            <a:ext cx="3024554" cy="652641"/>
          </a:xfrm>
          <a:prstGeom prst="round2SameRect">
            <a:avLst>
              <a:gd name="adj1" fmla="val 38212"/>
              <a:gd name="adj2" fmla="val 0"/>
            </a:avLst>
          </a:prstGeom>
          <a:noFill/>
          <a:ln w="28575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hlinkClick r:id="" action="ppaction://noaction"/>
            <a:extLst>
              <a:ext uri="{FF2B5EF4-FFF2-40B4-BE49-F238E27FC236}">
                <a16:creationId xmlns:a16="http://schemas.microsoft.com/office/drawing/2014/main" id="{6103C493-E80B-6066-8FD6-C376AB666CC8}"/>
              </a:ext>
            </a:extLst>
          </p:cNvPr>
          <p:cNvSpPr/>
          <p:nvPr/>
        </p:nvSpPr>
        <p:spPr>
          <a:xfrm>
            <a:off x="7447056" y="4942779"/>
            <a:ext cx="4495633" cy="767779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9363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849851" y="2524229"/>
            <a:ext cx="836872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800" b="1" i="1" spc="522" dirty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</a:t>
            </a:r>
          </a:p>
          <a:p>
            <a:pPr algn="ctr" defTabSz="609630"/>
            <a:r>
              <a:rPr lang="en-US" sz="4800" b="1" i="1" spc="522" dirty="0">
                <a:solidFill>
                  <a:srgbClr val="00A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</a:p>
        </p:txBody>
      </p:sp>
      <p:sp>
        <p:nvSpPr>
          <p:cNvPr id="17" name="Freeform 17"/>
          <p:cNvSpPr/>
          <p:nvPr/>
        </p:nvSpPr>
        <p:spPr>
          <a:xfrm rot="-4590959">
            <a:off x="10664762" y="2382203"/>
            <a:ext cx="1692621" cy="1692621"/>
          </a:xfrm>
          <a:custGeom>
            <a:avLst/>
            <a:gdLst/>
            <a:ahLst/>
            <a:cxnLst/>
            <a:rect l="l" t="t" r="r" b="b"/>
            <a:pathLst>
              <a:path w="2538932" h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-10325232" flipV="1">
            <a:off x="-490323" y="70968"/>
            <a:ext cx="1877082" cy="1877082"/>
          </a:xfrm>
          <a:custGeom>
            <a:avLst/>
            <a:gdLst/>
            <a:ahLst/>
            <a:cxnLst/>
            <a:rect l="l" t="t" r="r" b="b"/>
            <a:pathLst>
              <a:path w="2815623" h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2049497">
            <a:off x="83367" y="4438240"/>
            <a:ext cx="1369037" cy="1955767"/>
          </a:xfrm>
          <a:custGeom>
            <a:avLst/>
            <a:gdLst/>
            <a:ahLst/>
            <a:cxnLst/>
            <a:rect l="l" t="t" r="r" b="b"/>
            <a:pathLst>
              <a:path w="2053555" h="2933651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2245013">
            <a:off x="760805" y="1590811"/>
            <a:ext cx="587071" cy="1227715"/>
          </a:xfrm>
          <a:custGeom>
            <a:avLst/>
            <a:gdLst/>
            <a:ahLst/>
            <a:cxnLst/>
            <a:rect l="l" t="t" r="r" b="b"/>
            <a:pathLst>
              <a:path w="880607" h="1841573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1254325">
            <a:off x="-1641" y="3323036"/>
            <a:ext cx="1525737" cy="452173"/>
          </a:xfrm>
          <a:custGeom>
            <a:avLst/>
            <a:gdLst/>
            <a:ahLst/>
            <a:cxnLst/>
            <a:rect l="l" t="t" r="r" b="b"/>
            <a:pathLst>
              <a:path w="2288606" h="678260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0771189" y="4271369"/>
            <a:ext cx="1420811" cy="1387228"/>
          </a:xfrm>
          <a:custGeom>
            <a:avLst/>
            <a:gdLst/>
            <a:ahLst/>
            <a:cxnLst/>
            <a:rect l="l" t="t" r="r" b="b"/>
            <a:pathLst>
              <a:path w="2131216" h="2080842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1052783">
            <a:off x="10286307" y="280359"/>
            <a:ext cx="781316" cy="1368547"/>
          </a:xfrm>
          <a:custGeom>
            <a:avLst/>
            <a:gdLst/>
            <a:ahLst/>
            <a:cxnLst/>
            <a:rect l="l" t="t" r="r" b="b"/>
            <a:pathLst>
              <a:path w="1171974" h="2052821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1612873">
            <a:off x="11052524" y="1410486"/>
            <a:ext cx="718897" cy="1275462"/>
          </a:xfrm>
          <a:custGeom>
            <a:avLst/>
            <a:gdLst/>
            <a:ahLst/>
            <a:cxnLst/>
            <a:rect l="l" t="t" r="r" b="b"/>
            <a:pathLst>
              <a:path w="1078345" h="1913193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323314" y="4229388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1601802" y="5930448"/>
            <a:ext cx="288999" cy="274286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1977585">
            <a:off x="11527668" y="572556"/>
            <a:ext cx="341665" cy="179994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53927" y="3069290"/>
            <a:ext cx="153101" cy="15310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266305" y="2341841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1209791" y="979538"/>
            <a:ext cx="301281" cy="270057"/>
          </a:xfrm>
          <a:custGeom>
            <a:avLst/>
            <a:gdLst/>
            <a:ahLst/>
            <a:cxnLst/>
            <a:rect l="l" t="t" r="r" b="b"/>
            <a:pathLst>
              <a:path w="451922" h="405086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0463094" y="2056878"/>
            <a:ext cx="280301" cy="284963"/>
          </a:xfrm>
          <a:custGeom>
            <a:avLst/>
            <a:gdLst/>
            <a:ahLst/>
            <a:cxnLst/>
            <a:rect l="l" t="t" r="r" b="b"/>
            <a:pathLst>
              <a:path w="420451" h="427445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660463" y="6250879"/>
            <a:ext cx="153101" cy="153101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 rot="-771795">
            <a:off x="1910299" y="1098348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38"/>
          <p:cNvSpPr/>
          <p:nvPr/>
        </p:nvSpPr>
        <p:spPr>
          <a:xfrm rot="4678159">
            <a:off x="10106103" y="250294"/>
            <a:ext cx="288999" cy="274286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 rot="1977585">
            <a:off x="2247237" y="6316455"/>
            <a:ext cx="332279" cy="175049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832236" y="5258765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9446670" y="409968"/>
            <a:ext cx="168262" cy="168262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01451" y="1324960"/>
            <a:ext cx="153101" cy="153101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 rot="-921396">
            <a:off x="11027199" y="6372350"/>
            <a:ext cx="365185" cy="192385"/>
            <a:chOff x="0" y="0"/>
            <a:chExt cx="1610360" cy="848360"/>
          </a:xfrm>
        </p:grpSpPr>
        <p:sp>
          <p:nvSpPr>
            <p:cNvPr id="47" name="Freeform 4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Freeform 48"/>
          <p:cNvSpPr/>
          <p:nvPr/>
        </p:nvSpPr>
        <p:spPr>
          <a:xfrm rot="432686">
            <a:off x="1941739" y="-447150"/>
            <a:ext cx="1483381" cy="1437531"/>
          </a:xfrm>
          <a:custGeom>
            <a:avLst/>
            <a:gdLst/>
            <a:ahLst/>
            <a:cxnLst/>
            <a:rect l="l" t="t" r="r" b="b"/>
            <a:pathLst>
              <a:path w="2225071" h="2156296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49"/>
          <p:cNvSpPr/>
          <p:nvPr/>
        </p:nvSpPr>
        <p:spPr>
          <a:xfrm rot="1153974">
            <a:off x="10278780" y="5621534"/>
            <a:ext cx="423944" cy="1564893"/>
          </a:xfrm>
          <a:custGeom>
            <a:avLst/>
            <a:gdLst/>
            <a:ahLst/>
            <a:cxnLst/>
            <a:rect l="l" t="t" r="r" b="b"/>
            <a:pathLst>
              <a:path w="635916" h="2347340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50"/>
          <p:cNvSpPr/>
          <p:nvPr/>
        </p:nvSpPr>
        <p:spPr>
          <a:xfrm rot="-842482">
            <a:off x="2620936" y="5577408"/>
            <a:ext cx="703269" cy="1381422"/>
          </a:xfrm>
          <a:custGeom>
            <a:avLst/>
            <a:gdLst/>
            <a:ahLst/>
            <a:cxnLst/>
            <a:rect l="l" t="t" r="r" b="b"/>
            <a:pathLst>
              <a:path w="1054904" h="2072133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3766662" y="6231384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Freeform 52"/>
          <p:cNvSpPr/>
          <p:nvPr/>
        </p:nvSpPr>
        <p:spPr>
          <a:xfrm rot="-684765">
            <a:off x="8888977" y="5971814"/>
            <a:ext cx="566770" cy="1005559"/>
          </a:xfrm>
          <a:custGeom>
            <a:avLst/>
            <a:gdLst/>
            <a:ahLst/>
            <a:cxnLst/>
            <a:rect l="l" t="t" r="r" b="b"/>
            <a:pathLst>
              <a:path w="850155" h="1508339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53"/>
          <p:cNvSpPr/>
          <p:nvPr/>
        </p:nvSpPr>
        <p:spPr>
          <a:xfrm>
            <a:off x="186904" y="6093522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54"/>
          <p:cNvSpPr/>
          <p:nvPr/>
        </p:nvSpPr>
        <p:spPr>
          <a:xfrm>
            <a:off x="9700372" y="800046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5" name="Group 55"/>
          <p:cNvGrpSpPr/>
          <p:nvPr/>
        </p:nvGrpSpPr>
        <p:grpSpPr>
          <a:xfrm>
            <a:off x="11582752" y="3859606"/>
            <a:ext cx="138713" cy="138713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7" name="Freeform 57"/>
          <p:cNvSpPr/>
          <p:nvPr/>
        </p:nvSpPr>
        <p:spPr>
          <a:xfrm>
            <a:off x="9732729" y="5903798"/>
            <a:ext cx="365461" cy="327586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58"/>
          <p:cNvSpPr/>
          <p:nvPr/>
        </p:nvSpPr>
        <p:spPr>
          <a:xfrm rot="-9414156">
            <a:off x="8600773" y="-436784"/>
            <a:ext cx="625759" cy="1308621"/>
          </a:xfrm>
          <a:custGeom>
            <a:avLst/>
            <a:gdLst/>
            <a:ahLst/>
            <a:cxnLst/>
            <a:rect l="l" t="t" r="r" b="b"/>
            <a:pathLst>
              <a:path w="938638" h="1962931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59"/>
          <p:cNvSpPr/>
          <p:nvPr/>
        </p:nvSpPr>
        <p:spPr>
          <a:xfrm>
            <a:off x="3710576" y="250644"/>
            <a:ext cx="365461" cy="327586"/>
          </a:xfrm>
          <a:custGeom>
            <a:avLst/>
            <a:gdLst/>
            <a:ahLst/>
            <a:cxnLst/>
            <a:rect l="l" t="t" r="r" b="b"/>
            <a:pathLst>
              <a:path w="548192" h="491379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60"/>
          <p:cNvSpPr/>
          <p:nvPr/>
        </p:nvSpPr>
        <p:spPr>
          <a:xfrm rot="4678159">
            <a:off x="8200593" y="6360198"/>
            <a:ext cx="288999" cy="274286"/>
          </a:xfrm>
          <a:custGeom>
            <a:avLst/>
            <a:gdLst/>
            <a:ahLst/>
            <a:cxnLst/>
            <a:rect l="l" t="t" r="r" b="b"/>
            <a:pathLst>
              <a:path w="433498" h="411429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1" name="Group 61"/>
          <p:cNvGrpSpPr/>
          <p:nvPr/>
        </p:nvGrpSpPr>
        <p:grpSpPr>
          <a:xfrm>
            <a:off x="8012582" y="241706"/>
            <a:ext cx="168262" cy="168262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5C7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196547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771677">
            <a:off x="8926195" y="3531447"/>
            <a:ext cx="2963732" cy="4212022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873501">
            <a:off x="7952627" y="285864"/>
            <a:ext cx="1274111" cy="2110726"/>
          </a:xfrm>
          <a:custGeom>
            <a:avLst/>
            <a:gdLst/>
            <a:ahLst/>
            <a:cxnLst/>
            <a:rect l="l" t="t" r="r" b="b"/>
            <a:pathLst>
              <a:path w="1911167" h="3166089">
                <a:moveTo>
                  <a:pt x="0" y="0"/>
                </a:moveTo>
                <a:lnTo>
                  <a:pt x="1911166" y="0"/>
                </a:lnTo>
                <a:lnTo>
                  <a:pt x="1911166" y="3166089"/>
                </a:lnTo>
                <a:lnTo>
                  <a:pt x="0" y="316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-6816188">
            <a:off x="9795033" y="505183"/>
            <a:ext cx="2437450" cy="2362111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776812">
            <a:off x="7769551" y="3171639"/>
            <a:ext cx="935644" cy="1837872"/>
          </a:xfrm>
          <a:custGeom>
            <a:avLst/>
            <a:gdLst/>
            <a:ahLst/>
            <a:cxnLst/>
            <a:rect l="l" t="t" r="r" b="b"/>
            <a:pathLst>
              <a:path w="1403466" h="2756808">
                <a:moveTo>
                  <a:pt x="0" y="0"/>
                </a:moveTo>
                <a:lnTo>
                  <a:pt x="1403466" y="0"/>
                </a:lnTo>
                <a:lnTo>
                  <a:pt x="1403466" y="2756809"/>
                </a:lnTo>
                <a:lnTo>
                  <a:pt x="0" y="2756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29650" y="609250"/>
            <a:ext cx="153101" cy="15310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7707798" y="1262548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771795">
            <a:off x="11655472" y="6334056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604915" y="2849804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9094579" y="3680338"/>
            <a:ext cx="332279" cy="175049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29650" y="3164324"/>
            <a:ext cx="153101" cy="15310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8438001" y="6199346"/>
            <a:ext cx="303360" cy="27192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9260718" y="494026"/>
            <a:ext cx="379064" cy="33977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7990051" y="5479000"/>
            <a:ext cx="332279" cy="175049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55950" y="1640751"/>
            <a:ext cx="6704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vi-VN" sz="3000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220468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771677">
            <a:off x="8926195" y="3531447"/>
            <a:ext cx="2963732" cy="4212022"/>
          </a:xfrm>
          <a:custGeom>
            <a:avLst/>
            <a:gdLst/>
            <a:ahLst/>
            <a:cxnLst/>
            <a:rect l="l" t="t" r="r" b="b"/>
            <a:pathLst>
              <a:path w="4445598" h="6318033">
                <a:moveTo>
                  <a:pt x="0" y="0"/>
                </a:moveTo>
                <a:lnTo>
                  <a:pt x="4445597" y="0"/>
                </a:lnTo>
                <a:lnTo>
                  <a:pt x="4445597" y="6318033"/>
                </a:lnTo>
                <a:lnTo>
                  <a:pt x="0" y="631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rot="-873501">
            <a:off x="7952627" y="285864"/>
            <a:ext cx="1274111" cy="2110726"/>
          </a:xfrm>
          <a:custGeom>
            <a:avLst/>
            <a:gdLst/>
            <a:ahLst/>
            <a:cxnLst/>
            <a:rect l="l" t="t" r="r" b="b"/>
            <a:pathLst>
              <a:path w="1911167" h="3166089">
                <a:moveTo>
                  <a:pt x="0" y="0"/>
                </a:moveTo>
                <a:lnTo>
                  <a:pt x="1911166" y="0"/>
                </a:lnTo>
                <a:lnTo>
                  <a:pt x="1911166" y="3166089"/>
                </a:lnTo>
                <a:lnTo>
                  <a:pt x="0" y="316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6816188">
            <a:off x="9795033" y="505183"/>
            <a:ext cx="2437450" cy="2362111"/>
          </a:xfrm>
          <a:custGeom>
            <a:avLst/>
            <a:gdLst/>
            <a:ahLst/>
            <a:cxnLst/>
            <a:rect l="l" t="t" r="r" b="b"/>
            <a:pathLst>
              <a:path w="3656175" h="3543166">
                <a:moveTo>
                  <a:pt x="0" y="0"/>
                </a:moveTo>
                <a:lnTo>
                  <a:pt x="3656175" y="0"/>
                </a:lnTo>
                <a:lnTo>
                  <a:pt x="3656175" y="3543166"/>
                </a:lnTo>
                <a:lnTo>
                  <a:pt x="0" y="354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 rot="776812">
            <a:off x="8348627" y="2859782"/>
            <a:ext cx="935644" cy="1837872"/>
          </a:xfrm>
          <a:custGeom>
            <a:avLst/>
            <a:gdLst/>
            <a:ahLst/>
            <a:cxnLst/>
            <a:rect l="l" t="t" r="r" b="b"/>
            <a:pathLst>
              <a:path w="1403466" h="2756808">
                <a:moveTo>
                  <a:pt x="0" y="0"/>
                </a:moveTo>
                <a:lnTo>
                  <a:pt x="1403466" y="0"/>
                </a:lnTo>
                <a:lnTo>
                  <a:pt x="1403466" y="2756809"/>
                </a:lnTo>
                <a:lnTo>
                  <a:pt x="0" y="27568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29650" y="609250"/>
            <a:ext cx="153101" cy="15310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7707798" y="1262548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71795">
            <a:off x="11655472" y="6334056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604915" y="2849804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9094579" y="3680338"/>
            <a:ext cx="332279" cy="175049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29650" y="3164324"/>
            <a:ext cx="153101" cy="15310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8438001" y="6199346"/>
            <a:ext cx="303360" cy="271921"/>
          </a:xfrm>
          <a:custGeom>
            <a:avLst/>
            <a:gdLst/>
            <a:ahLst/>
            <a:cxnLst/>
            <a:rect l="l" t="t" r="r" b="b"/>
            <a:pathLst>
              <a:path w="455040" h="407881">
                <a:moveTo>
                  <a:pt x="0" y="0"/>
                </a:moveTo>
                <a:lnTo>
                  <a:pt x="455040" y="0"/>
                </a:lnTo>
                <a:lnTo>
                  <a:pt x="455040" y="407881"/>
                </a:lnTo>
                <a:lnTo>
                  <a:pt x="0" y="407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9260718" y="494026"/>
            <a:ext cx="379064" cy="33977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6" y="0"/>
                </a:lnTo>
                <a:lnTo>
                  <a:pt x="568596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7990051" y="5479000"/>
            <a:ext cx="332279" cy="175049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270197" y="1614080"/>
            <a:ext cx="4267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F981D4-1037-F8D4-8F6E-A1C21557A4F8}"/>
              </a:ext>
            </a:extLst>
          </p:cNvPr>
          <p:cNvSpPr txBox="1"/>
          <p:nvPr/>
        </p:nvSpPr>
        <p:spPr>
          <a:xfrm>
            <a:off x="947434" y="2270496"/>
            <a:ext cx="7399153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spcBef>
                <a:spcPts val="400"/>
              </a:spcBef>
              <a:spcAft>
                <a:spcPts val="120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điôt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điôt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09630">
              <a:spcBef>
                <a:spcPts val="400"/>
              </a:spcBef>
              <a:spcAft>
                <a:spcPts val="120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pin,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09630">
              <a:spcBef>
                <a:spcPts val="400"/>
              </a:spcBef>
              <a:spcAft>
                <a:spcPts val="400"/>
              </a:spcAft>
            </a:pP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A06B2-FDE9-6FB4-4E7E-680E23987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08652827-6C52-9465-E9E2-583E7D7F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76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diagram of a machine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BCB973BE-85EA-AD31-EA1E-03C0CE8DD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56" y="700873"/>
            <a:ext cx="9355929" cy="54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407"/>
      </p:ext>
    </p:extLst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579658" y="-584200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0605481" y="4838832"/>
            <a:ext cx="1801438" cy="2153893"/>
          </a:xfrm>
          <a:custGeom>
            <a:avLst/>
            <a:gdLst/>
            <a:ahLst/>
            <a:cxnLst/>
            <a:rect l="l" t="t" r="r" b="b"/>
            <a:pathLst>
              <a:path w="2702157" h="3230840">
                <a:moveTo>
                  <a:pt x="0" y="0"/>
                </a:moveTo>
                <a:lnTo>
                  <a:pt x="2702158" y="0"/>
                </a:lnTo>
                <a:lnTo>
                  <a:pt x="2702158" y="3230840"/>
                </a:lnTo>
                <a:lnTo>
                  <a:pt x="0" y="323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1236592">
            <a:off x="603676" y="4875744"/>
            <a:ext cx="877446" cy="1834963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125148" y="29637"/>
            <a:ext cx="1975829" cy="1929127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0"/>
          <p:cNvSpPr/>
          <p:nvPr/>
        </p:nvSpPr>
        <p:spPr>
          <a:xfrm rot="-1103996">
            <a:off x="10671904" y="396955"/>
            <a:ext cx="1264125" cy="2242803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145125" y="3118925"/>
            <a:ext cx="153101" cy="15310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531113" y="2847377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-771795">
            <a:off x="215054" y="6299896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91578" y="4234696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468387" y="3734835"/>
            <a:ext cx="332279" cy="175049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1055536" y="2309372"/>
            <a:ext cx="332279" cy="175049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696078" y="3015148"/>
            <a:ext cx="153101" cy="15310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1696419" y="464369"/>
            <a:ext cx="325493" cy="322534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 rot="-771795">
            <a:off x="11628057" y="3931533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1015682" y="3304967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11004230" y="4421777"/>
            <a:ext cx="332279" cy="175049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51200" y="1589639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9796" y="2595156"/>
            <a:ext cx="8231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 như sau: Các nhóm chọn các nội dung trong xấp thông tin mà giáo viên phát cho để dán vào các ô tương ứng trong phiếu học tập số 1. Nhóm nào nhanh hơn và đúng nhiều nhất sẽ dành chiến thắng. (Thời gian tối đa cho trò chơi này là 5 phút)</a:t>
            </a:r>
          </a:p>
          <a:p>
            <a:pPr defTabSz="609630"/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0959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2B58753-E08F-CE66-834B-40F73A815D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61E0B8E-3C21-56BF-DDF6-15A39A6A262F}"/>
              </a:ext>
            </a:extLst>
          </p:cNvPr>
          <p:cNvSpPr/>
          <p:nvPr/>
        </p:nvSpPr>
        <p:spPr>
          <a:xfrm rot="8251169">
            <a:off x="6797738" y="3854352"/>
            <a:ext cx="11106108" cy="9870554"/>
          </a:xfrm>
          <a:custGeom>
            <a:avLst/>
            <a:gdLst/>
            <a:ahLst/>
            <a:cxnLst/>
            <a:rect l="l" t="t" r="r" b="b"/>
            <a:pathLst>
              <a:path w="11106108" h="9870554">
                <a:moveTo>
                  <a:pt x="0" y="0"/>
                </a:moveTo>
                <a:lnTo>
                  <a:pt x="11106108" y="0"/>
                </a:lnTo>
                <a:lnTo>
                  <a:pt x="11106108" y="9870554"/>
                </a:lnTo>
                <a:lnTo>
                  <a:pt x="0" y="98705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4E433419-3028-8B2A-C10B-602C4951AC84}"/>
              </a:ext>
            </a:extLst>
          </p:cNvPr>
          <p:cNvSpPr/>
          <p:nvPr/>
        </p:nvSpPr>
        <p:spPr>
          <a:xfrm rot="6300000">
            <a:off x="-2322476" y="-811086"/>
            <a:ext cx="9120383" cy="8105740"/>
          </a:xfrm>
          <a:custGeom>
            <a:avLst/>
            <a:gdLst/>
            <a:ahLst/>
            <a:cxnLst/>
            <a:rect l="l" t="t" r="r" b="b"/>
            <a:pathLst>
              <a:path w="9120383" h="8105740">
                <a:moveTo>
                  <a:pt x="0" y="0"/>
                </a:moveTo>
                <a:lnTo>
                  <a:pt x="9120383" y="0"/>
                </a:lnTo>
                <a:lnTo>
                  <a:pt x="9120383" y="8105740"/>
                </a:lnTo>
                <a:lnTo>
                  <a:pt x="0" y="8105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34EAE48-9944-0EB1-DB67-650F4C1683CD}"/>
              </a:ext>
            </a:extLst>
          </p:cNvPr>
          <p:cNvSpPr/>
          <p:nvPr/>
        </p:nvSpPr>
        <p:spPr>
          <a:xfrm rot="4500000">
            <a:off x="-1737903" y="1473400"/>
            <a:ext cx="6584761" cy="4856261"/>
          </a:xfrm>
          <a:custGeom>
            <a:avLst/>
            <a:gdLst/>
            <a:ahLst/>
            <a:cxnLst/>
            <a:rect l="l" t="t" r="r" b="b"/>
            <a:pathLst>
              <a:path w="10208845" h="7529023">
                <a:moveTo>
                  <a:pt x="0" y="0"/>
                </a:moveTo>
                <a:lnTo>
                  <a:pt x="10208846" y="0"/>
                </a:lnTo>
                <a:lnTo>
                  <a:pt x="10208846" y="7529023"/>
                </a:lnTo>
                <a:lnTo>
                  <a:pt x="0" y="752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01043-51A7-0A92-0C32-FD4684B5F838}"/>
              </a:ext>
            </a:extLst>
          </p:cNvPr>
          <p:cNvSpPr txBox="1"/>
          <p:nvPr/>
        </p:nvSpPr>
        <p:spPr>
          <a:xfrm>
            <a:off x="4972991" y="2039461"/>
            <a:ext cx="4439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srgbClr val="EB34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dirty="0" err="1">
                <a:solidFill>
                  <a:srgbClr val="EB34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EB34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B34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EB34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1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9AF284-7F2C-49B8-B3BB-CDB149CCD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872713"/>
              </p:ext>
            </p:extLst>
          </p:nvPr>
        </p:nvGraphicFramePr>
        <p:xfrm>
          <a:off x="873860" y="291616"/>
          <a:ext cx="10262226" cy="6136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3848">
                  <a:extLst>
                    <a:ext uri="{9D8B030D-6E8A-4147-A177-3AD203B41FA5}">
                      <a16:colId xmlns:a16="http://schemas.microsoft.com/office/drawing/2014/main" val="1423448663"/>
                    </a:ext>
                  </a:extLst>
                </a:gridCol>
                <a:gridCol w="2023475">
                  <a:extLst>
                    <a:ext uri="{9D8B030D-6E8A-4147-A177-3AD203B41FA5}">
                      <a16:colId xmlns:a16="http://schemas.microsoft.com/office/drawing/2014/main" val="4028140610"/>
                    </a:ext>
                  </a:extLst>
                </a:gridCol>
                <a:gridCol w="3661077">
                  <a:extLst>
                    <a:ext uri="{9D8B030D-6E8A-4147-A177-3AD203B41FA5}">
                      <a16:colId xmlns:a16="http://schemas.microsoft.com/office/drawing/2014/main" val="1903210471"/>
                    </a:ext>
                  </a:extLst>
                </a:gridCol>
                <a:gridCol w="3563826">
                  <a:extLst>
                    <a:ext uri="{9D8B030D-6E8A-4147-A177-3AD203B41FA5}">
                      <a16:colId xmlns:a16="http://schemas.microsoft.com/office/drawing/2014/main" val="4135127623"/>
                    </a:ext>
                  </a:extLst>
                </a:gridCol>
              </a:tblGrid>
              <a:tr h="427135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56521"/>
                  </a:ext>
                </a:extLst>
              </a:tr>
              <a:tr h="8542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56768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645657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352384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178180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tắc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986817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993884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09269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Điot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695790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Điot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249757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931162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172715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190451"/>
                  </a:ext>
                </a:extLst>
              </a:tr>
            </a:tbl>
          </a:graphicData>
        </a:graphic>
      </p:graphicFrame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C6DD263-6063-061D-EDEB-66B9F3FF4A5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05:00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A7979A21-DDCD-1C34-A66E-70AEAA646F0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04:59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8691F20-7F23-977C-44B6-55DB58A64CA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04:58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A94127F1-4F31-7CF5-C014-E3CD33B61A1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04:57</a:t>
            </a: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F5011366-7780-91C6-7922-256788A394B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04:56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A1168285-2C1F-5367-2731-BBD78E0706C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04:55</a:t>
            </a: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9BFCD556-CCED-ED89-C674-35FAB61B9AF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04:54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2080F2BB-1198-6B3F-7145-D5218ADEA55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04:53</a:t>
            </a: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1CA56BEE-04E5-F576-8721-0CE3FE33A01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04:52</a:t>
            </a: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8E8714E8-C705-D02D-5187-53A289E0A71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04:51</a:t>
            </a: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7AD52E6B-D894-1D05-67C2-327E3555885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04:50</a:t>
            </a:r>
          </a:p>
        </p:txBody>
      </p:sp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8A143CBD-8A72-7E5B-75DF-7962B7A2FD0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04:49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052069F3-E0DE-9892-5CFB-17A2A5D53BB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04:48</a:t>
            </a:r>
          </a:p>
        </p:txBody>
      </p:sp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F7B19B66-6DC9-C847-EDE2-BC06A502730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04:47</a:t>
            </a:r>
          </a:p>
        </p:txBody>
      </p:sp>
      <p:sp>
        <p:nvSpPr>
          <p:cNvPr id="28" name="Rounded Rectangle 18">
            <a:extLst>
              <a:ext uri="{FF2B5EF4-FFF2-40B4-BE49-F238E27FC236}">
                <a16:creationId xmlns:a16="http://schemas.microsoft.com/office/drawing/2014/main" id="{744DD47F-0F18-E0F3-E62D-5CEE9BECDFE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04:46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65F4C310-AF4E-533B-CE9F-A813C14B619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04:45</a:t>
            </a: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A95C4380-F483-1DD9-F917-81836A4B30F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04:44</a:t>
            </a: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7B3864D0-4BF0-C913-43E8-79AC6CEFDAD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04:43</a:t>
            </a:r>
          </a:p>
        </p:txBody>
      </p:sp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0C0E2A5E-5E90-164F-5282-37B1F41B8EB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04:42</a:t>
            </a:r>
          </a:p>
        </p:txBody>
      </p: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id="{03EE91EE-0D7E-298E-3F0D-E92D6D35E11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04:41</a:t>
            </a:r>
          </a:p>
        </p:txBody>
      </p: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2BF80DB2-45F9-96D9-DEFB-2707B383CEB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04:40</a:t>
            </a:r>
          </a:p>
        </p:txBody>
      </p: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2E43673D-4453-94AF-8776-B101A43D839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04:39</a:t>
            </a:r>
          </a:p>
        </p:txBody>
      </p:sp>
      <p:sp>
        <p:nvSpPr>
          <p:cNvPr id="36" name="Rounded Rectangle 26">
            <a:extLst>
              <a:ext uri="{FF2B5EF4-FFF2-40B4-BE49-F238E27FC236}">
                <a16:creationId xmlns:a16="http://schemas.microsoft.com/office/drawing/2014/main" id="{8E0EE022-E94D-D2E6-7D28-ABD7F9A809A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04:38</a:t>
            </a:r>
          </a:p>
        </p:txBody>
      </p:sp>
      <p:sp>
        <p:nvSpPr>
          <p:cNvPr id="37" name="Rounded Rectangle 27">
            <a:extLst>
              <a:ext uri="{FF2B5EF4-FFF2-40B4-BE49-F238E27FC236}">
                <a16:creationId xmlns:a16="http://schemas.microsoft.com/office/drawing/2014/main" id="{DC0CB526-6122-50BC-65B6-01A1643B874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04:37</a:t>
            </a:r>
          </a:p>
        </p:txBody>
      </p:sp>
      <p:sp>
        <p:nvSpPr>
          <p:cNvPr id="38" name="Rounded Rectangle 28">
            <a:extLst>
              <a:ext uri="{FF2B5EF4-FFF2-40B4-BE49-F238E27FC236}">
                <a16:creationId xmlns:a16="http://schemas.microsoft.com/office/drawing/2014/main" id="{A172FC78-A44A-8989-76AC-898C365EDE6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04:36</a:t>
            </a:r>
          </a:p>
        </p:txBody>
      </p: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id="{E6D7BFE9-FF8D-F77A-061A-2D7EFD29C7D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04:35</a:t>
            </a:r>
          </a:p>
        </p:txBody>
      </p:sp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685BB6BE-29C2-9A9F-9923-02FFA668FA3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04:34</a:t>
            </a:r>
          </a:p>
        </p:txBody>
      </p:sp>
      <p:sp>
        <p:nvSpPr>
          <p:cNvPr id="41" name="Rounded Rectangle 31">
            <a:extLst>
              <a:ext uri="{FF2B5EF4-FFF2-40B4-BE49-F238E27FC236}">
                <a16:creationId xmlns:a16="http://schemas.microsoft.com/office/drawing/2014/main" id="{C95B228C-AD43-BBB2-A1EB-9C83E0FEBCC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04:33</a:t>
            </a:r>
          </a:p>
        </p:txBody>
      </p:sp>
      <p:sp>
        <p:nvSpPr>
          <p:cNvPr id="42" name="Rounded Rectangle 32">
            <a:extLst>
              <a:ext uri="{FF2B5EF4-FFF2-40B4-BE49-F238E27FC236}">
                <a16:creationId xmlns:a16="http://schemas.microsoft.com/office/drawing/2014/main" id="{A3B9BC2F-9CA4-21C0-063A-DCC06F626F6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04:32</a:t>
            </a:r>
          </a:p>
        </p:txBody>
      </p:sp>
      <p:sp>
        <p:nvSpPr>
          <p:cNvPr id="43" name="Rounded Rectangle 33">
            <a:extLst>
              <a:ext uri="{FF2B5EF4-FFF2-40B4-BE49-F238E27FC236}">
                <a16:creationId xmlns:a16="http://schemas.microsoft.com/office/drawing/2014/main" id="{6C23128C-F3A3-0554-BB9C-A74E81BFA79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04:31</a:t>
            </a:r>
          </a:p>
        </p:txBody>
      </p:sp>
      <p:sp>
        <p:nvSpPr>
          <p:cNvPr id="45" name="Rounded Rectangle 34">
            <a:extLst>
              <a:ext uri="{FF2B5EF4-FFF2-40B4-BE49-F238E27FC236}">
                <a16:creationId xmlns:a16="http://schemas.microsoft.com/office/drawing/2014/main" id="{3661BD99-C2CD-1377-71D4-899C480AF60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04:30</a:t>
            </a:r>
          </a:p>
        </p:txBody>
      </p:sp>
      <p:sp>
        <p:nvSpPr>
          <p:cNvPr id="46" name="Rounded Rectangle 35">
            <a:extLst>
              <a:ext uri="{FF2B5EF4-FFF2-40B4-BE49-F238E27FC236}">
                <a16:creationId xmlns:a16="http://schemas.microsoft.com/office/drawing/2014/main" id="{05920BF7-A172-6E94-73C6-6C5E482F1C6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04:29</a:t>
            </a:r>
          </a:p>
        </p:txBody>
      </p:sp>
      <p:sp>
        <p:nvSpPr>
          <p:cNvPr id="47" name="Rounded Rectangle 36">
            <a:extLst>
              <a:ext uri="{FF2B5EF4-FFF2-40B4-BE49-F238E27FC236}">
                <a16:creationId xmlns:a16="http://schemas.microsoft.com/office/drawing/2014/main" id="{0A2DE171-E12B-A7DB-443F-BB76E5ECA98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04:28</a:t>
            </a:r>
          </a:p>
        </p:txBody>
      </p:sp>
      <p:sp>
        <p:nvSpPr>
          <p:cNvPr id="48" name="Rounded Rectangle 37">
            <a:extLst>
              <a:ext uri="{FF2B5EF4-FFF2-40B4-BE49-F238E27FC236}">
                <a16:creationId xmlns:a16="http://schemas.microsoft.com/office/drawing/2014/main" id="{DAFD0F76-6F5C-EC79-E5A0-66BC778060D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04:27</a:t>
            </a:r>
          </a:p>
        </p:txBody>
      </p:sp>
      <p:sp>
        <p:nvSpPr>
          <p:cNvPr id="49" name="Rounded Rectangle 38">
            <a:extLst>
              <a:ext uri="{FF2B5EF4-FFF2-40B4-BE49-F238E27FC236}">
                <a16:creationId xmlns:a16="http://schemas.microsoft.com/office/drawing/2014/main" id="{9B47B970-C725-CD9F-8299-C3CAA459ABB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04:26</a:t>
            </a:r>
          </a:p>
        </p:txBody>
      </p:sp>
      <p:sp>
        <p:nvSpPr>
          <p:cNvPr id="50" name="Rounded Rectangle 39">
            <a:extLst>
              <a:ext uri="{FF2B5EF4-FFF2-40B4-BE49-F238E27FC236}">
                <a16:creationId xmlns:a16="http://schemas.microsoft.com/office/drawing/2014/main" id="{86C09F75-F6AD-631B-87D2-5E5FBDB5471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04:25</a:t>
            </a:r>
          </a:p>
        </p:txBody>
      </p:sp>
      <p:sp>
        <p:nvSpPr>
          <p:cNvPr id="51" name="Rounded Rectangle 40">
            <a:extLst>
              <a:ext uri="{FF2B5EF4-FFF2-40B4-BE49-F238E27FC236}">
                <a16:creationId xmlns:a16="http://schemas.microsoft.com/office/drawing/2014/main" id="{4BCFFB43-EC97-CE8D-711E-E7E470C016D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04:24</a:t>
            </a:r>
          </a:p>
        </p:txBody>
      </p:sp>
      <p:sp>
        <p:nvSpPr>
          <p:cNvPr id="52" name="Rounded Rectangle 41">
            <a:extLst>
              <a:ext uri="{FF2B5EF4-FFF2-40B4-BE49-F238E27FC236}">
                <a16:creationId xmlns:a16="http://schemas.microsoft.com/office/drawing/2014/main" id="{B972ADE9-846C-4BDF-38A2-085F8A4BF50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04:23</a:t>
            </a:r>
          </a:p>
        </p:txBody>
      </p:sp>
      <p:sp>
        <p:nvSpPr>
          <p:cNvPr id="53" name="Rounded Rectangle 42">
            <a:extLst>
              <a:ext uri="{FF2B5EF4-FFF2-40B4-BE49-F238E27FC236}">
                <a16:creationId xmlns:a16="http://schemas.microsoft.com/office/drawing/2014/main" id="{72510355-06AE-A390-020F-DCF713EDC0F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04:22</a:t>
            </a:r>
          </a:p>
        </p:txBody>
      </p:sp>
      <p:sp>
        <p:nvSpPr>
          <p:cNvPr id="54" name="Rounded Rectangle 43">
            <a:extLst>
              <a:ext uri="{FF2B5EF4-FFF2-40B4-BE49-F238E27FC236}">
                <a16:creationId xmlns:a16="http://schemas.microsoft.com/office/drawing/2014/main" id="{CDABA0CB-2FCD-24F5-ABB0-2431E354E3D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04:21</a:t>
            </a:r>
          </a:p>
        </p:txBody>
      </p:sp>
      <p:sp>
        <p:nvSpPr>
          <p:cNvPr id="55" name="Rounded Rectangle 44">
            <a:extLst>
              <a:ext uri="{FF2B5EF4-FFF2-40B4-BE49-F238E27FC236}">
                <a16:creationId xmlns:a16="http://schemas.microsoft.com/office/drawing/2014/main" id="{46484168-F0DA-6587-0F1E-ED87245C3CD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04:20</a:t>
            </a:r>
          </a:p>
        </p:txBody>
      </p:sp>
      <p:sp>
        <p:nvSpPr>
          <p:cNvPr id="56" name="Rounded Rectangle 45">
            <a:extLst>
              <a:ext uri="{FF2B5EF4-FFF2-40B4-BE49-F238E27FC236}">
                <a16:creationId xmlns:a16="http://schemas.microsoft.com/office/drawing/2014/main" id="{4247DB63-ED45-3DA4-620B-9BCE64E3C64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04:19</a:t>
            </a: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AE29BE7C-AEF0-D0ED-2886-FEB6FA3ACBA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04:18</a:t>
            </a:r>
          </a:p>
        </p:txBody>
      </p:sp>
      <p:sp>
        <p:nvSpPr>
          <p:cNvPr id="58" name="Rounded Rectangle 47">
            <a:extLst>
              <a:ext uri="{FF2B5EF4-FFF2-40B4-BE49-F238E27FC236}">
                <a16:creationId xmlns:a16="http://schemas.microsoft.com/office/drawing/2014/main" id="{8D9AF78A-608C-B848-9129-B81AEF7E0FA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04:17</a:t>
            </a:r>
          </a:p>
        </p:txBody>
      </p:sp>
      <p:sp>
        <p:nvSpPr>
          <p:cNvPr id="59" name="Rounded Rectangle 48">
            <a:extLst>
              <a:ext uri="{FF2B5EF4-FFF2-40B4-BE49-F238E27FC236}">
                <a16:creationId xmlns:a16="http://schemas.microsoft.com/office/drawing/2014/main" id="{597FFF27-D489-6A81-0ACB-1F1A719F837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04:16</a:t>
            </a:r>
          </a:p>
        </p:txBody>
      </p:sp>
      <p:sp>
        <p:nvSpPr>
          <p:cNvPr id="60" name="Rounded Rectangle 49">
            <a:extLst>
              <a:ext uri="{FF2B5EF4-FFF2-40B4-BE49-F238E27FC236}">
                <a16:creationId xmlns:a16="http://schemas.microsoft.com/office/drawing/2014/main" id="{B4F5DADA-793D-7B2B-5F9F-B3BB0F173F4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04:15</a:t>
            </a:r>
          </a:p>
        </p:txBody>
      </p:sp>
      <p:sp>
        <p:nvSpPr>
          <p:cNvPr id="61" name="Rounded Rectangle 50">
            <a:extLst>
              <a:ext uri="{FF2B5EF4-FFF2-40B4-BE49-F238E27FC236}">
                <a16:creationId xmlns:a16="http://schemas.microsoft.com/office/drawing/2014/main" id="{F4BA5320-11A6-3FD9-1BBF-01140AB1C7A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04:14</a:t>
            </a:r>
          </a:p>
        </p:txBody>
      </p:sp>
      <p:sp>
        <p:nvSpPr>
          <p:cNvPr id="62" name="Rounded Rectangle 51">
            <a:extLst>
              <a:ext uri="{FF2B5EF4-FFF2-40B4-BE49-F238E27FC236}">
                <a16:creationId xmlns:a16="http://schemas.microsoft.com/office/drawing/2014/main" id="{078E15C1-6F2E-BECF-4E42-DBE04ADB6CD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04:13</a:t>
            </a:r>
          </a:p>
        </p:txBody>
      </p:sp>
      <p:sp>
        <p:nvSpPr>
          <p:cNvPr id="63" name="Rounded Rectangle 52">
            <a:extLst>
              <a:ext uri="{FF2B5EF4-FFF2-40B4-BE49-F238E27FC236}">
                <a16:creationId xmlns:a16="http://schemas.microsoft.com/office/drawing/2014/main" id="{F4FC0F64-F1EE-6162-1718-030750AD2C6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04:12</a:t>
            </a:r>
          </a:p>
        </p:txBody>
      </p:sp>
      <p:sp>
        <p:nvSpPr>
          <p:cNvPr id="64" name="Rounded Rectangle 53">
            <a:extLst>
              <a:ext uri="{FF2B5EF4-FFF2-40B4-BE49-F238E27FC236}">
                <a16:creationId xmlns:a16="http://schemas.microsoft.com/office/drawing/2014/main" id="{5D7CBA23-0A79-00F9-4954-39F802218A8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04:11</a:t>
            </a:r>
          </a:p>
        </p:txBody>
      </p:sp>
      <p:sp>
        <p:nvSpPr>
          <p:cNvPr id="65" name="Rounded Rectangle 54">
            <a:extLst>
              <a:ext uri="{FF2B5EF4-FFF2-40B4-BE49-F238E27FC236}">
                <a16:creationId xmlns:a16="http://schemas.microsoft.com/office/drawing/2014/main" id="{473B4C59-804B-F190-976B-DFACD6CBC70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04:10</a:t>
            </a:r>
          </a:p>
        </p:txBody>
      </p:sp>
      <p:sp>
        <p:nvSpPr>
          <p:cNvPr id="66" name="Rounded Rectangle 55">
            <a:extLst>
              <a:ext uri="{FF2B5EF4-FFF2-40B4-BE49-F238E27FC236}">
                <a16:creationId xmlns:a16="http://schemas.microsoft.com/office/drawing/2014/main" id="{1EC3ECF1-A52C-0A70-CA6C-6FDE3B56563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04:09</a:t>
            </a:r>
          </a:p>
        </p:txBody>
      </p:sp>
      <p:sp>
        <p:nvSpPr>
          <p:cNvPr id="67" name="Rounded Rectangle 56">
            <a:extLst>
              <a:ext uri="{FF2B5EF4-FFF2-40B4-BE49-F238E27FC236}">
                <a16:creationId xmlns:a16="http://schemas.microsoft.com/office/drawing/2014/main" id="{D17833D4-C15F-59DB-CE5C-DBDA76E67A3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04:08</a:t>
            </a:r>
          </a:p>
        </p:txBody>
      </p:sp>
      <p:sp>
        <p:nvSpPr>
          <p:cNvPr id="68" name="Rounded Rectangle 57">
            <a:extLst>
              <a:ext uri="{FF2B5EF4-FFF2-40B4-BE49-F238E27FC236}">
                <a16:creationId xmlns:a16="http://schemas.microsoft.com/office/drawing/2014/main" id="{942AFE4D-953F-364E-40C3-F73A28BF548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04:07</a:t>
            </a:r>
          </a:p>
        </p:txBody>
      </p:sp>
      <p:sp>
        <p:nvSpPr>
          <p:cNvPr id="69" name="Rounded Rectangle 58">
            <a:extLst>
              <a:ext uri="{FF2B5EF4-FFF2-40B4-BE49-F238E27FC236}">
                <a16:creationId xmlns:a16="http://schemas.microsoft.com/office/drawing/2014/main" id="{DC678CEE-0669-AE2C-A266-C2F55598FBD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04:06</a:t>
            </a:r>
          </a:p>
        </p:txBody>
      </p:sp>
      <p:sp>
        <p:nvSpPr>
          <p:cNvPr id="70" name="Rounded Rectangle 59">
            <a:extLst>
              <a:ext uri="{FF2B5EF4-FFF2-40B4-BE49-F238E27FC236}">
                <a16:creationId xmlns:a16="http://schemas.microsoft.com/office/drawing/2014/main" id="{DA5D0C3D-148A-357A-68E4-3485E0A6076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04:05</a:t>
            </a:r>
          </a:p>
        </p:txBody>
      </p:sp>
      <p:sp>
        <p:nvSpPr>
          <p:cNvPr id="71" name="Rounded Rectangle 60">
            <a:extLst>
              <a:ext uri="{FF2B5EF4-FFF2-40B4-BE49-F238E27FC236}">
                <a16:creationId xmlns:a16="http://schemas.microsoft.com/office/drawing/2014/main" id="{0CDBDDE7-E836-22DB-0230-EDDDDBEA153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04:04</a:t>
            </a:r>
          </a:p>
        </p:txBody>
      </p:sp>
      <p:sp>
        <p:nvSpPr>
          <p:cNvPr id="72" name="Rounded Rectangle 61">
            <a:extLst>
              <a:ext uri="{FF2B5EF4-FFF2-40B4-BE49-F238E27FC236}">
                <a16:creationId xmlns:a16="http://schemas.microsoft.com/office/drawing/2014/main" id="{4CC842EE-43D9-70F9-012F-3AFBB3C3D90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04:03</a:t>
            </a:r>
          </a:p>
        </p:txBody>
      </p:sp>
      <p:sp>
        <p:nvSpPr>
          <p:cNvPr id="73" name="Rounded Rectangle 62">
            <a:extLst>
              <a:ext uri="{FF2B5EF4-FFF2-40B4-BE49-F238E27FC236}">
                <a16:creationId xmlns:a16="http://schemas.microsoft.com/office/drawing/2014/main" id="{AA561DD8-D6D6-B3B2-1A11-7BD8E61C62D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04:02</a:t>
            </a:r>
          </a:p>
        </p:txBody>
      </p:sp>
      <p:sp>
        <p:nvSpPr>
          <p:cNvPr id="74" name="Rounded Rectangle 63">
            <a:extLst>
              <a:ext uri="{FF2B5EF4-FFF2-40B4-BE49-F238E27FC236}">
                <a16:creationId xmlns:a16="http://schemas.microsoft.com/office/drawing/2014/main" id="{FE5BD836-3CB6-8AC5-E21E-5D60E7FB2B6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04:01</a:t>
            </a:r>
          </a:p>
        </p:txBody>
      </p:sp>
      <p:sp>
        <p:nvSpPr>
          <p:cNvPr id="75" name="Rounded Rectangle 64">
            <a:extLst>
              <a:ext uri="{FF2B5EF4-FFF2-40B4-BE49-F238E27FC236}">
                <a16:creationId xmlns:a16="http://schemas.microsoft.com/office/drawing/2014/main" id="{4E754B12-60D5-E8B5-0D5A-CED3A63E775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04:00</a:t>
            </a:r>
          </a:p>
        </p:txBody>
      </p:sp>
      <p:sp>
        <p:nvSpPr>
          <p:cNvPr id="76" name="Rounded Rectangle 65">
            <a:extLst>
              <a:ext uri="{FF2B5EF4-FFF2-40B4-BE49-F238E27FC236}">
                <a16:creationId xmlns:a16="http://schemas.microsoft.com/office/drawing/2014/main" id="{6F0C3089-0148-B69B-B760-C076599BDD9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03:59</a:t>
            </a:r>
          </a:p>
        </p:txBody>
      </p:sp>
      <p:sp>
        <p:nvSpPr>
          <p:cNvPr id="77" name="Rounded Rectangle 66">
            <a:extLst>
              <a:ext uri="{FF2B5EF4-FFF2-40B4-BE49-F238E27FC236}">
                <a16:creationId xmlns:a16="http://schemas.microsoft.com/office/drawing/2014/main" id="{88AFBDF3-CC9B-2F9E-9E60-875DFBC40B2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03:58</a:t>
            </a:r>
          </a:p>
        </p:txBody>
      </p:sp>
      <p:sp>
        <p:nvSpPr>
          <p:cNvPr id="78" name="Rounded Rectangle 67">
            <a:extLst>
              <a:ext uri="{FF2B5EF4-FFF2-40B4-BE49-F238E27FC236}">
                <a16:creationId xmlns:a16="http://schemas.microsoft.com/office/drawing/2014/main" id="{A47A2E53-C805-7122-0751-3D795E13109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03:57</a:t>
            </a:r>
          </a:p>
        </p:txBody>
      </p:sp>
      <p:sp>
        <p:nvSpPr>
          <p:cNvPr id="79" name="Rounded Rectangle 68">
            <a:extLst>
              <a:ext uri="{FF2B5EF4-FFF2-40B4-BE49-F238E27FC236}">
                <a16:creationId xmlns:a16="http://schemas.microsoft.com/office/drawing/2014/main" id="{BB33F0BE-BE53-DFA9-3CCA-A45575B5F4F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03:56</a:t>
            </a:r>
          </a:p>
        </p:txBody>
      </p:sp>
      <p:sp>
        <p:nvSpPr>
          <p:cNvPr id="80" name="Rounded Rectangle 69">
            <a:extLst>
              <a:ext uri="{FF2B5EF4-FFF2-40B4-BE49-F238E27FC236}">
                <a16:creationId xmlns:a16="http://schemas.microsoft.com/office/drawing/2014/main" id="{3C93BE56-8FFB-ECD8-DC72-42DB7E18919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03:55</a:t>
            </a:r>
          </a:p>
        </p:txBody>
      </p:sp>
      <p:sp>
        <p:nvSpPr>
          <p:cNvPr id="81" name="Rounded Rectangle 70">
            <a:extLst>
              <a:ext uri="{FF2B5EF4-FFF2-40B4-BE49-F238E27FC236}">
                <a16:creationId xmlns:a16="http://schemas.microsoft.com/office/drawing/2014/main" id="{B9F5B817-D724-F0BD-944F-B734ABEC9A9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03:54</a:t>
            </a:r>
          </a:p>
        </p:txBody>
      </p:sp>
      <p:sp>
        <p:nvSpPr>
          <p:cNvPr id="82" name="Rounded Rectangle 71">
            <a:extLst>
              <a:ext uri="{FF2B5EF4-FFF2-40B4-BE49-F238E27FC236}">
                <a16:creationId xmlns:a16="http://schemas.microsoft.com/office/drawing/2014/main" id="{BB6090E1-2EC9-74C4-13EC-DB09AB648C6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03:53</a:t>
            </a:r>
          </a:p>
        </p:txBody>
      </p:sp>
      <p:sp>
        <p:nvSpPr>
          <p:cNvPr id="83" name="Rounded Rectangle 72">
            <a:extLst>
              <a:ext uri="{FF2B5EF4-FFF2-40B4-BE49-F238E27FC236}">
                <a16:creationId xmlns:a16="http://schemas.microsoft.com/office/drawing/2014/main" id="{2B7813F2-4BBC-2E4D-CFBD-E8191263C39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03:52</a:t>
            </a:r>
          </a:p>
        </p:txBody>
      </p:sp>
      <p:sp>
        <p:nvSpPr>
          <p:cNvPr id="84" name="Rounded Rectangle 73">
            <a:extLst>
              <a:ext uri="{FF2B5EF4-FFF2-40B4-BE49-F238E27FC236}">
                <a16:creationId xmlns:a16="http://schemas.microsoft.com/office/drawing/2014/main" id="{5E1FF877-8190-2373-0FC3-EB843C1E63E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03:51</a:t>
            </a:r>
          </a:p>
        </p:txBody>
      </p:sp>
      <p:sp>
        <p:nvSpPr>
          <p:cNvPr id="85" name="Rounded Rectangle 74">
            <a:extLst>
              <a:ext uri="{FF2B5EF4-FFF2-40B4-BE49-F238E27FC236}">
                <a16:creationId xmlns:a16="http://schemas.microsoft.com/office/drawing/2014/main" id="{4A75ABF4-F950-49AC-2D6B-00DCFF2655E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03:50</a:t>
            </a:r>
          </a:p>
        </p:txBody>
      </p:sp>
      <p:sp>
        <p:nvSpPr>
          <p:cNvPr id="86" name="Rounded Rectangle 75">
            <a:extLst>
              <a:ext uri="{FF2B5EF4-FFF2-40B4-BE49-F238E27FC236}">
                <a16:creationId xmlns:a16="http://schemas.microsoft.com/office/drawing/2014/main" id="{49051B03-127F-5800-B38D-F60C7AC9BD9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03:49</a:t>
            </a:r>
          </a:p>
        </p:txBody>
      </p:sp>
      <p:sp>
        <p:nvSpPr>
          <p:cNvPr id="87" name="Rounded Rectangle 76">
            <a:extLst>
              <a:ext uri="{FF2B5EF4-FFF2-40B4-BE49-F238E27FC236}">
                <a16:creationId xmlns:a16="http://schemas.microsoft.com/office/drawing/2014/main" id="{BAA32643-DE80-5D67-0A95-D7F1429ED75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03:48</a:t>
            </a:r>
          </a:p>
        </p:txBody>
      </p:sp>
      <p:sp>
        <p:nvSpPr>
          <p:cNvPr id="88" name="Rounded Rectangle 77">
            <a:extLst>
              <a:ext uri="{FF2B5EF4-FFF2-40B4-BE49-F238E27FC236}">
                <a16:creationId xmlns:a16="http://schemas.microsoft.com/office/drawing/2014/main" id="{4A6B168A-AE84-CE9E-A416-072DEC6649D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03:47</a:t>
            </a:r>
          </a:p>
        </p:txBody>
      </p:sp>
      <p:sp>
        <p:nvSpPr>
          <p:cNvPr id="89" name="Rounded Rectangle 78">
            <a:extLst>
              <a:ext uri="{FF2B5EF4-FFF2-40B4-BE49-F238E27FC236}">
                <a16:creationId xmlns:a16="http://schemas.microsoft.com/office/drawing/2014/main" id="{75EFC8A0-B92D-6A36-CD06-B6AD59E8130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03:46</a:t>
            </a:r>
          </a:p>
        </p:txBody>
      </p:sp>
      <p:sp>
        <p:nvSpPr>
          <p:cNvPr id="90" name="Rounded Rectangle 79">
            <a:extLst>
              <a:ext uri="{FF2B5EF4-FFF2-40B4-BE49-F238E27FC236}">
                <a16:creationId xmlns:a16="http://schemas.microsoft.com/office/drawing/2014/main" id="{8D8A0645-36D3-74C8-B270-73BE42B9084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03:45</a:t>
            </a:r>
          </a:p>
        </p:txBody>
      </p:sp>
      <p:sp>
        <p:nvSpPr>
          <p:cNvPr id="91" name="Rounded Rectangle 80">
            <a:extLst>
              <a:ext uri="{FF2B5EF4-FFF2-40B4-BE49-F238E27FC236}">
                <a16:creationId xmlns:a16="http://schemas.microsoft.com/office/drawing/2014/main" id="{0046CCCE-2031-49C4-8A71-6FFA44DA0AB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03:44</a:t>
            </a:r>
          </a:p>
        </p:txBody>
      </p:sp>
      <p:sp>
        <p:nvSpPr>
          <p:cNvPr id="92" name="Rounded Rectangle 81">
            <a:extLst>
              <a:ext uri="{FF2B5EF4-FFF2-40B4-BE49-F238E27FC236}">
                <a16:creationId xmlns:a16="http://schemas.microsoft.com/office/drawing/2014/main" id="{EB094568-B1BD-35C3-4B9D-B71C28AE5AE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03:43</a:t>
            </a:r>
          </a:p>
        </p:txBody>
      </p:sp>
      <p:sp>
        <p:nvSpPr>
          <p:cNvPr id="93" name="Rounded Rectangle 82">
            <a:extLst>
              <a:ext uri="{FF2B5EF4-FFF2-40B4-BE49-F238E27FC236}">
                <a16:creationId xmlns:a16="http://schemas.microsoft.com/office/drawing/2014/main" id="{A079270E-EFF3-DC60-0BCE-CE77C205732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03:42</a:t>
            </a:r>
          </a:p>
        </p:txBody>
      </p:sp>
      <p:sp>
        <p:nvSpPr>
          <p:cNvPr id="94" name="Rounded Rectangle 83">
            <a:extLst>
              <a:ext uri="{FF2B5EF4-FFF2-40B4-BE49-F238E27FC236}">
                <a16:creationId xmlns:a16="http://schemas.microsoft.com/office/drawing/2014/main" id="{6AE7707E-464E-CAA5-EC6C-80F4B158AC2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03:41</a:t>
            </a:r>
          </a:p>
        </p:txBody>
      </p:sp>
      <p:sp>
        <p:nvSpPr>
          <p:cNvPr id="95" name="Rounded Rectangle 84">
            <a:extLst>
              <a:ext uri="{FF2B5EF4-FFF2-40B4-BE49-F238E27FC236}">
                <a16:creationId xmlns:a16="http://schemas.microsoft.com/office/drawing/2014/main" id="{308C99CF-8BBA-9C8A-4027-4D578CA966F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03:40</a:t>
            </a:r>
          </a:p>
        </p:txBody>
      </p:sp>
      <p:sp>
        <p:nvSpPr>
          <p:cNvPr id="96" name="Rounded Rectangle 85">
            <a:extLst>
              <a:ext uri="{FF2B5EF4-FFF2-40B4-BE49-F238E27FC236}">
                <a16:creationId xmlns:a16="http://schemas.microsoft.com/office/drawing/2014/main" id="{3CE298E2-D83C-1DCD-36BD-906E5FA467F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03:39</a:t>
            </a:r>
          </a:p>
        </p:txBody>
      </p:sp>
      <p:sp>
        <p:nvSpPr>
          <p:cNvPr id="97" name="Rounded Rectangle 86">
            <a:extLst>
              <a:ext uri="{FF2B5EF4-FFF2-40B4-BE49-F238E27FC236}">
                <a16:creationId xmlns:a16="http://schemas.microsoft.com/office/drawing/2014/main" id="{9BD87D2E-6732-465D-3E95-2FB571EC97B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03:38</a:t>
            </a:r>
          </a:p>
        </p:txBody>
      </p:sp>
      <p:sp>
        <p:nvSpPr>
          <p:cNvPr id="98" name="Rounded Rectangle 87">
            <a:extLst>
              <a:ext uri="{FF2B5EF4-FFF2-40B4-BE49-F238E27FC236}">
                <a16:creationId xmlns:a16="http://schemas.microsoft.com/office/drawing/2014/main" id="{1065C18B-92CB-41E1-8350-C15E04A5668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03:37</a:t>
            </a:r>
          </a:p>
        </p:txBody>
      </p:sp>
      <p:sp>
        <p:nvSpPr>
          <p:cNvPr id="99" name="Rounded Rectangle 88">
            <a:extLst>
              <a:ext uri="{FF2B5EF4-FFF2-40B4-BE49-F238E27FC236}">
                <a16:creationId xmlns:a16="http://schemas.microsoft.com/office/drawing/2014/main" id="{05611FDA-7CD6-D0F3-F1BD-7D0641C758E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03:36</a:t>
            </a:r>
          </a:p>
        </p:txBody>
      </p:sp>
      <p:sp>
        <p:nvSpPr>
          <p:cNvPr id="100" name="Rounded Rectangle 89">
            <a:extLst>
              <a:ext uri="{FF2B5EF4-FFF2-40B4-BE49-F238E27FC236}">
                <a16:creationId xmlns:a16="http://schemas.microsoft.com/office/drawing/2014/main" id="{495ED3F2-2D66-3C5A-F31D-2AABFC64A7C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03:35</a:t>
            </a:r>
          </a:p>
        </p:txBody>
      </p:sp>
      <p:sp>
        <p:nvSpPr>
          <p:cNvPr id="101" name="Rounded Rectangle 90">
            <a:extLst>
              <a:ext uri="{FF2B5EF4-FFF2-40B4-BE49-F238E27FC236}">
                <a16:creationId xmlns:a16="http://schemas.microsoft.com/office/drawing/2014/main" id="{7D81EC48-76F3-AC90-0BC2-B54CD99C392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03:34</a:t>
            </a:r>
          </a:p>
        </p:txBody>
      </p:sp>
      <p:sp>
        <p:nvSpPr>
          <p:cNvPr id="102" name="Rounded Rectangle 91">
            <a:extLst>
              <a:ext uri="{FF2B5EF4-FFF2-40B4-BE49-F238E27FC236}">
                <a16:creationId xmlns:a16="http://schemas.microsoft.com/office/drawing/2014/main" id="{CE2888E9-5A0D-C221-CB09-2E57703ACF2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03:33</a:t>
            </a:r>
          </a:p>
        </p:txBody>
      </p:sp>
      <p:sp>
        <p:nvSpPr>
          <p:cNvPr id="103" name="Rounded Rectangle 92">
            <a:extLst>
              <a:ext uri="{FF2B5EF4-FFF2-40B4-BE49-F238E27FC236}">
                <a16:creationId xmlns:a16="http://schemas.microsoft.com/office/drawing/2014/main" id="{CBA4FF85-E967-A0BC-7593-2566E5BF5F3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03:32</a:t>
            </a:r>
          </a:p>
        </p:txBody>
      </p:sp>
      <p:sp>
        <p:nvSpPr>
          <p:cNvPr id="104" name="Rounded Rectangle 93">
            <a:extLst>
              <a:ext uri="{FF2B5EF4-FFF2-40B4-BE49-F238E27FC236}">
                <a16:creationId xmlns:a16="http://schemas.microsoft.com/office/drawing/2014/main" id="{A2ED58BB-BAD1-DFF8-A7AF-AA224E2BE41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03:31</a:t>
            </a:r>
          </a:p>
        </p:txBody>
      </p:sp>
      <p:sp>
        <p:nvSpPr>
          <p:cNvPr id="105" name="Rounded Rectangle 94">
            <a:extLst>
              <a:ext uri="{FF2B5EF4-FFF2-40B4-BE49-F238E27FC236}">
                <a16:creationId xmlns:a16="http://schemas.microsoft.com/office/drawing/2014/main" id="{DBA27349-0557-39DB-CD13-F3FE27E224B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03:30</a:t>
            </a:r>
          </a:p>
        </p:txBody>
      </p:sp>
      <p:sp>
        <p:nvSpPr>
          <p:cNvPr id="106" name="Rounded Rectangle 95">
            <a:extLst>
              <a:ext uri="{FF2B5EF4-FFF2-40B4-BE49-F238E27FC236}">
                <a16:creationId xmlns:a16="http://schemas.microsoft.com/office/drawing/2014/main" id="{3DF0C223-CAF9-8684-1A0C-ABAF6F462F3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03:29</a:t>
            </a:r>
          </a:p>
        </p:txBody>
      </p:sp>
      <p:sp>
        <p:nvSpPr>
          <p:cNvPr id="107" name="Rounded Rectangle 96">
            <a:extLst>
              <a:ext uri="{FF2B5EF4-FFF2-40B4-BE49-F238E27FC236}">
                <a16:creationId xmlns:a16="http://schemas.microsoft.com/office/drawing/2014/main" id="{EC773334-5AF5-D803-3D07-CEB9BC1C8E0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03:28</a:t>
            </a:r>
          </a:p>
        </p:txBody>
      </p:sp>
      <p:sp>
        <p:nvSpPr>
          <p:cNvPr id="108" name="Rounded Rectangle 97">
            <a:extLst>
              <a:ext uri="{FF2B5EF4-FFF2-40B4-BE49-F238E27FC236}">
                <a16:creationId xmlns:a16="http://schemas.microsoft.com/office/drawing/2014/main" id="{6F93BCEA-5899-8D0F-4E32-1FF53E6FFE1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03:27</a:t>
            </a:r>
          </a:p>
        </p:txBody>
      </p:sp>
      <p:sp>
        <p:nvSpPr>
          <p:cNvPr id="109" name="Rounded Rectangle 98">
            <a:extLst>
              <a:ext uri="{FF2B5EF4-FFF2-40B4-BE49-F238E27FC236}">
                <a16:creationId xmlns:a16="http://schemas.microsoft.com/office/drawing/2014/main" id="{2B474E42-F95A-4283-EAC9-CE000156231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03:26</a:t>
            </a:r>
          </a:p>
        </p:txBody>
      </p:sp>
      <p:sp>
        <p:nvSpPr>
          <p:cNvPr id="110" name="Rounded Rectangle 99">
            <a:extLst>
              <a:ext uri="{FF2B5EF4-FFF2-40B4-BE49-F238E27FC236}">
                <a16:creationId xmlns:a16="http://schemas.microsoft.com/office/drawing/2014/main" id="{DC2C5F3D-A8FC-156E-EDBE-3EEFD3B938A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03:25</a:t>
            </a:r>
          </a:p>
        </p:txBody>
      </p:sp>
      <p:sp>
        <p:nvSpPr>
          <p:cNvPr id="111" name="Rounded Rectangle 100">
            <a:extLst>
              <a:ext uri="{FF2B5EF4-FFF2-40B4-BE49-F238E27FC236}">
                <a16:creationId xmlns:a16="http://schemas.microsoft.com/office/drawing/2014/main" id="{1346BFD7-5FBE-6A68-4BBF-C5EA8D1E9EA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03:24</a:t>
            </a:r>
          </a:p>
        </p:txBody>
      </p:sp>
      <p:sp>
        <p:nvSpPr>
          <p:cNvPr id="112" name="Rounded Rectangle 101">
            <a:extLst>
              <a:ext uri="{FF2B5EF4-FFF2-40B4-BE49-F238E27FC236}">
                <a16:creationId xmlns:a16="http://schemas.microsoft.com/office/drawing/2014/main" id="{E4325867-F7B0-6390-7AF0-573E1C10289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03:23</a:t>
            </a:r>
          </a:p>
        </p:txBody>
      </p:sp>
      <p:sp>
        <p:nvSpPr>
          <p:cNvPr id="113" name="Rounded Rectangle 102">
            <a:extLst>
              <a:ext uri="{FF2B5EF4-FFF2-40B4-BE49-F238E27FC236}">
                <a16:creationId xmlns:a16="http://schemas.microsoft.com/office/drawing/2014/main" id="{8EB14CFD-511F-C603-45F7-2FEEE1C6FB4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03:22</a:t>
            </a:r>
          </a:p>
        </p:txBody>
      </p:sp>
      <p:sp>
        <p:nvSpPr>
          <p:cNvPr id="114" name="Rounded Rectangle 103">
            <a:extLst>
              <a:ext uri="{FF2B5EF4-FFF2-40B4-BE49-F238E27FC236}">
                <a16:creationId xmlns:a16="http://schemas.microsoft.com/office/drawing/2014/main" id="{71A86F5C-9345-9BB3-3590-E9B215816B9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03:21</a:t>
            </a:r>
          </a:p>
        </p:txBody>
      </p:sp>
      <p:sp>
        <p:nvSpPr>
          <p:cNvPr id="115" name="Rounded Rectangle 104">
            <a:extLst>
              <a:ext uri="{FF2B5EF4-FFF2-40B4-BE49-F238E27FC236}">
                <a16:creationId xmlns:a16="http://schemas.microsoft.com/office/drawing/2014/main" id="{40447C62-876C-4080-E80A-4FD4E1C5DF3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03:20</a:t>
            </a:r>
          </a:p>
        </p:txBody>
      </p:sp>
      <p:sp>
        <p:nvSpPr>
          <p:cNvPr id="116" name="Rounded Rectangle 105">
            <a:extLst>
              <a:ext uri="{FF2B5EF4-FFF2-40B4-BE49-F238E27FC236}">
                <a16:creationId xmlns:a16="http://schemas.microsoft.com/office/drawing/2014/main" id="{F94D241E-5091-FAF2-38DB-1B3362868FD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03:19</a:t>
            </a:r>
          </a:p>
        </p:txBody>
      </p:sp>
      <p:sp>
        <p:nvSpPr>
          <p:cNvPr id="117" name="Rounded Rectangle 106">
            <a:extLst>
              <a:ext uri="{FF2B5EF4-FFF2-40B4-BE49-F238E27FC236}">
                <a16:creationId xmlns:a16="http://schemas.microsoft.com/office/drawing/2014/main" id="{9918DE57-D08D-9A28-7AE9-2A92CE24A17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03:18</a:t>
            </a:r>
          </a:p>
        </p:txBody>
      </p:sp>
      <p:sp>
        <p:nvSpPr>
          <p:cNvPr id="118" name="Rounded Rectangle 107">
            <a:extLst>
              <a:ext uri="{FF2B5EF4-FFF2-40B4-BE49-F238E27FC236}">
                <a16:creationId xmlns:a16="http://schemas.microsoft.com/office/drawing/2014/main" id="{AA543B59-4BEA-9387-E57B-5CFCA0FDF1D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03:17</a:t>
            </a:r>
          </a:p>
        </p:txBody>
      </p:sp>
      <p:sp>
        <p:nvSpPr>
          <p:cNvPr id="119" name="Rounded Rectangle 108">
            <a:extLst>
              <a:ext uri="{FF2B5EF4-FFF2-40B4-BE49-F238E27FC236}">
                <a16:creationId xmlns:a16="http://schemas.microsoft.com/office/drawing/2014/main" id="{6C7CC907-89A2-C684-ABCB-6022F8AD0D2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03:16</a:t>
            </a:r>
          </a:p>
        </p:txBody>
      </p:sp>
      <p:sp>
        <p:nvSpPr>
          <p:cNvPr id="120" name="Rounded Rectangle 109">
            <a:extLst>
              <a:ext uri="{FF2B5EF4-FFF2-40B4-BE49-F238E27FC236}">
                <a16:creationId xmlns:a16="http://schemas.microsoft.com/office/drawing/2014/main" id="{631F4407-EA80-B839-500D-D5FBDB118F5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03:15</a:t>
            </a:r>
          </a:p>
        </p:txBody>
      </p:sp>
      <p:sp>
        <p:nvSpPr>
          <p:cNvPr id="121" name="Rounded Rectangle 110">
            <a:extLst>
              <a:ext uri="{FF2B5EF4-FFF2-40B4-BE49-F238E27FC236}">
                <a16:creationId xmlns:a16="http://schemas.microsoft.com/office/drawing/2014/main" id="{4F39BE50-E327-702B-9F85-99C3A3F4301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03:14</a:t>
            </a:r>
          </a:p>
        </p:txBody>
      </p:sp>
      <p:sp>
        <p:nvSpPr>
          <p:cNvPr id="122" name="Rounded Rectangle 111">
            <a:extLst>
              <a:ext uri="{FF2B5EF4-FFF2-40B4-BE49-F238E27FC236}">
                <a16:creationId xmlns:a16="http://schemas.microsoft.com/office/drawing/2014/main" id="{48F4D034-DAE8-4AB8-FA7F-3F5FD946107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03:13</a:t>
            </a:r>
          </a:p>
        </p:txBody>
      </p:sp>
      <p:sp>
        <p:nvSpPr>
          <p:cNvPr id="123" name="Rounded Rectangle 112">
            <a:extLst>
              <a:ext uri="{FF2B5EF4-FFF2-40B4-BE49-F238E27FC236}">
                <a16:creationId xmlns:a16="http://schemas.microsoft.com/office/drawing/2014/main" id="{2B875AEB-95E3-B3E1-0C2C-ABDB7C3B3C4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03:12</a:t>
            </a:r>
          </a:p>
        </p:txBody>
      </p:sp>
      <p:sp>
        <p:nvSpPr>
          <p:cNvPr id="124" name="Rounded Rectangle 113">
            <a:extLst>
              <a:ext uri="{FF2B5EF4-FFF2-40B4-BE49-F238E27FC236}">
                <a16:creationId xmlns:a16="http://schemas.microsoft.com/office/drawing/2014/main" id="{36D1FC43-32A2-32D3-9A5F-C71C9BEC643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03:11</a:t>
            </a:r>
          </a:p>
        </p:txBody>
      </p:sp>
      <p:sp>
        <p:nvSpPr>
          <p:cNvPr id="125" name="Rounded Rectangle 114">
            <a:extLst>
              <a:ext uri="{FF2B5EF4-FFF2-40B4-BE49-F238E27FC236}">
                <a16:creationId xmlns:a16="http://schemas.microsoft.com/office/drawing/2014/main" id="{DCDBB052-5968-AD5B-39A6-BD5D90F6999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03:10</a:t>
            </a:r>
          </a:p>
        </p:txBody>
      </p:sp>
      <p:sp>
        <p:nvSpPr>
          <p:cNvPr id="126" name="Rounded Rectangle 115">
            <a:extLst>
              <a:ext uri="{FF2B5EF4-FFF2-40B4-BE49-F238E27FC236}">
                <a16:creationId xmlns:a16="http://schemas.microsoft.com/office/drawing/2014/main" id="{F05156F5-D449-3B8A-0C2F-9B3EC45FF5E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03:09</a:t>
            </a:r>
          </a:p>
        </p:txBody>
      </p:sp>
      <p:sp>
        <p:nvSpPr>
          <p:cNvPr id="127" name="Rounded Rectangle 116">
            <a:extLst>
              <a:ext uri="{FF2B5EF4-FFF2-40B4-BE49-F238E27FC236}">
                <a16:creationId xmlns:a16="http://schemas.microsoft.com/office/drawing/2014/main" id="{D59DEF7D-8FB9-899D-C8BD-3109A75DA06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03:08</a:t>
            </a:r>
          </a:p>
        </p:txBody>
      </p:sp>
      <p:sp>
        <p:nvSpPr>
          <p:cNvPr id="128" name="Rounded Rectangle 117">
            <a:extLst>
              <a:ext uri="{FF2B5EF4-FFF2-40B4-BE49-F238E27FC236}">
                <a16:creationId xmlns:a16="http://schemas.microsoft.com/office/drawing/2014/main" id="{311D602A-AD02-F919-3AA0-517B0F24E09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03:07</a:t>
            </a:r>
          </a:p>
        </p:txBody>
      </p:sp>
      <p:sp>
        <p:nvSpPr>
          <p:cNvPr id="129" name="Rounded Rectangle 118">
            <a:extLst>
              <a:ext uri="{FF2B5EF4-FFF2-40B4-BE49-F238E27FC236}">
                <a16:creationId xmlns:a16="http://schemas.microsoft.com/office/drawing/2014/main" id="{341A466A-5E76-6787-2269-184E1A2BE0D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03:06</a:t>
            </a:r>
          </a:p>
        </p:txBody>
      </p:sp>
      <p:sp>
        <p:nvSpPr>
          <p:cNvPr id="130" name="Rounded Rectangle 119">
            <a:extLst>
              <a:ext uri="{FF2B5EF4-FFF2-40B4-BE49-F238E27FC236}">
                <a16:creationId xmlns:a16="http://schemas.microsoft.com/office/drawing/2014/main" id="{A9F318CC-D66D-BB4E-F69A-C5FFF06AC75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03:05</a:t>
            </a:r>
          </a:p>
        </p:txBody>
      </p:sp>
      <p:sp>
        <p:nvSpPr>
          <p:cNvPr id="131" name="Rounded Rectangle 120">
            <a:extLst>
              <a:ext uri="{FF2B5EF4-FFF2-40B4-BE49-F238E27FC236}">
                <a16:creationId xmlns:a16="http://schemas.microsoft.com/office/drawing/2014/main" id="{01AEC562-114C-F3B7-6626-A8A5573F0ED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03:04</a:t>
            </a:r>
          </a:p>
        </p:txBody>
      </p:sp>
      <p:sp>
        <p:nvSpPr>
          <p:cNvPr id="132" name="Rounded Rectangle 121">
            <a:extLst>
              <a:ext uri="{FF2B5EF4-FFF2-40B4-BE49-F238E27FC236}">
                <a16:creationId xmlns:a16="http://schemas.microsoft.com/office/drawing/2014/main" id="{535F28DE-E1BB-3E1F-8A4E-FE787315DF6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03:03</a:t>
            </a:r>
          </a:p>
        </p:txBody>
      </p:sp>
      <p:sp>
        <p:nvSpPr>
          <p:cNvPr id="133" name="Rounded Rectangle 122">
            <a:extLst>
              <a:ext uri="{FF2B5EF4-FFF2-40B4-BE49-F238E27FC236}">
                <a16:creationId xmlns:a16="http://schemas.microsoft.com/office/drawing/2014/main" id="{87C7ED19-09DC-2A62-547F-D3259E215DD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03:02</a:t>
            </a:r>
          </a:p>
        </p:txBody>
      </p:sp>
      <p:sp>
        <p:nvSpPr>
          <p:cNvPr id="134" name="Rounded Rectangle 123">
            <a:extLst>
              <a:ext uri="{FF2B5EF4-FFF2-40B4-BE49-F238E27FC236}">
                <a16:creationId xmlns:a16="http://schemas.microsoft.com/office/drawing/2014/main" id="{C59AA7C7-E158-7146-20EA-D475D212C86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03:01</a:t>
            </a:r>
          </a:p>
        </p:txBody>
      </p:sp>
      <p:sp>
        <p:nvSpPr>
          <p:cNvPr id="135" name="Rounded Rectangle 124">
            <a:extLst>
              <a:ext uri="{FF2B5EF4-FFF2-40B4-BE49-F238E27FC236}">
                <a16:creationId xmlns:a16="http://schemas.microsoft.com/office/drawing/2014/main" id="{05D2992D-48B3-ACA8-4677-EC90A9BBBD9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36" name="Rounded Rectangle 125">
            <a:extLst>
              <a:ext uri="{FF2B5EF4-FFF2-40B4-BE49-F238E27FC236}">
                <a16:creationId xmlns:a16="http://schemas.microsoft.com/office/drawing/2014/main" id="{6271DB0C-9A00-7172-D882-44D83590FE9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37" name="Rounded Rectangle 126">
            <a:extLst>
              <a:ext uri="{FF2B5EF4-FFF2-40B4-BE49-F238E27FC236}">
                <a16:creationId xmlns:a16="http://schemas.microsoft.com/office/drawing/2014/main" id="{0B1AB24D-4695-61B8-CBC4-5F20BF32D93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38" name="Rounded Rectangle 127">
            <a:extLst>
              <a:ext uri="{FF2B5EF4-FFF2-40B4-BE49-F238E27FC236}">
                <a16:creationId xmlns:a16="http://schemas.microsoft.com/office/drawing/2014/main" id="{BA1957AA-BEE2-1796-7672-E0D4AB28007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9" name="Rounded Rectangle 128">
            <a:extLst>
              <a:ext uri="{FF2B5EF4-FFF2-40B4-BE49-F238E27FC236}">
                <a16:creationId xmlns:a16="http://schemas.microsoft.com/office/drawing/2014/main" id="{6851A693-7940-C70E-0C95-96F4260CE90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0" name="Rounded Rectangle 129">
            <a:extLst>
              <a:ext uri="{FF2B5EF4-FFF2-40B4-BE49-F238E27FC236}">
                <a16:creationId xmlns:a16="http://schemas.microsoft.com/office/drawing/2014/main" id="{BB038FF2-5503-41FB-8744-1862127034D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41" name="Rounded Rectangle 130">
            <a:extLst>
              <a:ext uri="{FF2B5EF4-FFF2-40B4-BE49-F238E27FC236}">
                <a16:creationId xmlns:a16="http://schemas.microsoft.com/office/drawing/2014/main" id="{0749787C-5853-A081-B118-A390186482D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42" name="Rounded Rectangle 131">
            <a:extLst>
              <a:ext uri="{FF2B5EF4-FFF2-40B4-BE49-F238E27FC236}">
                <a16:creationId xmlns:a16="http://schemas.microsoft.com/office/drawing/2014/main" id="{FD03584E-998C-376C-9537-37757D060FF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43" name="Rounded Rectangle 132">
            <a:extLst>
              <a:ext uri="{FF2B5EF4-FFF2-40B4-BE49-F238E27FC236}">
                <a16:creationId xmlns:a16="http://schemas.microsoft.com/office/drawing/2014/main" id="{2CCC9708-43E6-FF34-EB8B-70D22E5970D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44" name="Rounded Rectangle 133">
            <a:extLst>
              <a:ext uri="{FF2B5EF4-FFF2-40B4-BE49-F238E27FC236}">
                <a16:creationId xmlns:a16="http://schemas.microsoft.com/office/drawing/2014/main" id="{1BC6CC00-3BFC-6480-8B7E-3BA32B6C2FD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45" name="Rounded Rectangle 134">
            <a:extLst>
              <a:ext uri="{FF2B5EF4-FFF2-40B4-BE49-F238E27FC236}">
                <a16:creationId xmlns:a16="http://schemas.microsoft.com/office/drawing/2014/main" id="{BE5C7575-0873-DFC8-12AD-ED39C327D4C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46" name="Rounded Rectangle 135">
            <a:extLst>
              <a:ext uri="{FF2B5EF4-FFF2-40B4-BE49-F238E27FC236}">
                <a16:creationId xmlns:a16="http://schemas.microsoft.com/office/drawing/2014/main" id="{1670C198-5BE0-8A7D-1346-20C4FF093CB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47" name="Rounded Rectangle 136">
            <a:extLst>
              <a:ext uri="{FF2B5EF4-FFF2-40B4-BE49-F238E27FC236}">
                <a16:creationId xmlns:a16="http://schemas.microsoft.com/office/drawing/2014/main" id="{2D4FCE4D-7E1D-77A2-28B6-136FFCA98DC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48" name="Rounded Rectangle 137">
            <a:extLst>
              <a:ext uri="{FF2B5EF4-FFF2-40B4-BE49-F238E27FC236}">
                <a16:creationId xmlns:a16="http://schemas.microsoft.com/office/drawing/2014/main" id="{2438A74A-C961-EBBD-1F0A-63C174E39FE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49" name="Rounded Rectangle 138">
            <a:extLst>
              <a:ext uri="{FF2B5EF4-FFF2-40B4-BE49-F238E27FC236}">
                <a16:creationId xmlns:a16="http://schemas.microsoft.com/office/drawing/2014/main" id="{6F5FF2CA-7431-6A49-DBC5-C6DC5EECD20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50" name="Rounded Rectangle 139">
            <a:extLst>
              <a:ext uri="{FF2B5EF4-FFF2-40B4-BE49-F238E27FC236}">
                <a16:creationId xmlns:a16="http://schemas.microsoft.com/office/drawing/2014/main" id="{C6789D82-B5DE-2250-D94F-2CF0C2F2916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51" name="Rounded Rectangle 140">
            <a:extLst>
              <a:ext uri="{FF2B5EF4-FFF2-40B4-BE49-F238E27FC236}">
                <a16:creationId xmlns:a16="http://schemas.microsoft.com/office/drawing/2014/main" id="{1699383E-DAFD-59F3-DEB8-CD01A9E8F77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52" name="Rounded Rectangle 141">
            <a:extLst>
              <a:ext uri="{FF2B5EF4-FFF2-40B4-BE49-F238E27FC236}">
                <a16:creationId xmlns:a16="http://schemas.microsoft.com/office/drawing/2014/main" id="{94EB4A8E-C9FF-6D93-53FD-58361D549AE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53" name="Rounded Rectangle 142">
            <a:extLst>
              <a:ext uri="{FF2B5EF4-FFF2-40B4-BE49-F238E27FC236}">
                <a16:creationId xmlns:a16="http://schemas.microsoft.com/office/drawing/2014/main" id="{821C0B62-9661-BFB8-D4FE-0C004685644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54" name="Rounded Rectangle 143">
            <a:extLst>
              <a:ext uri="{FF2B5EF4-FFF2-40B4-BE49-F238E27FC236}">
                <a16:creationId xmlns:a16="http://schemas.microsoft.com/office/drawing/2014/main" id="{1FE62E1F-742C-CA97-42BA-086C4B9E322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55" name="Rounded Rectangle 144">
            <a:extLst>
              <a:ext uri="{FF2B5EF4-FFF2-40B4-BE49-F238E27FC236}">
                <a16:creationId xmlns:a16="http://schemas.microsoft.com/office/drawing/2014/main" id="{F0EBA8B4-9B79-ABF5-A7A0-BD806544E38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56" name="Rounded Rectangle 145">
            <a:extLst>
              <a:ext uri="{FF2B5EF4-FFF2-40B4-BE49-F238E27FC236}">
                <a16:creationId xmlns:a16="http://schemas.microsoft.com/office/drawing/2014/main" id="{34B85815-10B9-A319-C8B4-6F3E9E777A0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57" name="Rounded Rectangle 146">
            <a:extLst>
              <a:ext uri="{FF2B5EF4-FFF2-40B4-BE49-F238E27FC236}">
                <a16:creationId xmlns:a16="http://schemas.microsoft.com/office/drawing/2014/main" id="{6A628E6D-44B5-5E5C-0A96-F0D119E1E74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58" name="Rounded Rectangle 147">
            <a:extLst>
              <a:ext uri="{FF2B5EF4-FFF2-40B4-BE49-F238E27FC236}">
                <a16:creationId xmlns:a16="http://schemas.microsoft.com/office/drawing/2014/main" id="{E928B48C-F8E2-C2FE-4331-5C85B999C79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59" name="Rounded Rectangle 148">
            <a:extLst>
              <a:ext uri="{FF2B5EF4-FFF2-40B4-BE49-F238E27FC236}">
                <a16:creationId xmlns:a16="http://schemas.microsoft.com/office/drawing/2014/main" id="{8E3B8824-4FDD-1C48-3862-E14FE629A32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0" name="Rounded Rectangle 149">
            <a:extLst>
              <a:ext uri="{FF2B5EF4-FFF2-40B4-BE49-F238E27FC236}">
                <a16:creationId xmlns:a16="http://schemas.microsoft.com/office/drawing/2014/main" id="{205CADD6-CD12-71EA-2D4F-DD9931DE1D0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1" name="Rounded Rectangle 150">
            <a:extLst>
              <a:ext uri="{FF2B5EF4-FFF2-40B4-BE49-F238E27FC236}">
                <a16:creationId xmlns:a16="http://schemas.microsoft.com/office/drawing/2014/main" id="{78C1C59A-1FCF-78CB-85BC-9D64B182FA7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2" name="Rounded Rectangle 151">
            <a:extLst>
              <a:ext uri="{FF2B5EF4-FFF2-40B4-BE49-F238E27FC236}">
                <a16:creationId xmlns:a16="http://schemas.microsoft.com/office/drawing/2014/main" id="{CF24E4A7-195E-2B2C-C53A-8B18A632554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3" name="Rounded Rectangle 152">
            <a:extLst>
              <a:ext uri="{FF2B5EF4-FFF2-40B4-BE49-F238E27FC236}">
                <a16:creationId xmlns:a16="http://schemas.microsoft.com/office/drawing/2014/main" id="{5CE179D8-DEE0-0FA0-1224-CA05EDD4057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4" name="Rounded Rectangle 153">
            <a:extLst>
              <a:ext uri="{FF2B5EF4-FFF2-40B4-BE49-F238E27FC236}">
                <a16:creationId xmlns:a16="http://schemas.microsoft.com/office/drawing/2014/main" id="{625A5A42-4FA7-26E5-5A82-C4573055A21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5" name="Rounded Rectangle 154">
            <a:extLst>
              <a:ext uri="{FF2B5EF4-FFF2-40B4-BE49-F238E27FC236}">
                <a16:creationId xmlns:a16="http://schemas.microsoft.com/office/drawing/2014/main" id="{9B9B03B4-26FE-159E-3FBE-C87A4A18B33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6" name="Rounded Rectangle 155">
            <a:extLst>
              <a:ext uri="{FF2B5EF4-FFF2-40B4-BE49-F238E27FC236}">
                <a16:creationId xmlns:a16="http://schemas.microsoft.com/office/drawing/2014/main" id="{463C2A22-2011-09FF-0E87-450039117C8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" name="Rounded Rectangle 156">
            <a:extLst>
              <a:ext uri="{FF2B5EF4-FFF2-40B4-BE49-F238E27FC236}">
                <a16:creationId xmlns:a16="http://schemas.microsoft.com/office/drawing/2014/main" id="{77F637EB-79E5-AC23-BB75-A189CEB95EB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8" name="Rounded Rectangle 157">
            <a:extLst>
              <a:ext uri="{FF2B5EF4-FFF2-40B4-BE49-F238E27FC236}">
                <a16:creationId xmlns:a16="http://schemas.microsoft.com/office/drawing/2014/main" id="{3E5451AA-3AEB-7910-E1EE-0BB79071DEE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9" name="Rounded Rectangle 158">
            <a:extLst>
              <a:ext uri="{FF2B5EF4-FFF2-40B4-BE49-F238E27FC236}">
                <a16:creationId xmlns:a16="http://schemas.microsoft.com/office/drawing/2014/main" id="{0B10F433-F422-580E-2CB7-E099A2CA691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70" name="Rounded Rectangle 159">
            <a:extLst>
              <a:ext uri="{FF2B5EF4-FFF2-40B4-BE49-F238E27FC236}">
                <a16:creationId xmlns:a16="http://schemas.microsoft.com/office/drawing/2014/main" id="{8D8F6CAA-630E-1C1D-A9F3-74970FB8E3C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71" name="Rounded Rectangle 160">
            <a:extLst>
              <a:ext uri="{FF2B5EF4-FFF2-40B4-BE49-F238E27FC236}">
                <a16:creationId xmlns:a16="http://schemas.microsoft.com/office/drawing/2014/main" id="{FEC5C859-6716-8099-56A8-ED426735332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72" name="Rounded Rectangle 161">
            <a:extLst>
              <a:ext uri="{FF2B5EF4-FFF2-40B4-BE49-F238E27FC236}">
                <a16:creationId xmlns:a16="http://schemas.microsoft.com/office/drawing/2014/main" id="{5A011B79-192B-04CD-F2B5-B969EEFC51A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73" name="Rounded Rectangle 162">
            <a:extLst>
              <a:ext uri="{FF2B5EF4-FFF2-40B4-BE49-F238E27FC236}">
                <a16:creationId xmlns:a16="http://schemas.microsoft.com/office/drawing/2014/main" id="{E0EE14AC-6B05-4C06-6058-085568E84C2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74" name="Rounded Rectangle 163">
            <a:extLst>
              <a:ext uri="{FF2B5EF4-FFF2-40B4-BE49-F238E27FC236}">
                <a16:creationId xmlns:a16="http://schemas.microsoft.com/office/drawing/2014/main" id="{44D825B0-3316-5B04-4D2D-4D8EEA4B23D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75" name="Rounded Rectangle 164">
            <a:extLst>
              <a:ext uri="{FF2B5EF4-FFF2-40B4-BE49-F238E27FC236}">
                <a16:creationId xmlns:a16="http://schemas.microsoft.com/office/drawing/2014/main" id="{04A3A0B1-D304-0DB6-85FF-FE95D996D83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76" name="Rounded Rectangle 165">
            <a:extLst>
              <a:ext uri="{FF2B5EF4-FFF2-40B4-BE49-F238E27FC236}">
                <a16:creationId xmlns:a16="http://schemas.microsoft.com/office/drawing/2014/main" id="{021F879C-5AEC-304D-B268-56372DD4159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77" name="Rounded Rectangle 166">
            <a:extLst>
              <a:ext uri="{FF2B5EF4-FFF2-40B4-BE49-F238E27FC236}">
                <a16:creationId xmlns:a16="http://schemas.microsoft.com/office/drawing/2014/main" id="{1A7CC72D-2CC3-20AD-56C5-2AE95702861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78" name="Rounded Rectangle 167">
            <a:extLst>
              <a:ext uri="{FF2B5EF4-FFF2-40B4-BE49-F238E27FC236}">
                <a16:creationId xmlns:a16="http://schemas.microsoft.com/office/drawing/2014/main" id="{F9BD548D-3DDF-47DF-4EC8-D6B0F7123F5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79" name="Rounded Rectangle 168">
            <a:extLst>
              <a:ext uri="{FF2B5EF4-FFF2-40B4-BE49-F238E27FC236}">
                <a16:creationId xmlns:a16="http://schemas.microsoft.com/office/drawing/2014/main" id="{A74A20F8-82DF-23C4-C3D2-FB9CC4B9BCF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80" name="Rounded Rectangle 169">
            <a:extLst>
              <a:ext uri="{FF2B5EF4-FFF2-40B4-BE49-F238E27FC236}">
                <a16:creationId xmlns:a16="http://schemas.microsoft.com/office/drawing/2014/main" id="{801F4B36-3506-CFDD-49A1-22F328549FE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81" name="Rounded Rectangle 170">
            <a:extLst>
              <a:ext uri="{FF2B5EF4-FFF2-40B4-BE49-F238E27FC236}">
                <a16:creationId xmlns:a16="http://schemas.microsoft.com/office/drawing/2014/main" id="{10C9A87C-0BF6-258E-054D-219627E28AE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82" name="Rounded Rectangle 171">
            <a:extLst>
              <a:ext uri="{FF2B5EF4-FFF2-40B4-BE49-F238E27FC236}">
                <a16:creationId xmlns:a16="http://schemas.microsoft.com/office/drawing/2014/main" id="{50CCCFBA-79FB-5F81-FA4C-32A0311089F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83" name="Rounded Rectangle 172">
            <a:extLst>
              <a:ext uri="{FF2B5EF4-FFF2-40B4-BE49-F238E27FC236}">
                <a16:creationId xmlns:a16="http://schemas.microsoft.com/office/drawing/2014/main" id="{C639319C-F045-BE7B-97C4-32ADF890D9B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84" name="Rounded Rectangle 173">
            <a:extLst>
              <a:ext uri="{FF2B5EF4-FFF2-40B4-BE49-F238E27FC236}">
                <a16:creationId xmlns:a16="http://schemas.microsoft.com/office/drawing/2014/main" id="{BD8C93B3-D86B-8962-F923-4E1BDE4A79F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85" name="Rounded Rectangle 174">
            <a:extLst>
              <a:ext uri="{FF2B5EF4-FFF2-40B4-BE49-F238E27FC236}">
                <a16:creationId xmlns:a16="http://schemas.microsoft.com/office/drawing/2014/main" id="{4011EA76-9CAD-8CAE-8643-63F2B46D4D8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86" name="Rounded Rectangle 175">
            <a:extLst>
              <a:ext uri="{FF2B5EF4-FFF2-40B4-BE49-F238E27FC236}">
                <a16:creationId xmlns:a16="http://schemas.microsoft.com/office/drawing/2014/main" id="{5CAA7390-A26E-1E70-6286-35402D3229B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87" name="Rounded Rectangle 176">
            <a:extLst>
              <a:ext uri="{FF2B5EF4-FFF2-40B4-BE49-F238E27FC236}">
                <a16:creationId xmlns:a16="http://schemas.microsoft.com/office/drawing/2014/main" id="{193EA517-ECFA-5371-EEA0-DB26CA8FA6D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88" name="Rounded Rectangle 177">
            <a:extLst>
              <a:ext uri="{FF2B5EF4-FFF2-40B4-BE49-F238E27FC236}">
                <a16:creationId xmlns:a16="http://schemas.microsoft.com/office/drawing/2014/main" id="{AE135961-35C5-406F-3AD9-0FABB4A6E92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89" name="Rounded Rectangle 178">
            <a:extLst>
              <a:ext uri="{FF2B5EF4-FFF2-40B4-BE49-F238E27FC236}">
                <a16:creationId xmlns:a16="http://schemas.microsoft.com/office/drawing/2014/main" id="{75A890AB-6625-0A58-1FD3-90A38B65AFB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90" name="Rounded Rectangle 179">
            <a:extLst>
              <a:ext uri="{FF2B5EF4-FFF2-40B4-BE49-F238E27FC236}">
                <a16:creationId xmlns:a16="http://schemas.microsoft.com/office/drawing/2014/main" id="{30B694F4-6617-2D26-7724-C242244DD1D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91" name="Rounded Rectangle 180">
            <a:extLst>
              <a:ext uri="{FF2B5EF4-FFF2-40B4-BE49-F238E27FC236}">
                <a16:creationId xmlns:a16="http://schemas.microsoft.com/office/drawing/2014/main" id="{9E5AF568-EEDA-F99E-5A70-12651AB49A3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92" name="Rounded Rectangle 181">
            <a:extLst>
              <a:ext uri="{FF2B5EF4-FFF2-40B4-BE49-F238E27FC236}">
                <a16:creationId xmlns:a16="http://schemas.microsoft.com/office/drawing/2014/main" id="{67859B0D-1A3B-723E-8060-593EFE45A24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93" name="Rounded Rectangle 182">
            <a:extLst>
              <a:ext uri="{FF2B5EF4-FFF2-40B4-BE49-F238E27FC236}">
                <a16:creationId xmlns:a16="http://schemas.microsoft.com/office/drawing/2014/main" id="{EB287752-AB7E-CA5E-19BA-FCD10BF9838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94" name="Rounded Rectangle 183">
            <a:extLst>
              <a:ext uri="{FF2B5EF4-FFF2-40B4-BE49-F238E27FC236}">
                <a16:creationId xmlns:a16="http://schemas.microsoft.com/office/drawing/2014/main" id="{D85B2CA7-9E90-4A7F-D424-628ED02EAED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95" name="Rounded Rectangle 184">
            <a:extLst>
              <a:ext uri="{FF2B5EF4-FFF2-40B4-BE49-F238E27FC236}">
                <a16:creationId xmlns:a16="http://schemas.microsoft.com/office/drawing/2014/main" id="{27BD3DA2-FFCB-EB32-CF54-A118E3667A1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96" name="Rounded Rectangle 185">
            <a:extLst>
              <a:ext uri="{FF2B5EF4-FFF2-40B4-BE49-F238E27FC236}">
                <a16:creationId xmlns:a16="http://schemas.microsoft.com/office/drawing/2014/main" id="{225195F3-8268-876B-954C-FA06319310B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97" name="Rounded Rectangle 186">
            <a:extLst>
              <a:ext uri="{FF2B5EF4-FFF2-40B4-BE49-F238E27FC236}">
                <a16:creationId xmlns:a16="http://schemas.microsoft.com/office/drawing/2014/main" id="{2E7EC3C9-AC17-BE96-F81A-1269F8C0F81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98" name="Rounded Rectangle 187">
            <a:extLst>
              <a:ext uri="{FF2B5EF4-FFF2-40B4-BE49-F238E27FC236}">
                <a16:creationId xmlns:a16="http://schemas.microsoft.com/office/drawing/2014/main" id="{2A9683A9-86A2-266C-5A9B-EE8EBA1EB2A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99" name="Rounded Rectangle 188">
            <a:extLst>
              <a:ext uri="{FF2B5EF4-FFF2-40B4-BE49-F238E27FC236}">
                <a16:creationId xmlns:a16="http://schemas.microsoft.com/office/drawing/2014/main" id="{9AFDC307-982F-67C3-F9D6-EBFCB0E2053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00" name="Rounded Rectangle 189">
            <a:extLst>
              <a:ext uri="{FF2B5EF4-FFF2-40B4-BE49-F238E27FC236}">
                <a16:creationId xmlns:a16="http://schemas.microsoft.com/office/drawing/2014/main" id="{A32D89BE-4A04-F92C-C5DD-0FB43FC6D31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01" name="Rounded Rectangle 190">
            <a:extLst>
              <a:ext uri="{FF2B5EF4-FFF2-40B4-BE49-F238E27FC236}">
                <a16:creationId xmlns:a16="http://schemas.microsoft.com/office/drawing/2014/main" id="{B5EFFD93-19A5-E6FC-72F9-97E2966F30A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02" name="Rounded Rectangle 191">
            <a:extLst>
              <a:ext uri="{FF2B5EF4-FFF2-40B4-BE49-F238E27FC236}">
                <a16:creationId xmlns:a16="http://schemas.microsoft.com/office/drawing/2014/main" id="{44948E8E-3B2E-9D55-005B-384B3A79F34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03" name="Rounded Rectangle 192">
            <a:extLst>
              <a:ext uri="{FF2B5EF4-FFF2-40B4-BE49-F238E27FC236}">
                <a16:creationId xmlns:a16="http://schemas.microsoft.com/office/drawing/2014/main" id="{426D1FCB-6C12-0F38-86A7-37EEF82A066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04" name="Rounded Rectangle 193">
            <a:extLst>
              <a:ext uri="{FF2B5EF4-FFF2-40B4-BE49-F238E27FC236}">
                <a16:creationId xmlns:a16="http://schemas.microsoft.com/office/drawing/2014/main" id="{E59F9A7F-7034-67FD-DF94-8DBCEF1C277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05" name="Rounded Rectangle 194">
            <a:extLst>
              <a:ext uri="{FF2B5EF4-FFF2-40B4-BE49-F238E27FC236}">
                <a16:creationId xmlns:a16="http://schemas.microsoft.com/office/drawing/2014/main" id="{27FC39C9-C204-BC18-5897-F73D941D2D4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06" name="Rounded Rectangle 195">
            <a:extLst>
              <a:ext uri="{FF2B5EF4-FFF2-40B4-BE49-F238E27FC236}">
                <a16:creationId xmlns:a16="http://schemas.microsoft.com/office/drawing/2014/main" id="{231FCFDC-1910-2C6F-BC91-120CBDE4287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07" name="Rounded Rectangle 196">
            <a:extLst>
              <a:ext uri="{FF2B5EF4-FFF2-40B4-BE49-F238E27FC236}">
                <a16:creationId xmlns:a16="http://schemas.microsoft.com/office/drawing/2014/main" id="{53F16531-9545-BE64-DDEB-36613180AD6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08" name="Rounded Rectangle 197">
            <a:extLst>
              <a:ext uri="{FF2B5EF4-FFF2-40B4-BE49-F238E27FC236}">
                <a16:creationId xmlns:a16="http://schemas.microsoft.com/office/drawing/2014/main" id="{822337A5-A305-F69D-C34F-5AE21F7DFD2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209" name="Rounded Rectangle 198">
            <a:extLst>
              <a:ext uri="{FF2B5EF4-FFF2-40B4-BE49-F238E27FC236}">
                <a16:creationId xmlns:a16="http://schemas.microsoft.com/office/drawing/2014/main" id="{FEE91EDD-8D45-40DA-800E-BB12257F2AD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210" name="Rounded Rectangle 199">
            <a:extLst>
              <a:ext uri="{FF2B5EF4-FFF2-40B4-BE49-F238E27FC236}">
                <a16:creationId xmlns:a16="http://schemas.microsoft.com/office/drawing/2014/main" id="{16F4DD4E-B0AD-7CE8-CA47-6DF61C8254A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211" name="Rounded Rectangle 200">
            <a:extLst>
              <a:ext uri="{FF2B5EF4-FFF2-40B4-BE49-F238E27FC236}">
                <a16:creationId xmlns:a16="http://schemas.microsoft.com/office/drawing/2014/main" id="{608ABF6E-745E-E5B2-CFD1-C143F5B7844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212" name="Rounded Rectangle 201">
            <a:extLst>
              <a:ext uri="{FF2B5EF4-FFF2-40B4-BE49-F238E27FC236}">
                <a16:creationId xmlns:a16="http://schemas.microsoft.com/office/drawing/2014/main" id="{7F1D37AA-F168-0B37-D78E-DC01B834C40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213" name="Rounded Rectangle 202">
            <a:extLst>
              <a:ext uri="{FF2B5EF4-FFF2-40B4-BE49-F238E27FC236}">
                <a16:creationId xmlns:a16="http://schemas.microsoft.com/office/drawing/2014/main" id="{9747A6F2-0678-E4A5-0B17-7981F938FE3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214" name="Rounded Rectangle 203">
            <a:extLst>
              <a:ext uri="{FF2B5EF4-FFF2-40B4-BE49-F238E27FC236}">
                <a16:creationId xmlns:a16="http://schemas.microsoft.com/office/drawing/2014/main" id="{F2A9B8ED-D0C6-ABD7-BCA9-EEDF4095376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215" name="Rounded Rectangle 204">
            <a:extLst>
              <a:ext uri="{FF2B5EF4-FFF2-40B4-BE49-F238E27FC236}">
                <a16:creationId xmlns:a16="http://schemas.microsoft.com/office/drawing/2014/main" id="{8239C124-F0FD-04BF-F9D3-16BBC5FF195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216" name="Rounded Rectangle 205">
            <a:extLst>
              <a:ext uri="{FF2B5EF4-FFF2-40B4-BE49-F238E27FC236}">
                <a16:creationId xmlns:a16="http://schemas.microsoft.com/office/drawing/2014/main" id="{8DC26C4A-D133-2470-4865-25E308D1059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217" name="Rounded Rectangle 206">
            <a:extLst>
              <a:ext uri="{FF2B5EF4-FFF2-40B4-BE49-F238E27FC236}">
                <a16:creationId xmlns:a16="http://schemas.microsoft.com/office/drawing/2014/main" id="{8B67EF36-23BC-BA9C-D474-8A0A8778614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218" name="Rounded Rectangle 207">
            <a:extLst>
              <a:ext uri="{FF2B5EF4-FFF2-40B4-BE49-F238E27FC236}">
                <a16:creationId xmlns:a16="http://schemas.microsoft.com/office/drawing/2014/main" id="{7CBF44D2-2E3A-F1AA-4867-E907126355B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219" name="Rounded Rectangle 208">
            <a:extLst>
              <a:ext uri="{FF2B5EF4-FFF2-40B4-BE49-F238E27FC236}">
                <a16:creationId xmlns:a16="http://schemas.microsoft.com/office/drawing/2014/main" id="{AFABBEA2-A8BE-CE68-707F-7C6FE807866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220" name="Rounded Rectangle 209">
            <a:extLst>
              <a:ext uri="{FF2B5EF4-FFF2-40B4-BE49-F238E27FC236}">
                <a16:creationId xmlns:a16="http://schemas.microsoft.com/office/drawing/2014/main" id="{078C72EC-C48B-E2CE-3B2F-94FBD56CE62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221" name="Rounded Rectangle 210">
            <a:extLst>
              <a:ext uri="{FF2B5EF4-FFF2-40B4-BE49-F238E27FC236}">
                <a16:creationId xmlns:a16="http://schemas.microsoft.com/office/drawing/2014/main" id="{3DE7CEB0-074D-D1B2-9DB4-0E82E3C9E8C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222" name="Rounded Rectangle 211">
            <a:extLst>
              <a:ext uri="{FF2B5EF4-FFF2-40B4-BE49-F238E27FC236}">
                <a16:creationId xmlns:a16="http://schemas.microsoft.com/office/drawing/2014/main" id="{D6A5AC11-7DA2-6284-4B79-A87FB080DDD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223" name="Rounded Rectangle 212">
            <a:extLst>
              <a:ext uri="{FF2B5EF4-FFF2-40B4-BE49-F238E27FC236}">
                <a16:creationId xmlns:a16="http://schemas.microsoft.com/office/drawing/2014/main" id="{C1A9D6E8-080A-224C-6C72-FD1D41F15CA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224" name="Rounded Rectangle 213">
            <a:extLst>
              <a:ext uri="{FF2B5EF4-FFF2-40B4-BE49-F238E27FC236}">
                <a16:creationId xmlns:a16="http://schemas.microsoft.com/office/drawing/2014/main" id="{9A1730FB-3E87-3082-48BE-27B76A5124F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225" name="Rounded Rectangle 214">
            <a:extLst>
              <a:ext uri="{FF2B5EF4-FFF2-40B4-BE49-F238E27FC236}">
                <a16:creationId xmlns:a16="http://schemas.microsoft.com/office/drawing/2014/main" id="{67CC37BF-3C1D-3E16-703B-2A0CA465BFF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226" name="Rounded Rectangle 215">
            <a:extLst>
              <a:ext uri="{FF2B5EF4-FFF2-40B4-BE49-F238E27FC236}">
                <a16:creationId xmlns:a16="http://schemas.microsoft.com/office/drawing/2014/main" id="{155AA180-E514-F116-458F-EE47DC9B58E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227" name="Rounded Rectangle 216">
            <a:extLst>
              <a:ext uri="{FF2B5EF4-FFF2-40B4-BE49-F238E27FC236}">
                <a16:creationId xmlns:a16="http://schemas.microsoft.com/office/drawing/2014/main" id="{A3EE4F69-638F-D66D-174E-B06CB53B669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228" name="Rounded Rectangle 217">
            <a:extLst>
              <a:ext uri="{FF2B5EF4-FFF2-40B4-BE49-F238E27FC236}">
                <a16:creationId xmlns:a16="http://schemas.microsoft.com/office/drawing/2014/main" id="{9BFED598-EEED-9DA8-8CAE-28C24AC8D18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229" name="Rounded Rectangle 218">
            <a:extLst>
              <a:ext uri="{FF2B5EF4-FFF2-40B4-BE49-F238E27FC236}">
                <a16:creationId xmlns:a16="http://schemas.microsoft.com/office/drawing/2014/main" id="{24BA6DA0-8BAC-48B9-D115-D3EEA93AC75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230" name="Rounded Rectangle 219">
            <a:extLst>
              <a:ext uri="{FF2B5EF4-FFF2-40B4-BE49-F238E27FC236}">
                <a16:creationId xmlns:a16="http://schemas.microsoft.com/office/drawing/2014/main" id="{E4625579-CA70-6496-585E-62FF60ABA4F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231" name="Rounded Rectangle 220">
            <a:extLst>
              <a:ext uri="{FF2B5EF4-FFF2-40B4-BE49-F238E27FC236}">
                <a16:creationId xmlns:a16="http://schemas.microsoft.com/office/drawing/2014/main" id="{62272178-0C1C-BDBE-5452-EC1CF7AD007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232" name="Rounded Rectangle 221">
            <a:extLst>
              <a:ext uri="{FF2B5EF4-FFF2-40B4-BE49-F238E27FC236}">
                <a16:creationId xmlns:a16="http://schemas.microsoft.com/office/drawing/2014/main" id="{72AF4A7C-D8B8-A7D1-EFAB-E99E8CA5D04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233" name="Rounded Rectangle 222">
            <a:extLst>
              <a:ext uri="{FF2B5EF4-FFF2-40B4-BE49-F238E27FC236}">
                <a16:creationId xmlns:a16="http://schemas.microsoft.com/office/drawing/2014/main" id="{5B5EB085-BC4F-05D5-F572-FB4FF335E4B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234" name="Rounded Rectangle 223">
            <a:extLst>
              <a:ext uri="{FF2B5EF4-FFF2-40B4-BE49-F238E27FC236}">
                <a16:creationId xmlns:a16="http://schemas.microsoft.com/office/drawing/2014/main" id="{2D80DA07-7D69-66F6-81F8-D7FA377EC63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235" name="Rounded Rectangle 224">
            <a:extLst>
              <a:ext uri="{FF2B5EF4-FFF2-40B4-BE49-F238E27FC236}">
                <a16:creationId xmlns:a16="http://schemas.microsoft.com/office/drawing/2014/main" id="{EFFD586A-006A-81F3-17A5-152C509FB87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236" name="Rounded Rectangle 225">
            <a:extLst>
              <a:ext uri="{FF2B5EF4-FFF2-40B4-BE49-F238E27FC236}">
                <a16:creationId xmlns:a16="http://schemas.microsoft.com/office/drawing/2014/main" id="{FA32BC34-FF49-1C0F-E8C0-608B433BD3A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237" name="Rounded Rectangle 226">
            <a:extLst>
              <a:ext uri="{FF2B5EF4-FFF2-40B4-BE49-F238E27FC236}">
                <a16:creationId xmlns:a16="http://schemas.microsoft.com/office/drawing/2014/main" id="{68D1C18A-5DAE-6C92-CC2A-569A91B775B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238" name="Rounded Rectangle 227">
            <a:extLst>
              <a:ext uri="{FF2B5EF4-FFF2-40B4-BE49-F238E27FC236}">
                <a16:creationId xmlns:a16="http://schemas.microsoft.com/office/drawing/2014/main" id="{8F29B17B-B6D3-DC54-03B0-9F8E79BE27C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239" name="Rounded Rectangle 228">
            <a:extLst>
              <a:ext uri="{FF2B5EF4-FFF2-40B4-BE49-F238E27FC236}">
                <a16:creationId xmlns:a16="http://schemas.microsoft.com/office/drawing/2014/main" id="{BD166417-1412-D46D-9AE1-8D799CC85C3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240" name="Rounded Rectangle 229">
            <a:extLst>
              <a:ext uri="{FF2B5EF4-FFF2-40B4-BE49-F238E27FC236}">
                <a16:creationId xmlns:a16="http://schemas.microsoft.com/office/drawing/2014/main" id="{E59AAC34-A4D9-013F-8E5A-39F34172B44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241" name="Rounded Rectangle 230">
            <a:extLst>
              <a:ext uri="{FF2B5EF4-FFF2-40B4-BE49-F238E27FC236}">
                <a16:creationId xmlns:a16="http://schemas.microsoft.com/office/drawing/2014/main" id="{CD1E9B74-702E-D886-02E9-975572812C4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242" name="Rounded Rectangle 231">
            <a:extLst>
              <a:ext uri="{FF2B5EF4-FFF2-40B4-BE49-F238E27FC236}">
                <a16:creationId xmlns:a16="http://schemas.microsoft.com/office/drawing/2014/main" id="{95E5D76E-0A18-8E7E-26EB-C865DF9C190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243" name="Rounded Rectangle 232">
            <a:extLst>
              <a:ext uri="{FF2B5EF4-FFF2-40B4-BE49-F238E27FC236}">
                <a16:creationId xmlns:a16="http://schemas.microsoft.com/office/drawing/2014/main" id="{E3A49C57-A8F1-2B83-D0A6-05EFBA1D8B6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244" name="Rounded Rectangle 233">
            <a:extLst>
              <a:ext uri="{FF2B5EF4-FFF2-40B4-BE49-F238E27FC236}">
                <a16:creationId xmlns:a16="http://schemas.microsoft.com/office/drawing/2014/main" id="{F16AA741-696E-840A-C5BD-E17FF6F6A65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245" name="Rounded Rectangle 234">
            <a:extLst>
              <a:ext uri="{FF2B5EF4-FFF2-40B4-BE49-F238E27FC236}">
                <a16:creationId xmlns:a16="http://schemas.microsoft.com/office/drawing/2014/main" id="{10EAB2C3-4093-3EC2-33A6-42297C6ABB4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246" name="Rounded Rectangle 235">
            <a:extLst>
              <a:ext uri="{FF2B5EF4-FFF2-40B4-BE49-F238E27FC236}">
                <a16:creationId xmlns:a16="http://schemas.microsoft.com/office/drawing/2014/main" id="{23C53387-4A59-5963-AD8A-8AA78DE9CAC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247" name="Rounded Rectangle 236">
            <a:extLst>
              <a:ext uri="{FF2B5EF4-FFF2-40B4-BE49-F238E27FC236}">
                <a16:creationId xmlns:a16="http://schemas.microsoft.com/office/drawing/2014/main" id="{79A6296C-7A69-3FBF-593B-389E5448AEC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248" name="Rounded Rectangle 237">
            <a:extLst>
              <a:ext uri="{FF2B5EF4-FFF2-40B4-BE49-F238E27FC236}">
                <a16:creationId xmlns:a16="http://schemas.microsoft.com/office/drawing/2014/main" id="{8CA8EDD9-A68F-4BF2-80DF-701C97A2D91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249" name="Rounded Rectangle 238">
            <a:extLst>
              <a:ext uri="{FF2B5EF4-FFF2-40B4-BE49-F238E27FC236}">
                <a16:creationId xmlns:a16="http://schemas.microsoft.com/office/drawing/2014/main" id="{B0CE7244-3F97-BD9A-87D9-8F484356BB9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250" name="Rounded Rectangle 239">
            <a:extLst>
              <a:ext uri="{FF2B5EF4-FFF2-40B4-BE49-F238E27FC236}">
                <a16:creationId xmlns:a16="http://schemas.microsoft.com/office/drawing/2014/main" id="{F61BDDA0-4871-20AF-394E-9802BD4F157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251" name="Rounded Rectangle 240">
            <a:extLst>
              <a:ext uri="{FF2B5EF4-FFF2-40B4-BE49-F238E27FC236}">
                <a16:creationId xmlns:a16="http://schemas.microsoft.com/office/drawing/2014/main" id="{46998DA4-9AA7-C43B-1078-090546D89ED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252" name="Rounded Rectangle 241">
            <a:extLst>
              <a:ext uri="{FF2B5EF4-FFF2-40B4-BE49-F238E27FC236}">
                <a16:creationId xmlns:a16="http://schemas.microsoft.com/office/drawing/2014/main" id="{70DFA3CE-9768-19C2-483D-F65DB23FA3B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253" name="Rounded Rectangle 242">
            <a:extLst>
              <a:ext uri="{FF2B5EF4-FFF2-40B4-BE49-F238E27FC236}">
                <a16:creationId xmlns:a16="http://schemas.microsoft.com/office/drawing/2014/main" id="{060C4C13-D049-C88F-7957-B4F1603764B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254" name="Rounded Rectangle 243">
            <a:extLst>
              <a:ext uri="{FF2B5EF4-FFF2-40B4-BE49-F238E27FC236}">
                <a16:creationId xmlns:a16="http://schemas.microsoft.com/office/drawing/2014/main" id="{9D7FACC0-DE85-D36B-476B-4936B42D094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255" name="Rounded Rectangle 244">
            <a:extLst>
              <a:ext uri="{FF2B5EF4-FFF2-40B4-BE49-F238E27FC236}">
                <a16:creationId xmlns:a16="http://schemas.microsoft.com/office/drawing/2014/main" id="{F523A723-D313-E91F-BB64-C94C33130E8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256" name="Rounded Rectangle 245">
            <a:extLst>
              <a:ext uri="{FF2B5EF4-FFF2-40B4-BE49-F238E27FC236}">
                <a16:creationId xmlns:a16="http://schemas.microsoft.com/office/drawing/2014/main" id="{62E9C230-FAAC-D87B-814A-AE28385C6A7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257" name="Rounded Rectangle 246">
            <a:extLst>
              <a:ext uri="{FF2B5EF4-FFF2-40B4-BE49-F238E27FC236}">
                <a16:creationId xmlns:a16="http://schemas.microsoft.com/office/drawing/2014/main" id="{E8866868-B40F-E07A-DE24-2F6F7BD63F0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258" name="Rounded Rectangle 247">
            <a:extLst>
              <a:ext uri="{FF2B5EF4-FFF2-40B4-BE49-F238E27FC236}">
                <a16:creationId xmlns:a16="http://schemas.microsoft.com/office/drawing/2014/main" id="{6EAD143C-DAA1-9989-7997-07DC12DEE5B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259" name="Rounded Rectangle 248">
            <a:extLst>
              <a:ext uri="{FF2B5EF4-FFF2-40B4-BE49-F238E27FC236}">
                <a16:creationId xmlns:a16="http://schemas.microsoft.com/office/drawing/2014/main" id="{6C314FD3-9209-C6F4-31C1-164A380A517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260" name="Rounded Rectangle 249">
            <a:extLst>
              <a:ext uri="{FF2B5EF4-FFF2-40B4-BE49-F238E27FC236}">
                <a16:creationId xmlns:a16="http://schemas.microsoft.com/office/drawing/2014/main" id="{FB4E8B36-F0FC-4DEB-F70C-46A40D4AB77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261" name="Rounded Rectangle 250">
            <a:extLst>
              <a:ext uri="{FF2B5EF4-FFF2-40B4-BE49-F238E27FC236}">
                <a16:creationId xmlns:a16="http://schemas.microsoft.com/office/drawing/2014/main" id="{73E44584-8A5C-A11F-9782-0C7026A0507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262" name="Rounded Rectangle 251">
            <a:extLst>
              <a:ext uri="{FF2B5EF4-FFF2-40B4-BE49-F238E27FC236}">
                <a16:creationId xmlns:a16="http://schemas.microsoft.com/office/drawing/2014/main" id="{B2A12786-2D60-8FD7-EC29-9F0235F365C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263" name="Rounded Rectangle 252">
            <a:extLst>
              <a:ext uri="{FF2B5EF4-FFF2-40B4-BE49-F238E27FC236}">
                <a16:creationId xmlns:a16="http://schemas.microsoft.com/office/drawing/2014/main" id="{48E51890-F033-3651-2E85-D7BA6AAEE56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264" name="Rounded Rectangle 253">
            <a:extLst>
              <a:ext uri="{FF2B5EF4-FFF2-40B4-BE49-F238E27FC236}">
                <a16:creationId xmlns:a16="http://schemas.microsoft.com/office/drawing/2014/main" id="{F7A594EB-1A91-A1B5-0232-195D70CF685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265" name="Rounded Rectangle 254">
            <a:extLst>
              <a:ext uri="{FF2B5EF4-FFF2-40B4-BE49-F238E27FC236}">
                <a16:creationId xmlns:a16="http://schemas.microsoft.com/office/drawing/2014/main" id="{074E9A63-09BA-27EA-E78D-1B483279948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266" name="Rounded Rectangle 255">
            <a:extLst>
              <a:ext uri="{FF2B5EF4-FFF2-40B4-BE49-F238E27FC236}">
                <a16:creationId xmlns:a16="http://schemas.microsoft.com/office/drawing/2014/main" id="{36F9C7B9-277F-9673-4CE1-6CAF6B38E79C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267" name="Rounded Rectangle 256">
            <a:extLst>
              <a:ext uri="{FF2B5EF4-FFF2-40B4-BE49-F238E27FC236}">
                <a16:creationId xmlns:a16="http://schemas.microsoft.com/office/drawing/2014/main" id="{A593D29B-C2B6-F9FD-6ABC-6E474BD9C23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268" name="Rounded Rectangle 257">
            <a:extLst>
              <a:ext uri="{FF2B5EF4-FFF2-40B4-BE49-F238E27FC236}">
                <a16:creationId xmlns:a16="http://schemas.microsoft.com/office/drawing/2014/main" id="{D49096A3-FE95-BC2D-26AB-317F2FA2640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269" name="Rounded Rectangle 258">
            <a:extLst>
              <a:ext uri="{FF2B5EF4-FFF2-40B4-BE49-F238E27FC236}">
                <a16:creationId xmlns:a16="http://schemas.microsoft.com/office/drawing/2014/main" id="{21E4B766-983E-5465-18F7-EECDA0781D8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270" name="Rounded Rectangle 259">
            <a:extLst>
              <a:ext uri="{FF2B5EF4-FFF2-40B4-BE49-F238E27FC236}">
                <a16:creationId xmlns:a16="http://schemas.microsoft.com/office/drawing/2014/main" id="{B499C774-E835-26EA-9528-BA8A48D9BD6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271" name="Rounded Rectangle 260">
            <a:extLst>
              <a:ext uri="{FF2B5EF4-FFF2-40B4-BE49-F238E27FC236}">
                <a16:creationId xmlns:a16="http://schemas.microsoft.com/office/drawing/2014/main" id="{798A3E58-DE40-BE39-58AC-03FFC61A504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272" name="Rounded Rectangle 261">
            <a:extLst>
              <a:ext uri="{FF2B5EF4-FFF2-40B4-BE49-F238E27FC236}">
                <a16:creationId xmlns:a16="http://schemas.microsoft.com/office/drawing/2014/main" id="{E4A514DC-D1B8-F4B1-3C18-4BD6C7A680B0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273" name="Rounded Rectangle 262">
            <a:extLst>
              <a:ext uri="{FF2B5EF4-FFF2-40B4-BE49-F238E27FC236}">
                <a16:creationId xmlns:a16="http://schemas.microsoft.com/office/drawing/2014/main" id="{010D8D4B-21C9-8964-74C4-6501C5609BF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274" name="Rounded Rectangle 263">
            <a:extLst>
              <a:ext uri="{FF2B5EF4-FFF2-40B4-BE49-F238E27FC236}">
                <a16:creationId xmlns:a16="http://schemas.microsoft.com/office/drawing/2014/main" id="{9481C03C-816B-43B0-7812-C8EE452B5BF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275" name="Rounded Rectangle 264">
            <a:extLst>
              <a:ext uri="{FF2B5EF4-FFF2-40B4-BE49-F238E27FC236}">
                <a16:creationId xmlns:a16="http://schemas.microsoft.com/office/drawing/2014/main" id="{AFAC5871-6C96-F8A4-94B3-C0943B2D371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276" name="Rounded Rectangle 265">
            <a:extLst>
              <a:ext uri="{FF2B5EF4-FFF2-40B4-BE49-F238E27FC236}">
                <a16:creationId xmlns:a16="http://schemas.microsoft.com/office/drawing/2014/main" id="{712AC092-B751-00D8-75D2-E1BD9FD4B02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277" name="Rounded Rectangle 266">
            <a:extLst>
              <a:ext uri="{FF2B5EF4-FFF2-40B4-BE49-F238E27FC236}">
                <a16:creationId xmlns:a16="http://schemas.microsoft.com/office/drawing/2014/main" id="{2B7BC386-58E0-B29A-F187-0BB0E2B5DD9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278" name="Rounded Rectangle 267">
            <a:extLst>
              <a:ext uri="{FF2B5EF4-FFF2-40B4-BE49-F238E27FC236}">
                <a16:creationId xmlns:a16="http://schemas.microsoft.com/office/drawing/2014/main" id="{FC3DFC4F-3346-580D-03C8-230178D46D7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279" name="Rounded Rectangle 268">
            <a:extLst>
              <a:ext uri="{FF2B5EF4-FFF2-40B4-BE49-F238E27FC236}">
                <a16:creationId xmlns:a16="http://schemas.microsoft.com/office/drawing/2014/main" id="{B71BA758-87DF-EEA0-8741-577083166426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280" name="Rounded Rectangle 269">
            <a:extLst>
              <a:ext uri="{FF2B5EF4-FFF2-40B4-BE49-F238E27FC236}">
                <a16:creationId xmlns:a16="http://schemas.microsoft.com/office/drawing/2014/main" id="{6E104FF0-9D8D-AACC-320C-30DE1F1F959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281" name="Rounded Rectangle 270">
            <a:extLst>
              <a:ext uri="{FF2B5EF4-FFF2-40B4-BE49-F238E27FC236}">
                <a16:creationId xmlns:a16="http://schemas.microsoft.com/office/drawing/2014/main" id="{78E3D612-77C0-26BA-B348-3554461CFFF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282" name="Rounded Rectangle 271">
            <a:extLst>
              <a:ext uri="{FF2B5EF4-FFF2-40B4-BE49-F238E27FC236}">
                <a16:creationId xmlns:a16="http://schemas.microsoft.com/office/drawing/2014/main" id="{671DAD31-1FFB-CB9D-8E44-07C2448F477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283" name="Rounded Rectangle 272">
            <a:extLst>
              <a:ext uri="{FF2B5EF4-FFF2-40B4-BE49-F238E27FC236}">
                <a16:creationId xmlns:a16="http://schemas.microsoft.com/office/drawing/2014/main" id="{F3940ADE-344C-7D36-4796-1426AE27AF1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284" name="Rounded Rectangle 273">
            <a:extLst>
              <a:ext uri="{FF2B5EF4-FFF2-40B4-BE49-F238E27FC236}">
                <a16:creationId xmlns:a16="http://schemas.microsoft.com/office/drawing/2014/main" id="{DB261FD0-D924-E5BF-A7CC-5DA70FEC090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285" name="Rounded Rectangle 274">
            <a:extLst>
              <a:ext uri="{FF2B5EF4-FFF2-40B4-BE49-F238E27FC236}">
                <a16:creationId xmlns:a16="http://schemas.microsoft.com/office/drawing/2014/main" id="{C7C47ABF-FEDD-0EAA-25A5-4CBD2F0FB01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286" name="Rounded Rectangle 275">
            <a:extLst>
              <a:ext uri="{FF2B5EF4-FFF2-40B4-BE49-F238E27FC236}">
                <a16:creationId xmlns:a16="http://schemas.microsoft.com/office/drawing/2014/main" id="{BAB989A6-F056-9140-95A8-CE5D78677AF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287" name="Rounded Rectangle 276">
            <a:extLst>
              <a:ext uri="{FF2B5EF4-FFF2-40B4-BE49-F238E27FC236}">
                <a16:creationId xmlns:a16="http://schemas.microsoft.com/office/drawing/2014/main" id="{9809A7D9-DE96-A69B-B0D1-E40D401D2F1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288" name="Rounded Rectangle 277">
            <a:extLst>
              <a:ext uri="{FF2B5EF4-FFF2-40B4-BE49-F238E27FC236}">
                <a16:creationId xmlns:a16="http://schemas.microsoft.com/office/drawing/2014/main" id="{C12BC35A-1FD9-A242-32EC-6468DCCB213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289" name="Rounded Rectangle 278">
            <a:extLst>
              <a:ext uri="{FF2B5EF4-FFF2-40B4-BE49-F238E27FC236}">
                <a16:creationId xmlns:a16="http://schemas.microsoft.com/office/drawing/2014/main" id="{35EEB5F9-E8D0-E9BB-77EB-CCB0DB2C6CB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290" name="Rounded Rectangle 279">
            <a:extLst>
              <a:ext uri="{FF2B5EF4-FFF2-40B4-BE49-F238E27FC236}">
                <a16:creationId xmlns:a16="http://schemas.microsoft.com/office/drawing/2014/main" id="{DD967690-50D4-E4D8-9554-9620BFDC5CAB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291" name="Rounded Rectangle 280">
            <a:extLst>
              <a:ext uri="{FF2B5EF4-FFF2-40B4-BE49-F238E27FC236}">
                <a16:creationId xmlns:a16="http://schemas.microsoft.com/office/drawing/2014/main" id="{7C34B014-D284-B4F4-9C58-107CF3ACE84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292" name="Rounded Rectangle 281">
            <a:extLst>
              <a:ext uri="{FF2B5EF4-FFF2-40B4-BE49-F238E27FC236}">
                <a16:creationId xmlns:a16="http://schemas.microsoft.com/office/drawing/2014/main" id="{B6644600-0826-916D-FFD2-154DF7B3828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293" name="Rounded Rectangle 282">
            <a:extLst>
              <a:ext uri="{FF2B5EF4-FFF2-40B4-BE49-F238E27FC236}">
                <a16:creationId xmlns:a16="http://schemas.microsoft.com/office/drawing/2014/main" id="{8274AFFB-7E5A-E4F2-5D4F-F68486B1003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294" name="Rounded Rectangle 283">
            <a:extLst>
              <a:ext uri="{FF2B5EF4-FFF2-40B4-BE49-F238E27FC236}">
                <a16:creationId xmlns:a16="http://schemas.microsoft.com/office/drawing/2014/main" id="{1BBA02E8-86EC-27AF-44A8-5E1B260FA09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295" name="Rounded Rectangle 284">
            <a:extLst>
              <a:ext uri="{FF2B5EF4-FFF2-40B4-BE49-F238E27FC236}">
                <a16:creationId xmlns:a16="http://schemas.microsoft.com/office/drawing/2014/main" id="{B50DA1DC-10A9-1007-11E4-BE5BFDF4CD0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296" name="Rounded Rectangle 285">
            <a:extLst>
              <a:ext uri="{FF2B5EF4-FFF2-40B4-BE49-F238E27FC236}">
                <a16:creationId xmlns:a16="http://schemas.microsoft.com/office/drawing/2014/main" id="{2115C418-6606-0D01-E0BF-56CB453C944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297" name="Rounded Rectangle 286">
            <a:extLst>
              <a:ext uri="{FF2B5EF4-FFF2-40B4-BE49-F238E27FC236}">
                <a16:creationId xmlns:a16="http://schemas.microsoft.com/office/drawing/2014/main" id="{BC2B8FBE-28A8-252B-58F3-3D13203F220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298" name="Rounded Rectangle 287">
            <a:extLst>
              <a:ext uri="{FF2B5EF4-FFF2-40B4-BE49-F238E27FC236}">
                <a16:creationId xmlns:a16="http://schemas.microsoft.com/office/drawing/2014/main" id="{DDE2B6F4-BE2A-D440-1E43-97982DE50958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299" name="Rounded Rectangle 288">
            <a:extLst>
              <a:ext uri="{FF2B5EF4-FFF2-40B4-BE49-F238E27FC236}">
                <a16:creationId xmlns:a16="http://schemas.microsoft.com/office/drawing/2014/main" id="{B007AA0D-5409-AFCC-0705-FE4BEBD9844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300" name="Rounded Rectangle 289">
            <a:extLst>
              <a:ext uri="{FF2B5EF4-FFF2-40B4-BE49-F238E27FC236}">
                <a16:creationId xmlns:a16="http://schemas.microsoft.com/office/drawing/2014/main" id="{4E9D8A67-0078-42DF-DB39-D64FCDDE01B5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301" name="Rounded Rectangle 290">
            <a:extLst>
              <a:ext uri="{FF2B5EF4-FFF2-40B4-BE49-F238E27FC236}">
                <a16:creationId xmlns:a16="http://schemas.microsoft.com/office/drawing/2014/main" id="{4BB25E96-78CB-D812-98B6-24CA41564DD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302" name="Rounded Rectangle 291">
            <a:extLst>
              <a:ext uri="{FF2B5EF4-FFF2-40B4-BE49-F238E27FC236}">
                <a16:creationId xmlns:a16="http://schemas.microsoft.com/office/drawing/2014/main" id="{A202E104-2BFB-9BA9-909C-A28F1B3FDBF2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303" name="Rounded Rectangle 292">
            <a:extLst>
              <a:ext uri="{FF2B5EF4-FFF2-40B4-BE49-F238E27FC236}">
                <a16:creationId xmlns:a16="http://schemas.microsoft.com/office/drawing/2014/main" id="{207DD27A-966B-89E4-CC7E-9CD84868456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304" name="Rounded Rectangle 293">
            <a:extLst>
              <a:ext uri="{FF2B5EF4-FFF2-40B4-BE49-F238E27FC236}">
                <a16:creationId xmlns:a16="http://schemas.microsoft.com/office/drawing/2014/main" id="{8D30ABC9-73F1-BDB0-EB43-F0B971CB28B4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305" name="Rounded Rectangle 294">
            <a:extLst>
              <a:ext uri="{FF2B5EF4-FFF2-40B4-BE49-F238E27FC236}">
                <a16:creationId xmlns:a16="http://schemas.microsoft.com/office/drawing/2014/main" id="{73F7F61C-C308-28D8-9091-258588E9324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306" name="Rounded Rectangle 295">
            <a:extLst>
              <a:ext uri="{FF2B5EF4-FFF2-40B4-BE49-F238E27FC236}">
                <a16:creationId xmlns:a16="http://schemas.microsoft.com/office/drawing/2014/main" id="{C0AB1255-F8D1-5521-DE67-6D5746ED5E0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307" name="Rounded Rectangle 296">
            <a:extLst>
              <a:ext uri="{FF2B5EF4-FFF2-40B4-BE49-F238E27FC236}">
                <a16:creationId xmlns:a16="http://schemas.microsoft.com/office/drawing/2014/main" id="{4EDB05D2-6A74-4801-D86B-3066E2987D6D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308" name="Rounded Rectangle 297">
            <a:extLst>
              <a:ext uri="{FF2B5EF4-FFF2-40B4-BE49-F238E27FC236}">
                <a16:creationId xmlns:a16="http://schemas.microsoft.com/office/drawing/2014/main" id="{9592209C-2653-4AAB-D752-3063B2B22E07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309" name="Rounded Rectangle 298">
            <a:extLst>
              <a:ext uri="{FF2B5EF4-FFF2-40B4-BE49-F238E27FC236}">
                <a16:creationId xmlns:a16="http://schemas.microsoft.com/office/drawing/2014/main" id="{ED2F2446-730B-58BF-24F6-424DA92238F1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310" name="Rounded Rectangle 299">
            <a:extLst>
              <a:ext uri="{FF2B5EF4-FFF2-40B4-BE49-F238E27FC236}">
                <a16:creationId xmlns:a16="http://schemas.microsoft.com/office/drawing/2014/main" id="{F63C459C-69BD-B69C-E255-759291176E59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311" name="Rounded Rectangle 300">
            <a:extLst>
              <a:ext uri="{FF2B5EF4-FFF2-40B4-BE49-F238E27FC236}">
                <a16:creationId xmlns:a16="http://schemas.microsoft.com/office/drawing/2014/main" id="{453E2A7D-B18E-0068-E6AE-BC9E9AF2B793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312" name="Rounded Rectangle 301">
            <a:extLst>
              <a:ext uri="{FF2B5EF4-FFF2-40B4-BE49-F238E27FC236}">
                <a16:creationId xmlns:a16="http://schemas.microsoft.com/office/drawing/2014/main" id="{B1538741-50E7-767D-2698-89DA30ED01BA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313" name="Rounded Rectangle 302">
            <a:extLst>
              <a:ext uri="{FF2B5EF4-FFF2-40B4-BE49-F238E27FC236}">
                <a16:creationId xmlns:a16="http://schemas.microsoft.com/office/drawing/2014/main" id="{5CACC311-7BF9-03AB-659D-EF229A95B8F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314" name="Rounded Rectangle 303">
            <a:extLst>
              <a:ext uri="{FF2B5EF4-FFF2-40B4-BE49-F238E27FC236}">
                <a16:creationId xmlns:a16="http://schemas.microsoft.com/office/drawing/2014/main" id="{901156E9-F6C5-F100-6466-FC6122B3491F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315" name="Rounded Rectangle 304">
            <a:extLst>
              <a:ext uri="{FF2B5EF4-FFF2-40B4-BE49-F238E27FC236}">
                <a16:creationId xmlns:a16="http://schemas.microsoft.com/office/drawing/2014/main" id="{DE09AA81-FCFF-172C-A73A-7040977A075E}"/>
              </a:ext>
            </a:extLst>
          </p:cNvPr>
          <p:cNvSpPr/>
          <p:nvPr/>
        </p:nvSpPr>
        <p:spPr>
          <a:xfrm>
            <a:off x="10965083" y="24916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ADADE4C8-61E1-AEBB-7ADB-16E443573E7C}"/>
              </a:ext>
            </a:extLst>
          </p:cNvPr>
          <p:cNvSpPr/>
          <p:nvPr/>
        </p:nvSpPr>
        <p:spPr>
          <a:xfrm>
            <a:off x="11193683" y="634516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95521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94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95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6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27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28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29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30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60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61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62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63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94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95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96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B617E4-516E-A202-980B-ED62D4D75447}"/>
              </a:ext>
            </a:extLst>
          </p:cNvPr>
          <p:cNvGrpSpPr/>
          <p:nvPr/>
        </p:nvGrpSpPr>
        <p:grpSpPr>
          <a:xfrm>
            <a:off x="1299235" y="636137"/>
            <a:ext cx="10032379" cy="6134777"/>
            <a:chOff x="1278085" y="468913"/>
            <a:chExt cx="9934200" cy="7745037"/>
          </a:xfrm>
        </p:grpSpPr>
        <p:pic>
          <p:nvPicPr>
            <p:cNvPr id="6" name="Picture 5" descr="A diagram of electrical components&#10;&#10;AI-generated content may be incorrect.">
              <a:extLst>
                <a:ext uri="{FF2B5EF4-FFF2-40B4-BE49-F238E27FC236}">
                  <a16:creationId xmlns:a16="http://schemas.microsoft.com/office/drawing/2014/main" id="{6A397E98-383E-EE34-75CE-F6262B3E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85" y="2775855"/>
              <a:ext cx="9934200" cy="5438095"/>
            </a:xfrm>
            <a:prstGeom prst="rect">
              <a:avLst/>
            </a:prstGeom>
          </p:spPr>
        </p:pic>
        <p:pic>
          <p:nvPicPr>
            <p:cNvPr id="4" name="Picture 3" descr="A group of objects on a white background&#10;&#10;AI-generated content may be incorrect.">
              <a:extLst>
                <a:ext uri="{FF2B5EF4-FFF2-40B4-BE49-F238E27FC236}">
                  <a16:creationId xmlns:a16="http://schemas.microsoft.com/office/drawing/2014/main" id="{19652FC9-86CB-CA6D-4574-F1FF65CD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85" y="468913"/>
              <a:ext cx="9934200" cy="238314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17EE0B-5C9F-8A34-F94B-5C115C25BC37}"/>
              </a:ext>
            </a:extLst>
          </p:cNvPr>
          <p:cNvSpPr txBox="1"/>
          <p:nvPr/>
        </p:nvSpPr>
        <p:spPr>
          <a:xfrm>
            <a:off x="2314937" y="152398"/>
            <a:ext cx="928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50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579658" y="-584200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0898833" y="4996293"/>
            <a:ext cx="1801438" cy="2153893"/>
          </a:xfrm>
          <a:custGeom>
            <a:avLst/>
            <a:gdLst/>
            <a:ahLst/>
            <a:cxnLst/>
            <a:rect l="l" t="t" r="r" b="b"/>
            <a:pathLst>
              <a:path w="2702157" h="3230840">
                <a:moveTo>
                  <a:pt x="0" y="0"/>
                </a:moveTo>
                <a:lnTo>
                  <a:pt x="2702158" y="0"/>
                </a:lnTo>
                <a:lnTo>
                  <a:pt x="2702158" y="3230840"/>
                </a:lnTo>
                <a:lnTo>
                  <a:pt x="0" y="323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579658" y="-327159"/>
            <a:ext cx="1975829" cy="1929127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0"/>
          <p:cNvSpPr/>
          <p:nvPr/>
        </p:nvSpPr>
        <p:spPr>
          <a:xfrm rot="-1103996">
            <a:off x="10917622" y="-178245"/>
            <a:ext cx="1264125" cy="2242803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-771795">
            <a:off x="215054" y="6299896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1696078" y="3015148"/>
            <a:ext cx="153101" cy="15310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2010702" y="345456"/>
            <a:ext cx="325493" cy="322534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 rot="-771795">
            <a:off x="11628057" y="3931533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1113900" y="3358771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11004230" y="4421777"/>
            <a:ext cx="332279" cy="175049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52166" y="640146"/>
            <a:ext cx="7605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2 -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0963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62821" y="1813892"/>
            <a:ext cx="9721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sơ đồ của mạch điện trong Hình 22.1.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tên các thiết bị được đánh số từ (1) đến (4) ở sơ đồ mạch điện Hình 22.2.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3FCD0DD9-D540-FED5-F69F-7994D0BA33E2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23" y="3168249"/>
            <a:ext cx="4797277" cy="2470827"/>
          </a:xfrm>
          <a:prstGeom prst="rect">
            <a:avLst/>
          </a:prstGeom>
        </p:spPr>
      </p:pic>
      <p:pic>
        <p:nvPicPr>
          <p:cNvPr id="18" name="Picture 17" descr="A diagram of a machine&#10;&#10;AI-generated content may be incorrect.">
            <a:hlinkClick r:id="rId17" action="ppaction://hlinksldjump"/>
            <a:extLst>
              <a:ext uri="{FF2B5EF4-FFF2-40B4-BE49-F238E27FC236}">
                <a16:creationId xmlns:a16="http://schemas.microsoft.com/office/drawing/2014/main" id="{A5C39325-06B2-144A-308E-39BFA0C5DB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01" y="2870632"/>
            <a:ext cx="2987748" cy="238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5151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88592" y="376366"/>
            <a:ext cx="80178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ĐÁNH GIÁ HOẠT ĐỘNG CẶP ĐÔI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39574"/>
              </p:ext>
            </p:extLst>
          </p:nvPr>
        </p:nvGraphicFramePr>
        <p:xfrm>
          <a:off x="927899" y="1200533"/>
          <a:ext cx="10147008" cy="552173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973470">
                  <a:extLst>
                    <a:ext uri="{9D8B030D-6E8A-4147-A177-3AD203B41FA5}">
                      <a16:colId xmlns:a16="http://schemas.microsoft.com/office/drawing/2014/main" val="2278339539"/>
                    </a:ext>
                  </a:extLst>
                </a:gridCol>
                <a:gridCol w="6941710">
                  <a:extLst>
                    <a:ext uri="{9D8B030D-6E8A-4147-A177-3AD203B41FA5}">
                      <a16:colId xmlns:a16="http://schemas.microsoft.com/office/drawing/2014/main" val="1265872211"/>
                    </a:ext>
                  </a:extLst>
                </a:gridCol>
                <a:gridCol w="2231828">
                  <a:extLst>
                    <a:ext uri="{9D8B030D-6E8A-4147-A177-3AD203B41FA5}">
                      <a16:colId xmlns:a16="http://schemas.microsoft.com/office/drawing/2014/main" val="2796916819"/>
                    </a:ext>
                  </a:extLst>
                </a:gridCol>
              </a:tblGrid>
              <a:tr h="788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697181"/>
                  </a:ext>
                </a:extLst>
              </a:tr>
              <a:tr h="1051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154821"/>
                  </a:ext>
                </a:extLst>
              </a:tr>
              <a:tr h="1051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990276"/>
                  </a:ext>
                </a:extLst>
              </a:tr>
              <a:tr h="5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265643"/>
                  </a:ext>
                </a:extLst>
              </a:tr>
              <a:tr h="1051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275214"/>
                  </a:ext>
                </a:extLst>
              </a:tr>
              <a:tr h="10517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713690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612670" y="1656934"/>
            <a:ext cx="2362831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B2537-CAA0-C0FC-7BC6-7C874736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E2C5E3-92C8-8BDB-8CD4-21DECDD28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297837"/>
              </p:ext>
            </p:extLst>
          </p:nvPr>
        </p:nvGraphicFramePr>
        <p:xfrm>
          <a:off x="355600" y="461090"/>
          <a:ext cx="11096171" cy="61566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7564">
                  <a:extLst>
                    <a:ext uri="{9D8B030D-6E8A-4147-A177-3AD203B41FA5}">
                      <a16:colId xmlns:a16="http://schemas.microsoft.com/office/drawing/2014/main" val="3891526408"/>
                    </a:ext>
                  </a:extLst>
                </a:gridCol>
                <a:gridCol w="5558607">
                  <a:extLst>
                    <a:ext uri="{9D8B030D-6E8A-4147-A177-3AD203B41FA5}">
                      <a16:colId xmlns:a16="http://schemas.microsoft.com/office/drawing/2014/main" val="1696713568"/>
                    </a:ext>
                  </a:extLst>
                </a:gridCol>
              </a:tblGrid>
              <a:tr h="6039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</a:p>
                  </a:txBody>
                  <a:tcPr marL="24117" marR="241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680591"/>
                  </a:ext>
                </a:extLst>
              </a:tr>
              <a:tr h="1662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22.1.</a:t>
                      </a:r>
                    </a:p>
                  </a:txBody>
                  <a:tcPr marL="24117" marR="241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113850"/>
                  </a:ext>
                </a:extLst>
              </a:tr>
              <a:tr h="388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(4)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</a:t>
                      </a: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  </a:t>
                      </a: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19145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986BF8B-C2D5-AE31-E3CC-D6AC4A71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66" y="1119960"/>
            <a:ext cx="4009161" cy="1568811"/>
          </a:xfrm>
          <a:prstGeom prst="rect">
            <a:avLst/>
          </a:prstGeom>
        </p:spPr>
      </p:pic>
      <p:pic>
        <p:nvPicPr>
          <p:cNvPr id="3" name="Picture 2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EEB4164B-0A01-7B81-B803-0D7787AD6FF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98" y="4579788"/>
            <a:ext cx="3785473" cy="18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3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087E-2601-2997-0A9F-3ABF8AF55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54EB29-67C9-DAE3-E195-E68B8AF71F93}"/>
              </a:ext>
            </a:extLst>
          </p:cNvPr>
          <p:cNvSpPr txBox="1"/>
          <p:nvPr/>
        </p:nvSpPr>
        <p:spPr>
          <a:xfrm>
            <a:off x="4659087" y="597933"/>
            <a:ext cx="385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9DB1C-E93D-AC1F-9245-7FE2BF51C6D2}"/>
              </a:ext>
            </a:extLst>
          </p:cNvPr>
          <p:cNvSpPr txBox="1"/>
          <p:nvPr/>
        </p:nvSpPr>
        <p:spPr>
          <a:xfrm>
            <a:off x="1164771" y="1381704"/>
            <a:ext cx="10156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 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hiều dòng điện trong mạch điện là chiều từ cực dương của nguồn điện qua dây nối và các dụng cụ tiêu thụ điện tới cực âm nguồn điện.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ẽ mũi tên chỉ chiều dòng điện trong các sơ đồ 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 descr="A diagram of a circuit&#10;&#10;AI-generated content may be incorrect.">
            <a:extLst>
              <a:ext uri="{FF2B5EF4-FFF2-40B4-BE49-F238E27FC236}">
                <a16:creationId xmlns:a16="http://schemas.microsoft.com/office/drawing/2014/main" id="{A7E97D00-0EEF-EA62-94A4-38619E9A6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12" y="3637496"/>
            <a:ext cx="9421792" cy="29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CFB98-AC20-9158-CECC-E75D9AFA3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649C34-12DF-4738-9195-81CCDB7E4B08}"/>
              </a:ext>
            </a:extLst>
          </p:cNvPr>
          <p:cNvSpPr txBox="1"/>
          <p:nvPr/>
        </p:nvSpPr>
        <p:spPr>
          <a:xfrm>
            <a:off x="4659087" y="597933"/>
            <a:ext cx="385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 ÁN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9BEE9-2B6F-FED5-A6B1-66AA7B8C2E43}"/>
              </a:ext>
            </a:extLst>
          </p:cNvPr>
          <p:cNvSpPr txBox="1"/>
          <p:nvPr/>
        </p:nvSpPr>
        <p:spPr>
          <a:xfrm>
            <a:off x="1164771" y="1381704"/>
            <a:ext cx="10156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 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hiều dòng điện trong mạch điện là chiều từ cực dương của nguồn điện qua dây nối và các dụng cụ tiêu thụ điện tới cực âm nguồn điện.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 tên chỉ chiều dòng điện trong các sơ đồ 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49C71-FDBE-A167-58C2-EBBDD279A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70" y="3296092"/>
            <a:ext cx="9292856" cy="26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0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CC78-7C30-5854-C2AE-36286AA59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FD63AADC-C950-0A4C-2127-74200866E736}"/>
              </a:ext>
            </a:extLst>
          </p:cNvPr>
          <p:cNvGrpSpPr/>
          <p:nvPr/>
        </p:nvGrpSpPr>
        <p:grpSpPr>
          <a:xfrm>
            <a:off x="-579658" y="-584200"/>
            <a:ext cx="13390914" cy="8004484"/>
            <a:chOff x="0" y="0"/>
            <a:chExt cx="26781829" cy="16008969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2A4A885F-683E-B494-18D2-6652339D517B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878070D1-E6B2-5D7E-0580-0EDB05B83766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8FF2D3B-2353-4026-7580-7A7C6CC0EE5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CAFB55CA-2538-52E5-EAC2-31F716F07F92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8A743D9-A1A8-2B8B-7591-F38DD843B82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62A7392E-8C03-7366-8165-4CE4FA96CA8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08B59F-193D-2DA2-E02F-7421CE386C79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BC779DB8-0159-8466-6392-007A78DE9427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19CB87C7-8DF7-FE9E-3ACD-12719CB2796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4A3117A1-FF7C-9894-5F5A-E35EA62A5A91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E5D7212D-F54D-3267-BB88-39A4FD3A6F61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0A7190A7-6D5A-FD40-679C-BDD84E72DE6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ABA8BD1-C2D7-1E29-D88E-F794C4C5114F}"/>
              </a:ext>
            </a:extLst>
          </p:cNvPr>
          <p:cNvSpPr txBox="1"/>
          <p:nvPr/>
        </p:nvSpPr>
        <p:spPr>
          <a:xfrm>
            <a:off x="2569580" y="416687"/>
            <a:ext cx="7731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1AB4F1-086C-0D4A-FB27-50A753A86EDD}"/>
              </a:ext>
            </a:extLst>
          </p:cNvPr>
          <p:cNvSpPr txBox="1"/>
          <p:nvPr/>
        </p:nvSpPr>
        <p:spPr>
          <a:xfrm>
            <a:off x="648182" y="1724628"/>
            <a:ext cx="104866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(pin,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,….).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929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80D54-B4B2-D9B7-2B7D-F239E8372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FE1AEC39-67A6-AE08-76D6-EFBCF64A525B}"/>
              </a:ext>
            </a:extLst>
          </p:cNvPr>
          <p:cNvGrpSpPr/>
          <p:nvPr/>
        </p:nvGrpSpPr>
        <p:grpSpPr>
          <a:xfrm>
            <a:off x="-579658" y="-584200"/>
            <a:ext cx="13390914" cy="8004484"/>
            <a:chOff x="0" y="0"/>
            <a:chExt cx="26781829" cy="16008969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B17D10BC-B09F-FB73-A77C-F3AB27DB4CCC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48C949F-2F48-4C37-4F49-809C403391B5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2E1F2790-282C-3A2A-AFC9-8FD8B814E12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5F62B464-7F39-B0BE-7107-8357F9EFBB95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69C1A05F-485A-79A5-0A95-A014382A614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4FE4F421-45D6-FC56-3522-F0876C12365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4992C7-D965-B00C-C4EB-DAD5B2BDAA62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ECB14205-BB63-7E1C-A509-9ADE87EF902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74082CAF-D565-C188-954E-07BCFA6DE6D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DB3202F6-AACB-B1DC-32A2-22B81AF34B95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B1CA2726-DEFC-5C7C-D0D0-EA14260103E8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18FA0A36-81C7-518A-AC94-8380EA35E90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33B0AD8-A6C3-6E2F-17AF-B4A30301F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185" y="424778"/>
            <a:ext cx="8095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46">
              <a:tabLst>
                <a:tab pos="539777" algn="l"/>
              </a:tabLst>
            </a:pP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en-US" sz="28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277223-8480-EBA3-9793-44D61B32B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372180"/>
              </p:ext>
            </p:extLst>
          </p:nvPr>
        </p:nvGraphicFramePr>
        <p:xfrm>
          <a:off x="1157468" y="1018572"/>
          <a:ext cx="10069974" cy="4324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3234">
                  <a:extLst>
                    <a:ext uri="{9D8B030D-6E8A-4147-A177-3AD203B41FA5}">
                      <a16:colId xmlns:a16="http://schemas.microsoft.com/office/drawing/2014/main" val="1087451029"/>
                    </a:ext>
                  </a:extLst>
                </a:gridCol>
                <a:gridCol w="3986315">
                  <a:extLst>
                    <a:ext uri="{9D8B030D-6E8A-4147-A177-3AD203B41FA5}">
                      <a16:colId xmlns:a16="http://schemas.microsoft.com/office/drawing/2014/main" val="1808467426"/>
                    </a:ext>
                  </a:extLst>
                </a:gridCol>
                <a:gridCol w="3880425">
                  <a:extLst>
                    <a:ext uri="{9D8B030D-6E8A-4147-A177-3AD203B41FA5}">
                      <a16:colId xmlns:a16="http://schemas.microsoft.com/office/drawing/2014/main" val="1932225687"/>
                    </a:ext>
                  </a:extLst>
                </a:gridCol>
              </a:tblGrid>
              <a:tr h="135248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734722"/>
                  </a:ext>
                </a:extLst>
              </a:tr>
              <a:tr h="129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463563"/>
                  </a:ext>
                </a:extLst>
              </a:tr>
              <a:tr h="16728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035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085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430256"/>
              </p:ext>
            </p:extLst>
          </p:nvPr>
        </p:nvGraphicFramePr>
        <p:xfrm>
          <a:off x="754912" y="1052206"/>
          <a:ext cx="10388008" cy="53156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6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43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7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81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7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3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1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05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74185" y="366903"/>
            <a:ext cx="8095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46">
              <a:tabLst>
                <a:tab pos="539777" algn="l"/>
              </a:tabLst>
            </a:pP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 CHÍ ĐÁNH GIÁ HOẠT ĐỘNG 3</a:t>
            </a:r>
            <a:endParaRPr lang="en-US" sz="28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4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C54D630-D761-AAC7-4011-60F1B11FD4FD}"/>
              </a:ext>
            </a:extLst>
          </p:cNvPr>
          <p:cNvGrpSpPr/>
          <p:nvPr/>
        </p:nvGrpSpPr>
        <p:grpSpPr>
          <a:xfrm>
            <a:off x="3589020" y="3028457"/>
            <a:ext cx="5013960" cy="1868524"/>
            <a:chOff x="3589018" y="4312665"/>
            <a:chExt cx="5013960" cy="186852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C7189D6-21C9-63A4-CCA7-A8D9DD296C7F}"/>
                </a:ext>
              </a:extLst>
            </p:cNvPr>
            <p:cNvSpPr txBox="1"/>
            <p:nvPr/>
          </p:nvSpPr>
          <p:spPr>
            <a:xfrm>
              <a:off x="3589018" y="4312665"/>
              <a:ext cx="5013960" cy="18621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622300" contourW="76200" prstMaterial="plastic">
                <a:bevelT w="812800" h="38100" prst="hardEdge"/>
                <a:extrusionClr>
                  <a:srgbClr val="0070C0"/>
                </a:extrusionClr>
                <a:contourClr>
                  <a:schemeClr val="bg1"/>
                </a:contourClr>
              </a:sp3d>
            </a:bodyPr>
            <a:lstStyle/>
            <a:p>
              <a:pPr algn="ctr" defTabSz="914446"/>
              <a:r>
                <a:rPr lang="en-US" sz="11501">
                  <a:solidFill>
                    <a:srgbClr val="00B0F0"/>
                  </a:solidFill>
                  <a:effectLst>
                    <a:glow rad="12700">
                      <a:srgbClr val="156082">
                        <a:alpha val="48000"/>
                      </a:srgbClr>
                    </a:glow>
                  </a:effectLst>
                  <a:latin typeface="Montserrat Black" panose="00000A00000000000000" pitchFamily="50" charset="0"/>
                </a:rPr>
                <a:t>BÍ ẨN</a:t>
              </a:r>
              <a:endParaRPr lang="vi-VN" sz="11501">
                <a:solidFill>
                  <a:srgbClr val="00B0F0"/>
                </a:solidFill>
                <a:effectLst>
                  <a:glow rad="12700">
                    <a:srgbClr val="156082">
                      <a:alpha val="48000"/>
                    </a:srgbClr>
                  </a:glow>
                </a:effectLst>
                <a:latin typeface="Montserrat Black" panose="00000A00000000000000" pitchFamily="50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A5CF5D4-C91D-FDA4-3F15-893BD84C9B1A}"/>
                </a:ext>
              </a:extLst>
            </p:cNvPr>
            <p:cNvSpPr txBox="1"/>
            <p:nvPr/>
          </p:nvSpPr>
          <p:spPr>
            <a:xfrm>
              <a:off x="3589018" y="4319013"/>
              <a:ext cx="5013960" cy="18621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622300" prstMaterial="plastic">
                <a:bevelT w="812800" h="38100" prst="hardEdge"/>
                <a:extrusionClr>
                  <a:srgbClr val="0070C0"/>
                </a:extrusionClr>
                <a:contourClr>
                  <a:schemeClr val="bg1"/>
                </a:contourClr>
              </a:sp3d>
            </a:bodyPr>
            <a:lstStyle/>
            <a:p>
              <a:pPr algn="ctr" defTabSz="914446"/>
              <a:r>
                <a:rPr lang="en-US" sz="11501">
                  <a:solidFill>
                    <a:srgbClr val="00B0F0"/>
                  </a:solidFill>
                  <a:effectLst>
                    <a:glow rad="12700">
                      <a:srgbClr val="156082">
                        <a:alpha val="48000"/>
                      </a:srgbClr>
                    </a:glow>
                  </a:effectLst>
                  <a:latin typeface="Montserrat Black" panose="00000A00000000000000" pitchFamily="50" charset="0"/>
                </a:rPr>
                <a:t>BÍ ẨN</a:t>
              </a:r>
              <a:endParaRPr lang="vi-VN" sz="11501">
                <a:solidFill>
                  <a:srgbClr val="00B0F0"/>
                </a:solidFill>
                <a:effectLst>
                  <a:glow rad="12700">
                    <a:srgbClr val="156082">
                      <a:alpha val="48000"/>
                    </a:srgbClr>
                  </a:glow>
                </a:effectLst>
                <a:latin typeface="Montserrat Black" panose="00000A00000000000000" pitchFamily="50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423F8A-565E-ABAA-B595-A77F5B8738BF}"/>
              </a:ext>
            </a:extLst>
          </p:cNvPr>
          <p:cNvGrpSpPr/>
          <p:nvPr/>
        </p:nvGrpSpPr>
        <p:grpSpPr>
          <a:xfrm>
            <a:off x="3589020" y="2241908"/>
            <a:ext cx="5013960" cy="830997"/>
            <a:chOff x="3589020" y="2368296"/>
            <a:chExt cx="5013960" cy="83099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10D413-78CE-30E1-867F-EE139232246A}"/>
                </a:ext>
              </a:extLst>
            </p:cNvPr>
            <p:cNvSpPr txBox="1"/>
            <p:nvPr/>
          </p:nvSpPr>
          <p:spPr>
            <a:xfrm>
              <a:off x="3589020" y="2368296"/>
              <a:ext cx="5013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336550" contourW="76200" prstMaterial="plastic">
                <a:bevelT w="88900" h="12700"/>
                <a:extrusionClr>
                  <a:srgbClr val="C00000"/>
                </a:extrusionClr>
                <a:contourClr>
                  <a:schemeClr val="bg1"/>
                </a:contourClr>
              </a:sp3d>
            </a:bodyPr>
            <a:lstStyle/>
            <a:p>
              <a:pPr algn="ctr" defTabSz="914446"/>
              <a:r>
                <a:rPr lang="en-US" sz="4800">
                  <a:solidFill>
                    <a:srgbClr val="FFC000"/>
                  </a:solidFill>
                  <a:latin typeface="Montserrat Black" panose="00000A00000000000000" pitchFamily="50" charset="0"/>
                </a:rPr>
                <a:t>MẢNH GHÉP </a:t>
              </a:r>
              <a:endParaRPr lang="vi-VN" sz="4800">
                <a:solidFill>
                  <a:srgbClr val="FFC000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788817-7D07-26AE-8D49-186B9E22E1D1}"/>
                </a:ext>
              </a:extLst>
            </p:cNvPr>
            <p:cNvSpPr txBox="1"/>
            <p:nvPr/>
          </p:nvSpPr>
          <p:spPr>
            <a:xfrm>
              <a:off x="3589020" y="2368296"/>
              <a:ext cx="5013960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336550" prstMaterial="plastic">
                <a:bevelT w="88900" h="12700"/>
                <a:extrusionClr>
                  <a:srgbClr val="C00000"/>
                </a:extrusionClr>
                <a:contourClr>
                  <a:schemeClr val="bg1"/>
                </a:contourClr>
              </a:sp3d>
            </a:bodyPr>
            <a:lstStyle/>
            <a:p>
              <a:pPr algn="ctr" defTabSz="914446"/>
              <a:r>
                <a:rPr lang="en-US" sz="4800">
                  <a:solidFill>
                    <a:srgbClr val="FFC000"/>
                  </a:solidFill>
                  <a:latin typeface="Montserrat Black" panose="00000A00000000000000" pitchFamily="50" charset="0"/>
                </a:rPr>
                <a:t>MẢNH GHÉP </a:t>
              </a:r>
              <a:endParaRPr lang="vi-VN" sz="4800">
                <a:solidFill>
                  <a:srgbClr val="FFC000"/>
                </a:solidFill>
                <a:latin typeface="Montserrat Black" panose="00000A00000000000000" pitchFamily="50" charset="0"/>
              </a:endParaRP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C0F9B18-3EEC-899F-5C47-F1710ED64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491">
            <a:off x="8620238" y="-530794"/>
            <a:ext cx="1623106" cy="162310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FCEF14-BDF0-BFD9-A29E-8663868F4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041">
            <a:off x="1464824" y="654432"/>
            <a:ext cx="1583358" cy="1583358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BF8AA1DB-7843-28AE-3F55-D0384AB39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69">
            <a:off x="-440110" y="5126906"/>
            <a:ext cx="2758986" cy="275898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A96C0DE-C934-50C8-84A0-9D9B4100F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654451" y="5540386"/>
            <a:ext cx="1981433" cy="1981433"/>
          </a:xfrm>
          <a:prstGeom prst="rect">
            <a:avLst/>
          </a:prstGeom>
          <a:scene3d>
            <a:camera prst="orthographicFront">
              <a:rot lat="0" lon="21599983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08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0.03889 L 0.06979 0.0937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90" y="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91667E-6 0.03889 L 3.95833E-6 1.85185E-6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9" y="-497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0.03889 L 0.06979 0.0937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90" y="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91667E-6 0.03889 L 3.95833E-6 1.85185E-6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9" y="-497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D0786-AC32-7194-506C-3D59B1098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E43EAD1-A896-BE05-9CD5-B19095C3EFF0}"/>
              </a:ext>
            </a:extLst>
          </p:cNvPr>
          <p:cNvGrpSpPr/>
          <p:nvPr/>
        </p:nvGrpSpPr>
        <p:grpSpPr>
          <a:xfrm>
            <a:off x="-579658" y="-584200"/>
            <a:ext cx="13390914" cy="8004484"/>
            <a:chOff x="0" y="0"/>
            <a:chExt cx="26781829" cy="16008969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E1700C5A-A034-918E-3C5C-06A00FCC7619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4FFCE34-6238-297B-7B22-A9D55FAF8AF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8D365488-44E7-DD3B-C9DC-BA022FA0621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E13D6E66-C089-157C-B764-364125DC41DA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3F1988-E023-BD70-BC60-BC4A96071CF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34B52751-02D2-2299-A33E-F30C5F890D0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B66F8E-8964-BE70-A6CA-F0E0140B9312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575AADFA-A7F7-EA06-05F5-64121FADA99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5877A6B9-A173-599A-49D2-145AC34B4F8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E35E06F1-CE9C-5DE5-D53B-1481EC924DCF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9F7172BF-73FA-FD37-16CD-72BC97A460C1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93E9466B-9538-5395-B7CE-47934F7AE63D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10D15F3-3F59-3C65-2C49-2AAC001B4B6C}"/>
              </a:ext>
            </a:extLst>
          </p:cNvPr>
          <p:cNvSpPr txBox="1"/>
          <p:nvPr/>
        </p:nvSpPr>
        <p:spPr>
          <a:xfrm>
            <a:off x="2569580" y="416687"/>
            <a:ext cx="7731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9DFB34-FE65-D13E-86F4-EA03113FD38B}"/>
              </a:ext>
            </a:extLst>
          </p:cNvPr>
          <p:cNvSpPr txBox="1"/>
          <p:nvPr/>
        </p:nvSpPr>
        <p:spPr>
          <a:xfrm>
            <a:off x="648182" y="1724628"/>
            <a:ext cx="104866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(pin,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,….).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7890096F-1291-BCCF-9BB3-15FE0310C11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05:00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A053001-C45F-FF69-7036-DCA41874851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04:59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DF78C834-8DDA-0F21-C6F8-9CCDFF2ADFA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04:58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6E3CDEB4-002C-06C9-7A57-6E1F60DCBF5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04:57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880E307F-C04D-5A97-F08F-289671116E5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04:56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B47BC33B-F004-8410-BB77-1C1149EDCF6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04:55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6CCA6172-B2F8-EE8F-18D1-5F1DBFEC9D8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04:54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6F25B67C-59BE-182F-FCA4-755074A60BE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04:53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3A85214C-C6B2-B07F-73AA-EB100EDD0EA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04:52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35648A1A-B199-402B-9888-660B3241B7E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04:51</a:t>
            </a: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A7EE12A9-0697-F708-A066-CF694612362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04:50</a:t>
            </a: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D3A19880-0ADC-F54A-0C48-0FA52C0B838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04:49</a:t>
            </a: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FC89CC54-4163-A141-1602-E17CFBEF9A9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04:48</a:t>
            </a: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CD701D81-B1D8-6207-6CC6-229208DF72C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04:47</a:t>
            </a:r>
          </a:p>
        </p:txBody>
      </p:sp>
      <p:sp>
        <p:nvSpPr>
          <p:cNvPr id="31" name="Rounded Rectangle 18">
            <a:extLst>
              <a:ext uri="{FF2B5EF4-FFF2-40B4-BE49-F238E27FC236}">
                <a16:creationId xmlns:a16="http://schemas.microsoft.com/office/drawing/2014/main" id="{16C2CECA-5F04-160A-7D76-316255943EC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04:46</a:t>
            </a: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997BF121-DA34-CD65-9DD2-7B6A293351D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04:45</a:t>
            </a:r>
          </a:p>
        </p:txBody>
      </p:sp>
      <p:sp>
        <p:nvSpPr>
          <p:cNvPr id="33" name="Rounded Rectangle 20">
            <a:extLst>
              <a:ext uri="{FF2B5EF4-FFF2-40B4-BE49-F238E27FC236}">
                <a16:creationId xmlns:a16="http://schemas.microsoft.com/office/drawing/2014/main" id="{648BA162-30D1-D935-5B35-CCD30EA4AD0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04:44</a:t>
            </a:r>
          </a:p>
        </p:txBody>
      </p:sp>
      <p:sp>
        <p:nvSpPr>
          <p:cNvPr id="34" name="Rounded Rectangle 21">
            <a:extLst>
              <a:ext uri="{FF2B5EF4-FFF2-40B4-BE49-F238E27FC236}">
                <a16:creationId xmlns:a16="http://schemas.microsoft.com/office/drawing/2014/main" id="{95C5034D-6340-669D-3B9A-FA75145F465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04:43</a:t>
            </a:r>
          </a:p>
        </p:txBody>
      </p:sp>
      <p:sp>
        <p:nvSpPr>
          <p:cNvPr id="35" name="Rounded Rectangle 22">
            <a:extLst>
              <a:ext uri="{FF2B5EF4-FFF2-40B4-BE49-F238E27FC236}">
                <a16:creationId xmlns:a16="http://schemas.microsoft.com/office/drawing/2014/main" id="{84592B16-A97F-CE72-F318-11F9A695158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04:42</a:t>
            </a:r>
          </a:p>
        </p:txBody>
      </p:sp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BAD3E014-F3B8-78AF-C2EA-739BB206A54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04:41</a:t>
            </a: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D905EE2A-F28C-F38F-993A-F5BC4C1684B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04:40</a:t>
            </a:r>
          </a:p>
        </p:txBody>
      </p:sp>
      <p:sp>
        <p:nvSpPr>
          <p:cNvPr id="38" name="Rounded Rectangle 25">
            <a:extLst>
              <a:ext uri="{FF2B5EF4-FFF2-40B4-BE49-F238E27FC236}">
                <a16:creationId xmlns:a16="http://schemas.microsoft.com/office/drawing/2014/main" id="{385BD829-E6D4-89EC-395E-528B0FE1A10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04:39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A56E899B-1344-E9BE-C6F8-63662A7B81E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04:38</a:t>
            </a: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945CFA9D-4902-4623-FCE5-DC37E863916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04:37</a:t>
            </a:r>
          </a:p>
        </p:txBody>
      </p:sp>
      <p:sp>
        <p:nvSpPr>
          <p:cNvPr id="41" name="Rounded Rectangle 28">
            <a:extLst>
              <a:ext uri="{FF2B5EF4-FFF2-40B4-BE49-F238E27FC236}">
                <a16:creationId xmlns:a16="http://schemas.microsoft.com/office/drawing/2014/main" id="{B9321B9F-960A-B5B3-06DF-B495D71B9B0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04:36</a:t>
            </a: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C1DD9F3C-6D82-3A2D-20A1-C4FBC97664E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04:35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428B9A28-E140-6E98-094E-9F4BA6A474C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04:34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B88C1C83-7721-A285-F45E-535CAC016BB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04:33</a:t>
            </a:r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id="{B51BD0E1-A245-6BDD-5B29-A09E658F07B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04:32</a:t>
            </a:r>
          </a:p>
        </p:txBody>
      </p:sp>
      <p:sp>
        <p:nvSpPr>
          <p:cNvPr id="46" name="Rounded Rectangle 33">
            <a:extLst>
              <a:ext uri="{FF2B5EF4-FFF2-40B4-BE49-F238E27FC236}">
                <a16:creationId xmlns:a16="http://schemas.microsoft.com/office/drawing/2014/main" id="{5C14AC10-99E3-3FCD-B0AE-0EEE10A695F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04:31</a:t>
            </a:r>
          </a:p>
        </p:txBody>
      </p:sp>
      <p:sp>
        <p:nvSpPr>
          <p:cNvPr id="47" name="Rounded Rectangle 34">
            <a:extLst>
              <a:ext uri="{FF2B5EF4-FFF2-40B4-BE49-F238E27FC236}">
                <a16:creationId xmlns:a16="http://schemas.microsoft.com/office/drawing/2014/main" id="{00232CDC-281B-342D-C462-71FDB291D1D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04:30</a:t>
            </a:r>
          </a:p>
        </p:txBody>
      </p:sp>
      <p:sp>
        <p:nvSpPr>
          <p:cNvPr id="48" name="Rounded Rectangle 35">
            <a:extLst>
              <a:ext uri="{FF2B5EF4-FFF2-40B4-BE49-F238E27FC236}">
                <a16:creationId xmlns:a16="http://schemas.microsoft.com/office/drawing/2014/main" id="{70883ACC-48C9-7227-80C7-EC4BFC69E4E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04:29</a:t>
            </a:r>
          </a:p>
        </p:txBody>
      </p:sp>
      <p:sp>
        <p:nvSpPr>
          <p:cNvPr id="49" name="Rounded Rectangle 36">
            <a:extLst>
              <a:ext uri="{FF2B5EF4-FFF2-40B4-BE49-F238E27FC236}">
                <a16:creationId xmlns:a16="http://schemas.microsoft.com/office/drawing/2014/main" id="{14D54AFF-B59B-E02B-6238-EAD8BDD6CCB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04:28</a:t>
            </a:r>
          </a:p>
        </p:txBody>
      </p:sp>
      <p:sp>
        <p:nvSpPr>
          <p:cNvPr id="50" name="Rounded Rectangle 37">
            <a:extLst>
              <a:ext uri="{FF2B5EF4-FFF2-40B4-BE49-F238E27FC236}">
                <a16:creationId xmlns:a16="http://schemas.microsoft.com/office/drawing/2014/main" id="{80C2FF7D-65BB-F77D-E5CA-E77306DE028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04:27</a:t>
            </a:r>
          </a:p>
        </p:txBody>
      </p:sp>
      <p:sp>
        <p:nvSpPr>
          <p:cNvPr id="51" name="Rounded Rectangle 38">
            <a:extLst>
              <a:ext uri="{FF2B5EF4-FFF2-40B4-BE49-F238E27FC236}">
                <a16:creationId xmlns:a16="http://schemas.microsoft.com/office/drawing/2014/main" id="{DF336A60-1222-BDE1-9EDB-C1E3549F0E7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04:26</a:t>
            </a:r>
          </a:p>
        </p:txBody>
      </p:sp>
      <p:sp>
        <p:nvSpPr>
          <p:cNvPr id="52" name="Rounded Rectangle 39">
            <a:extLst>
              <a:ext uri="{FF2B5EF4-FFF2-40B4-BE49-F238E27FC236}">
                <a16:creationId xmlns:a16="http://schemas.microsoft.com/office/drawing/2014/main" id="{AACACCD0-C24C-C799-F7A2-DACF583B2ED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04:25</a:t>
            </a:r>
          </a:p>
        </p:txBody>
      </p:sp>
      <p:sp>
        <p:nvSpPr>
          <p:cNvPr id="53" name="Rounded Rectangle 40">
            <a:extLst>
              <a:ext uri="{FF2B5EF4-FFF2-40B4-BE49-F238E27FC236}">
                <a16:creationId xmlns:a16="http://schemas.microsoft.com/office/drawing/2014/main" id="{527CAA27-1C31-0AF5-A354-93ABC1BEB31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04:24</a:t>
            </a:r>
          </a:p>
        </p:txBody>
      </p:sp>
      <p:sp>
        <p:nvSpPr>
          <p:cNvPr id="54" name="Rounded Rectangle 41">
            <a:extLst>
              <a:ext uri="{FF2B5EF4-FFF2-40B4-BE49-F238E27FC236}">
                <a16:creationId xmlns:a16="http://schemas.microsoft.com/office/drawing/2014/main" id="{039C38F8-1F6D-ED7E-EEA2-5EC93EF212F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04:23</a:t>
            </a:r>
          </a:p>
        </p:txBody>
      </p:sp>
      <p:sp>
        <p:nvSpPr>
          <p:cNvPr id="55" name="Rounded Rectangle 42">
            <a:extLst>
              <a:ext uri="{FF2B5EF4-FFF2-40B4-BE49-F238E27FC236}">
                <a16:creationId xmlns:a16="http://schemas.microsoft.com/office/drawing/2014/main" id="{4F453BFE-06A5-DCCF-060C-594508F559E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04:22</a:t>
            </a:r>
          </a:p>
        </p:txBody>
      </p:sp>
      <p:sp>
        <p:nvSpPr>
          <p:cNvPr id="56" name="Rounded Rectangle 43">
            <a:extLst>
              <a:ext uri="{FF2B5EF4-FFF2-40B4-BE49-F238E27FC236}">
                <a16:creationId xmlns:a16="http://schemas.microsoft.com/office/drawing/2014/main" id="{B36DCD16-CB99-3EB9-D68E-056F883D008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04:21</a:t>
            </a:r>
          </a:p>
        </p:txBody>
      </p:sp>
      <p:sp>
        <p:nvSpPr>
          <p:cNvPr id="57" name="Rounded Rectangle 44">
            <a:extLst>
              <a:ext uri="{FF2B5EF4-FFF2-40B4-BE49-F238E27FC236}">
                <a16:creationId xmlns:a16="http://schemas.microsoft.com/office/drawing/2014/main" id="{3EAF83EA-AE20-CA78-FBAE-92266D5F0ED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04:20</a:t>
            </a:r>
          </a:p>
        </p:txBody>
      </p:sp>
      <p:sp>
        <p:nvSpPr>
          <p:cNvPr id="58" name="Rounded Rectangle 45">
            <a:extLst>
              <a:ext uri="{FF2B5EF4-FFF2-40B4-BE49-F238E27FC236}">
                <a16:creationId xmlns:a16="http://schemas.microsoft.com/office/drawing/2014/main" id="{988D59BE-E4C2-7842-38F5-89234F72AAE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04:19</a:t>
            </a:r>
          </a:p>
        </p:txBody>
      </p:sp>
      <p:sp>
        <p:nvSpPr>
          <p:cNvPr id="59" name="Rounded Rectangle 46">
            <a:extLst>
              <a:ext uri="{FF2B5EF4-FFF2-40B4-BE49-F238E27FC236}">
                <a16:creationId xmlns:a16="http://schemas.microsoft.com/office/drawing/2014/main" id="{19382A07-FDFB-14C8-EBCA-BB0664B82BF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04:18</a:t>
            </a:r>
          </a:p>
        </p:txBody>
      </p:sp>
      <p:sp>
        <p:nvSpPr>
          <p:cNvPr id="60" name="Rounded Rectangle 47">
            <a:extLst>
              <a:ext uri="{FF2B5EF4-FFF2-40B4-BE49-F238E27FC236}">
                <a16:creationId xmlns:a16="http://schemas.microsoft.com/office/drawing/2014/main" id="{15D098F8-088C-5757-F9D1-928EB22A2B7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04:17</a:t>
            </a:r>
          </a:p>
        </p:txBody>
      </p:sp>
      <p:sp>
        <p:nvSpPr>
          <p:cNvPr id="61" name="Rounded Rectangle 48">
            <a:extLst>
              <a:ext uri="{FF2B5EF4-FFF2-40B4-BE49-F238E27FC236}">
                <a16:creationId xmlns:a16="http://schemas.microsoft.com/office/drawing/2014/main" id="{FC66251B-097F-A156-17A9-B9FA02A3282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04:16</a:t>
            </a:r>
          </a:p>
        </p:txBody>
      </p:sp>
      <p:sp>
        <p:nvSpPr>
          <p:cNvPr id="62" name="Rounded Rectangle 49">
            <a:extLst>
              <a:ext uri="{FF2B5EF4-FFF2-40B4-BE49-F238E27FC236}">
                <a16:creationId xmlns:a16="http://schemas.microsoft.com/office/drawing/2014/main" id="{82F3C8B9-81FA-2B41-6560-9F6351090E9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04:15</a:t>
            </a:r>
          </a:p>
        </p:txBody>
      </p:sp>
      <p:sp>
        <p:nvSpPr>
          <p:cNvPr id="63" name="Rounded Rectangle 50">
            <a:extLst>
              <a:ext uri="{FF2B5EF4-FFF2-40B4-BE49-F238E27FC236}">
                <a16:creationId xmlns:a16="http://schemas.microsoft.com/office/drawing/2014/main" id="{1C4F9759-FEC1-298F-165D-592FF220605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04:14</a:t>
            </a:r>
          </a:p>
        </p:txBody>
      </p:sp>
      <p:sp>
        <p:nvSpPr>
          <p:cNvPr id="64" name="Rounded Rectangle 51">
            <a:extLst>
              <a:ext uri="{FF2B5EF4-FFF2-40B4-BE49-F238E27FC236}">
                <a16:creationId xmlns:a16="http://schemas.microsoft.com/office/drawing/2014/main" id="{669B7F6F-6E66-448E-B0F1-F2F20EB21A5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04:13</a:t>
            </a:r>
          </a:p>
        </p:txBody>
      </p:sp>
      <p:sp>
        <p:nvSpPr>
          <p:cNvPr id="65" name="Rounded Rectangle 52">
            <a:extLst>
              <a:ext uri="{FF2B5EF4-FFF2-40B4-BE49-F238E27FC236}">
                <a16:creationId xmlns:a16="http://schemas.microsoft.com/office/drawing/2014/main" id="{49DEE7D9-0FD7-008B-36E1-26D9238E38A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04:12</a:t>
            </a:r>
          </a:p>
        </p:txBody>
      </p:sp>
      <p:sp>
        <p:nvSpPr>
          <p:cNvPr id="66" name="Rounded Rectangle 53">
            <a:extLst>
              <a:ext uri="{FF2B5EF4-FFF2-40B4-BE49-F238E27FC236}">
                <a16:creationId xmlns:a16="http://schemas.microsoft.com/office/drawing/2014/main" id="{BC81F929-E7C0-C7B7-7FDC-17754E265EB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04:11</a:t>
            </a:r>
          </a:p>
        </p:txBody>
      </p:sp>
      <p:sp>
        <p:nvSpPr>
          <p:cNvPr id="67" name="Rounded Rectangle 54">
            <a:extLst>
              <a:ext uri="{FF2B5EF4-FFF2-40B4-BE49-F238E27FC236}">
                <a16:creationId xmlns:a16="http://schemas.microsoft.com/office/drawing/2014/main" id="{388D682C-5788-6CFC-3131-072B0AF2343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04:10</a:t>
            </a:r>
          </a:p>
        </p:txBody>
      </p:sp>
      <p:sp>
        <p:nvSpPr>
          <p:cNvPr id="68" name="Rounded Rectangle 55">
            <a:extLst>
              <a:ext uri="{FF2B5EF4-FFF2-40B4-BE49-F238E27FC236}">
                <a16:creationId xmlns:a16="http://schemas.microsoft.com/office/drawing/2014/main" id="{805472EF-B19F-ECA3-876B-CDBDE70D71F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04:09</a:t>
            </a:r>
          </a:p>
        </p:txBody>
      </p:sp>
      <p:sp>
        <p:nvSpPr>
          <p:cNvPr id="69" name="Rounded Rectangle 56">
            <a:extLst>
              <a:ext uri="{FF2B5EF4-FFF2-40B4-BE49-F238E27FC236}">
                <a16:creationId xmlns:a16="http://schemas.microsoft.com/office/drawing/2014/main" id="{EF82C7B4-1EB7-2502-EB3B-38A09A5A0F2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04:08</a:t>
            </a:r>
          </a:p>
        </p:txBody>
      </p:sp>
      <p:sp>
        <p:nvSpPr>
          <p:cNvPr id="70" name="Rounded Rectangle 57">
            <a:extLst>
              <a:ext uri="{FF2B5EF4-FFF2-40B4-BE49-F238E27FC236}">
                <a16:creationId xmlns:a16="http://schemas.microsoft.com/office/drawing/2014/main" id="{758F1BD0-9C8B-665E-FDA2-E59C493DFD4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04:07</a:t>
            </a:r>
          </a:p>
        </p:txBody>
      </p:sp>
      <p:sp>
        <p:nvSpPr>
          <p:cNvPr id="71" name="Rounded Rectangle 58">
            <a:extLst>
              <a:ext uri="{FF2B5EF4-FFF2-40B4-BE49-F238E27FC236}">
                <a16:creationId xmlns:a16="http://schemas.microsoft.com/office/drawing/2014/main" id="{71C31ECD-EC89-6AFF-BA3A-167F90CB5B0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04:06</a:t>
            </a:r>
          </a:p>
        </p:txBody>
      </p:sp>
      <p:sp>
        <p:nvSpPr>
          <p:cNvPr id="72" name="Rounded Rectangle 59">
            <a:extLst>
              <a:ext uri="{FF2B5EF4-FFF2-40B4-BE49-F238E27FC236}">
                <a16:creationId xmlns:a16="http://schemas.microsoft.com/office/drawing/2014/main" id="{82374372-F3B4-B574-6BB6-4BBFB4FC194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04:05</a:t>
            </a:r>
          </a:p>
        </p:txBody>
      </p:sp>
      <p:sp>
        <p:nvSpPr>
          <p:cNvPr id="73" name="Rounded Rectangle 60">
            <a:extLst>
              <a:ext uri="{FF2B5EF4-FFF2-40B4-BE49-F238E27FC236}">
                <a16:creationId xmlns:a16="http://schemas.microsoft.com/office/drawing/2014/main" id="{3DEEC665-5E19-ADFA-D4CA-552E4FA88F5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04:04</a:t>
            </a:r>
          </a:p>
        </p:txBody>
      </p:sp>
      <p:sp>
        <p:nvSpPr>
          <p:cNvPr id="74" name="Rounded Rectangle 61">
            <a:extLst>
              <a:ext uri="{FF2B5EF4-FFF2-40B4-BE49-F238E27FC236}">
                <a16:creationId xmlns:a16="http://schemas.microsoft.com/office/drawing/2014/main" id="{A22DE002-9FDC-459C-8BC2-1FF1C272B7C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04:03</a:t>
            </a:r>
          </a:p>
        </p:txBody>
      </p:sp>
      <p:sp>
        <p:nvSpPr>
          <p:cNvPr id="75" name="Rounded Rectangle 62">
            <a:extLst>
              <a:ext uri="{FF2B5EF4-FFF2-40B4-BE49-F238E27FC236}">
                <a16:creationId xmlns:a16="http://schemas.microsoft.com/office/drawing/2014/main" id="{95D00B13-15E3-CC9E-7ED1-1B48A44905C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04:02</a:t>
            </a:r>
          </a:p>
        </p:txBody>
      </p:sp>
      <p:sp>
        <p:nvSpPr>
          <p:cNvPr id="76" name="Rounded Rectangle 63">
            <a:extLst>
              <a:ext uri="{FF2B5EF4-FFF2-40B4-BE49-F238E27FC236}">
                <a16:creationId xmlns:a16="http://schemas.microsoft.com/office/drawing/2014/main" id="{7C9F5746-FDDC-8A31-0697-8C3FA85E3B7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04:01</a:t>
            </a:r>
          </a:p>
        </p:txBody>
      </p:sp>
      <p:sp>
        <p:nvSpPr>
          <p:cNvPr id="77" name="Rounded Rectangle 64">
            <a:extLst>
              <a:ext uri="{FF2B5EF4-FFF2-40B4-BE49-F238E27FC236}">
                <a16:creationId xmlns:a16="http://schemas.microsoft.com/office/drawing/2014/main" id="{0D32F9C0-A63D-2BE0-7BF7-3A22F9836E2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04:00</a:t>
            </a:r>
          </a:p>
        </p:txBody>
      </p:sp>
      <p:sp>
        <p:nvSpPr>
          <p:cNvPr id="78" name="Rounded Rectangle 65">
            <a:extLst>
              <a:ext uri="{FF2B5EF4-FFF2-40B4-BE49-F238E27FC236}">
                <a16:creationId xmlns:a16="http://schemas.microsoft.com/office/drawing/2014/main" id="{FEEAF278-8E57-F349-8A63-EDE9197D6D3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03:59</a:t>
            </a:r>
          </a:p>
        </p:txBody>
      </p:sp>
      <p:sp>
        <p:nvSpPr>
          <p:cNvPr id="79" name="Rounded Rectangle 66">
            <a:extLst>
              <a:ext uri="{FF2B5EF4-FFF2-40B4-BE49-F238E27FC236}">
                <a16:creationId xmlns:a16="http://schemas.microsoft.com/office/drawing/2014/main" id="{2CD05C0B-9610-BDF6-0811-294DB376565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03:58</a:t>
            </a:r>
          </a:p>
        </p:txBody>
      </p:sp>
      <p:sp>
        <p:nvSpPr>
          <p:cNvPr id="80" name="Rounded Rectangle 67">
            <a:extLst>
              <a:ext uri="{FF2B5EF4-FFF2-40B4-BE49-F238E27FC236}">
                <a16:creationId xmlns:a16="http://schemas.microsoft.com/office/drawing/2014/main" id="{A1730F7A-D514-0FBF-1089-9EC153D806F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03:57</a:t>
            </a:r>
          </a:p>
        </p:txBody>
      </p:sp>
      <p:sp>
        <p:nvSpPr>
          <p:cNvPr id="81" name="Rounded Rectangle 68">
            <a:extLst>
              <a:ext uri="{FF2B5EF4-FFF2-40B4-BE49-F238E27FC236}">
                <a16:creationId xmlns:a16="http://schemas.microsoft.com/office/drawing/2014/main" id="{8F2C23B6-0A7A-17E2-4026-67A45FA9682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03:56</a:t>
            </a:r>
          </a:p>
        </p:txBody>
      </p:sp>
      <p:sp>
        <p:nvSpPr>
          <p:cNvPr id="82" name="Rounded Rectangle 69">
            <a:extLst>
              <a:ext uri="{FF2B5EF4-FFF2-40B4-BE49-F238E27FC236}">
                <a16:creationId xmlns:a16="http://schemas.microsoft.com/office/drawing/2014/main" id="{5DFE163F-F19D-55A8-64F0-749574B3175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03:55</a:t>
            </a:r>
          </a:p>
        </p:txBody>
      </p:sp>
      <p:sp>
        <p:nvSpPr>
          <p:cNvPr id="83" name="Rounded Rectangle 70">
            <a:extLst>
              <a:ext uri="{FF2B5EF4-FFF2-40B4-BE49-F238E27FC236}">
                <a16:creationId xmlns:a16="http://schemas.microsoft.com/office/drawing/2014/main" id="{BABB0912-D35F-E480-17BE-A81779DA248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03:54</a:t>
            </a:r>
          </a:p>
        </p:txBody>
      </p:sp>
      <p:sp>
        <p:nvSpPr>
          <p:cNvPr id="84" name="Rounded Rectangle 71">
            <a:extLst>
              <a:ext uri="{FF2B5EF4-FFF2-40B4-BE49-F238E27FC236}">
                <a16:creationId xmlns:a16="http://schemas.microsoft.com/office/drawing/2014/main" id="{E390BB0F-BC1A-5C83-13AF-03E9B22E8A3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03:53</a:t>
            </a:r>
          </a:p>
        </p:txBody>
      </p:sp>
      <p:sp>
        <p:nvSpPr>
          <p:cNvPr id="85" name="Rounded Rectangle 72">
            <a:extLst>
              <a:ext uri="{FF2B5EF4-FFF2-40B4-BE49-F238E27FC236}">
                <a16:creationId xmlns:a16="http://schemas.microsoft.com/office/drawing/2014/main" id="{C2847E2A-4342-541B-4894-2F0B8CFD050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03:52</a:t>
            </a:r>
          </a:p>
        </p:txBody>
      </p:sp>
      <p:sp>
        <p:nvSpPr>
          <p:cNvPr id="86" name="Rounded Rectangle 73">
            <a:extLst>
              <a:ext uri="{FF2B5EF4-FFF2-40B4-BE49-F238E27FC236}">
                <a16:creationId xmlns:a16="http://schemas.microsoft.com/office/drawing/2014/main" id="{F7046309-4C14-0679-AEA9-E267D5D5453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03:51</a:t>
            </a:r>
          </a:p>
        </p:txBody>
      </p:sp>
      <p:sp>
        <p:nvSpPr>
          <p:cNvPr id="87" name="Rounded Rectangle 74">
            <a:extLst>
              <a:ext uri="{FF2B5EF4-FFF2-40B4-BE49-F238E27FC236}">
                <a16:creationId xmlns:a16="http://schemas.microsoft.com/office/drawing/2014/main" id="{1F7CBC58-3836-12E0-14ED-56C9B36D90D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03:50</a:t>
            </a:r>
          </a:p>
        </p:txBody>
      </p:sp>
      <p:sp>
        <p:nvSpPr>
          <p:cNvPr id="88" name="Rounded Rectangle 75">
            <a:extLst>
              <a:ext uri="{FF2B5EF4-FFF2-40B4-BE49-F238E27FC236}">
                <a16:creationId xmlns:a16="http://schemas.microsoft.com/office/drawing/2014/main" id="{B3C47221-882A-BAAA-56CA-B411AED17AE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03:49</a:t>
            </a:r>
          </a:p>
        </p:txBody>
      </p:sp>
      <p:sp>
        <p:nvSpPr>
          <p:cNvPr id="89" name="Rounded Rectangle 76">
            <a:extLst>
              <a:ext uri="{FF2B5EF4-FFF2-40B4-BE49-F238E27FC236}">
                <a16:creationId xmlns:a16="http://schemas.microsoft.com/office/drawing/2014/main" id="{3FFC9649-32D6-CF43-61C7-30AFA450B43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03:48</a:t>
            </a:r>
          </a:p>
        </p:txBody>
      </p:sp>
      <p:sp>
        <p:nvSpPr>
          <p:cNvPr id="90" name="Rounded Rectangle 77">
            <a:extLst>
              <a:ext uri="{FF2B5EF4-FFF2-40B4-BE49-F238E27FC236}">
                <a16:creationId xmlns:a16="http://schemas.microsoft.com/office/drawing/2014/main" id="{65BD07D0-E1FF-651A-3851-C62FA93CEDA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03:47</a:t>
            </a:r>
          </a:p>
        </p:txBody>
      </p:sp>
      <p:sp>
        <p:nvSpPr>
          <p:cNvPr id="91" name="Rounded Rectangle 78">
            <a:extLst>
              <a:ext uri="{FF2B5EF4-FFF2-40B4-BE49-F238E27FC236}">
                <a16:creationId xmlns:a16="http://schemas.microsoft.com/office/drawing/2014/main" id="{A75B6150-201A-3B09-E69A-8408CF316A1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03:46</a:t>
            </a:r>
          </a:p>
        </p:txBody>
      </p:sp>
      <p:sp>
        <p:nvSpPr>
          <p:cNvPr id="92" name="Rounded Rectangle 79">
            <a:extLst>
              <a:ext uri="{FF2B5EF4-FFF2-40B4-BE49-F238E27FC236}">
                <a16:creationId xmlns:a16="http://schemas.microsoft.com/office/drawing/2014/main" id="{9223A454-E515-8B1A-99D7-0EF249B2F9E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03:45</a:t>
            </a:r>
          </a:p>
        </p:txBody>
      </p:sp>
      <p:sp>
        <p:nvSpPr>
          <p:cNvPr id="93" name="Rounded Rectangle 80">
            <a:extLst>
              <a:ext uri="{FF2B5EF4-FFF2-40B4-BE49-F238E27FC236}">
                <a16:creationId xmlns:a16="http://schemas.microsoft.com/office/drawing/2014/main" id="{7DC47F00-D6AD-26FA-B5BE-5A013A59705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03:44</a:t>
            </a:r>
          </a:p>
        </p:txBody>
      </p:sp>
      <p:sp>
        <p:nvSpPr>
          <p:cNvPr id="94" name="Rounded Rectangle 81">
            <a:extLst>
              <a:ext uri="{FF2B5EF4-FFF2-40B4-BE49-F238E27FC236}">
                <a16:creationId xmlns:a16="http://schemas.microsoft.com/office/drawing/2014/main" id="{75C6FA1B-FA5A-366C-3BC1-2280F2446D5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03:43</a:t>
            </a:r>
          </a:p>
        </p:txBody>
      </p:sp>
      <p:sp>
        <p:nvSpPr>
          <p:cNvPr id="95" name="Rounded Rectangle 82">
            <a:extLst>
              <a:ext uri="{FF2B5EF4-FFF2-40B4-BE49-F238E27FC236}">
                <a16:creationId xmlns:a16="http://schemas.microsoft.com/office/drawing/2014/main" id="{B777DBEE-410E-9440-6F65-3E706F9A358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03:42</a:t>
            </a:r>
          </a:p>
        </p:txBody>
      </p:sp>
      <p:sp>
        <p:nvSpPr>
          <p:cNvPr id="96" name="Rounded Rectangle 83">
            <a:extLst>
              <a:ext uri="{FF2B5EF4-FFF2-40B4-BE49-F238E27FC236}">
                <a16:creationId xmlns:a16="http://schemas.microsoft.com/office/drawing/2014/main" id="{30CBC1D3-32AA-9AC1-A19A-BF5DDC162D8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03:41</a:t>
            </a:r>
          </a:p>
        </p:txBody>
      </p:sp>
      <p:sp>
        <p:nvSpPr>
          <p:cNvPr id="97" name="Rounded Rectangle 84">
            <a:extLst>
              <a:ext uri="{FF2B5EF4-FFF2-40B4-BE49-F238E27FC236}">
                <a16:creationId xmlns:a16="http://schemas.microsoft.com/office/drawing/2014/main" id="{12B35289-5890-D3B5-B65F-28CC8E51078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03:40</a:t>
            </a:r>
          </a:p>
        </p:txBody>
      </p:sp>
      <p:sp>
        <p:nvSpPr>
          <p:cNvPr id="98" name="Rounded Rectangle 85">
            <a:extLst>
              <a:ext uri="{FF2B5EF4-FFF2-40B4-BE49-F238E27FC236}">
                <a16:creationId xmlns:a16="http://schemas.microsoft.com/office/drawing/2014/main" id="{221FE129-F59F-D195-B61C-CE13D7CBEDE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03:39</a:t>
            </a:r>
          </a:p>
        </p:txBody>
      </p:sp>
      <p:sp>
        <p:nvSpPr>
          <p:cNvPr id="99" name="Rounded Rectangle 86">
            <a:extLst>
              <a:ext uri="{FF2B5EF4-FFF2-40B4-BE49-F238E27FC236}">
                <a16:creationId xmlns:a16="http://schemas.microsoft.com/office/drawing/2014/main" id="{A238F787-4399-BE0A-DD18-B78E28368F0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03:38</a:t>
            </a:r>
          </a:p>
        </p:txBody>
      </p:sp>
      <p:sp>
        <p:nvSpPr>
          <p:cNvPr id="100" name="Rounded Rectangle 87">
            <a:extLst>
              <a:ext uri="{FF2B5EF4-FFF2-40B4-BE49-F238E27FC236}">
                <a16:creationId xmlns:a16="http://schemas.microsoft.com/office/drawing/2014/main" id="{F5B00DEE-2641-8EDF-F0B9-966153874EC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03:37</a:t>
            </a:r>
          </a:p>
        </p:txBody>
      </p:sp>
      <p:sp>
        <p:nvSpPr>
          <p:cNvPr id="101" name="Rounded Rectangle 88">
            <a:extLst>
              <a:ext uri="{FF2B5EF4-FFF2-40B4-BE49-F238E27FC236}">
                <a16:creationId xmlns:a16="http://schemas.microsoft.com/office/drawing/2014/main" id="{FFD2AEB9-0EE9-0F54-2135-0BFA7492E79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03:36</a:t>
            </a:r>
          </a:p>
        </p:txBody>
      </p:sp>
      <p:sp>
        <p:nvSpPr>
          <p:cNvPr id="102" name="Rounded Rectangle 89">
            <a:extLst>
              <a:ext uri="{FF2B5EF4-FFF2-40B4-BE49-F238E27FC236}">
                <a16:creationId xmlns:a16="http://schemas.microsoft.com/office/drawing/2014/main" id="{0D55D427-7177-5963-DEFE-2CD0D39462E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03:35</a:t>
            </a:r>
          </a:p>
        </p:txBody>
      </p:sp>
      <p:sp>
        <p:nvSpPr>
          <p:cNvPr id="103" name="Rounded Rectangle 90">
            <a:extLst>
              <a:ext uri="{FF2B5EF4-FFF2-40B4-BE49-F238E27FC236}">
                <a16:creationId xmlns:a16="http://schemas.microsoft.com/office/drawing/2014/main" id="{52F705BD-799D-7D0A-57A5-57B1AABDC77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03:34</a:t>
            </a:r>
          </a:p>
        </p:txBody>
      </p:sp>
      <p:sp>
        <p:nvSpPr>
          <p:cNvPr id="104" name="Rounded Rectangle 91">
            <a:extLst>
              <a:ext uri="{FF2B5EF4-FFF2-40B4-BE49-F238E27FC236}">
                <a16:creationId xmlns:a16="http://schemas.microsoft.com/office/drawing/2014/main" id="{9765C1C5-6E0E-9E80-6D6D-0FA957A19EC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03:33</a:t>
            </a:r>
          </a:p>
        </p:txBody>
      </p:sp>
      <p:sp>
        <p:nvSpPr>
          <p:cNvPr id="105" name="Rounded Rectangle 92">
            <a:extLst>
              <a:ext uri="{FF2B5EF4-FFF2-40B4-BE49-F238E27FC236}">
                <a16:creationId xmlns:a16="http://schemas.microsoft.com/office/drawing/2014/main" id="{C5E6EECE-132B-B35B-FCC8-77CA79507B0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03:32</a:t>
            </a:r>
          </a:p>
        </p:txBody>
      </p:sp>
      <p:sp>
        <p:nvSpPr>
          <p:cNvPr id="106" name="Rounded Rectangle 93">
            <a:extLst>
              <a:ext uri="{FF2B5EF4-FFF2-40B4-BE49-F238E27FC236}">
                <a16:creationId xmlns:a16="http://schemas.microsoft.com/office/drawing/2014/main" id="{2956B4E7-AFB7-892E-4A53-7BAD691D75C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03:31</a:t>
            </a:r>
          </a:p>
        </p:txBody>
      </p:sp>
      <p:sp>
        <p:nvSpPr>
          <p:cNvPr id="107" name="Rounded Rectangle 94">
            <a:extLst>
              <a:ext uri="{FF2B5EF4-FFF2-40B4-BE49-F238E27FC236}">
                <a16:creationId xmlns:a16="http://schemas.microsoft.com/office/drawing/2014/main" id="{229B71EC-B9E9-A2B4-AAA6-C84B425D708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03:30</a:t>
            </a:r>
          </a:p>
        </p:txBody>
      </p:sp>
      <p:sp>
        <p:nvSpPr>
          <p:cNvPr id="108" name="Rounded Rectangle 95">
            <a:extLst>
              <a:ext uri="{FF2B5EF4-FFF2-40B4-BE49-F238E27FC236}">
                <a16:creationId xmlns:a16="http://schemas.microsoft.com/office/drawing/2014/main" id="{697AAB72-5728-8646-814C-5BAF69EE659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03:29</a:t>
            </a:r>
          </a:p>
        </p:txBody>
      </p:sp>
      <p:sp>
        <p:nvSpPr>
          <p:cNvPr id="109" name="Rounded Rectangle 96">
            <a:extLst>
              <a:ext uri="{FF2B5EF4-FFF2-40B4-BE49-F238E27FC236}">
                <a16:creationId xmlns:a16="http://schemas.microsoft.com/office/drawing/2014/main" id="{8AD3E0B4-941D-F778-0479-AD727EA4929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03:28</a:t>
            </a:r>
          </a:p>
        </p:txBody>
      </p:sp>
      <p:sp>
        <p:nvSpPr>
          <p:cNvPr id="110" name="Rounded Rectangle 97">
            <a:extLst>
              <a:ext uri="{FF2B5EF4-FFF2-40B4-BE49-F238E27FC236}">
                <a16:creationId xmlns:a16="http://schemas.microsoft.com/office/drawing/2014/main" id="{978325EF-FF48-5DB2-7110-C891BE7B3F9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03:27</a:t>
            </a:r>
          </a:p>
        </p:txBody>
      </p:sp>
      <p:sp>
        <p:nvSpPr>
          <p:cNvPr id="111" name="Rounded Rectangle 98">
            <a:extLst>
              <a:ext uri="{FF2B5EF4-FFF2-40B4-BE49-F238E27FC236}">
                <a16:creationId xmlns:a16="http://schemas.microsoft.com/office/drawing/2014/main" id="{31D1B8F9-CF5D-3AC2-FDC7-83C7EF68E68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03:26</a:t>
            </a:r>
          </a:p>
        </p:txBody>
      </p:sp>
      <p:sp>
        <p:nvSpPr>
          <p:cNvPr id="112" name="Rounded Rectangle 99">
            <a:extLst>
              <a:ext uri="{FF2B5EF4-FFF2-40B4-BE49-F238E27FC236}">
                <a16:creationId xmlns:a16="http://schemas.microsoft.com/office/drawing/2014/main" id="{B865D6E2-C68D-519F-D04D-80146E8DE67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03:25</a:t>
            </a:r>
          </a:p>
        </p:txBody>
      </p:sp>
      <p:sp>
        <p:nvSpPr>
          <p:cNvPr id="113" name="Rounded Rectangle 100">
            <a:extLst>
              <a:ext uri="{FF2B5EF4-FFF2-40B4-BE49-F238E27FC236}">
                <a16:creationId xmlns:a16="http://schemas.microsoft.com/office/drawing/2014/main" id="{D619E518-2E58-6FDF-C296-4EF07D83149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03:24</a:t>
            </a:r>
          </a:p>
        </p:txBody>
      </p:sp>
      <p:sp>
        <p:nvSpPr>
          <p:cNvPr id="114" name="Rounded Rectangle 101">
            <a:extLst>
              <a:ext uri="{FF2B5EF4-FFF2-40B4-BE49-F238E27FC236}">
                <a16:creationId xmlns:a16="http://schemas.microsoft.com/office/drawing/2014/main" id="{1007C51C-3979-B334-7641-882577847F0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03:23</a:t>
            </a:r>
          </a:p>
        </p:txBody>
      </p:sp>
      <p:sp>
        <p:nvSpPr>
          <p:cNvPr id="115" name="Rounded Rectangle 102">
            <a:extLst>
              <a:ext uri="{FF2B5EF4-FFF2-40B4-BE49-F238E27FC236}">
                <a16:creationId xmlns:a16="http://schemas.microsoft.com/office/drawing/2014/main" id="{322FEA9F-CAE2-A9E6-2B33-A0D136D67B1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03:22</a:t>
            </a:r>
          </a:p>
        </p:txBody>
      </p:sp>
      <p:sp>
        <p:nvSpPr>
          <p:cNvPr id="116" name="Rounded Rectangle 103">
            <a:extLst>
              <a:ext uri="{FF2B5EF4-FFF2-40B4-BE49-F238E27FC236}">
                <a16:creationId xmlns:a16="http://schemas.microsoft.com/office/drawing/2014/main" id="{D8A4DCBE-6FAE-B8E0-C3A6-899ECA71C08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03:21</a:t>
            </a:r>
          </a:p>
        </p:txBody>
      </p:sp>
      <p:sp>
        <p:nvSpPr>
          <p:cNvPr id="117" name="Rounded Rectangle 104">
            <a:extLst>
              <a:ext uri="{FF2B5EF4-FFF2-40B4-BE49-F238E27FC236}">
                <a16:creationId xmlns:a16="http://schemas.microsoft.com/office/drawing/2014/main" id="{952DA927-ECBD-758B-8E36-EC4BDBE13C7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03:20</a:t>
            </a:r>
          </a:p>
        </p:txBody>
      </p:sp>
      <p:sp>
        <p:nvSpPr>
          <p:cNvPr id="118" name="Rounded Rectangle 105">
            <a:extLst>
              <a:ext uri="{FF2B5EF4-FFF2-40B4-BE49-F238E27FC236}">
                <a16:creationId xmlns:a16="http://schemas.microsoft.com/office/drawing/2014/main" id="{F52EF5A5-B6A9-BFCB-B19B-9353B15FD87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03:19</a:t>
            </a:r>
          </a:p>
        </p:txBody>
      </p:sp>
      <p:sp>
        <p:nvSpPr>
          <p:cNvPr id="119" name="Rounded Rectangle 106">
            <a:extLst>
              <a:ext uri="{FF2B5EF4-FFF2-40B4-BE49-F238E27FC236}">
                <a16:creationId xmlns:a16="http://schemas.microsoft.com/office/drawing/2014/main" id="{7398A446-6ECB-04C6-A187-2F8EA4E43DA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03:18</a:t>
            </a:r>
          </a:p>
        </p:txBody>
      </p:sp>
      <p:sp>
        <p:nvSpPr>
          <p:cNvPr id="120" name="Rounded Rectangle 107">
            <a:extLst>
              <a:ext uri="{FF2B5EF4-FFF2-40B4-BE49-F238E27FC236}">
                <a16:creationId xmlns:a16="http://schemas.microsoft.com/office/drawing/2014/main" id="{14E8E547-BAFF-8AD9-76C4-CF087FEC0B1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03:17</a:t>
            </a:r>
          </a:p>
        </p:txBody>
      </p:sp>
      <p:sp>
        <p:nvSpPr>
          <p:cNvPr id="121" name="Rounded Rectangle 108">
            <a:extLst>
              <a:ext uri="{FF2B5EF4-FFF2-40B4-BE49-F238E27FC236}">
                <a16:creationId xmlns:a16="http://schemas.microsoft.com/office/drawing/2014/main" id="{7C6F6A37-15D1-57CD-4F1A-BBE4486A93F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03:16</a:t>
            </a:r>
          </a:p>
        </p:txBody>
      </p:sp>
      <p:sp>
        <p:nvSpPr>
          <p:cNvPr id="122" name="Rounded Rectangle 109">
            <a:extLst>
              <a:ext uri="{FF2B5EF4-FFF2-40B4-BE49-F238E27FC236}">
                <a16:creationId xmlns:a16="http://schemas.microsoft.com/office/drawing/2014/main" id="{AD0F018C-8D22-7D7F-40F1-7FC0CBFCE7C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03:15</a:t>
            </a:r>
          </a:p>
        </p:txBody>
      </p:sp>
      <p:sp>
        <p:nvSpPr>
          <p:cNvPr id="123" name="Rounded Rectangle 110">
            <a:extLst>
              <a:ext uri="{FF2B5EF4-FFF2-40B4-BE49-F238E27FC236}">
                <a16:creationId xmlns:a16="http://schemas.microsoft.com/office/drawing/2014/main" id="{B1DEEB29-4D44-D37C-8602-C842177F015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03:14</a:t>
            </a:r>
          </a:p>
        </p:txBody>
      </p:sp>
      <p:sp>
        <p:nvSpPr>
          <p:cNvPr id="124" name="Rounded Rectangle 111">
            <a:extLst>
              <a:ext uri="{FF2B5EF4-FFF2-40B4-BE49-F238E27FC236}">
                <a16:creationId xmlns:a16="http://schemas.microsoft.com/office/drawing/2014/main" id="{01010933-99EC-EDF8-6C4E-A4CBA292D5E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03:13</a:t>
            </a:r>
          </a:p>
        </p:txBody>
      </p:sp>
      <p:sp>
        <p:nvSpPr>
          <p:cNvPr id="125" name="Rounded Rectangle 112">
            <a:extLst>
              <a:ext uri="{FF2B5EF4-FFF2-40B4-BE49-F238E27FC236}">
                <a16:creationId xmlns:a16="http://schemas.microsoft.com/office/drawing/2014/main" id="{7638A34D-885B-897A-CEA6-458946EDAC6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03:12</a:t>
            </a:r>
          </a:p>
        </p:txBody>
      </p:sp>
      <p:sp>
        <p:nvSpPr>
          <p:cNvPr id="126" name="Rounded Rectangle 113">
            <a:extLst>
              <a:ext uri="{FF2B5EF4-FFF2-40B4-BE49-F238E27FC236}">
                <a16:creationId xmlns:a16="http://schemas.microsoft.com/office/drawing/2014/main" id="{06D4FCF2-9A79-5DA7-7682-D8FA84A1C89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03:11</a:t>
            </a:r>
          </a:p>
        </p:txBody>
      </p:sp>
      <p:sp>
        <p:nvSpPr>
          <p:cNvPr id="127" name="Rounded Rectangle 114">
            <a:extLst>
              <a:ext uri="{FF2B5EF4-FFF2-40B4-BE49-F238E27FC236}">
                <a16:creationId xmlns:a16="http://schemas.microsoft.com/office/drawing/2014/main" id="{5C8A6220-1D5A-96CD-4070-F00F52953DA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03:10</a:t>
            </a:r>
          </a:p>
        </p:txBody>
      </p:sp>
      <p:sp>
        <p:nvSpPr>
          <p:cNvPr id="128" name="Rounded Rectangle 115">
            <a:extLst>
              <a:ext uri="{FF2B5EF4-FFF2-40B4-BE49-F238E27FC236}">
                <a16:creationId xmlns:a16="http://schemas.microsoft.com/office/drawing/2014/main" id="{6A0ED209-32D1-1013-1D6D-A5541836B68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03:09</a:t>
            </a:r>
          </a:p>
        </p:txBody>
      </p:sp>
      <p:sp>
        <p:nvSpPr>
          <p:cNvPr id="129" name="Rounded Rectangle 116">
            <a:extLst>
              <a:ext uri="{FF2B5EF4-FFF2-40B4-BE49-F238E27FC236}">
                <a16:creationId xmlns:a16="http://schemas.microsoft.com/office/drawing/2014/main" id="{D0AA483F-4DE8-4121-8665-0AE6E8D536A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03:08</a:t>
            </a:r>
          </a:p>
        </p:txBody>
      </p:sp>
      <p:sp>
        <p:nvSpPr>
          <p:cNvPr id="130" name="Rounded Rectangle 117">
            <a:extLst>
              <a:ext uri="{FF2B5EF4-FFF2-40B4-BE49-F238E27FC236}">
                <a16:creationId xmlns:a16="http://schemas.microsoft.com/office/drawing/2014/main" id="{A59BD4FF-F3DA-D2FD-43D5-56A2DBA465C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03:07</a:t>
            </a:r>
          </a:p>
        </p:txBody>
      </p:sp>
      <p:sp>
        <p:nvSpPr>
          <p:cNvPr id="131" name="Rounded Rectangle 118">
            <a:extLst>
              <a:ext uri="{FF2B5EF4-FFF2-40B4-BE49-F238E27FC236}">
                <a16:creationId xmlns:a16="http://schemas.microsoft.com/office/drawing/2014/main" id="{15B52033-8C2B-0EE0-E80B-887A7A2793B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03:06</a:t>
            </a:r>
          </a:p>
        </p:txBody>
      </p:sp>
      <p:sp>
        <p:nvSpPr>
          <p:cNvPr id="132" name="Rounded Rectangle 119">
            <a:extLst>
              <a:ext uri="{FF2B5EF4-FFF2-40B4-BE49-F238E27FC236}">
                <a16:creationId xmlns:a16="http://schemas.microsoft.com/office/drawing/2014/main" id="{1EF1906E-0C6C-EF3C-EB7C-1C791A1FBA8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03:05</a:t>
            </a:r>
          </a:p>
        </p:txBody>
      </p:sp>
      <p:sp>
        <p:nvSpPr>
          <p:cNvPr id="133" name="Rounded Rectangle 120">
            <a:extLst>
              <a:ext uri="{FF2B5EF4-FFF2-40B4-BE49-F238E27FC236}">
                <a16:creationId xmlns:a16="http://schemas.microsoft.com/office/drawing/2014/main" id="{7C4D952B-B8E3-7174-0948-223DB2F5ABF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03:04</a:t>
            </a:r>
          </a:p>
        </p:txBody>
      </p:sp>
      <p:sp>
        <p:nvSpPr>
          <p:cNvPr id="134" name="Rounded Rectangle 121">
            <a:extLst>
              <a:ext uri="{FF2B5EF4-FFF2-40B4-BE49-F238E27FC236}">
                <a16:creationId xmlns:a16="http://schemas.microsoft.com/office/drawing/2014/main" id="{9990ADF5-58B1-B376-9345-7207ACE841E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03:03</a:t>
            </a:r>
          </a:p>
        </p:txBody>
      </p:sp>
      <p:sp>
        <p:nvSpPr>
          <p:cNvPr id="135" name="Rounded Rectangle 122">
            <a:extLst>
              <a:ext uri="{FF2B5EF4-FFF2-40B4-BE49-F238E27FC236}">
                <a16:creationId xmlns:a16="http://schemas.microsoft.com/office/drawing/2014/main" id="{62BAFFBA-0363-51E3-3CC7-236B9B73FD4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03:02</a:t>
            </a:r>
          </a:p>
        </p:txBody>
      </p:sp>
      <p:sp>
        <p:nvSpPr>
          <p:cNvPr id="136" name="Rounded Rectangle 123">
            <a:extLst>
              <a:ext uri="{FF2B5EF4-FFF2-40B4-BE49-F238E27FC236}">
                <a16:creationId xmlns:a16="http://schemas.microsoft.com/office/drawing/2014/main" id="{2197614B-6119-B750-E17F-BC5EB8568DC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03:01</a:t>
            </a:r>
          </a:p>
        </p:txBody>
      </p:sp>
      <p:sp>
        <p:nvSpPr>
          <p:cNvPr id="137" name="Rounded Rectangle 124">
            <a:extLst>
              <a:ext uri="{FF2B5EF4-FFF2-40B4-BE49-F238E27FC236}">
                <a16:creationId xmlns:a16="http://schemas.microsoft.com/office/drawing/2014/main" id="{CDF9EA3B-A811-DD57-9F63-D78EBB1BD8D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38" name="Rounded Rectangle 125">
            <a:extLst>
              <a:ext uri="{FF2B5EF4-FFF2-40B4-BE49-F238E27FC236}">
                <a16:creationId xmlns:a16="http://schemas.microsoft.com/office/drawing/2014/main" id="{E2FFD14E-0E93-13D2-D3D4-DA60E556558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39" name="Rounded Rectangle 126">
            <a:extLst>
              <a:ext uri="{FF2B5EF4-FFF2-40B4-BE49-F238E27FC236}">
                <a16:creationId xmlns:a16="http://schemas.microsoft.com/office/drawing/2014/main" id="{FA19EC81-2F50-6AFF-5D4E-38937B8EAA8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40" name="Rounded Rectangle 127">
            <a:extLst>
              <a:ext uri="{FF2B5EF4-FFF2-40B4-BE49-F238E27FC236}">
                <a16:creationId xmlns:a16="http://schemas.microsoft.com/office/drawing/2014/main" id="{7B295DAE-6146-768B-49AE-550972B016D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41" name="Rounded Rectangle 128">
            <a:extLst>
              <a:ext uri="{FF2B5EF4-FFF2-40B4-BE49-F238E27FC236}">
                <a16:creationId xmlns:a16="http://schemas.microsoft.com/office/drawing/2014/main" id="{D5A65FEC-8BE5-B512-14CE-6D694A403EE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2" name="Rounded Rectangle 129">
            <a:extLst>
              <a:ext uri="{FF2B5EF4-FFF2-40B4-BE49-F238E27FC236}">
                <a16:creationId xmlns:a16="http://schemas.microsoft.com/office/drawing/2014/main" id="{CF3B74A8-BB2C-68F2-127E-F39B637A9E9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43" name="Rounded Rectangle 130">
            <a:extLst>
              <a:ext uri="{FF2B5EF4-FFF2-40B4-BE49-F238E27FC236}">
                <a16:creationId xmlns:a16="http://schemas.microsoft.com/office/drawing/2014/main" id="{605778E6-03D1-F9F2-F542-F0C216876A1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44" name="Rounded Rectangle 131">
            <a:extLst>
              <a:ext uri="{FF2B5EF4-FFF2-40B4-BE49-F238E27FC236}">
                <a16:creationId xmlns:a16="http://schemas.microsoft.com/office/drawing/2014/main" id="{4D730BEB-E1F1-AEF5-5875-2D01111F737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45" name="Rounded Rectangle 132">
            <a:extLst>
              <a:ext uri="{FF2B5EF4-FFF2-40B4-BE49-F238E27FC236}">
                <a16:creationId xmlns:a16="http://schemas.microsoft.com/office/drawing/2014/main" id="{61A1AA11-12BE-7ED6-3BDA-30D5429F6E1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46" name="Rounded Rectangle 133">
            <a:extLst>
              <a:ext uri="{FF2B5EF4-FFF2-40B4-BE49-F238E27FC236}">
                <a16:creationId xmlns:a16="http://schemas.microsoft.com/office/drawing/2014/main" id="{0460858D-F71D-AC39-87CA-A5E6C8D92A4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47" name="Rounded Rectangle 134">
            <a:extLst>
              <a:ext uri="{FF2B5EF4-FFF2-40B4-BE49-F238E27FC236}">
                <a16:creationId xmlns:a16="http://schemas.microsoft.com/office/drawing/2014/main" id="{D9AB3149-0E27-C190-CD48-E79E5C9BD5E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48" name="Rounded Rectangle 135">
            <a:extLst>
              <a:ext uri="{FF2B5EF4-FFF2-40B4-BE49-F238E27FC236}">
                <a16:creationId xmlns:a16="http://schemas.microsoft.com/office/drawing/2014/main" id="{73528F0F-7A4A-8214-D86D-377C1C0AC6A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49" name="Rounded Rectangle 136">
            <a:extLst>
              <a:ext uri="{FF2B5EF4-FFF2-40B4-BE49-F238E27FC236}">
                <a16:creationId xmlns:a16="http://schemas.microsoft.com/office/drawing/2014/main" id="{E861A990-9241-3F60-ADA9-F1CB84BEAC4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50" name="Rounded Rectangle 137">
            <a:extLst>
              <a:ext uri="{FF2B5EF4-FFF2-40B4-BE49-F238E27FC236}">
                <a16:creationId xmlns:a16="http://schemas.microsoft.com/office/drawing/2014/main" id="{AD0F7A7B-F2B8-E098-3B11-057F456D4DB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51" name="Rounded Rectangle 138">
            <a:extLst>
              <a:ext uri="{FF2B5EF4-FFF2-40B4-BE49-F238E27FC236}">
                <a16:creationId xmlns:a16="http://schemas.microsoft.com/office/drawing/2014/main" id="{411E325E-2CE0-C29E-3D3D-0860B62B6DF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52" name="Rounded Rectangle 139">
            <a:extLst>
              <a:ext uri="{FF2B5EF4-FFF2-40B4-BE49-F238E27FC236}">
                <a16:creationId xmlns:a16="http://schemas.microsoft.com/office/drawing/2014/main" id="{2B334C8B-5E0C-A428-A91B-6655A456D25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53" name="Rounded Rectangle 140">
            <a:extLst>
              <a:ext uri="{FF2B5EF4-FFF2-40B4-BE49-F238E27FC236}">
                <a16:creationId xmlns:a16="http://schemas.microsoft.com/office/drawing/2014/main" id="{6A845CB3-0549-8D02-979A-5F1BD00BC88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54" name="Rounded Rectangle 141">
            <a:extLst>
              <a:ext uri="{FF2B5EF4-FFF2-40B4-BE49-F238E27FC236}">
                <a16:creationId xmlns:a16="http://schemas.microsoft.com/office/drawing/2014/main" id="{92682B85-F341-1DF2-AD20-5ECEC744F54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55" name="Rounded Rectangle 142">
            <a:extLst>
              <a:ext uri="{FF2B5EF4-FFF2-40B4-BE49-F238E27FC236}">
                <a16:creationId xmlns:a16="http://schemas.microsoft.com/office/drawing/2014/main" id="{7CADC105-1DDC-04CF-B5BC-EAE8D26D7BF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56" name="Rounded Rectangle 143">
            <a:extLst>
              <a:ext uri="{FF2B5EF4-FFF2-40B4-BE49-F238E27FC236}">
                <a16:creationId xmlns:a16="http://schemas.microsoft.com/office/drawing/2014/main" id="{BF954CF1-FF6B-911E-F636-C5186627DC0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57" name="Rounded Rectangle 144">
            <a:extLst>
              <a:ext uri="{FF2B5EF4-FFF2-40B4-BE49-F238E27FC236}">
                <a16:creationId xmlns:a16="http://schemas.microsoft.com/office/drawing/2014/main" id="{E371AFF7-3AAE-367D-6DBC-0C57C265EC3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58" name="Rounded Rectangle 145">
            <a:extLst>
              <a:ext uri="{FF2B5EF4-FFF2-40B4-BE49-F238E27FC236}">
                <a16:creationId xmlns:a16="http://schemas.microsoft.com/office/drawing/2014/main" id="{1444E535-2DC4-FFCF-B32D-9DB42C77BA2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59" name="Rounded Rectangle 146">
            <a:extLst>
              <a:ext uri="{FF2B5EF4-FFF2-40B4-BE49-F238E27FC236}">
                <a16:creationId xmlns:a16="http://schemas.microsoft.com/office/drawing/2014/main" id="{6D6B9DBE-9929-68BC-BCD5-98C41CB9FE8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0" name="Rounded Rectangle 147">
            <a:extLst>
              <a:ext uri="{FF2B5EF4-FFF2-40B4-BE49-F238E27FC236}">
                <a16:creationId xmlns:a16="http://schemas.microsoft.com/office/drawing/2014/main" id="{6543E363-3EE0-770B-4025-F6B0E884031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1" name="Rounded Rectangle 148">
            <a:extLst>
              <a:ext uri="{FF2B5EF4-FFF2-40B4-BE49-F238E27FC236}">
                <a16:creationId xmlns:a16="http://schemas.microsoft.com/office/drawing/2014/main" id="{8C3FBB70-254B-944E-0365-A5F1BCD9C50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2" name="Rounded Rectangle 149">
            <a:extLst>
              <a:ext uri="{FF2B5EF4-FFF2-40B4-BE49-F238E27FC236}">
                <a16:creationId xmlns:a16="http://schemas.microsoft.com/office/drawing/2014/main" id="{4C1CE214-3ED5-1500-6EC3-53FFF8477CC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3" name="Rounded Rectangle 150">
            <a:extLst>
              <a:ext uri="{FF2B5EF4-FFF2-40B4-BE49-F238E27FC236}">
                <a16:creationId xmlns:a16="http://schemas.microsoft.com/office/drawing/2014/main" id="{5354714D-CE2D-2915-FC48-182899CA86A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4" name="Rounded Rectangle 151">
            <a:extLst>
              <a:ext uri="{FF2B5EF4-FFF2-40B4-BE49-F238E27FC236}">
                <a16:creationId xmlns:a16="http://schemas.microsoft.com/office/drawing/2014/main" id="{CD9AEDF6-F70D-8498-7554-1C93E20BA70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5" name="Rounded Rectangle 152">
            <a:extLst>
              <a:ext uri="{FF2B5EF4-FFF2-40B4-BE49-F238E27FC236}">
                <a16:creationId xmlns:a16="http://schemas.microsoft.com/office/drawing/2014/main" id="{9C212E9C-506E-5C34-79D7-8E02252464F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6" name="Rounded Rectangle 153">
            <a:extLst>
              <a:ext uri="{FF2B5EF4-FFF2-40B4-BE49-F238E27FC236}">
                <a16:creationId xmlns:a16="http://schemas.microsoft.com/office/drawing/2014/main" id="{4A5B2354-4959-96E3-0992-6BDBEB312C0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" name="Rounded Rectangle 154">
            <a:extLst>
              <a:ext uri="{FF2B5EF4-FFF2-40B4-BE49-F238E27FC236}">
                <a16:creationId xmlns:a16="http://schemas.microsoft.com/office/drawing/2014/main" id="{1B619F09-8FCD-5E16-6199-6FB99AE4FA4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8" name="Rounded Rectangle 155">
            <a:extLst>
              <a:ext uri="{FF2B5EF4-FFF2-40B4-BE49-F238E27FC236}">
                <a16:creationId xmlns:a16="http://schemas.microsoft.com/office/drawing/2014/main" id="{089A7B99-70C7-03B1-956F-ADD0E9A1B0F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9" name="Rounded Rectangle 156">
            <a:extLst>
              <a:ext uri="{FF2B5EF4-FFF2-40B4-BE49-F238E27FC236}">
                <a16:creationId xmlns:a16="http://schemas.microsoft.com/office/drawing/2014/main" id="{D71CAB08-3658-10DE-6898-DA201311C1A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70" name="Rounded Rectangle 157">
            <a:extLst>
              <a:ext uri="{FF2B5EF4-FFF2-40B4-BE49-F238E27FC236}">
                <a16:creationId xmlns:a16="http://schemas.microsoft.com/office/drawing/2014/main" id="{BAD94A75-4774-9BD8-047A-2DC1EFBED57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71" name="Rounded Rectangle 158">
            <a:extLst>
              <a:ext uri="{FF2B5EF4-FFF2-40B4-BE49-F238E27FC236}">
                <a16:creationId xmlns:a16="http://schemas.microsoft.com/office/drawing/2014/main" id="{35D5F4C2-157F-C4FC-EC68-7A22AD48784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72" name="Rounded Rectangle 159">
            <a:extLst>
              <a:ext uri="{FF2B5EF4-FFF2-40B4-BE49-F238E27FC236}">
                <a16:creationId xmlns:a16="http://schemas.microsoft.com/office/drawing/2014/main" id="{9B94BE64-CE8D-D5AD-FE96-CBA8CA00C46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73" name="Rounded Rectangle 160">
            <a:extLst>
              <a:ext uri="{FF2B5EF4-FFF2-40B4-BE49-F238E27FC236}">
                <a16:creationId xmlns:a16="http://schemas.microsoft.com/office/drawing/2014/main" id="{868FCBBC-E77A-7FE9-A92E-2A48A547443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74" name="Rounded Rectangle 161">
            <a:extLst>
              <a:ext uri="{FF2B5EF4-FFF2-40B4-BE49-F238E27FC236}">
                <a16:creationId xmlns:a16="http://schemas.microsoft.com/office/drawing/2014/main" id="{5817131D-A3E0-10D7-9E23-795A1F0F3AC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75" name="Rounded Rectangle 162">
            <a:extLst>
              <a:ext uri="{FF2B5EF4-FFF2-40B4-BE49-F238E27FC236}">
                <a16:creationId xmlns:a16="http://schemas.microsoft.com/office/drawing/2014/main" id="{EE9BBFFF-D317-5408-8308-98A16E2DD19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76" name="Rounded Rectangle 163">
            <a:extLst>
              <a:ext uri="{FF2B5EF4-FFF2-40B4-BE49-F238E27FC236}">
                <a16:creationId xmlns:a16="http://schemas.microsoft.com/office/drawing/2014/main" id="{D763C9D6-814B-32AF-F9E4-D9F3F30866F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77" name="Rounded Rectangle 164">
            <a:extLst>
              <a:ext uri="{FF2B5EF4-FFF2-40B4-BE49-F238E27FC236}">
                <a16:creationId xmlns:a16="http://schemas.microsoft.com/office/drawing/2014/main" id="{BF2CD21F-9525-CBED-3D33-567D84A809C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78" name="Rounded Rectangle 165">
            <a:extLst>
              <a:ext uri="{FF2B5EF4-FFF2-40B4-BE49-F238E27FC236}">
                <a16:creationId xmlns:a16="http://schemas.microsoft.com/office/drawing/2014/main" id="{B9FBB20B-7F31-118F-8153-DEF27C93BA0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79" name="Rounded Rectangle 166">
            <a:extLst>
              <a:ext uri="{FF2B5EF4-FFF2-40B4-BE49-F238E27FC236}">
                <a16:creationId xmlns:a16="http://schemas.microsoft.com/office/drawing/2014/main" id="{96FCADC8-3FE1-4A22-CD0C-8BE5E4DB790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80" name="Rounded Rectangle 167">
            <a:extLst>
              <a:ext uri="{FF2B5EF4-FFF2-40B4-BE49-F238E27FC236}">
                <a16:creationId xmlns:a16="http://schemas.microsoft.com/office/drawing/2014/main" id="{71D2E740-F8A2-E9AC-861E-74DE6922567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81" name="Rounded Rectangle 168">
            <a:extLst>
              <a:ext uri="{FF2B5EF4-FFF2-40B4-BE49-F238E27FC236}">
                <a16:creationId xmlns:a16="http://schemas.microsoft.com/office/drawing/2014/main" id="{841D2124-4488-35A8-35FB-16F26C89363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82" name="Rounded Rectangle 169">
            <a:extLst>
              <a:ext uri="{FF2B5EF4-FFF2-40B4-BE49-F238E27FC236}">
                <a16:creationId xmlns:a16="http://schemas.microsoft.com/office/drawing/2014/main" id="{D14A41F4-FF44-1126-B67B-BC4743EF509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83" name="Rounded Rectangle 170">
            <a:extLst>
              <a:ext uri="{FF2B5EF4-FFF2-40B4-BE49-F238E27FC236}">
                <a16:creationId xmlns:a16="http://schemas.microsoft.com/office/drawing/2014/main" id="{86D34816-369C-17C6-3F42-1FFE6444AF1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84" name="Rounded Rectangle 171">
            <a:extLst>
              <a:ext uri="{FF2B5EF4-FFF2-40B4-BE49-F238E27FC236}">
                <a16:creationId xmlns:a16="http://schemas.microsoft.com/office/drawing/2014/main" id="{97B55A04-7BE4-C15E-BA36-8C865B5ED4A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85" name="Rounded Rectangle 172">
            <a:extLst>
              <a:ext uri="{FF2B5EF4-FFF2-40B4-BE49-F238E27FC236}">
                <a16:creationId xmlns:a16="http://schemas.microsoft.com/office/drawing/2014/main" id="{CB0B7732-5902-ABA2-2B94-849462B1DDA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86" name="Rounded Rectangle 173">
            <a:extLst>
              <a:ext uri="{FF2B5EF4-FFF2-40B4-BE49-F238E27FC236}">
                <a16:creationId xmlns:a16="http://schemas.microsoft.com/office/drawing/2014/main" id="{010CF41A-EA23-CB00-7496-113C8FFEEE7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87" name="Rounded Rectangle 174">
            <a:extLst>
              <a:ext uri="{FF2B5EF4-FFF2-40B4-BE49-F238E27FC236}">
                <a16:creationId xmlns:a16="http://schemas.microsoft.com/office/drawing/2014/main" id="{2940302E-14AC-64DF-1014-2AFB6F9057F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88" name="Rounded Rectangle 175">
            <a:extLst>
              <a:ext uri="{FF2B5EF4-FFF2-40B4-BE49-F238E27FC236}">
                <a16:creationId xmlns:a16="http://schemas.microsoft.com/office/drawing/2014/main" id="{BB03BD59-0EC3-517B-6282-72012795C82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89" name="Rounded Rectangle 176">
            <a:extLst>
              <a:ext uri="{FF2B5EF4-FFF2-40B4-BE49-F238E27FC236}">
                <a16:creationId xmlns:a16="http://schemas.microsoft.com/office/drawing/2014/main" id="{03BF6827-A372-D3EE-170A-7F7E2153052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90" name="Rounded Rectangle 177">
            <a:extLst>
              <a:ext uri="{FF2B5EF4-FFF2-40B4-BE49-F238E27FC236}">
                <a16:creationId xmlns:a16="http://schemas.microsoft.com/office/drawing/2014/main" id="{85882064-E6C9-C701-A60A-FD8F63BD2A2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91" name="Rounded Rectangle 178">
            <a:extLst>
              <a:ext uri="{FF2B5EF4-FFF2-40B4-BE49-F238E27FC236}">
                <a16:creationId xmlns:a16="http://schemas.microsoft.com/office/drawing/2014/main" id="{DB2DB242-9155-8A5B-A9C6-FB25FA362AC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92" name="Rounded Rectangle 179">
            <a:extLst>
              <a:ext uri="{FF2B5EF4-FFF2-40B4-BE49-F238E27FC236}">
                <a16:creationId xmlns:a16="http://schemas.microsoft.com/office/drawing/2014/main" id="{991303CF-77A7-D171-FDA9-5820671F5E8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93" name="Rounded Rectangle 180">
            <a:extLst>
              <a:ext uri="{FF2B5EF4-FFF2-40B4-BE49-F238E27FC236}">
                <a16:creationId xmlns:a16="http://schemas.microsoft.com/office/drawing/2014/main" id="{475029CA-FB18-5686-653F-724526DDE24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94" name="Rounded Rectangle 181">
            <a:extLst>
              <a:ext uri="{FF2B5EF4-FFF2-40B4-BE49-F238E27FC236}">
                <a16:creationId xmlns:a16="http://schemas.microsoft.com/office/drawing/2014/main" id="{47E9F131-29EF-7703-4B78-A4956C1845C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95" name="Rounded Rectangle 182">
            <a:extLst>
              <a:ext uri="{FF2B5EF4-FFF2-40B4-BE49-F238E27FC236}">
                <a16:creationId xmlns:a16="http://schemas.microsoft.com/office/drawing/2014/main" id="{6BEC20C5-92E5-2204-84CA-C5638D36536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96" name="Rounded Rectangle 183">
            <a:extLst>
              <a:ext uri="{FF2B5EF4-FFF2-40B4-BE49-F238E27FC236}">
                <a16:creationId xmlns:a16="http://schemas.microsoft.com/office/drawing/2014/main" id="{683700A9-480D-4132-8CE2-468E3864C8F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97" name="Rounded Rectangle 184">
            <a:extLst>
              <a:ext uri="{FF2B5EF4-FFF2-40B4-BE49-F238E27FC236}">
                <a16:creationId xmlns:a16="http://schemas.microsoft.com/office/drawing/2014/main" id="{C2285228-6262-53B3-0E91-B024264ACA6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98" name="Rounded Rectangle 185">
            <a:extLst>
              <a:ext uri="{FF2B5EF4-FFF2-40B4-BE49-F238E27FC236}">
                <a16:creationId xmlns:a16="http://schemas.microsoft.com/office/drawing/2014/main" id="{5C24C1B0-5ED5-2850-96F8-B5C139D18AE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99" name="Rounded Rectangle 186">
            <a:extLst>
              <a:ext uri="{FF2B5EF4-FFF2-40B4-BE49-F238E27FC236}">
                <a16:creationId xmlns:a16="http://schemas.microsoft.com/office/drawing/2014/main" id="{632FD552-6972-35D0-A385-315A6580A81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200" name="Rounded Rectangle 187">
            <a:extLst>
              <a:ext uri="{FF2B5EF4-FFF2-40B4-BE49-F238E27FC236}">
                <a16:creationId xmlns:a16="http://schemas.microsoft.com/office/drawing/2014/main" id="{822EAF56-F08B-2D52-BEF3-54AB36A27C0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1" name="Rounded Rectangle 188">
            <a:extLst>
              <a:ext uri="{FF2B5EF4-FFF2-40B4-BE49-F238E27FC236}">
                <a16:creationId xmlns:a16="http://schemas.microsoft.com/office/drawing/2014/main" id="{A6E095E8-1939-9562-7B25-3E1556D2347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02" name="Rounded Rectangle 189">
            <a:extLst>
              <a:ext uri="{FF2B5EF4-FFF2-40B4-BE49-F238E27FC236}">
                <a16:creationId xmlns:a16="http://schemas.microsoft.com/office/drawing/2014/main" id="{74560821-C499-0C55-42A2-FA83758F6C6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03" name="Rounded Rectangle 190">
            <a:extLst>
              <a:ext uri="{FF2B5EF4-FFF2-40B4-BE49-F238E27FC236}">
                <a16:creationId xmlns:a16="http://schemas.microsoft.com/office/drawing/2014/main" id="{6B8B8CF9-BFBF-A3B8-34E7-A3E5FB73C3C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04" name="Rounded Rectangle 191">
            <a:extLst>
              <a:ext uri="{FF2B5EF4-FFF2-40B4-BE49-F238E27FC236}">
                <a16:creationId xmlns:a16="http://schemas.microsoft.com/office/drawing/2014/main" id="{B9AB9838-501D-88E3-9832-27DE5A33BF5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05" name="Rounded Rectangle 192">
            <a:extLst>
              <a:ext uri="{FF2B5EF4-FFF2-40B4-BE49-F238E27FC236}">
                <a16:creationId xmlns:a16="http://schemas.microsoft.com/office/drawing/2014/main" id="{3526FB74-78B1-A788-012A-E5A746DCE5A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06" name="Rounded Rectangle 193">
            <a:extLst>
              <a:ext uri="{FF2B5EF4-FFF2-40B4-BE49-F238E27FC236}">
                <a16:creationId xmlns:a16="http://schemas.microsoft.com/office/drawing/2014/main" id="{6DCD5B05-CF73-9EF3-D6E3-1896FC50FEA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07" name="Rounded Rectangle 194">
            <a:extLst>
              <a:ext uri="{FF2B5EF4-FFF2-40B4-BE49-F238E27FC236}">
                <a16:creationId xmlns:a16="http://schemas.microsoft.com/office/drawing/2014/main" id="{20FD7958-47F8-95E8-D82D-ACC33D1118E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08" name="Rounded Rectangle 195">
            <a:extLst>
              <a:ext uri="{FF2B5EF4-FFF2-40B4-BE49-F238E27FC236}">
                <a16:creationId xmlns:a16="http://schemas.microsoft.com/office/drawing/2014/main" id="{B6C9ABF1-AA1F-B745-CF0F-0AB0704A7ED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09" name="Rounded Rectangle 196">
            <a:extLst>
              <a:ext uri="{FF2B5EF4-FFF2-40B4-BE49-F238E27FC236}">
                <a16:creationId xmlns:a16="http://schemas.microsoft.com/office/drawing/2014/main" id="{55D59A04-201B-FC2E-F3F8-02EF111EACC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10" name="Rounded Rectangle 197">
            <a:extLst>
              <a:ext uri="{FF2B5EF4-FFF2-40B4-BE49-F238E27FC236}">
                <a16:creationId xmlns:a16="http://schemas.microsoft.com/office/drawing/2014/main" id="{6E022BC0-DE16-B0B8-D505-D257E9840F1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211" name="Rounded Rectangle 198">
            <a:extLst>
              <a:ext uri="{FF2B5EF4-FFF2-40B4-BE49-F238E27FC236}">
                <a16:creationId xmlns:a16="http://schemas.microsoft.com/office/drawing/2014/main" id="{08DB9D58-09D6-FF51-2536-0DEBA50BBAE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212" name="Rounded Rectangle 199">
            <a:extLst>
              <a:ext uri="{FF2B5EF4-FFF2-40B4-BE49-F238E27FC236}">
                <a16:creationId xmlns:a16="http://schemas.microsoft.com/office/drawing/2014/main" id="{2EE342B0-CE8B-75F5-7C2D-9B41C5DF36F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213" name="Rounded Rectangle 200">
            <a:extLst>
              <a:ext uri="{FF2B5EF4-FFF2-40B4-BE49-F238E27FC236}">
                <a16:creationId xmlns:a16="http://schemas.microsoft.com/office/drawing/2014/main" id="{533C113F-9D7F-E633-0B4C-62842A29DC2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214" name="Rounded Rectangle 201">
            <a:extLst>
              <a:ext uri="{FF2B5EF4-FFF2-40B4-BE49-F238E27FC236}">
                <a16:creationId xmlns:a16="http://schemas.microsoft.com/office/drawing/2014/main" id="{B63249CC-4CCE-39F6-2367-E34A1DF2480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215" name="Rounded Rectangle 202">
            <a:extLst>
              <a:ext uri="{FF2B5EF4-FFF2-40B4-BE49-F238E27FC236}">
                <a16:creationId xmlns:a16="http://schemas.microsoft.com/office/drawing/2014/main" id="{D32A1B49-0048-5602-E4EE-647DC76E5F9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216" name="Rounded Rectangle 203">
            <a:extLst>
              <a:ext uri="{FF2B5EF4-FFF2-40B4-BE49-F238E27FC236}">
                <a16:creationId xmlns:a16="http://schemas.microsoft.com/office/drawing/2014/main" id="{6C9FE548-6E81-34BC-18E9-243199648AE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217" name="Rounded Rectangle 204">
            <a:extLst>
              <a:ext uri="{FF2B5EF4-FFF2-40B4-BE49-F238E27FC236}">
                <a16:creationId xmlns:a16="http://schemas.microsoft.com/office/drawing/2014/main" id="{C024EC92-17DA-4FCE-929F-5B30EC14A2E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218" name="Rounded Rectangle 205">
            <a:extLst>
              <a:ext uri="{FF2B5EF4-FFF2-40B4-BE49-F238E27FC236}">
                <a16:creationId xmlns:a16="http://schemas.microsoft.com/office/drawing/2014/main" id="{6923C58C-244B-E00A-75F4-3D061E41472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219" name="Rounded Rectangle 206">
            <a:extLst>
              <a:ext uri="{FF2B5EF4-FFF2-40B4-BE49-F238E27FC236}">
                <a16:creationId xmlns:a16="http://schemas.microsoft.com/office/drawing/2014/main" id="{17F9AC4F-7322-6647-47FB-AF60A043C7B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220" name="Rounded Rectangle 207">
            <a:extLst>
              <a:ext uri="{FF2B5EF4-FFF2-40B4-BE49-F238E27FC236}">
                <a16:creationId xmlns:a16="http://schemas.microsoft.com/office/drawing/2014/main" id="{2BCD969A-8372-691D-75B1-8F45E192E16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221" name="Rounded Rectangle 208">
            <a:extLst>
              <a:ext uri="{FF2B5EF4-FFF2-40B4-BE49-F238E27FC236}">
                <a16:creationId xmlns:a16="http://schemas.microsoft.com/office/drawing/2014/main" id="{5C84B02A-861A-EBA6-D7BB-6C6005E2692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222" name="Rounded Rectangle 209">
            <a:extLst>
              <a:ext uri="{FF2B5EF4-FFF2-40B4-BE49-F238E27FC236}">
                <a16:creationId xmlns:a16="http://schemas.microsoft.com/office/drawing/2014/main" id="{023A4E20-672C-C83C-2D03-BC57831C7FE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223" name="Rounded Rectangle 210">
            <a:extLst>
              <a:ext uri="{FF2B5EF4-FFF2-40B4-BE49-F238E27FC236}">
                <a16:creationId xmlns:a16="http://schemas.microsoft.com/office/drawing/2014/main" id="{35877945-1E04-2A9E-2903-CEAE08EF89E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224" name="Rounded Rectangle 211">
            <a:extLst>
              <a:ext uri="{FF2B5EF4-FFF2-40B4-BE49-F238E27FC236}">
                <a16:creationId xmlns:a16="http://schemas.microsoft.com/office/drawing/2014/main" id="{F868FDBF-951B-6709-D57B-9BB14AE4FBB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225" name="Rounded Rectangle 212">
            <a:extLst>
              <a:ext uri="{FF2B5EF4-FFF2-40B4-BE49-F238E27FC236}">
                <a16:creationId xmlns:a16="http://schemas.microsoft.com/office/drawing/2014/main" id="{FE4F2E5F-2A7A-CC4B-8B33-5100FAFE0B0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226" name="Rounded Rectangle 213">
            <a:extLst>
              <a:ext uri="{FF2B5EF4-FFF2-40B4-BE49-F238E27FC236}">
                <a16:creationId xmlns:a16="http://schemas.microsoft.com/office/drawing/2014/main" id="{352913EB-C8C0-0C67-F099-40F68D29F04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227" name="Rounded Rectangle 214">
            <a:extLst>
              <a:ext uri="{FF2B5EF4-FFF2-40B4-BE49-F238E27FC236}">
                <a16:creationId xmlns:a16="http://schemas.microsoft.com/office/drawing/2014/main" id="{A3319275-870E-06D1-9F5E-8B2FAB350E6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228" name="Rounded Rectangle 215">
            <a:extLst>
              <a:ext uri="{FF2B5EF4-FFF2-40B4-BE49-F238E27FC236}">
                <a16:creationId xmlns:a16="http://schemas.microsoft.com/office/drawing/2014/main" id="{19FE5F50-09BB-1285-4E93-FD9742CDF69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229" name="Rounded Rectangle 216">
            <a:extLst>
              <a:ext uri="{FF2B5EF4-FFF2-40B4-BE49-F238E27FC236}">
                <a16:creationId xmlns:a16="http://schemas.microsoft.com/office/drawing/2014/main" id="{F3C7DE93-0AFB-0A1C-BBA5-5810CF690E2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230" name="Rounded Rectangle 217">
            <a:extLst>
              <a:ext uri="{FF2B5EF4-FFF2-40B4-BE49-F238E27FC236}">
                <a16:creationId xmlns:a16="http://schemas.microsoft.com/office/drawing/2014/main" id="{D0F282E9-1D11-59CD-5CB4-9866330B074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231" name="Rounded Rectangle 218">
            <a:extLst>
              <a:ext uri="{FF2B5EF4-FFF2-40B4-BE49-F238E27FC236}">
                <a16:creationId xmlns:a16="http://schemas.microsoft.com/office/drawing/2014/main" id="{4551AD4D-F67C-0FCC-9950-6A537EC35A8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232" name="Rounded Rectangle 219">
            <a:extLst>
              <a:ext uri="{FF2B5EF4-FFF2-40B4-BE49-F238E27FC236}">
                <a16:creationId xmlns:a16="http://schemas.microsoft.com/office/drawing/2014/main" id="{1FAC2A19-2EF9-FC33-9D3C-12CE3971390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233" name="Rounded Rectangle 220">
            <a:extLst>
              <a:ext uri="{FF2B5EF4-FFF2-40B4-BE49-F238E27FC236}">
                <a16:creationId xmlns:a16="http://schemas.microsoft.com/office/drawing/2014/main" id="{730DD33A-976B-3133-757D-CD92FECAC50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234" name="Rounded Rectangle 221">
            <a:extLst>
              <a:ext uri="{FF2B5EF4-FFF2-40B4-BE49-F238E27FC236}">
                <a16:creationId xmlns:a16="http://schemas.microsoft.com/office/drawing/2014/main" id="{ECF67800-85B9-D661-9CE5-D8AA0AF14EA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235" name="Rounded Rectangle 222">
            <a:extLst>
              <a:ext uri="{FF2B5EF4-FFF2-40B4-BE49-F238E27FC236}">
                <a16:creationId xmlns:a16="http://schemas.microsoft.com/office/drawing/2014/main" id="{17DBAF82-B8D9-F70F-2A2D-A2527C23B36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236" name="Rounded Rectangle 223">
            <a:extLst>
              <a:ext uri="{FF2B5EF4-FFF2-40B4-BE49-F238E27FC236}">
                <a16:creationId xmlns:a16="http://schemas.microsoft.com/office/drawing/2014/main" id="{784178BF-0CAF-DFB6-1FB8-CB4FC16271B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237" name="Rounded Rectangle 224">
            <a:extLst>
              <a:ext uri="{FF2B5EF4-FFF2-40B4-BE49-F238E27FC236}">
                <a16:creationId xmlns:a16="http://schemas.microsoft.com/office/drawing/2014/main" id="{3233D44F-39A5-4ABB-F764-F6253E40D91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238" name="Rounded Rectangle 225">
            <a:extLst>
              <a:ext uri="{FF2B5EF4-FFF2-40B4-BE49-F238E27FC236}">
                <a16:creationId xmlns:a16="http://schemas.microsoft.com/office/drawing/2014/main" id="{49269BF8-56E9-6C82-EB07-B1834E9A272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239" name="Rounded Rectangle 226">
            <a:extLst>
              <a:ext uri="{FF2B5EF4-FFF2-40B4-BE49-F238E27FC236}">
                <a16:creationId xmlns:a16="http://schemas.microsoft.com/office/drawing/2014/main" id="{9CB15798-69F0-B6B0-897B-8A205614C3A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240" name="Rounded Rectangle 227">
            <a:extLst>
              <a:ext uri="{FF2B5EF4-FFF2-40B4-BE49-F238E27FC236}">
                <a16:creationId xmlns:a16="http://schemas.microsoft.com/office/drawing/2014/main" id="{DF3F2979-0489-0590-092F-9256F88EA03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241" name="Rounded Rectangle 228">
            <a:extLst>
              <a:ext uri="{FF2B5EF4-FFF2-40B4-BE49-F238E27FC236}">
                <a16:creationId xmlns:a16="http://schemas.microsoft.com/office/drawing/2014/main" id="{6B59A1E7-5694-8321-0EDA-981A36B07A2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242" name="Rounded Rectangle 229">
            <a:extLst>
              <a:ext uri="{FF2B5EF4-FFF2-40B4-BE49-F238E27FC236}">
                <a16:creationId xmlns:a16="http://schemas.microsoft.com/office/drawing/2014/main" id="{E4056679-1617-CE9F-2A28-C5788F1622F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243" name="Rounded Rectangle 230">
            <a:extLst>
              <a:ext uri="{FF2B5EF4-FFF2-40B4-BE49-F238E27FC236}">
                <a16:creationId xmlns:a16="http://schemas.microsoft.com/office/drawing/2014/main" id="{378A8DD4-1941-0AED-3895-E4605C1EC60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244" name="Rounded Rectangle 231">
            <a:extLst>
              <a:ext uri="{FF2B5EF4-FFF2-40B4-BE49-F238E27FC236}">
                <a16:creationId xmlns:a16="http://schemas.microsoft.com/office/drawing/2014/main" id="{6640D685-5CFA-8473-9C0B-83E965D7F27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245" name="Rounded Rectangle 232">
            <a:extLst>
              <a:ext uri="{FF2B5EF4-FFF2-40B4-BE49-F238E27FC236}">
                <a16:creationId xmlns:a16="http://schemas.microsoft.com/office/drawing/2014/main" id="{FB0DB310-BE01-D92D-782A-C9BD47C7903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246" name="Rounded Rectangle 233">
            <a:extLst>
              <a:ext uri="{FF2B5EF4-FFF2-40B4-BE49-F238E27FC236}">
                <a16:creationId xmlns:a16="http://schemas.microsoft.com/office/drawing/2014/main" id="{5172C43B-358A-59A5-3A07-B8765CCEE60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247" name="Rounded Rectangle 234">
            <a:extLst>
              <a:ext uri="{FF2B5EF4-FFF2-40B4-BE49-F238E27FC236}">
                <a16:creationId xmlns:a16="http://schemas.microsoft.com/office/drawing/2014/main" id="{29031641-496B-5ABF-2F2F-936AAA1E40E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248" name="Rounded Rectangle 235">
            <a:extLst>
              <a:ext uri="{FF2B5EF4-FFF2-40B4-BE49-F238E27FC236}">
                <a16:creationId xmlns:a16="http://schemas.microsoft.com/office/drawing/2014/main" id="{60EA8FBF-C08F-7365-246E-C6314ACDA68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249" name="Rounded Rectangle 236">
            <a:extLst>
              <a:ext uri="{FF2B5EF4-FFF2-40B4-BE49-F238E27FC236}">
                <a16:creationId xmlns:a16="http://schemas.microsoft.com/office/drawing/2014/main" id="{9AAA4C99-171E-4D13-4364-D1E3893915B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250" name="Rounded Rectangle 237">
            <a:extLst>
              <a:ext uri="{FF2B5EF4-FFF2-40B4-BE49-F238E27FC236}">
                <a16:creationId xmlns:a16="http://schemas.microsoft.com/office/drawing/2014/main" id="{B19FA540-E2F4-F39F-DC46-6A2A97512F0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251" name="Rounded Rectangle 238">
            <a:extLst>
              <a:ext uri="{FF2B5EF4-FFF2-40B4-BE49-F238E27FC236}">
                <a16:creationId xmlns:a16="http://schemas.microsoft.com/office/drawing/2014/main" id="{08DF15F7-B89E-D95C-F979-77EB1665BAE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252" name="Rounded Rectangle 239">
            <a:extLst>
              <a:ext uri="{FF2B5EF4-FFF2-40B4-BE49-F238E27FC236}">
                <a16:creationId xmlns:a16="http://schemas.microsoft.com/office/drawing/2014/main" id="{759EA853-7236-2C3F-55A5-F4468BB666D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253" name="Rounded Rectangle 240">
            <a:extLst>
              <a:ext uri="{FF2B5EF4-FFF2-40B4-BE49-F238E27FC236}">
                <a16:creationId xmlns:a16="http://schemas.microsoft.com/office/drawing/2014/main" id="{3560DDB9-7A9E-F1D8-5D9B-42E0F1D4D05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254" name="Rounded Rectangle 241">
            <a:extLst>
              <a:ext uri="{FF2B5EF4-FFF2-40B4-BE49-F238E27FC236}">
                <a16:creationId xmlns:a16="http://schemas.microsoft.com/office/drawing/2014/main" id="{FF8A5D81-BC42-7A91-8A05-436D09821E9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255" name="Rounded Rectangle 242">
            <a:extLst>
              <a:ext uri="{FF2B5EF4-FFF2-40B4-BE49-F238E27FC236}">
                <a16:creationId xmlns:a16="http://schemas.microsoft.com/office/drawing/2014/main" id="{795BD0AC-6AC6-D8A6-18F1-7C1242495FC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256" name="Rounded Rectangle 243">
            <a:extLst>
              <a:ext uri="{FF2B5EF4-FFF2-40B4-BE49-F238E27FC236}">
                <a16:creationId xmlns:a16="http://schemas.microsoft.com/office/drawing/2014/main" id="{B9D32041-3F97-CE98-E71B-C7ECF4CACF7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257" name="Rounded Rectangle 244">
            <a:extLst>
              <a:ext uri="{FF2B5EF4-FFF2-40B4-BE49-F238E27FC236}">
                <a16:creationId xmlns:a16="http://schemas.microsoft.com/office/drawing/2014/main" id="{5657783E-51E2-F234-0EBB-C822819079E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258" name="Rounded Rectangle 245">
            <a:extLst>
              <a:ext uri="{FF2B5EF4-FFF2-40B4-BE49-F238E27FC236}">
                <a16:creationId xmlns:a16="http://schemas.microsoft.com/office/drawing/2014/main" id="{81CA0A79-7E0C-05A4-05DB-D1D0F79696F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259" name="Rounded Rectangle 246">
            <a:extLst>
              <a:ext uri="{FF2B5EF4-FFF2-40B4-BE49-F238E27FC236}">
                <a16:creationId xmlns:a16="http://schemas.microsoft.com/office/drawing/2014/main" id="{30436362-3C84-6F3D-133E-422B3EFD1CD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260" name="Rounded Rectangle 247">
            <a:extLst>
              <a:ext uri="{FF2B5EF4-FFF2-40B4-BE49-F238E27FC236}">
                <a16:creationId xmlns:a16="http://schemas.microsoft.com/office/drawing/2014/main" id="{F01ED37F-B886-9684-367C-35B8AFB9E4D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261" name="Rounded Rectangle 248">
            <a:extLst>
              <a:ext uri="{FF2B5EF4-FFF2-40B4-BE49-F238E27FC236}">
                <a16:creationId xmlns:a16="http://schemas.microsoft.com/office/drawing/2014/main" id="{28254115-598E-F8DE-D1D0-8214495B15C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262" name="Rounded Rectangle 249">
            <a:extLst>
              <a:ext uri="{FF2B5EF4-FFF2-40B4-BE49-F238E27FC236}">
                <a16:creationId xmlns:a16="http://schemas.microsoft.com/office/drawing/2014/main" id="{FC4F6F47-C20B-DBDB-77DE-AB438323F81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263" name="Rounded Rectangle 250">
            <a:extLst>
              <a:ext uri="{FF2B5EF4-FFF2-40B4-BE49-F238E27FC236}">
                <a16:creationId xmlns:a16="http://schemas.microsoft.com/office/drawing/2014/main" id="{D0BD1C90-CE22-0635-0955-B3184E05421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264" name="Rounded Rectangle 251">
            <a:extLst>
              <a:ext uri="{FF2B5EF4-FFF2-40B4-BE49-F238E27FC236}">
                <a16:creationId xmlns:a16="http://schemas.microsoft.com/office/drawing/2014/main" id="{7D9FA9ED-1057-0C6C-4D9F-5839BC6E380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265" name="Rounded Rectangle 252">
            <a:extLst>
              <a:ext uri="{FF2B5EF4-FFF2-40B4-BE49-F238E27FC236}">
                <a16:creationId xmlns:a16="http://schemas.microsoft.com/office/drawing/2014/main" id="{D3CC0B32-72CB-FF4F-ED61-BC9811F0CD5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266" name="Rounded Rectangle 253">
            <a:extLst>
              <a:ext uri="{FF2B5EF4-FFF2-40B4-BE49-F238E27FC236}">
                <a16:creationId xmlns:a16="http://schemas.microsoft.com/office/drawing/2014/main" id="{962DA35A-1CCE-D48F-DBEA-405BD349BBE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267" name="Rounded Rectangle 254">
            <a:extLst>
              <a:ext uri="{FF2B5EF4-FFF2-40B4-BE49-F238E27FC236}">
                <a16:creationId xmlns:a16="http://schemas.microsoft.com/office/drawing/2014/main" id="{E3891F0B-0559-4934-839F-C5BD365CF78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268" name="Rounded Rectangle 255">
            <a:extLst>
              <a:ext uri="{FF2B5EF4-FFF2-40B4-BE49-F238E27FC236}">
                <a16:creationId xmlns:a16="http://schemas.microsoft.com/office/drawing/2014/main" id="{17957E18-C894-52F9-17D0-B464C899DBA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269" name="Rounded Rectangle 256">
            <a:extLst>
              <a:ext uri="{FF2B5EF4-FFF2-40B4-BE49-F238E27FC236}">
                <a16:creationId xmlns:a16="http://schemas.microsoft.com/office/drawing/2014/main" id="{ADE67C0F-621D-98DD-7DA9-49BEEB68A1E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270" name="Rounded Rectangle 257">
            <a:extLst>
              <a:ext uri="{FF2B5EF4-FFF2-40B4-BE49-F238E27FC236}">
                <a16:creationId xmlns:a16="http://schemas.microsoft.com/office/drawing/2014/main" id="{97FAA011-1089-340C-4093-56936A3CC91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271" name="Rounded Rectangle 258">
            <a:extLst>
              <a:ext uri="{FF2B5EF4-FFF2-40B4-BE49-F238E27FC236}">
                <a16:creationId xmlns:a16="http://schemas.microsoft.com/office/drawing/2014/main" id="{B475C0C3-8D0B-BA72-DA23-3B07D1B80E4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272" name="Rounded Rectangle 259">
            <a:extLst>
              <a:ext uri="{FF2B5EF4-FFF2-40B4-BE49-F238E27FC236}">
                <a16:creationId xmlns:a16="http://schemas.microsoft.com/office/drawing/2014/main" id="{BB660B63-020B-FA3E-94AE-36062F3BE65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273" name="Rounded Rectangle 260">
            <a:extLst>
              <a:ext uri="{FF2B5EF4-FFF2-40B4-BE49-F238E27FC236}">
                <a16:creationId xmlns:a16="http://schemas.microsoft.com/office/drawing/2014/main" id="{A035DCEC-5EE9-7ADC-D717-2B6BE074696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274" name="Rounded Rectangle 261">
            <a:extLst>
              <a:ext uri="{FF2B5EF4-FFF2-40B4-BE49-F238E27FC236}">
                <a16:creationId xmlns:a16="http://schemas.microsoft.com/office/drawing/2014/main" id="{F53CEB8A-1C88-6546-7BCF-1BF7B30D041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275" name="Rounded Rectangle 262">
            <a:extLst>
              <a:ext uri="{FF2B5EF4-FFF2-40B4-BE49-F238E27FC236}">
                <a16:creationId xmlns:a16="http://schemas.microsoft.com/office/drawing/2014/main" id="{22250AAB-D998-F2B5-9C03-D97478D6E78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276" name="Rounded Rectangle 263">
            <a:extLst>
              <a:ext uri="{FF2B5EF4-FFF2-40B4-BE49-F238E27FC236}">
                <a16:creationId xmlns:a16="http://schemas.microsoft.com/office/drawing/2014/main" id="{D0E49A59-33CA-25CD-600F-E88A3CB5835F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277" name="Rounded Rectangle 264">
            <a:extLst>
              <a:ext uri="{FF2B5EF4-FFF2-40B4-BE49-F238E27FC236}">
                <a16:creationId xmlns:a16="http://schemas.microsoft.com/office/drawing/2014/main" id="{EFCC47BD-0C72-7DB8-EFF0-03A87F92EF6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278" name="Rounded Rectangle 265">
            <a:extLst>
              <a:ext uri="{FF2B5EF4-FFF2-40B4-BE49-F238E27FC236}">
                <a16:creationId xmlns:a16="http://schemas.microsoft.com/office/drawing/2014/main" id="{AA9BAC75-E5C1-CDF1-010F-944DCB32266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279" name="Rounded Rectangle 266">
            <a:extLst>
              <a:ext uri="{FF2B5EF4-FFF2-40B4-BE49-F238E27FC236}">
                <a16:creationId xmlns:a16="http://schemas.microsoft.com/office/drawing/2014/main" id="{AAE19876-80AD-7274-8DB5-5AC04ADEBF4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280" name="Rounded Rectangle 267">
            <a:extLst>
              <a:ext uri="{FF2B5EF4-FFF2-40B4-BE49-F238E27FC236}">
                <a16:creationId xmlns:a16="http://schemas.microsoft.com/office/drawing/2014/main" id="{1F063396-DBF5-F45E-21FF-AB968696894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281" name="Rounded Rectangle 268">
            <a:extLst>
              <a:ext uri="{FF2B5EF4-FFF2-40B4-BE49-F238E27FC236}">
                <a16:creationId xmlns:a16="http://schemas.microsoft.com/office/drawing/2014/main" id="{5020FB50-0401-EA1D-9D5F-F91276AD621D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282" name="Rounded Rectangle 269">
            <a:extLst>
              <a:ext uri="{FF2B5EF4-FFF2-40B4-BE49-F238E27FC236}">
                <a16:creationId xmlns:a16="http://schemas.microsoft.com/office/drawing/2014/main" id="{1C09FF48-3D7A-1A94-49E5-26AD3877FA1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283" name="Rounded Rectangle 270">
            <a:extLst>
              <a:ext uri="{FF2B5EF4-FFF2-40B4-BE49-F238E27FC236}">
                <a16:creationId xmlns:a16="http://schemas.microsoft.com/office/drawing/2014/main" id="{8B37FBF0-3514-E8FC-1F0A-A479E29E48A1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284" name="Rounded Rectangle 271">
            <a:extLst>
              <a:ext uri="{FF2B5EF4-FFF2-40B4-BE49-F238E27FC236}">
                <a16:creationId xmlns:a16="http://schemas.microsoft.com/office/drawing/2014/main" id="{B3004177-850C-5B29-E2E4-F37D5B9F958A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285" name="Rounded Rectangle 272">
            <a:extLst>
              <a:ext uri="{FF2B5EF4-FFF2-40B4-BE49-F238E27FC236}">
                <a16:creationId xmlns:a16="http://schemas.microsoft.com/office/drawing/2014/main" id="{06B03791-D32A-F687-7182-6153CC00F11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286" name="Rounded Rectangle 273">
            <a:extLst>
              <a:ext uri="{FF2B5EF4-FFF2-40B4-BE49-F238E27FC236}">
                <a16:creationId xmlns:a16="http://schemas.microsoft.com/office/drawing/2014/main" id="{C605AA61-CCCB-C215-5858-59A4FFEF90A8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287" name="Rounded Rectangle 274">
            <a:extLst>
              <a:ext uri="{FF2B5EF4-FFF2-40B4-BE49-F238E27FC236}">
                <a16:creationId xmlns:a16="http://schemas.microsoft.com/office/drawing/2014/main" id="{FB389BB3-2317-39B3-43D8-51364D7C22E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288" name="Rounded Rectangle 275">
            <a:extLst>
              <a:ext uri="{FF2B5EF4-FFF2-40B4-BE49-F238E27FC236}">
                <a16:creationId xmlns:a16="http://schemas.microsoft.com/office/drawing/2014/main" id="{C8F1E014-D3A2-4854-E442-A3D88DEBC8A3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289" name="Rounded Rectangle 276">
            <a:extLst>
              <a:ext uri="{FF2B5EF4-FFF2-40B4-BE49-F238E27FC236}">
                <a16:creationId xmlns:a16="http://schemas.microsoft.com/office/drawing/2014/main" id="{F765455B-F4BC-36D0-6184-41668CDCC38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290" name="Rounded Rectangle 277">
            <a:extLst>
              <a:ext uri="{FF2B5EF4-FFF2-40B4-BE49-F238E27FC236}">
                <a16:creationId xmlns:a16="http://schemas.microsoft.com/office/drawing/2014/main" id="{45D1DA45-62BB-6842-B6DE-C6DC66BA2CA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291" name="Rounded Rectangle 278">
            <a:extLst>
              <a:ext uri="{FF2B5EF4-FFF2-40B4-BE49-F238E27FC236}">
                <a16:creationId xmlns:a16="http://schemas.microsoft.com/office/drawing/2014/main" id="{A9ED2FEB-CDA3-14D1-FAA0-A6883E45D27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292" name="Rounded Rectangle 279">
            <a:extLst>
              <a:ext uri="{FF2B5EF4-FFF2-40B4-BE49-F238E27FC236}">
                <a16:creationId xmlns:a16="http://schemas.microsoft.com/office/drawing/2014/main" id="{9F6589B1-2904-9BE8-CB7B-57BE5C94987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293" name="Rounded Rectangle 280">
            <a:extLst>
              <a:ext uri="{FF2B5EF4-FFF2-40B4-BE49-F238E27FC236}">
                <a16:creationId xmlns:a16="http://schemas.microsoft.com/office/drawing/2014/main" id="{3ECEDC4C-B9BE-0188-F3FC-3DC94BFBC1D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294" name="Rounded Rectangle 281">
            <a:extLst>
              <a:ext uri="{FF2B5EF4-FFF2-40B4-BE49-F238E27FC236}">
                <a16:creationId xmlns:a16="http://schemas.microsoft.com/office/drawing/2014/main" id="{8FACF1BE-6C09-81DD-EB11-F169F201489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295" name="Rounded Rectangle 282">
            <a:extLst>
              <a:ext uri="{FF2B5EF4-FFF2-40B4-BE49-F238E27FC236}">
                <a16:creationId xmlns:a16="http://schemas.microsoft.com/office/drawing/2014/main" id="{8430CE10-A52A-AAF7-7A5F-50037081D08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296" name="Rounded Rectangle 283">
            <a:extLst>
              <a:ext uri="{FF2B5EF4-FFF2-40B4-BE49-F238E27FC236}">
                <a16:creationId xmlns:a16="http://schemas.microsoft.com/office/drawing/2014/main" id="{0CEEAC27-BC21-33F0-78B9-274CC4CF5B59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297" name="Rounded Rectangle 284">
            <a:extLst>
              <a:ext uri="{FF2B5EF4-FFF2-40B4-BE49-F238E27FC236}">
                <a16:creationId xmlns:a16="http://schemas.microsoft.com/office/drawing/2014/main" id="{E6C9246C-423A-71C9-F978-22A6BD9072D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298" name="Rounded Rectangle 285">
            <a:extLst>
              <a:ext uri="{FF2B5EF4-FFF2-40B4-BE49-F238E27FC236}">
                <a16:creationId xmlns:a16="http://schemas.microsoft.com/office/drawing/2014/main" id="{7ECF96DD-E23E-C11C-CE06-45D64DEB5A66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299" name="Rounded Rectangle 286">
            <a:extLst>
              <a:ext uri="{FF2B5EF4-FFF2-40B4-BE49-F238E27FC236}">
                <a16:creationId xmlns:a16="http://schemas.microsoft.com/office/drawing/2014/main" id="{E24A626D-7E1F-63A8-A219-194D47B1F22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300" name="Rounded Rectangle 287">
            <a:extLst>
              <a:ext uri="{FF2B5EF4-FFF2-40B4-BE49-F238E27FC236}">
                <a16:creationId xmlns:a16="http://schemas.microsoft.com/office/drawing/2014/main" id="{50696E8D-151A-41A8-2796-C0B7315359F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301" name="Rounded Rectangle 288">
            <a:extLst>
              <a:ext uri="{FF2B5EF4-FFF2-40B4-BE49-F238E27FC236}">
                <a16:creationId xmlns:a16="http://schemas.microsoft.com/office/drawing/2014/main" id="{74EB0661-74F9-A1CE-B406-29B9FEDD192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302" name="Rounded Rectangle 289">
            <a:extLst>
              <a:ext uri="{FF2B5EF4-FFF2-40B4-BE49-F238E27FC236}">
                <a16:creationId xmlns:a16="http://schemas.microsoft.com/office/drawing/2014/main" id="{3604C1A1-EC43-F6E0-39B2-331D5938E47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303" name="Rounded Rectangle 290">
            <a:extLst>
              <a:ext uri="{FF2B5EF4-FFF2-40B4-BE49-F238E27FC236}">
                <a16:creationId xmlns:a16="http://schemas.microsoft.com/office/drawing/2014/main" id="{6D197DDC-F85D-6DD8-3F39-EE664DB377C5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304" name="Rounded Rectangle 291">
            <a:extLst>
              <a:ext uri="{FF2B5EF4-FFF2-40B4-BE49-F238E27FC236}">
                <a16:creationId xmlns:a16="http://schemas.microsoft.com/office/drawing/2014/main" id="{CF6CA438-9081-E405-1593-A133CB76F5B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305" name="Rounded Rectangle 292">
            <a:extLst>
              <a:ext uri="{FF2B5EF4-FFF2-40B4-BE49-F238E27FC236}">
                <a16:creationId xmlns:a16="http://schemas.microsoft.com/office/drawing/2014/main" id="{6ED2FE4A-01DD-0839-3E33-C2786BAABB4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306" name="Rounded Rectangle 293">
            <a:extLst>
              <a:ext uri="{FF2B5EF4-FFF2-40B4-BE49-F238E27FC236}">
                <a16:creationId xmlns:a16="http://schemas.microsoft.com/office/drawing/2014/main" id="{33B3EB2B-0501-35A9-B050-53CDBE7D147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307" name="Rounded Rectangle 294">
            <a:extLst>
              <a:ext uri="{FF2B5EF4-FFF2-40B4-BE49-F238E27FC236}">
                <a16:creationId xmlns:a16="http://schemas.microsoft.com/office/drawing/2014/main" id="{2F940F8E-7ED5-0486-DC23-9961946548B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308" name="Rounded Rectangle 295">
            <a:extLst>
              <a:ext uri="{FF2B5EF4-FFF2-40B4-BE49-F238E27FC236}">
                <a16:creationId xmlns:a16="http://schemas.microsoft.com/office/drawing/2014/main" id="{30F2C377-017B-176F-62A2-43E1274D43E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309" name="Rounded Rectangle 296">
            <a:extLst>
              <a:ext uri="{FF2B5EF4-FFF2-40B4-BE49-F238E27FC236}">
                <a16:creationId xmlns:a16="http://schemas.microsoft.com/office/drawing/2014/main" id="{5867B933-18F4-DB48-2CA9-AC3EEAD8BF97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310" name="Rounded Rectangle 297">
            <a:extLst>
              <a:ext uri="{FF2B5EF4-FFF2-40B4-BE49-F238E27FC236}">
                <a16:creationId xmlns:a16="http://schemas.microsoft.com/office/drawing/2014/main" id="{752CBF31-BBBB-F282-43ED-EE7A79B4718B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311" name="Rounded Rectangle 298">
            <a:extLst>
              <a:ext uri="{FF2B5EF4-FFF2-40B4-BE49-F238E27FC236}">
                <a16:creationId xmlns:a16="http://schemas.microsoft.com/office/drawing/2014/main" id="{04B51CA5-A120-2A01-7017-40E7E3603E74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312" name="Rounded Rectangle 299">
            <a:extLst>
              <a:ext uri="{FF2B5EF4-FFF2-40B4-BE49-F238E27FC236}">
                <a16:creationId xmlns:a16="http://schemas.microsoft.com/office/drawing/2014/main" id="{7A0328E6-BAEA-7708-45C5-65B431B042B0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313" name="Rounded Rectangle 300">
            <a:extLst>
              <a:ext uri="{FF2B5EF4-FFF2-40B4-BE49-F238E27FC236}">
                <a16:creationId xmlns:a16="http://schemas.microsoft.com/office/drawing/2014/main" id="{F8F33DB3-A6CB-8D56-2497-93CB3534D33C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314" name="Rounded Rectangle 301">
            <a:extLst>
              <a:ext uri="{FF2B5EF4-FFF2-40B4-BE49-F238E27FC236}">
                <a16:creationId xmlns:a16="http://schemas.microsoft.com/office/drawing/2014/main" id="{04F85634-625F-7F39-444B-89C0EA8FE622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315" name="Rounded Rectangle 302">
            <a:extLst>
              <a:ext uri="{FF2B5EF4-FFF2-40B4-BE49-F238E27FC236}">
                <a16:creationId xmlns:a16="http://schemas.microsoft.com/office/drawing/2014/main" id="{2136BA5B-BC7A-C1AD-3EA5-47ABD041965E}"/>
              </a:ext>
            </a:extLst>
          </p:cNvPr>
          <p:cNvSpPr/>
          <p:nvPr/>
        </p:nvSpPr>
        <p:spPr>
          <a:xfrm>
            <a:off x="10272476" y="-57253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316" name="Rounded Rectangle 303">
            <a:extLst>
              <a:ext uri="{FF2B5EF4-FFF2-40B4-BE49-F238E27FC236}">
                <a16:creationId xmlns:a16="http://schemas.microsoft.com/office/drawing/2014/main" id="{7CC6A5CC-72AE-A058-E947-63B2C8E933E7}"/>
              </a:ext>
            </a:extLst>
          </p:cNvPr>
          <p:cNvSpPr/>
          <p:nvPr/>
        </p:nvSpPr>
        <p:spPr>
          <a:xfrm>
            <a:off x="10301467" y="-58186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317" name="Rounded Rectangle 304">
            <a:extLst>
              <a:ext uri="{FF2B5EF4-FFF2-40B4-BE49-F238E27FC236}">
                <a16:creationId xmlns:a16="http://schemas.microsoft.com/office/drawing/2014/main" id="{AAAA4533-1CB7-D388-5E34-68B82022AC42}"/>
              </a:ext>
            </a:extLst>
          </p:cNvPr>
          <p:cNvSpPr/>
          <p:nvPr/>
        </p:nvSpPr>
        <p:spPr>
          <a:xfrm>
            <a:off x="10301468" y="-35357"/>
            <a:ext cx="2286255" cy="12836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47CB2882-BFC5-0CB8-3267-E593BA5CFAAA}"/>
              </a:ext>
            </a:extLst>
          </p:cNvPr>
          <p:cNvSpPr/>
          <p:nvPr/>
        </p:nvSpPr>
        <p:spPr>
          <a:xfrm>
            <a:off x="11319784" y="979834"/>
            <a:ext cx="1344855" cy="110028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399744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94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95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6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27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28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29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30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60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61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62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63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94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95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96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F55B0-BAF0-3261-4963-9D9C888D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4D7AC2-08EE-5F76-10C7-449EA9D8C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621710"/>
              </p:ext>
            </p:extLst>
          </p:nvPr>
        </p:nvGraphicFramePr>
        <p:xfrm>
          <a:off x="457200" y="787400"/>
          <a:ext cx="11480800" cy="5043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80800">
                  <a:extLst>
                    <a:ext uri="{9D8B030D-6E8A-4147-A177-3AD203B41FA5}">
                      <a16:colId xmlns:a16="http://schemas.microsoft.com/office/drawing/2014/main" val="3891526408"/>
                    </a:ext>
                  </a:extLst>
                </a:gridCol>
              </a:tblGrid>
              <a:tr h="4165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⇒ 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⇒ 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hở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chưa,công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 ⇒ 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4117" marR="241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41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095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9B8F6-D01E-7327-220A-00FB2BE9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911577-7823-1DF3-D627-E584C1B7C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018391"/>
              </p:ext>
            </p:extLst>
          </p:nvPr>
        </p:nvGraphicFramePr>
        <p:xfrm>
          <a:off x="71453" y="356406"/>
          <a:ext cx="11980941" cy="62906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66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7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8292">
                  <a:extLst>
                    <a:ext uri="{9D8B030D-6E8A-4147-A177-3AD203B41FA5}">
                      <a16:colId xmlns:a16="http://schemas.microsoft.com/office/drawing/2014/main" val="2008879331"/>
                    </a:ext>
                  </a:extLst>
                </a:gridCol>
                <a:gridCol w="1396505">
                  <a:extLst>
                    <a:ext uri="{9D8B030D-6E8A-4147-A177-3AD203B41FA5}">
                      <a16:colId xmlns:a16="http://schemas.microsoft.com/office/drawing/2014/main" val="3796549515"/>
                    </a:ext>
                  </a:extLst>
                </a:gridCol>
              </a:tblGrid>
              <a:tr h="6730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 b="1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82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4476634"/>
                  </a:ext>
                </a:extLst>
              </a:tr>
              <a:tr h="9042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08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3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b="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4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908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600" i="0" kern="12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0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600" b="0" kern="12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809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600" b="1" kern="12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i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92BA07D-5B2C-8440-1671-A002E8653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185" y="-95329"/>
            <a:ext cx="80952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46">
              <a:tabLst>
                <a:tab pos="539777" algn="l"/>
              </a:tabLst>
            </a:pP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 CHÍ ĐÁNH GIÁ HOẠT ĐỘNG 3</a:t>
            </a:r>
          </a:p>
          <a:p>
            <a:pPr algn="ctr" defTabSz="914446">
              <a:tabLst>
                <a:tab pos="539777" algn="l"/>
              </a:tabLst>
            </a:pPr>
            <a:endParaRPr lang="en-US" sz="2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hlinkClick r:id="rId2" action="ppaction://hlinkfile"/>
            <a:extLst>
              <a:ext uri="{FF2B5EF4-FFF2-40B4-BE49-F238E27FC236}">
                <a16:creationId xmlns:a16="http://schemas.microsoft.com/office/drawing/2014/main" id="{C44BA5D0-10A7-F15A-13A2-627EE914BA69}"/>
              </a:ext>
            </a:extLst>
          </p:cNvPr>
          <p:cNvSpPr/>
          <p:nvPr/>
        </p:nvSpPr>
        <p:spPr>
          <a:xfrm>
            <a:off x="10494335" y="-85060"/>
            <a:ext cx="1697665" cy="52322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38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104598" y="-1268109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sp>
        <p:nvSpPr>
          <p:cNvPr id="26" name="Freeform 26"/>
          <p:cNvSpPr/>
          <p:nvPr/>
        </p:nvSpPr>
        <p:spPr>
          <a:xfrm rot="746637">
            <a:off x="9787185" y="3263253"/>
            <a:ext cx="2547187" cy="3638839"/>
          </a:xfrm>
          <a:custGeom>
            <a:avLst/>
            <a:gdLst/>
            <a:ahLst/>
            <a:cxnLst/>
            <a:rect l="l" t="t" r="r" b="b"/>
            <a:pathLst>
              <a:path w="3820781" h="5458258">
                <a:moveTo>
                  <a:pt x="0" y="0"/>
                </a:moveTo>
                <a:lnTo>
                  <a:pt x="3820781" y="0"/>
                </a:lnTo>
                <a:lnTo>
                  <a:pt x="3820781" y="5458258"/>
                </a:lnTo>
                <a:lnTo>
                  <a:pt x="0" y="5458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9137809">
            <a:off x="17177" y="-41077"/>
            <a:ext cx="1083500" cy="1050010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55438" y="68267"/>
            <a:ext cx="1306579" cy="1275696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586122" y="3348226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771795">
            <a:off x="10385281" y="493352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90337" y="6133847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221105" y="424173"/>
            <a:ext cx="332279" cy="175049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612801" y="2846466"/>
            <a:ext cx="153101" cy="15310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6" name="Freeform 36"/>
          <p:cNvSpPr/>
          <p:nvPr/>
        </p:nvSpPr>
        <p:spPr>
          <a:xfrm>
            <a:off x="11427409" y="1311969"/>
            <a:ext cx="379064" cy="33977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1028216" y="1093561"/>
            <a:ext cx="698300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Nguồn điện được kí hiệu bằng kí hiệu nào sau đây?</a:t>
            </a:r>
            <a:endParaRPr lang="vi-VN" sz="2133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902" y="1647977"/>
            <a:ext cx="8930810" cy="183341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8161" y="3709389"/>
            <a:ext cx="6696064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Bóng đèn được kí hiệu bằng kí hiệu nào sau đây:</a:t>
            </a:r>
            <a:endParaRPr lang="vi-VN" sz="2133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5668" y="4361381"/>
            <a:ext cx="8544669" cy="1754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8735" y="5589892"/>
            <a:ext cx="451143" cy="6259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9433" y="2969481"/>
            <a:ext cx="451143" cy="6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129983" y="-3232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sp>
        <p:nvSpPr>
          <p:cNvPr id="26" name="Freeform 26"/>
          <p:cNvSpPr/>
          <p:nvPr/>
        </p:nvSpPr>
        <p:spPr>
          <a:xfrm rot="746637">
            <a:off x="9787185" y="3263253"/>
            <a:ext cx="2547187" cy="3638839"/>
          </a:xfrm>
          <a:custGeom>
            <a:avLst/>
            <a:gdLst/>
            <a:ahLst/>
            <a:cxnLst/>
            <a:rect l="l" t="t" r="r" b="b"/>
            <a:pathLst>
              <a:path w="3820781" h="5458258">
                <a:moveTo>
                  <a:pt x="0" y="0"/>
                </a:moveTo>
                <a:lnTo>
                  <a:pt x="3820781" y="0"/>
                </a:lnTo>
                <a:lnTo>
                  <a:pt x="3820781" y="5458258"/>
                </a:lnTo>
                <a:lnTo>
                  <a:pt x="0" y="5458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9137809">
            <a:off x="17177" y="-41077"/>
            <a:ext cx="1083500" cy="1050010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55438" y="68267"/>
            <a:ext cx="1306579" cy="1275696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586122" y="3348226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771795">
            <a:off x="10385281" y="493352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90337" y="6133847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221105" y="424173"/>
            <a:ext cx="332279" cy="175049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612801" y="2846466"/>
            <a:ext cx="153101" cy="15310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6" name="Freeform 36"/>
          <p:cNvSpPr/>
          <p:nvPr/>
        </p:nvSpPr>
        <p:spPr>
          <a:xfrm>
            <a:off x="11427409" y="1311969"/>
            <a:ext cx="379064" cy="33977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/>
          <p:cNvSpPr/>
          <p:nvPr/>
        </p:nvSpPr>
        <p:spPr>
          <a:xfrm>
            <a:off x="2026408" y="1498768"/>
            <a:ext cx="8953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1D1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1D1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>
                <a:solidFill>
                  <a:srgbClr val="1D1D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các thiết bị điện mà em thấy được ở xe đạp điện.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016" y="2159531"/>
            <a:ext cx="3999594" cy="310092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86855" y="3265576"/>
            <a:ext cx="58081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188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 ga, ổ khóa, đèn, còi, xi nhan.</a:t>
            </a:r>
          </a:p>
          <a:p>
            <a:pPr indent="228188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36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sp>
        <p:nvSpPr>
          <p:cNvPr id="26" name="Freeform 26"/>
          <p:cNvSpPr/>
          <p:nvPr/>
        </p:nvSpPr>
        <p:spPr>
          <a:xfrm rot="746637">
            <a:off x="9787185" y="3263253"/>
            <a:ext cx="2547187" cy="3638839"/>
          </a:xfrm>
          <a:custGeom>
            <a:avLst/>
            <a:gdLst/>
            <a:ahLst/>
            <a:cxnLst/>
            <a:rect l="l" t="t" r="r" b="b"/>
            <a:pathLst>
              <a:path w="3820781" h="5458258">
                <a:moveTo>
                  <a:pt x="0" y="0"/>
                </a:moveTo>
                <a:lnTo>
                  <a:pt x="3820781" y="0"/>
                </a:lnTo>
                <a:lnTo>
                  <a:pt x="3820781" y="5458258"/>
                </a:lnTo>
                <a:lnTo>
                  <a:pt x="0" y="5458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9137809">
            <a:off x="17177" y="-41077"/>
            <a:ext cx="1083500" cy="1050010"/>
          </a:xfrm>
          <a:custGeom>
            <a:avLst/>
            <a:gdLst/>
            <a:ahLst/>
            <a:cxnLst/>
            <a:rect l="l" t="t" r="r" b="b"/>
            <a:pathLst>
              <a:path w="1625250" h="1575015">
                <a:moveTo>
                  <a:pt x="0" y="0"/>
                </a:moveTo>
                <a:lnTo>
                  <a:pt x="1625250" y="0"/>
                </a:lnTo>
                <a:lnTo>
                  <a:pt x="1625250" y="1575015"/>
                </a:lnTo>
                <a:lnTo>
                  <a:pt x="0" y="157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55438" y="68267"/>
            <a:ext cx="1306579" cy="1275696"/>
          </a:xfrm>
          <a:custGeom>
            <a:avLst/>
            <a:gdLst/>
            <a:ahLst/>
            <a:cxnLst/>
            <a:rect l="l" t="t" r="r" b="b"/>
            <a:pathLst>
              <a:path w="1959868" h="1913544">
                <a:moveTo>
                  <a:pt x="0" y="0"/>
                </a:moveTo>
                <a:lnTo>
                  <a:pt x="1959868" y="0"/>
                </a:lnTo>
                <a:lnTo>
                  <a:pt x="1959868" y="1913543"/>
                </a:lnTo>
                <a:lnTo>
                  <a:pt x="0" y="191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586122" y="3348226"/>
            <a:ext cx="158801" cy="157358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771795">
            <a:off x="10385281" y="493352"/>
            <a:ext cx="289141" cy="274421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90337" y="6133847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1221105" y="424173"/>
            <a:ext cx="332279" cy="175049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1612801" y="2846466"/>
            <a:ext cx="153101" cy="15310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6" name="Freeform 36"/>
          <p:cNvSpPr/>
          <p:nvPr/>
        </p:nvSpPr>
        <p:spPr>
          <a:xfrm>
            <a:off x="11427409" y="1311969"/>
            <a:ext cx="379064" cy="339779"/>
          </a:xfrm>
          <a:custGeom>
            <a:avLst/>
            <a:gdLst/>
            <a:ahLst/>
            <a:cxnLst/>
            <a:rect l="l" t="t" r="r" b="b"/>
            <a:pathLst>
              <a:path w="568596" h="509669">
                <a:moveTo>
                  <a:pt x="0" y="0"/>
                </a:moveTo>
                <a:lnTo>
                  <a:pt x="568597" y="0"/>
                </a:lnTo>
                <a:lnTo>
                  <a:pt x="568597" y="509669"/>
                </a:lnTo>
                <a:lnTo>
                  <a:pt x="0" y="509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536FBD-6E82-00E1-4825-86DD2A17A30C}"/>
              </a:ext>
            </a:extLst>
          </p:cNvPr>
          <p:cNvSpPr txBox="1"/>
          <p:nvPr/>
        </p:nvSpPr>
        <p:spPr>
          <a:xfrm>
            <a:off x="785330" y="646189"/>
            <a:ext cx="9538883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>
              <a:lnSpc>
                <a:spcPct val="115000"/>
              </a:lnSpc>
            </a:pP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4: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 chọn đáp án đúng / sai</a:t>
            </a: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5E83C37-C490-A02C-BC45-5571AFDDA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664831"/>
              </p:ext>
            </p:extLst>
          </p:nvPr>
        </p:nvGraphicFramePr>
        <p:xfrm>
          <a:off x="466037" y="1079849"/>
          <a:ext cx="9613627" cy="4721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2279">
                  <a:extLst>
                    <a:ext uri="{9D8B030D-6E8A-4147-A177-3AD203B41FA5}">
                      <a16:colId xmlns:a16="http://schemas.microsoft.com/office/drawing/2014/main" val="4290438116"/>
                    </a:ext>
                  </a:extLst>
                </a:gridCol>
                <a:gridCol w="6666614">
                  <a:extLst>
                    <a:ext uri="{9D8B030D-6E8A-4147-A177-3AD203B41FA5}">
                      <a16:colId xmlns:a16="http://schemas.microsoft.com/office/drawing/2014/main" val="2888780184"/>
                    </a:ext>
                  </a:extLst>
                </a:gridCol>
                <a:gridCol w="1158949">
                  <a:extLst>
                    <a:ext uri="{9D8B030D-6E8A-4147-A177-3AD203B41FA5}">
                      <a16:colId xmlns:a16="http://schemas.microsoft.com/office/drawing/2014/main" val="4002728852"/>
                    </a:ext>
                  </a:extLst>
                </a:gridCol>
                <a:gridCol w="1105785">
                  <a:extLst>
                    <a:ext uri="{9D8B030D-6E8A-4147-A177-3AD203B41FA5}">
                      <a16:colId xmlns:a16="http://schemas.microsoft.com/office/drawing/2014/main" val="1941140839"/>
                    </a:ext>
                  </a:extLst>
                </a:gridCol>
              </a:tblGrid>
              <a:tr h="47250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về mạch điện, sơ đồ mạch điện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0135476"/>
                  </a:ext>
                </a:extLst>
              </a:tr>
              <a:tr h="115461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algn="just"/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5488851"/>
                  </a:ext>
                </a:extLst>
              </a:tr>
              <a:tr h="78540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algn="just"/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7428647"/>
                  </a:ext>
                </a:extLst>
              </a:tr>
              <a:tr h="115461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algn="just"/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4774477"/>
                  </a:ext>
                </a:extLst>
              </a:tr>
              <a:tr h="115461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algn="just"/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 đồ mạch điện là hình vẽ biểu diễn mạch điện bằng các kí hiệu của các bộ phận trong mạch điện.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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1034077"/>
                  </a:ext>
                </a:extLst>
              </a:tr>
            </a:tbl>
          </a:graphicData>
        </a:graphic>
      </p:graphicFrame>
      <p:sp>
        <p:nvSpPr>
          <p:cNvPr id="2" name="Multiply 1"/>
          <p:cNvSpPr/>
          <p:nvPr/>
        </p:nvSpPr>
        <p:spPr>
          <a:xfrm>
            <a:off x="8093122" y="1833716"/>
            <a:ext cx="600501" cy="57320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9215132" y="2809506"/>
            <a:ext cx="600501" cy="57320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/>
          <p:cNvSpPr/>
          <p:nvPr/>
        </p:nvSpPr>
        <p:spPr>
          <a:xfrm>
            <a:off x="9215132" y="3762868"/>
            <a:ext cx="600501" cy="57320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/>
          <p:cNvSpPr/>
          <p:nvPr/>
        </p:nvSpPr>
        <p:spPr>
          <a:xfrm>
            <a:off x="8093121" y="4961889"/>
            <a:ext cx="600501" cy="57320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38" grpId="0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sp>
        <p:nvSpPr>
          <p:cNvPr id="21" name="Freeform 21"/>
          <p:cNvSpPr/>
          <p:nvPr/>
        </p:nvSpPr>
        <p:spPr>
          <a:xfrm rot="3594573">
            <a:off x="10374292" y="381923"/>
            <a:ext cx="1478686" cy="1723045"/>
          </a:xfrm>
          <a:custGeom>
            <a:avLst/>
            <a:gdLst/>
            <a:ahLst/>
            <a:cxnLst/>
            <a:rect l="l" t="t" r="r" b="b"/>
            <a:pathLst>
              <a:path w="2218029" h="2584567">
                <a:moveTo>
                  <a:pt x="0" y="0"/>
                </a:moveTo>
                <a:lnTo>
                  <a:pt x="2218028" y="0"/>
                </a:lnTo>
                <a:lnTo>
                  <a:pt x="2218028" y="2584567"/>
                </a:lnTo>
                <a:lnTo>
                  <a:pt x="0" y="2584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22"/>
          <p:cNvSpPr/>
          <p:nvPr/>
        </p:nvSpPr>
        <p:spPr>
          <a:xfrm rot="-954746">
            <a:off x="9363304" y="4587686"/>
            <a:ext cx="2168800" cy="2168800"/>
          </a:xfrm>
          <a:custGeom>
            <a:avLst/>
            <a:gdLst/>
            <a:ahLst/>
            <a:cxnLst/>
            <a:rect l="l" t="t" r="r" b="b"/>
            <a:pathLst>
              <a:path w="3253200" h="3253200">
                <a:moveTo>
                  <a:pt x="0" y="0"/>
                </a:moveTo>
                <a:lnTo>
                  <a:pt x="3253201" y="0"/>
                </a:lnTo>
                <a:lnTo>
                  <a:pt x="3253201" y="3253201"/>
                </a:lnTo>
                <a:lnTo>
                  <a:pt x="0" y="3253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/>
          <p:nvPr/>
        </p:nvSpPr>
        <p:spPr>
          <a:xfrm rot="-771795">
            <a:off x="11217158" y="5889389"/>
            <a:ext cx="264425" cy="250963"/>
          </a:xfrm>
          <a:custGeom>
            <a:avLst/>
            <a:gdLst/>
            <a:ahLst/>
            <a:cxnLst/>
            <a:rect l="l" t="t" r="r" b="b"/>
            <a:pathLst>
              <a:path w="396638" h="376445">
                <a:moveTo>
                  <a:pt x="0" y="0"/>
                </a:moveTo>
                <a:lnTo>
                  <a:pt x="396638" y="0"/>
                </a:lnTo>
                <a:lnTo>
                  <a:pt x="396638" y="376445"/>
                </a:lnTo>
                <a:lnTo>
                  <a:pt x="0" y="376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/>
          <p:cNvSpPr/>
          <p:nvPr/>
        </p:nvSpPr>
        <p:spPr>
          <a:xfrm>
            <a:off x="10696989" y="3429000"/>
            <a:ext cx="309375" cy="31452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5" name="Group 25"/>
          <p:cNvGrpSpPr/>
          <p:nvPr/>
        </p:nvGrpSpPr>
        <p:grpSpPr>
          <a:xfrm>
            <a:off x="9648735" y="3096344"/>
            <a:ext cx="147279" cy="14727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197274" y="5290885"/>
            <a:ext cx="361091" cy="323669"/>
          </a:xfrm>
          <a:custGeom>
            <a:avLst/>
            <a:gdLst/>
            <a:ahLst/>
            <a:cxnLst/>
            <a:rect l="l" t="t" r="r" b="b"/>
            <a:pathLst>
              <a:path w="541637" h="485504">
                <a:moveTo>
                  <a:pt x="0" y="0"/>
                </a:moveTo>
                <a:lnTo>
                  <a:pt x="541637" y="0"/>
                </a:lnTo>
                <a:lnTo>
                  <a:pt x="541637" y="485504"/>
                </a:lnTo>
                <a:lnTo>
                  <a:pt x="0" y="485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7527603">
            <a:off x="11334399" y="4264851"/>
            <a:ext cx="388847" cy="204850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506200" y="754684"/>
            <a:ext cx="147279" cy="147279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Freeform 32"/>
          <p:cNvSpPr/>
          <p:nvPr/>
        </p:nvSpPr>
        <p:spPr>
          <a:xfrm rot="-771795">
            <a:off x="9183596" y="710485"/>
            <a:ext cx="248321" cy="235679"/>
          </a:xfrm>
          <a:custGeom>
            <a:avLst/>
            <a:gdLst/>
            <a:ahLst/>
            <a:cxnLst/>
            <a:rect l="l" t="t" r="r" b="b"/>
            <a:pathLst>
              <a:path w="372482" h="353519">
                <a:moveTo>
                  <a:pt x="0" y="0"/>
                </a:moveTo>
                <a:lnTo>
                  <a:pt x="372481" y="0"/>
                </a:lnTo>
                <a:lnTo>
                  <a:pt x="372481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33"/>
          <p:cNvSpPr/>
          <p:nvPr/>
        </p:nvSpPr>
        <p:spPr>
          <a:xfrm rot="-771795">
            <a:off x="702786" y="843952"/>
            <a:ext cx="264425" cy="250963"/>
          </a:xfrm>
          <a:custGeom>
            <a:avLst/>
            <a:gdLst/>
            <a:ahLst/>
            <a:cxnLst/>
            <a:rect l="l" t="t" r="r" b="b"/>
            <a:pathLst>
              <a:path w="396638" h="376445">
                <a:moveTo>
                  <a:pt x="0" y="0"/>
                </a:moveTo>
                <a:lnTo>
                  <a:pt x="396638" y="0"/>
                </a:lnTo>
                <a:lnTo>
                  <a:pt x="396638" y="376446"/>
                </a:lnTo>
                <a:lnTo>
                  <a:pt x="0" y="376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>
            <a:off x="613421" y="341797"/>
            <a:ext cx="299556" cy="304539"/>
          </a:xfrm>
          <a:custGeom>
            <a:avLst/>
            <a:gdLst/>
            <a:ahLst/>
            <a:cxnLst/>
            <a:rect l="l" t="t" r="r" b="b"/>
            <a:pathLst>
              <a:path w="449334" h="456809">
                <a:moveTo>
                  <a:pt x="0" y="0"/>
                </a:moveTo>
                <a:lnTo>
                  <a:pt x="449334" y="0"/>
                </a:lnTo>
                <a:lnTo>
                  <a:pt x="449334" y="456809"/>
                </a:lnTo>
                <a:lnTo>
                  <a:pt x="0" y="456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/>
          <p:cNvSpPr/>
          <p:nvPr/>
        </p:nvSpPr>
        <p:spPr>
          <a:xfrm>
            <a:off x="270417" y="969433"/>
            <a:ext cx="361091" cy="323669"/>
          </a:xfrm>
          <a:custGeom>
            <a:avLst/>
            <a:gdLst/>
            <a:ahLst/>
            <a:cxnLst/>
            <a:rect l="l" t="t" r="r" b="b"/>
            <a:pathLst>
              <a:path w="541637" h="485504">
                <a:moveTo>
                  <a:pt x="0" y="0"/>
                </a:moveTo>
                <a:lnTo>
                  <a:pt x="541637" y="0"/>
                </a:lnTo>
                <a:lnTo>
                  <a:pt x="541637" y="485504"/>
                </a:lnTo>
                <a:lnTo>
                  <a:pt x="0" y="485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6" name="Group 36"/>
          <p:cNvGrpSpPr>
            <a:grpSpLocks noChangeAspect="1"/>
          </p:cNvGrpSpPr>
          <p:nvPr/>
        </p:nvGrpSpPr>
        <p:grpSpPr>
          <a:xfrm rot="7527603">
            <a:off x="191101" y="584396"/>
            <a:ext cx="388847" cy="204850"/>
            <a:chOff x="0" y="0"/>
            <a:chExt cx="1610360" cy="848360"/>
          </a:xfrm>
        </p:grpSpPr>
        <p:sp>
          <p:nvSpPr>
            <p:cNvPr id="37" name="Freeform 3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29467" y="632941"/>
            <a:ext cx="147279" cy="147279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id="{6B8E7542-C527-EE18-0C8B-2F994D17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717" y="674255"/>
            <a:ext cx="603819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EBFF8-6B89-955E-6673-93849FBA60CE}"/>
              </a:ext>
            </a:extLst>
          </p:cNvPr>
          <p:cNvSpPr txBox="1"/>
          <p:nvPr/>
        </p:nvSpPr>
        <p:spPr>
          <a:xfrm>
            <a:off x="382313" y="1562064"/>
            <a:ext cx="9615220" cy="518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algn="just" defTabSz="609630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</a:t>
            </a:r>
            <a:r>
              <a:rPr lang="pt-B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giao nhiệm vụ theo nhóm tổ : Dựa vào kiến thức đã học hãy sáng chế quạt điện cầm tay, gửi video cách tiến hành và sản phẩm qua phần mềm </a:t>
            </a:r>
            <a:r>
              <a:rPr lang="pt-B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pt-B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pt-B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15" algn="just" defTabSz="609630">
              <a:lnSpc>
                <a:spcPct val="115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Đề xuất những việc làm cụ thể để việc sử dụng điện năng trong gia đình em được an toàn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kiệm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15" algn="just" defTabSz="609630">
              <a:lnSpc>
                <a:spcPct val="115000"/>
              </a:lnSpc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98" y="-197325"/>
            <a:ext cx="1955089" cy="19550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76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diagram of a machine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7EBCBA28-70EB-EBA5-7E4E-42E54147B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57" y="700873"/>
            <a:ext cx="5522552" cy="5478888"/>
          </a:xfrm>
          <a:prstGeom prst="rect">
            <a:avLst/>
          </a:prstGeom>
        </p:spPr>
      </p:pic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287722B8-8D10-0362-0E58-D6AA657B94DC}"/>
              </a:ext>
            </a:extLst>
          </p:cNvPr>
          <p:cNvSpPr>
            <a:spLocks/>
          </p:cNvSpPr>
          <p:nvPr/>
        </p:nvSpPr>
        <p:spPr>
          <a:xfrm>
            <a:off x="1374657" y="712190"/>
            <a:ext cx="2728127" cy="2728127"/>
          </a:xfrm>
          <a:prstGeom prst="rect">
            <a:avLst/>
          </a:prstGeom>
          <a:solidFill>
            <a:srgbClr val="0C2267"/>
          </a:solidFill>
          <a:ln w="1016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1328E-14F4-14F0-0235-933447FB6FBF}"/>
              </a:ext>
            </a:extLst>
          </p:cNvPr>
          <p:cNvSpPr txBox="1"/>
          <p:nvPr/>
        </p:nvSpPr>
        <p:spPr>
          <a:xfrm>
            <a:off x="2151239" y="1609969"/>
            <a:ext cx="1127760" cy="1107996"/>
          </a:xfrm>
          <a:prstGeom prst="rect">
            <a:avLst/>
          </a:prstGeom>
          <a:noFill/>
          <a:effectLst>
            <a:outerShdw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FBC0672A-9612-6841-5D20-3BDED93C3ACB}"/>
              </a:ext>
            </a:extLst>
          </p:cNvPr>
          <p:cNvSpPr>
            <a:spLocks/>
          </p:cNvSpPr>
          <p:nvPr/>
        </p:nvSpPr>
        <p:spPr>
          <a:xfrm>
            <a:off x="4098281" y="700873"/>
            <a:ext cx="2728127" cy="2728127"/>
          </a:xfrm>
          <a:prstGeom prst="rect">
            <a:avLst/>
          </a:prstGeom>
          <a:solidFill>
            <a:srgbClr val="0C2267"/>
          </a:solidFill>
          <a:ln w="1016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48D7E-15A8-E145-B799-FC74BC397A2D}"/>
              </a:ext>
            </a:extLst>
          </p:cNvPr>
          <p:cNvSpPr txBox="1"/>
          <p:nvPr/>
        </p:nvSpPr>
        <p:spPr>
          <a:xfrm>
            <a:off x="4898464" y="1609969"/>
            <a:ext cx="1127760" cy="1107996"/>
          </a:xfrm>
          <a:prstGeom prst="rect">
            <a:avLst/>
          </a:prstGeom>
          <a:noFill/>
          <a:effectLst>
            <a:outerShdw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>
                <a:solidFill>
                  <a:srgbClr val="FFC000"/>
                </a:solidFill>
                <a:latin typeface="Montserrat Black" panose="00000A00000000000000" pitchFamily="50" charset="0"/>
              </a:defRPr>
            </a:lvl1pPr>
          </a:lstStyle>
          <a:p>
            <a:pPr defTabSz="914446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24401643-9547-2CB9-5483-569EFF0738E9}"/>
              </a:ext>
            </a:extLst>
          </p:cNvPr>
          <p:cNvSpPr>
            <a:spLocks/>
          </p:cNvSpPr>
          <p:nvPr/>
        </p:nvSpPr>
        <p:spPr>
          <a:xfrm>
            <a:off x="4098281" y="3429000"/>
            <a:ext cx="2728127" cy="2728127"/>
          </a:xfrm>
          <a:prstGeom prst="rect">
            <a:avLst/>
          </a:prstGeom>
          <a:solidFill>
            <a:srgbClr val="0C2267"/>
          </a:solidFill>
          <a:ln w="1016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13369-C51A-AF86-307D-53DE7400D2A0}"/>
              </a:ext>
            </a:extLst>
          </p:cNvPr>
          <p:cNvSpPr txBox="1"/>
          <p:nvPr/>
        </p:nvSpPr>
        <p:spPr>
          <a:xfrm>
            <a:off x="4898464" y="4243753"/>
            <a:ext cx="1127760" cy="1107996"/>
          </a:xfrm>
          <a:prstGeom prst="rect">
            <a:avLst/>
          </a:prstGeom>
          <a:noFill/>
          <a:effectLst>
            <a:outerShdw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>
                <a:solidFill>
                  <a:srgbClr val="FFC000"/>
                </a:solidFill>
                <a:latin typeface="Montserrat Black" panose="00000A00000000000000" pitchFamily="50" charset="0"/>
              </a:defRPr>
            </a:lvl1pPr>
          </a:lstStyle>
          <a:p>
            <a:pPr defTabSz="914446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8" action="ppaction://hlinksldjump"/>
            <a:extLst>
              <a:ext uri="{FF2B5EF4-FFF2-40B4-BE49-F238E27FC236}">
                <a16:creationId xmlns:a16="http://schemas.microsoft.com/office/drawing/2014/main" id="{8A13DB4D-C9E5-9ECD-C964-8990429FF021}"/>
              </a:ext>
            </a:extLst>
          </p:cNvPr>
          <p:cNvSpPr>
            <a:spLocks/>
          </p:cNvSpPr>
          <p:nvPr/>
        </p:nvSpPr>
        <p:spPr>
          <a:xfrm>
            <a:off x="1351057" y="3429000"/>
            <a:ext cx="2728127" cy="2728127"/>
          </a:xfrm>
          <a:prstGeom prst="rect">
            <a:avLst/>
          </a:prstGeom>
          <a:solidFill>
            <a:srgbClr val="0C2267"/>
          </a:solidFill>
          <a:ln w="1016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8B47-AB34-ED4B-8B5A-1B78B03CE26C}"/>
              </a:ext>
            </a:extLst>
          </p:cNvPr>
          <p:cNvSpPr txBox="1"/>
          <p:nvPr/>
        </p:nvSpPr>
        <p:spPr>
          <a:xfrm>
            <a:off x="2151239" y="4243753"/>
            <a:ext cx="1127760" cy="1107996"/>
          </a:xfrm>
          <a:prstGeom prst="rect">
            <a:avLst/>
          </a:prstGeom>
          <a:noFill/>
          <a:effectLst>
            <a:outerShdw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>
                <a:solidFill>
                  <a:srgbClr val="FFC000"/>
                </a:solidFill>
                <a:latin typeface="Montserrat Black" panose="00000A00000000000000" pitchFamily="50" charset="0"/>
              </a:defRPr>
            </a:lvl1pPr>
          </a:lstStyle>
          <a:p>
            <a:pPr defTabSz="914446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94A5A-440D-E04A-15F2-369347108F64}"/>
              </a:ext>
            </a:extLst>
          </p:cNvPr>
          <p:cNvSpPr txBox="1"/>
          <p:nvPr/>
        </p:nvSpPr>
        <p:spPr>
          <a:xfrm>
            <a:off x="7447056" y="2020531"/>
            <a:ext cx="4474868" cy="215860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28571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…!!!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3" action="ppaction://hlinksldjump"/>
            <a:extLst>
              <a:ext uri="{FF2B5EF4-FFF2-40B4-BE49-F238E27FC236}">
                <a16:creationId xmlns:a16="http://schemas.microsoft.com/office/drawing/2014/main" id="{3E3D4112-C5C3-74A5-306A-2305D3ED7E5F}"/>
              </a:ext>
            </a:extLst>
          </p:cNvPr>
          <p:cNvSpPr txBox="1"/>
          <p:nvPr/>
        </p:nvSpPr>
        <p:spPr>
          <a:xfrm>
            <a:off x="8231106" y="1147442"/>
            <a:ext cx="3024554" cy="652641"/>
          </a:xfrm>
          <a:prstGeom prst="round2SameRect">
            <a:avLst>
              <a:gd name="adj1" fmla="val 38212"/>
              <a:gd name="adj2" fmla="val 0"/>
            </a:avLst>
          </a:prstGeom>
          <a:noFill/>
          <a:ln w="28575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endParaRPr lang="vi-VN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hlinkClick r:id="rId9" action="ppaction://hlinksldjump"/>
            <a:extLst>
              <a:ext uri="{FF2B5EF4-FFF2-40B4-BE49-F238E27FC236}">
                <a16:creationId xmlns:a16="http://schemas.microsoft.com/office/drawing/2014/main" id="{CAAA7857-1AC0-766C-C343-0322A49B63BE}"/>
              </a:ext>
            </a:extLst>
          </p:cNvPr>
          <p:cNvSpPr/>
          <p:nvPr/>
        </p:nvSpPr>
        <p:spPr>
          <a:xfrm>
            <a:off x="7626592" y="4860136"/>
            <a:ext cx="4495633" cy="767779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10"/>
            <a:extLst>
              <a:ext uri="{FF2B5EF4-FFF2-40B4-BE49-F238E27FC236}">
                <a16:creationId xmlns:a16="http://schemas.microsoft.com/office/drawing/2014/main" id="{DBEA75B4-77DB-5AB0-1BFA-7B8B1771512B}"/>
              </a:ext>
            </a:extLst>
          </p:cNvPr>
          <p:cNvSpPr/>
          <p:nvPr/>
        </p:nvSpPr>
        <p:spPr>
          <a:xfrm>
            <a:off x="9975058" y="93295"/>
            <a:ext cx="1946866" cy="6292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Chọn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HS</a:t>
            </a:r>
          </a:p>
        </p:txBody>
      </p:sp>
      <p:sp>
        <p:nvSpPr>
          <p:cNvPr id="12" name="Arrow: Right 11">
            <a:hlinkClick r:id="rId3" action="ppaction://hlinksldjump"/>
            <a:extLst>
              <a:ext uri="{FF2B5EF4-FFF2-40B4-BE49-F238E27FC236}">
                <a16:creationId xmlns:a16="http://schemas.microsoft.com/office/drawing/2014/main" id="{33E83A34-0318-810B-4A72-591BCF3787D9}"/>
              </a:ext>
            </a:extLst>
          </p:cNvPr>
          <p:cNvSpPr/>
          <p:nvPr/>
        </p:nvSpPr>
        <p:spPr>
          <a:xfrm>
            <a:off x="-69777" y="5924579"/>
            <a:ext cx="952278" cy="5103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7591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 animBg="1"/>
      <p:bldP spid="9" grpId="0"/>
      <p:bldP spid="7" grpId="0" animBg="1"/>
      <p:bldP spid="10" grpId="0"/>
      <p:bldP spid="6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944880" y="326568"/>
            <a:ext cx="10302240" cy="254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700E-0912-2983-6BC9-60EBE61A19E1}"/>
              </a:ext>
            </a:extLst>
          </p:cNvPr>
          <p:cNvSpPr txBox="1"/>
          <p:nvPr/>
        </p:nvSpPr>
        <p:spPr>
          <a:xfrm>
            <a:off x="1076960" y="792480"/>
            <a:ext cx="3058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sz="3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2B88A-7251-B77F-6A48-6E74BD10C66E}"/>
              </a:ext>
            </a:extLst>
          </p:cNvPr>
          <p:cNvSpPr txBox="1"/>
          <p:nvPr/>
        </p:nvSpPr>
        <p:spPr>
          <a:xfrm>
            <a:off x="1717261" y="1404759"/>
            <a:ext cx="909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6F7EF6-D309-DCB7-559C-D318DF6260E2}"/>
              </a:ext>
            </a:extLst>
          </p:cNvPr>
          <p:cNvGrpSpPr/>
          <p:nvPr/>
        </p:nvGrpSpPr>
        <p:grpSpPr>
          <a:xfrm>
            <a:off x="435431" y="3156857"/>
            <a:ext cx="5262154" cy="1533938"/>
            <a:chOff x="996967" y="3430815"/>
            <a:chExt cx="4704080" cy="1259980"/>
          </a:xfrm>
        </p:grpSpPr>
        <p:sp>
          <p:nvSpPr>
            <p:cNvPr id="20" name="Rectangle: Rounded Corners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9E64FDE5-9863-0C26-3156-B26382A8BCE4}"/>
                </a:ext>
              </a:extLst>
            </p:cNvPr>
            <p:cNvSpPr/>
            <p:nvPr/>
          </p:nvSpPr>
          <p:spPr>
            <a:xfrm>
              <a:off x="996967" y="343081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A436CE-EC88-2613-8D29-ACDFAC45895B}"/>
                </a:ext>
              </a:extLst>
            </p:cNvPr>
            <p:cNvSpPr txBox="1"/>
            <p:nvPr/>
          </p:nvSpPr>
          <p:spPr>
            <a:xfrm>
              <a:off x="1234440" y="3577495"/>
              <a:ext cx="428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6AB4D-F209-014D-3A78-B95B14B4EB30}"/>
              </a:ext>
            </a:extLst>
          </p:cNvPr>
          <p:cNvGrpSpPr>
            <a:grpSpLocks/>
          </p:cNvGrpSpPr>
          <p:nvPr/>
        </p:nvGrpSpPr>
        <p:grpSpPr>
          <a:xfrm>
            <a:off x="6461760" y="3132169"/>
            <a:ext cx="5262154" cy="1533937"/>
            <a:chOff x="6461760" y="3430815"/>
            <a:chExt cx="4704080" cy="1259980"/>
          </a:xfrm>
        </p:grpSpPr>
        <p:sp>
          <p:nvSpPr>
            <p:cNvPr id="21" name="Rectangle: Rounded Corner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610855D9-455C-0349-F3DE-2A9507903BD6}"/>
                </a:ext>
              </a:extLst>
            </p:cNvPr>
            <p:cNvSpPr>
              <a:spLocks/>
            </p:cNvSpPr>
            <p:nvPr/>
          </p:nvSpPr>
          <p:spPr>
            <a:xfrm>
              <a:off x="6461760" y="343081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3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88E8DD4D-0920-54C8-52CA-4D5E0CBB61C4}"/>
                </a:ext>
              </a:extLst>
            </p:cNvPr>
            <p:cNvSpPr txBox="1">
              <a:spLocks/>
            </p:cNvSpPr>
            <p:nvPr/>
          </p:nvSpPr>
          <p:spPr>
            <a:xfrm>
              <a:off x="6461760" y="3499796"/>
              <a:ext cx="4704080" cy="1137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2C0858-4B7C-75C7-6EBD-5466C8709936}"/>
              </a:ext>
            </a:extLst>
          </p:cNvPr>
          <p:cNvGrpSpPr/>
          <p:nvPr/>
        </p:nvGrpSpPr>
        <p:grpSpPr>
          <a:xfrm>
            <a:off x="6461759" y="5026075"/>
            <a:ext cx="5262153" cy="1259980"/>
            <a:chOff x="6461760" y="5026075"/>
            <a:chExt cx="4704080" cy="1259980"/>
          </a:xfrm>
        </p:grpSpPr>
        <p:sp>
          <p:nvSpPr>
            <p:cNvPr id="24" name="Rectangle: Rounded Corners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52B2EF98-61C2-E376-04B1-8088012B1948}"/>
                </a:ext>
              </a:extLst>
            </p:cNvPr>
            <p:cNvSpPr/>
            <p:nvPr/>
          </p:nvSpPr>
          <p:spPr>
            <a:xfrm>
              <a:off x="64617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Slide 9</a:t>
              </a:r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D2A653-F54A-E4CA-F080-B1C04887599D}"/>
                </a:ext>
              </a:extLst>
            </p:cNvPr>
            <p:cNvSpPr txBox="1"/>
            <p:nvPr/>
          </p:nvSpPr>
          <p:spPr>
            <a:xfrm>
              <a:off x="6744652" y="5334184"/>
              <a:ext cx="3365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A, B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0576A8-A1EA-6BF0-CD55-D9786D9A5630}"/>
              </a:ext>
            </a:extLst>
          </p:cNvPr>
          <p:cNvGrpSpPr/>
          <p:nvPr/>
        </p:nvGrpSpPr>
        <p:grpSpPr>
          <a:xfrm>
            <a:off x="468086" y="5026075"/>
            <a:ext cx="5262154" cy="1259980"/>
            <a:chOff x="1026160" y="5026075"/>
            <a:chExt cx="4704080" cy="1259980"/>
          </a:xfrm>
        </p:grpSpPr>
        <p:sp>
          <p:nvSpPr>
            <p:cNvPr id="23" name="Rectangle: Rounded Corners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FD14B6BD-EF38-782A-AFAC-97E59218DC0F}"/>
                </a:ext>
              </a:extLst>
            </p:cNvPr>
            <p:cNvSpPr/>
            <p:nvPr/>
          </p:nvSpPr>
          <p:spPr>
            <a:xfrm>
              <a:off x="10261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Slide 9</a:t>
              </a:r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B61392-3A41-F8F4-CF81-7FACB3BB38D9}"/>
                </a:ext>
              </a:extLst>
            </p:cNvPr>
            <p:cNvSpPr txBox="1"/>
            <p:nvPr/>
          </p:nvSpPr>
          <p:spPr>
            <a:xfrm>
              <a:off x="1176051" y="5146896"/>
              <a:ext cx="44958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6"/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44813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944880" y="457200"/>
            <a:ext cx="10302240" cy="254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700E-0912-2983-6BC9-60EBE61A19E1}"/>
              </a:ext>
            </a:extLst>
          </p:cNvPr>
          <p:cNvSpPr txBox="1"/>
          <p:nvPr/>
        </p:nvSpPr>
        <p:spPr>
          <a:xfrm>
            <a:off x="1076960" y="792480"/>
            <a:ext cx="3058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sz="3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2B88A-7251-B77F-6A48-6E74BD10C66E}"/>
              </a:ext>
            </a:extLst>
          </p:cNvPr>
          <p:cNvSpPr txBox="1"/>
          <p:nvPr/>
        </p:nvSpPr>
        <p:spPr>
          <a:xfrm>
            <a:off x="1891505" y="1532702"/>
            <a:ext cx="9124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46">
              <a:defRPr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Dụng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cụ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nào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sau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đây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 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không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 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phải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là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nguồn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ea typeface="+mn-ea"/>
              </a:rPr>
              <a:t>điện</a:t>
            </a:r>
            <a:r>
              <a:rPr lang="en-US" sz="3000" kern="1200" dirty="0">
                <a:solidFill>
                  <a:prstClr val="white"/>
                </a:solidFill>
                <a:ea typeface="+mn-ea"/>
              </a:rPr>
              <a:t>?</a:t>
            </a:r>
            <a:endParaRPr lang="vi-VN" sz="3000" kern="1200" dirty="0">
              <a:solidFill>
                <a:prstClr val="white"/>
              </a:solidFill>
              <a:ea typeface="+mn-ea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6F7EF6-D309-DCB7-559C-D318DF6260E2}"/>
              </a:ext>
            </a:extLst>
          </p:cNvPr>
          <p:cNvGrpSpPr/>
          <p:nvPr/>
        </p:nvGrpSpPr>
        <p:grpSpPr>
          <a:xfrm>
            <a:off x="944880" y="3396519"/>
            <a:ext cx="4704080" cy="1259980"/>
            <a:chOff x="944880" y="3396519"/>
            <a:chExt cx="4704080" cy="1259980"/>
          </a:xfrm>
        </p:grpSpPr>
        <p:sp>
          <p:nvSpPr>
            <p:cNvPr id="20" name="Rectangle: Rounded Corners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9E64FDE5-9863-0C26-3156-B26382A8BCE4}"/>
                </a:ext>
              </a:extLst>
            </p:cNvPr>
            <p:cNvSpPr/>
            <p:nvPr/>
          </p:nvSpPr>
          <p:spPr>
            <a:xfrm>
              <a:off x="944880" y="3396519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A436CE-EC88-2613-8D29-ACDFAC45895B}"/>
                </a:ext>
              </a:extLst>
            </p:cNvPr>
            <p:cNvSpPr txBox="1"/>
            <p:nvPr/>
          </p:nvSpPr>
          <p:spPr>
            <a:xfrm>
              <a:off x="1209158" y="3600734"/>
              <a:ext cx="4396985" cy="1046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6AB4D-F209-014D-3A78-B95B14B4EB30}"/>
              </a:ext>
            </a:extLst>
          </p:cNvPr>
          <p:cNvGrpSpPr/>
          <p:nvPr/>
        </p:nvGrpSpPr>
        <p:grpSpPr>
          <a:xfrm>
            <a:off x="6461760" y="3430815"/>
            <a:ext cx="4704080" cy="1259980"/>
            <a:chOff x="6461760" y="3430815"/>
            <a:chExt cx="4704080" cy="1259980"/>
          </a:xfrm>
        </p:grpSpPr>
        <p:sp>
          <p:nvSpPr>
            <p:cNvPr id="21" name="Rectangle: Rounded Corner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610855D9-455C-0349-F3DE-2A9507903BD6}"/>
                </a:ext>
              </a:extLst>
            </p:cNvPr>
            <p:cNvSpPr/>
            <p:nvPr/>
          </p:nvSpPr>
          <p:spPr>
            <a:xfrm>
              <a:off x="6461760" y="343081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E8DD4D-0920-54C8-52CA-4D5E0CBB61C4}"/>
                </a:ext>
              </a:extLst>
            </p:cNvPr>
            <p:cNvSpPr txBox="1"/>
            <p:nvPr/>
          </p:nvSpPr>
          <p:spPr>
            <a:xfrm>
              <a:off x="6601453" y="3734638"/>
              <a:ext cx="442469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Pin. </a:t>
              </a:r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2C0858-4B7C-75C7-6EBD-5466C8709936}"/>
              </a:ext>
            </a:extLst>
          </p:cNvPr>
          <p:cNvGrpSpPr/>
          <p:nvPr/>
        </p:nvGrpSpPr>
        <p:grpSpPr>
          <a:xfrm>
            <a:off x="6461760" y="5026075"/>
            <a:ext cx="4704080" cy="1259980"/>
            <a:chOff x="6461760" y="5026075"/>
            <a:chExt cx="4704080" cy="1259980"/>
          </a:xfrm>
        </p:grpSpPr>
        <p:sp>
          <p:nvSpPr>
            <p:cNvPr id="24" name="Rectangle: Rounded Corner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52B2EF98-61C2-E376-04B1-8088012B1948}"/>
                </a:ext>
              </a:extLst>
            </p:cNvPr>
            <p:cNvSpPr/>
            <p:nvPr/>
          </p:nvSpPr>
          <p:spPr>
            <a:xfrm>
              <a:off x="64617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D2A653-F54A-E4CA-F080-B1C04887599D}"/>
                </a:ext>
              </a:extLst>
            </p:cNvPr>
            <p:cNvSpPr txBox="1"/>
            <p:nvPr/>
          </p:nvSpPr>
          <p:spPr>
            <a:xfrm>
              <a:off x="6543040" y="5234523"/>
              <a:ext cx="44733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Acquy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3E9D665-2278-A708-66A1-9F64ED453B5A}"/>
              </a:ext>
            </a:extLst>
          </p:cNvPr>
          <p:cNvGrpSpPr/>
          <p:nvPr/>
        </p:nvGrpSpPr>
        <p:grpSpPr>
          <a:xfrm>
            <a:off x="1076960" y="5050030"/>
            <a:ext cx="4704080" cy="1259980"/>
            <a:chOff x="6461760" y="5026075"/>
            <a:chExt cx="4704080" cy="1259980"/>
          </a:xfrm>
        </p:grpSpPr>
        <p:sp>
          <p:nvSpPr>
            <p:cNvPr id="7" name="Rectangle: Rounded Corners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9374AF1-8EF1-EF15-CA0A-7A271F1CE6C1}"/>
                </a:ext>
              </a:extLst>
            </p:cNvPr>
            <p:cNvSpPr/>
            <p:nvPr/>
          </p:nvSpPr>
          <p:spPr>
            <a:xfrm>
              <a:off x="64617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2F5CE9-893D-AAC9-4507-844F05B94D97}"/>
                </a:ext>
              </a:extLst>
            </p:cNvPr>
            <p:cNvSpPr txBox="1"/>
            <p:nvPr/>
          </p:nvSpPr>
          <p:spPr>
            <a:xfrm>
              <a:off x="6543040" y="5234523"/>
              <a:ext cx="44733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C.Sạc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vi-VN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42890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944880" y="457200"/>
            <a:ext cx="10302240" cy="254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700E-0912-2983-6BC9-60EBE61A19E1}"/>
              </a:ext>
            </a:extLst>
          </p:cNvPr>
          <p:cNvSpPr txBox="1"/>
          <p:nvPr/>
        </p:nvSpPr>
        <p:spPr>
          <a:xfrm>
            <a:off x="1076960" y="792480"/>
            <a:ext cx="305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</a:t>
            </a:r>
            <a:endParaRPr lang="vi-VN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2B88A-7251-B77F-6A48-6E74BD10C66E}"/>
              </a:ext>
            </a:extLst>
          </p:cNvPr>
          <p:cNvSpPr txBox="1"/>
          <p:nvPr/>
        </p:nvSpPr>
        <p:spPr>
          <a:xfrm>
            <a:off x="1807028" y="1397006"/>
            <a:ext cx="9108440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6F7EF6-D309-DCB7-559C-D318DF6260E2}"/>
              </a:ext>
            </a:extLst>
          </p:cNvPr>
          <p:cNvGrpSpPr/>
          <p:nvPr/>
        </p:nvGrpSpPr>
        <p:grpSpPr>
          <a:xfrm>
            <a:off x="1026160" y="3430815"/>
            <a:ext cx="4704080" cy="1259980"/>
            <a:chOff x="1026160" y="3430815"/>
            <a:chExt cx="4704080" cy="1259980"/>
          </a:xfrm>
        </p:grpSpPr>
        <p:sp>
          <p:nvSpPr>
            <p:cNvPr id="20" name="Rectangle: Rounded Corners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9E64FDE5-9863-0C26-3156-B26382A8BCE4}"/>
                </a:ext>
              </a:extLst>
            </p:cNvPr>
            <p:cNvSpPr/>
            <p:nvPr/>
          </p:nvSpPr>
          <p:spPr>
            <a:xfrm>
              <a:off x="1026160" y="343081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A436CE-EC88-2613-8D29-ACDFAC45895B}"/>
                </a:ext>
              </a:extLst>
            </p:cNvPr>
            <p:cNvSpPr txBox="1"/>
            <p:nvPr/>
          </p:nvSpPr>
          <p:spPr>
            <a:xfrm>
              <a:off x="1197429" y="3768417"/>
              <a:ext cx="4419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6AB4D-F209-014D-3A78-B95B14B4EB30}"/>
              </a:ext>
            </a:extLst>
          </p:cNvPr>
          <p:cNvGrpSpPr/>
          <p:nvPr/>
        </p:nvGrpSpPr>
        <p:grpSpPr>
          <a:xfrm>
            <a:off x="6461760" y="3430815"/>
            <a:ext cx="4704080" cy="1259980"/>
            <a:chOff x="6461760" y="3430815"/>
            <a:chExt cx="4704080" cy="1259980"/>
          </a:xfrm>
        </p:grpSpPr>
        <p:sp>
          <p:nvSpPr>
            <p:cNvPr id="21" name="Rectangle: Rounded Corners 20">
              <a:hlinkClick r:id="rId3" action="ppaction://hlinksldjump"/>
              <a:extLst>
                <a:ext uri="{FF2B5EF4-FFF2-40B4-BE49-F238E27FC236}">
                  <a16:creationId xmlns:a16="http://schemas.microsoft.com/office/drawing/2014/main" id="{610855D9-455C-0349-F3DE-2A9507903BD6}"/>
                </a:ext>
              </a:extLst>
            </p:cNvPr>
            <p:cNvSpPr/>
            <p:nvPr/>
          </p:nvSpPr>
          <p:spPr>
            <a:xfrm>
              <a:off x="6461760" y="343081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E8DD4D-0920-54C8-52CA-4D5E0CBB61C4}"/>
                </a:ext>
              </a:extLst>
            </p:cNvPr>
            <p:cNvSpPr txBox="1"/>
            <p:nvPr/>
          </p:nvSpPr>
          <p:spPr>
            <a:xfrm>
              <a:off x="6595290" y="3750027"/>
              <a:ext cx="4570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2C0858-4B7C-75C7-6EBD-5466C8709936}"/>
              </a:ext>
            </a:extLst>
          </p:cNvPr>
          <p:cNvGrpSpPr/>
          <p:nvPr/>
        </p:nvGrpSpPr>
        <p:grpSpPr>
          <a:xfrm>
            <a:off x="6461760" y="5026075"/>
            <a:ext cx="4704080" cy="1259980"/>
            <a:chOff x="6461760" y="5026075"/>
            <a:chExt cx="4704080" cy="1259980"/>
          </a:xfrm>
        </p:grpSpPr>
        <p:sp>
          <p:nvSpPr>
            <p:cNvPr id="24" name="Rectangle: Rounded Corners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52B2EF98-61C2-E376-04B1-8088012B1948}"/>
                </a:ext>
              </a:extLst>
            </p:cNvPr>
            <p:cNvSpPr/>
            <p:nvPr/>
          </p:nvSpPr>
          <p:spPr>
            <a:xfrm>
              <a:off x="64617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D2A653-F54A-E4CA-F080-B1C04887599D}"/>
                </a:ext>
              </a:extLst>
            </p:cNvPr>
            <p:cNvSpPr txBox="1"/>
            <p:nvPr/>
          </p:nvSpPr>
          <p:spPr>
            <a:xfrm>
              <a:off x="6660606" y="5243931"/>
              <a:ext cx="42875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Nồi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0576A8-A1EA-6BF0-CD55-D9786D9A5630}"/>
              </a:ext>
            </a:extLst>
          </p:cNvPr>
          <p:cNvGrpSpPr/>
          <p:nvPr/>
        </p:nvGrpSpPr>
        <p:grpSpPr>
          <a:xfrm>
            <a:off x="1026160" y="5124410"/>
            <a:ext cx="4704080" cy="1259980"/>
            <a:chOff x="1026160" y="5026075"/>
            <a:chExt cx="4704080" cy="1259980"/>
          </a:xfrm>
        </p:grpSpPr>
        <p:sp>
          <p:nvSpPr>
            <p:cNvPr id="23" name="Rectangle: Rounded Corner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FD14B6BD-EF38-782A-AFAC-97E59218DC0F}"/>
                </a:ext>
              </a:extLst>
            </p:cNvPr>
            <p:cNvSpPr/>
            <p:nvPr/>
          </p:nvSpPr>
          <p:spPr>
            <a:xfrm>
              <a:off x="10261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B61392-3A41-F8F4-CF81-7FACB3BB38D9}"/>
                </a:ext>
              </a:extLst>
            </p:cNvPr>
            <p:cNvSpPr txBox="1"/>
            <p:nvPr/>
          </p:nvSpPr>
          <p:spPr>
            <a:xfrm>
              <a:off x="1243874" y="5179011"/>
              <a:ext cx="43731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pin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72234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2" action="ppaction://hlinksldjump"/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544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944880" y="354276"/>
            <a:ext cx="10302240" cy="2073238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700E-0912-2983-6BC9-60EBE61A19E1}"/>
              </a:ext>
            </a:extLst>
          </p:cNvPr>
          <p:cNvSpPr txBox="1"/>
          <p:nvPr/>
        </p:nvSpPr>
        <p:spPr>
          <a:xfrm>
            <a:off x="1026160" y="679157"/>
            <a:ext cx="305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vi-VN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2B88A-7251-B77F-6A48-6E74BD10C66E}"/>
              </a:ext>
            </a:extLst>
          </p:cNvPr>
          <p:cNvSpPr txBox="1"/>
          <p:nvPr/>
        </p:nvSpPr>
        <p:spPr>
          <a:xfrm>
            <a:off x="1344023" y="1140822"/>
            <a:ext cx="852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6F7EF6-D309-DCB7-559C-D318DF6260E2}"/>
              </a:ext>
            </a:extLst>
          </p:cNvPr>
          <p:cNvGrpSpPr/>
          <p:nvPr/>
        </p:nvGrpSpPr>
        <p:grpSpPr>
          <a:xfrm>
            <a:off x="76202" y="3149190"/>
            <a:ext cx="6096000" cy="1259980"/>
            <a:chOff x="1026160" y="3430815"/>
            <a:chExt cx="4704080" cy="1259980"/>
          </a:xfrm>
        </p:grpSpPr>
        <p:sp>
          <p:nvSpPr>
            <p:cNvPr id="20" name="Rectangle: Rounded Corners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9E64FDE5-9863-0C26-3156-B26382A8BCE4}"/>
                </a:ext>
              </a:extLst>
            </p:cNvPr>
            <p:cNvSpPr/>
            <p:nvPr/>
          </p:nvSpPr>
          <p:spPr>
            <a:xfrm>
              <a:off x="1026160" y="343081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A436CE-EC88-2613-8D29-ACDFAC45895B}"/>
                </a:ext>
              </a:extLst>
            </p:cNvPr>
            <p:cNvSpPr txBox="1"/>
            <p:nvPr/>
          </p:nvSpPr>
          <p:spPr>
            <a:xfrm>
              <a:off x="1248845" y="3617520"/>
              <a:ext cx="4391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6AB4D-F209-014D-3A78-B95B14B4EB30}"/>
              </a:ext>
            </a:extLst>
          </p:cNvPr>
          <p:cNvGrpSpPr/>
          <p:nvPr/>
        </p:nvGrpSpPr>
        <p:grpSpPr>
          <a:xfrm>
            <a:off x="6461760" y="3136902"/>
            <a:ext cx="5512526" cy="1259980"/>
            <a:chOff x="6461760" y="3136901"/>
            <a:chExt cx="5512526" cy="1259980"/>
          </a:xfrm>
        </p:grpSpPr>
        <p:sp>
          <p:nvSpPr>
            <p:cNvPr id="21" name="Rectangle: Rounded Corner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610855D9-455C-0349-F3DE-2A9507903BD6}"/>
                </a:ext>
              </a:extLst>
            </p:cNvPr>
            <p:cNvSpPr/>
            <p:nvPr/>
          </p:nvSpPr>
          <p:spPr>
            <a:xfrm>
              <a:off x="6461760" y="3136901"/>
              <a:ext cx="5512526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E8DD4D-0920-54C8-52CA-4D5E0CBB61C4}"/>
                </a:ext>
              </a:extLst>
            </p:cNvPr>
            <p:cNvSpPr txBox="1"/>
            <p:nvPr/>
          </p:nvSpPr>
          <p:spPr>
            <a:xfrm>
              <a:off x="6600567" y="3428190"/>
              <a:ext cx="5373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2C0858-4B7C-75C7-6EBD-5466C8709936}"/>
              </a:ext>
            </a:extLst>
          </p:cNvPr>
          <p:cNvGrpSpPr/>
          <p:nvPr/>
        </p:nvGrpSpPr>
        <p:grpSpPr>
          <a:xfrm>
            <a:off x="6461760" y="5026075"/>
            <a:ext cx="5730240" cy="1259980"/>
            <a:chOff x="6461760" y="5026075"/>
            <a:chExt cx="4704080" cy="1259980"/>
          </a:xfrm>
        </p:grpSpPr>
        <p:sp>
          <p:nvSpPr>
            <p:cNvPr id="24" name="Rectangle: Rounded Corners 23">
              <a:hlinkClick r:id="rId2" action="ppaction://hlinksldjump"/>
              <a:extLst>
                <a:ext uri="{FF2B5EF4-FFF2-40B4-BE49-F238E27FC236}">
                  <a16:creationId xmlns:a16="http://schemas.microsoft.com/office/drawing/2014/main" id="{52B2EF98-61C2-E376-04B1-8088012B1948}"/>
                </a:ext>
              </a:extLst>
            </p:cNvPr>
            <p:cNvSpPr/>
            <p:nvPr/>
          </p:nvSpPr>
          <p:spPr>
            <a:xfrm>
              <a:off x="64617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D2A653-F54A-E4CA-F080-B1C04887599D}"/>
                </a:ext>
              </a:extLst>
            </p:cNvPr>
            <p:cNvSpPr txBox="1"/>
            <p:nvPr/>
          </p:nvSpPr>
          <p:spPr>
            <a:xfrm>
              <a:off x="6575710" y="5340655"/>
              <a:ext cx="4490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nhựa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0576A8-A1EA-6BF0-CD55-D9786D9A5630}"/>
              </a:ext>
            </a:extLst>
          </p:cNvPr>
          <p:cNvGrpSpPr/>
          <p:nvPr/>
        </p:nvGrpSpPr>
        <p:grpSpPr>
          <a:xfrm>
            <a:off x="76200" y="5026075"/>
            <a:ext cx="5654040" cy="1259980"/>
            <a:chOff x="1026160" y="5026075"/>
            <a:chExt cx="4704080" cy="1259980"/>
          </a:xfrm>
        </p:grpSpPr>
        <p:sp>
          <p:nvSpPr>
            <p:cNvPr id="23" name="Rectangle: Rounded Corners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FD14B6BD-EF38-782A-AFAC-97E59218DC0F}"/>
                </a:ext>
              </a:extLst>
            </p:cNvPr>
            <p:cNvSpPr/>
            <p:nvPr/>
          </p:nvSpPr>
          <p:spPr>
            <a:xfrm>
              <a:off x="1026160" y="5026075"/>
              <a:ext cx="4704080" cy="1259980"/>
            </a:xfrm>
            <a:prstGeom prst="roundRect">
              <a:avLst>
                <a:gd name="adj" fmla="val 10513"/>
              </a:avLst>
            </a:prstGeom>
            <a:solidFill>
              <a:srgbClr val="0C2267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B61392-3A41-F8F4-CF81-7FACB3BB38D9}"/>
                </a:ext>
              </a:extLst>
            </p:cNvPr>
            <p:cNvSpPr txBox="1"/>
            <p:nvPr/>
          </p:nvSpPr>
          <p:spPr>
            <a:xfrm>
              <a:off x="1172494" y="5156597"/>
              <a:ext cx="4454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6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29807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D19607-6115-1B24-2197-D46C9457F50E}"/>
              </a:ext>
            </a:extLst>
          </p:cNvPr>
          <p:cNvSpPr/>
          <p:nvPr/>
        </p:nvSpPr>
        <p:spPr>
          <a:xfrm rot="2700000">
            <a:off x="2437856" y="-1025836"/>
            <a:ext cx="7462901" cy="7462901"/>
          </a:xfrm>
          <a:prstGeom prst="roundRect">
            <a:avLst/>
          </a:prstGeom>
          <a:solidFill>
            <a:srgbClr val="B086DA"/>
          </a:solidFill>
          <a:ln>
            <a:noFill/>
          </a:ln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25C706-904A-2762-FD91-9AD8BD2109EE}"/>
              </a:ext>
            </a:extLst>
          </p:cNvPr>
          <p:cNvSpPr/>
          <p:nvPr/>
        </p:nvSpPr>
        <p:spPr>
          <a:xfrm>
            <a:off x="3022921" y="323218"/>
            <a:ext cx="6146157" cy="4699322"/>
          </a:xfrm>
          <a:prstGeom prst="roundRect">
            <a:avLst/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DC57-9954-1EB0-E4E3-6F68C4A56023}"/>
              </a:ext>
            </a:extLst>
          </p:cNvPr>
          <p:cNvSpPr txBox="1"/>
          <p:nvPr/>
        </p:nvSpPr>
        <p:spPr>
          <a:xfrm>
            <a:off x="3661458" y="1028046"/>
            <a:ext cx="50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800">
                <a:solidFill>
                  <a:srgbClr val="FF66CC"/>
                </a:solidFill>
                <a:latin typeface="Montserrat Black" panose="00000A00000000000000" pitchFamily="50" charset="0"/>
              </a:rPr>
              <a:t>ĐÁP ÁN SAI !!</a:t>
            </a:r>
            <a:endParaRPr lang="vi-VN" sz="4800">
              <a:solidFill>
                <a:srgbClr val="FF66CC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8E128F4-09BA-1BAD-718A-AD04F4702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85" y="1957458"/>
            <a:ext cx="2622631" cy="2622631"/>
          </a:xfrm>
          <a:prstGeom prst="rect">
            <a:avLst/>
          </a:prstGeom>
        </p:spPr>
      </p:pic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FA3E1F26-56D1-8853-3D25-D12573A3558F}"/>
              </a:ext>
            </a:extLst>
          </p:cNvPr>
          <p:cNvSpPr txBox="1"/>
          <p:nvPr/>
        </p:nvSpPr>
        <p:spPr>
          <a:xfrm>
            <a:off x="4109881" y="5283283"/>
            <a:ext cx="3972236" cy="1313974"/>
          </a:xfrm>
          <a:prstGeom prst="roundRect">
            <a:avLst>
              <a:gd name="adj" fmla="val 47826"/>
            </a:avLst>
          </a:prstGeom>
          <a:solidFill>
            <a:srgbClr val="0C2267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prstClr val="white"/>
                </a:solidFill>
                <a:latin typeface="Montserrat Black" panose="00000A00000000000000" pitchFamily="50" charset="0"/>
              </a:rPr>
              <a:t>CHÚC</a:t>
            </a:r>
            <a:r>
              <a:rPr lang="en-US" sz="2800" dirty="0">
                <a:solidFill>
                  <a:prstClr val="white"/>
                </a:solidFill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Black" panose="00000A00000000000000" pitchFamily="50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Montserrat Black" panose="00000A00000000000000" pitchFamily="50" charset="0"/>
              </a:rPr>
              <a:t> MAY </a:t>
            </a:r>
            <a:r>
              <a:rPr lang="en-US" sz="2800" dirty="0" err="1">
                <a:solidFill>
                  <a:prstClr val="white"/>
                </a:solidFill>
                <a:latin typeface="Montserrat Black" panose="00000A00000000000000" pitchFamily="50" charset="0"/>
              </a:rPr>
              <a:t>MẮN</a:t>
            </a:r>
            <a:r>
              <a:rPr lang="en-US" sz="2800" dirty="0">
                <a:solidFill>
                  <a:prstClr val="white"/>
                </a:solidFill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Black" panose="00000A00000000000000" pitchFamily="5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Montserrat Black" panose="00000A00000000000000" pitchFamily="50" charset="0"/>
              </a:rPr>
              <a:t> SAU !!!</a:t>
            </a:r>
            <a:endParaRPr lang="vi-VN" sz="2800" dirty="0">
              <a:solidFill>
                <a:prstClr val="white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3" name="tieng_bao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F9380F9-4195-073A-5FA2-8756F7F7DA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" end="4127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32989" y="2672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667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2312</Words>
  <Application>Microsoft Office PowerPoint</Application>
  <PresentationFormat>Widescreen</PresentationFormat>
  <Paragraphs>882</Paragraphs>
  <Slides>36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Montserrat Black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phamthuhangtlhp@gmail.com</dc:creator>
  <cp:lastModifiedBy>Administrator</cp:lastModifiedBy>
  <cp:revision>43</cp:revision>
  <dcterms:created xsi:type="dcterms:W3CDTF">2025-02-21T15:22:35Z</dcterms:created>
  <dcterms:modified xsi:type="dcterms:W3CDTF">2025-02-24T00:40:23Z</dcterms:modified>
</cp:coreProperties>
</file>