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99" r:id="rId2"/>
    <p:sldId id="561" r:id="rId3"/>
    <p:sldId id="564" r:id="rId4"/>
    <p:sldId id="575" r:id="rId5"/>
    <p:sldId id="594" r:id="rId6"/>
    <p:sldId id="539" r:id="rId7"/>
    <p:sldId id="579" r:id="rId8"/>
    <p:sldId id="580" r:id="rId9"/>
    <p:sldId id="582" r:id="rId10"/>
    <p:sldId id="259" r:id="rId11"/>
    <p:sldId id="573" r:id="rId12"/>
    <p:sldId id="583" r:id="rId13"/>
    <p:sldId id="585" r:id="rId14"/>
    <p:sldId id="586" r:id="rId15"/>
    <p:sldId id="597" r:id="rId16"/>
    <p:sldId id="5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B050"/>
    <a:srgbClr val="CA767F"/>
    <a:srgbClr val="353535"/>
    <a:srgbClr val="C0C0C0"/>
    <a:srgbClr val="FFC000"/>
    <a:srgbClr val="004E35"/>
    <a:srgbClr val="F1F2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8B07F-3177-4A76-9FF6-A928643FC08D}" v="80" dt="2024-10-12T03:24:24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18" autoAdjust="0"/>
  </p:normalViewPr>
  <p:slideViewPr>
    <p:cSldViewPr snapToGrid="0">
      <p:cViewPr>
        <p:scale>
          <a:sx n="75" d="100"/>
          <a:sy n="75" d="100"/>
        </p:scale>
        <p:origin x="-3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ybara Niyan" userId="5ab2fa36c919ec3d" providerId="LiveId" clId="{2208B07F-3177-4A76-9FF6-A928643FC08D}"/>
    <pc:docChg chg="undo custSel modSld">
      <pc:chgData name="Capybara Niyan" userId="5ab2fa36c919ec3d" providerId="LiveId" clId="{2208B07F-3177-4A76-9FF6-A928643FC08D}" dt="2024-10-12T03:24:49.497" v="198" actId="478"/>
      <pc:docMkLst>
        <pc:docMk/>
      </pc:docMkLst>
      <pc:sldChg chg="delSp mod">
        <pc:chgData name="Capybara Niyan" userId="5ab2fa36c919ec3d" providerId="LiveId" clId="{2208B07F-3177-4A76-9FF6-A928643FC08D}" dt="2024-10-12T03:24:49.497" v="198" actId="478"/>
        <pc:sldMkLst>
          <pc:docMk/>
          <pc:sldMk cId="281960759" sldId="574"/>
        </pc:sldMkLst>
        <pc:picChg chg="del">
          <ac:chgData name="Capybara Niyan" userId="5ab2fa36c919ec3d" providerId="LiveId" clId="{2208B07F-3177-4A76-9FF6-A928643FC08D}" dt="2024-10-12T03:24:49.497" v="198" actId="478"/>
          <ac:picMkLst>
            <pc:docMk/>
            <pc:sldMk cId="281960759" sldId="574"/>
            <ac:picMk id="14" creationId="{00000000-0000-0000-0000-000000000000}"/>
          </ac:picMkLst>
        </pc:picChg>
        <pc:picChg chg="del">
          <ac:chgData name="Capybara Niyan" userId="5ab2fa36c919ec3d" providerId="LiveId" clId="{2208B07F-3177-4A76-9FF6-A928643FC08D}" dt="2024-10-12T03:24:49.149" v="197" actId="478"/>
          <ac:picMkLst>
            <pc:docMk/>
            <pc:sldMk cId="281960759" sldId="574"/>
            <ac:picMk id="15" creationId="{00000000-0000-0000-0000-000000000000}"/>
          </ac:picMkLst>
        </pc:picChg>
        <pc:picChg chg="del">
          <ac:chgData name="Capybara Niyan" userId="5ab2fa36c919ec3d" providerId="LiveId" clId="{2208B07F-3177-4A76-9FF6-A928643FC08D}" dt="2024-10-12T03:24:48.365" v="196" actId="478"/>
          <ac:picMkLst>
            <pc:docMk/>
            <pc:sldMk cId="281960759" sldId="574"/>
            <ac:picMk id="16" creationId="{00000000-0000-0000-0000-000000000000}"/>
          </ac:picMkLst>
        </pc:picChg>
        <pc:picChg chg="del">
          <ac:chgData name="Capybara Niyan" userId="5ab2fa36c919ec3d" providerId="LiveId" clId="{2208B07F-3177-4A76-9FF6-A928643FC08D}" dt="2024-10-12T03:24:47.815" v="195" actId="478"/>
          <ac:picMkLst>
            <pc:docMk/>
            <pc:sldMk cId="281960759" sldId="574"/>
            <ac:picMk id="17" creationId="{00000000-0000-0000-0000-000000000000}"/>
          </ac:picMkLst>
        </pc:picChg>
      </pc:sldChg>
      <pc:sldChg chg="addSp delSp modSp mod addAnim delAnim modAnim">
        <pc:chgData name="Capybara Niyan" userId="5ab2fa36c919ec3d" providerId="LiveId" clId="{2208B07F-3177-4A76-9FF6-A928643FC08D}" dt="2024-10-12T03:23:45.978" v="190"/>
        <pc:sldMkLst>
          <pc:docMk/>
          <pc:sldMk cId="225880196" sldId="585"/>
        </pc:sldMkLst>
        <pc:spChg chg="mod ord topLvl">
          <ac:chgData name="Capybara Niyan" userId="5ab2fa36c919ec3d" providerId="LiveId" clId="{2208B07F-3177-4A76-9FF6-A928643FC08D}" dt="2024-10-12T03:19:23.077" v="133" actId="165"/>
          <ac:spMkLst>
            <pc:docMk/>
            <pc:sldMk cId="225880196" sldId="585"/>
            <ac:spMk id="3" creationId="{00000000-0000-0000-0000-000000000000}"/>
          </ac:spMkLst>
        </pc:spChg>
        <pc:spChg chg="mod ord topLvl">
          <ac:chgData name="Capybara Niyan" userId="5ab2fa36c919ec3d" providerId="LiveId" clId="{2208B07F-3177-4A76-9FF6-A928643FC08D}" dt="2024-10-12T03:19:23.077" v="133" actId="165"/>
          <ac:spMkLst>
            <pc:docMk/>
            <pc:sldMk cId="225880196" sldId="585"/>
            <ac:spMk id="4" creationId="{00000000-0000-0000-0000-000000000000}"/>
          </ac:spMkLst>
        </pc:spChg>
        <pc:spChg chg="mod ord topLvl">
          <ac:chgData name="Capybara Niyan" userId="5ab2fa36c919ec3d" providerId="LiveId" clId="{2208B07F-3177-4A76-9FF6-A928643FC08D}" dt="2024-10-12T03:19:23.077" v="133" actId="165"/>
          <ac:spMkLst>
            <pc:docMk/>
            <pc:sldMk cId="225880196" sldId="585"/>
            <ac:spMk id="5" creationId="{A639195C-337D-2F47-2E70-5CF56254BD17}"/>
          </ac:spMkLst>
        </pc:spChg>
        <pc:spChg chg="mod ord topLvl">
          <ac:chgData name="Capybara Niyan" userId="5ab2fa36c919ec3d" providerId="LiveId" clId="{2208B07F-3177-4A76-9FF6-A928643FC08D}" dt="2024-10-12T03:19:23.077" v="133" actId="165"/>
          <ac:spMkLst>
            <pc:docMk/>
            <pc:sldMk cId="225880196" sldId="585"/>
            <ac:spMk id="6" creationId="{CC1E9743-482C-1B54-09D5-B5506EED23EC}"/>
          </ac:spMkLst>
        </pc:spChg>
        <pc:spChg chg="add mod">
          <ac:chgData name="Capybara Niyan" userId="5ab2fa36c919ec3d" providerId="LiveId" clId="{2208B07F-3177-4A76-9FF6-A928643FC08D}" dt="2024-10-12T03:17:39.566" v="101" actId="767"/>
          <ac:spMkLst>
            <pc:docMk/>
            <pc:sldMk cId="225880196" sldId="585"/>
            <ac:spMk id="25" creationId="{86984E16-A6F2-954C-86BA-2DEECBFD17AF}"/>
          </ac:spMkLst>
        </pc:spChg>
        <pc:spChg chg="add del mod">
          <ac:chgData name="Capybara Niyan" userId="5ab2fa36c919ec3d" providerId="LiveId" clId="{2208B07F-3177-4A76-9FF6-A928643FC08D}" dt="2024-10-12T03:18:07.992" v="111" actId="11529"/>
          <ac:spMkLst>
            <pc:docMk/>
            <pc:sldMk cId="225880196" sldId="585"/>
            <ac:spMk id="26" creationId="{3A044A21-6471-0219-8B15-BC9473ADAD1E}"/>
          </ac:spMkLst>
        </pc:spChg>
        <pc:spChg chg="add del mod ord topLvl">
          <ac:chgData name="Capybara Niyan" userId="5ab2fa36c919ec3d" providerId="LiveId" clId="{2208B07F-3177-4A76-9FF6-A928643FC08D}" dt="2024-10-12T03:19:23.077" v="133" actId="165"/>
          <ac:spMkLst>
            <pc:docMk/>
            <pc:sldMk cId="225880196" sldId="585"/>
            <ac:spMk id="32" creationId="{306F3249-384F-4513-7D2E-48BC26F46CE6}"/>
          </ac:spMkLst>
        </pc:spChg>
        <pc:grpChg chg="add del mod">
          <ac:chgData name="Capybara Niyan" userId="5ab2fa36c919ec3d" providerId="LiveId" clId="{2208B07F-3177-4A76-9FF6-A928643FC08D}" dt="2024-10-12T03:19:23.077" v="133" actId="165"/>
          <ac:grpSpMkLst>
            <pc:docMk/>
            <pc:sldMk cId="225880196" sldId="585"/>
            <ac:grpSpMk id="29" creationId="{312CCFAD-D520-0029-7113-0F7405487E96}"/>
          </ac:grpSpMkLst>
        </pc:grpChg>
        <pc:graphicFrameChg chg="mod">
          <ac:chgData name="Capybara Niyan" userId="5ab2fa36c919ec3d" providerId="LiveId" clId="{2208B07F-3177-4A76-9FF6-A928643FC08D}" dt="2024-10-12T03:18:41.830" v="123" actId="1076"/>
          <ac:graphicFrameMkLst>
            <pc:docMk/>
            <pc:sldMk cId="225880196" sldId="585"/>
            <ac:graphicFrameMk id="11" creationId="{5B4FDE95-46E9-6253-13D8-F1FF0910B64E}"/>
          </ac:graphicFrameMkLst>
        </pc:graphicFrameChg>
        <pc:graphicFrameChg chg="mod">
          <ac:chgData name="Capybara Niyan" userId="5ab2fa36c919ec3d" providerId="LiveId" clId="{2208B07F-3177-4A76-9FF6-A928643FC08D}" dt="2024-10-12T03:18:32.657" v="121" actId="1076"/>
          <ac:graphicFrameMkLst>
            <pc:docMk/>
            <pc:sldMk cId="225880196" sldId="585"/>
            <ac:graphicFrameMk id="13" creationId="{3FEB59AC-29E0-4471-18F5-F44271147A6E}"/>
          </ac:graphicFrameMkLst>
        </pc:graphicFrameChg>
        <pc:graphicFrameChg chg="mod">
          <ac:chgData name="Capybara Niyan" userId="5ab2fa36c919ec3d" providerId="LiveId" clId="{2208B07F-3177-4A76-9FF6-A928643FC08D}" dt="2024-10-12T03:18:32.657" v="121" actId="1076"/>
          <ac:graphicFrameMkLst>
            <pc:docMk/>
            <pc:sldMk cId="225880196" sldId="585"/>
            <ac:graphicFrameMk id="16" creationId="{BCA1BF7A-5B84-A622-5816-0B2156717434}"/>
          </ac:graphicFrameMkLst>
        </pc:graphicFrameChg>
        <pc:graphicFrameChg chg="add del mod ord">
          <ac:chgData name="Capybara Niyan" userId="5ab2fa36c919ec3d" providerId="LiveId" clId="{2208B07F-3177-4A76-9FF6-A928643FC08D}" dt="2024-10-12T03:18:09.484" v="116"/>
          <ac:graphicFrameMkLst>
            <pc:docMk/>
            <pc:sldMk cId="225880196" sldId="585"/>
            <ac:graphicFrameMk id="23" creationId="{F1123587-48DA-A8E4-0C15-5DA84C19A850}"/>
          </ac:graphicFrameMkLst>
        </pc:graphicFrameChg>
        <pc:picChg chg="add mod topLvl modCrop">
          <ac:chgData name="Capybara Niyan" userId="5ab2fa36c919ec3d" providerId="LiveId" clId="{2208B07F-3177-4A76-9FF6-A928643FC08D}" dt="2024-10-12T03:19:23.077" v="133" actId="165"/>
          <ac:picMkLst>
            <pc:docMk/>
            <pc:sldMk cId="225880196" sldId="585"/>
            <ac:picMk id="17" creationId="{A180A72C-E393-49BC-184B-5ACC18FC9826}"/>
          </ac:picMkLst>
        </pc:picChg>
        <pc:picChg chg="del">
          <ac:chgData name="Capybara Niyan" userId="5ab2fa36c919ec3d" providerId="LiveId" clId="{2208B07F-3177-4A76-9FF6-A928643FC08D}" dt="2024-10-12T03:13:02.332" v="0" actId="478"/>
          <ac:picMkLst>
            <pc:docMk/>
            <pc:sldMk cId="225880196" sldId="585"/>
            <ac:picMk id="1028" creationId="{E0897C88-1863-B201-5ADF-3CB646B4B164}"/>
          </ac:picMkLst>
        </pc:picChg>
        <pc:cxnChg chg="mod ord topLvl">
          <ac:chgData name="Capybara Niyan" userId="5ab2fa36c919ec3d" providerId="LiveId" clId="{2208B07F-3177-4A76-9FF6-A928643FC08D}" dt="2024-10-12T03:19:23.077" v="133" actId="165"/>
          <ac:cxnSpMkLst>
            <pc:docMk/>
            <pc:sldMk cId="225880196" sldId="585"/>
            <ac:cxnSpMk id="24" creationId="{A8983097-A9C6-227E-55F4-76CF2EA4A3E9}"/>
          </ac:cxnSpMkLst>
        </pc:cxnChg>
      </pc:sldChg>
      <pc:sldChg chg="modAnim">
        <pc:chgData name="Capybara Niyan" userId="5ab2fa36c919ec3d" providerId="LiveId" clId="{2208B07F-3177-4A76-9FF6-A928643FC08D}" dt="2024-10-12T03:24:24.479" v="194"/>
        <pc:sldMkLst>
          <pc:docMk/>
          <pc:sldMk cId="2977184851" sldId="58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611C-AE80-41CB-9245-AA5105D5758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6629B-E2AF-4450-845B-93A606D06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81B6A-A242-4486-A22A-A3AAB0E9E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3348E8-6E6F-41DC-9B12-6F96D7563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40968F-AD0D-4B61-9DA6-D7810317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56ECD8-DE5E-45A5-8158-CC28E28D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E47D55-E99A-440F-8B4F-60BCF7F7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9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CAC47-1D04-4F25-BC2A-0976F834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99C6D4-CEFF-4B72-9B01-40628B3BE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258F6F-D534-4D82-97E3-869E34A5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E19CC8-75B3-47A1-8F9A-3DF15A9F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50FEE9-E388-47EB-A9CC-1DEC5B41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B7A0C54-96A0-4AFB-A15E-E3A6A731D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F0A247-A88B-4422-8095-6C7F6BF5A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B959A4-8B5C-49FB-B3F8-A14E0B08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D5A74B-B5CE-4610-A4CF-075ACC2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0FB265-7FDA-474D-A39A-97C1E68B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2C8CB-849D-4380-B733-36420048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9207-93BD-4318-9305-EDCD855C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39D6AE-19E3-4CE7-BD72-1E8D212E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BA53A7-78F6-4B23-A266-5503D4F6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664A43-0F6C-4581-BED6-0EEEBB43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529BD-B971-43FD-99C0-1254B6F6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A2C968-DCA7-4EC0-932D-63895BCE8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4E7EEA-BB37-4C42-B025-5F07E831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E203D3-9CFE-4F00-B0F9-4586115E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1DAF5-91AF-457F-B8C5-28EAAB0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AA359-8147-47A5-8B0F-DAB2C4CE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FB543-0BFC-4B80-AB58-429876BBD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41B326-4DC7-4201-B182-F25CC945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87E63D-BF76-4D34-9E84-60EF0954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E15EC4-FA36-4512-9EEB-0D661F95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F3849D-83D0-4B41-B010-3B278D21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469A7-E328-4166-9762-552159AD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25A647-4F21-4553-8207-11D9FCA1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A2ED0B-1B99-4C43-A8D6-7F7BD2EB4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94CD9C-1AA2-4473-8770-36417FC04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8A8ADD-835C-4799-BE61-DB8398F0A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BC1F08E-61A6-4693-ACFE-8D6159A7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0D29C85-CC4F-4246-9201-E0DA47F5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3EC2BE-5B07-4BCC-B094-C367618A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9CE57-BF29-45EC-8CC7-6CBFD599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93CC8A-DF48-427B-8D69-A6E24747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82F8B5-AC2E-4D59-AF67-4D096A39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EFF29-89A0-4F70-9022-08EF722D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8B7FF5-EC79-4BE5-9401-74CD80D4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8642EF-231C-4619-8047-226F1DE9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4E6E7A-C2D7-4F7D-89A2-3208EA9B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A9EC0-7F42-4AFB-8658-B60542E3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BDA0F6-27C6-4EBD-968B-CFD0565F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ABE5C5-7C9A-451D-8EAD-A513A3B8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B036F8-F5BB-46CD-ABDF-518EE11A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137FD5-0A27-4844-A25E-CDB1C93A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9134CF-1A29-4334-AEEA-A9BBE25A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C5AC4-DCD7-455C-AEED-B693E1C6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8C89B21-2DB5-4A94-89B8-A9A7B4ED7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5D94C8-C879-448A-A272-88CF6D641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F5C9B0-7D4E-48FA-B869-09088DA2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9CA906-7114-4841-868B-42C7F95B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17397-63EA-453C-BEA4-D2A18390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F4C9E0-8BC3-42B0-AEA0-A0DE6C9E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2DECAA-E725-4F5B-9EAB-1277F67D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1E7541-15FF-48C8-924C-4EA8C0607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7DE7-9416-4C61-9788-A8242316F52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658BD1-F5B6-47B6-ACD0-90E29DB50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812A26-A016-45FF-9D3A-B568DBFFE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3454-8079-4B59-99D5-1424443A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microsoft.com/office/2007/relationships/media" Target="../media/media1.mp4"/><Relationship Id="rId7" Type="http://schemas.openxmlformats.org/officeDocument/2006/relationships/oleObject" Target="../embeddings/oleObject19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5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svg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jp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7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2.svg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DC8303-0CFA-47F7-AB4B-65209A73435E}"/>
              </a:ext>
            </a:extLst>
          </p:cNvPr>
          <p:cNvSpPr txBox="1"/>
          <p:nvPr/>
        </p:nvSpPr>
        <p:spPr>
          <a:xfrm>
            <a:off x="415636" y="2034816"/>
            <a:ext cx="1104669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375326-0CBA-45E0-BC06-B77A38588576}"/>
              </a:ext>
            </a:extLst>
          </p:cNvPr>
          <p:cNvSpPr txBox="1"/>
          <p:nvPr/>
        </p:nvSpPr>
        <p:spPr>
          <a:xfrm>
            <a:off x="415636" y="3112034"/>
            <a:ext cx="110466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537EC3-D1D7-4A78-BDA8-471750153553}"/>
              </a:ext>
            </a:extLst>
          </p:cNvPr>
          <p:cNvSpPr txBox="1"/>
          <p:nvPr/>
        </p:nvSpPr>
        <p:spPr>
          <a:xfrm>
            <a:off x="415635" y="4189252"/>
            <a:ext cx="1104669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375326-0CBA-45E0-BC06-B77A38588576}"/>
              </a:ext>
            </a:extLst>
          </p:cNvPr>
          <p:cNvSpPr txBox="1"/>
          <p:nvPr/>
        </p:nvSpPr>
        <p:spPr>
          <a:xfrm>
            <a:off x="245097" y="247216"/>
            <a:ext cx="1121722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I: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VÀ HỆ PHƯƠNG TRÌNH BẬC NHẤT HAI ẨN.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0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E41E4B-F074-4118-A26D-AD93A55E1502}"/>
              </a:ext>
            </a:extLst>
          </p:cNvPr>
          <p:cNvSpPr txBox="1"/>
          <p:nvPr/>
        </p:nvSpPr>
        <p:spPr>
          <a:xfrm>
            <a:off x="220503" y="832898"/>
            <a:ext cx="2683317" cy="954107"/>
          </a:xfrm>
          <a:prstGeom prst="rect">
            <a:avLst/>
          </a:prstGeom>
          <a:solidFill>
            <a:srgbClr val="F1F2D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099DA51-ABA2-4B1A-8159-E337FA4C8786}"/>
              </a:ext>
            </a:extLst>
          </p:cNvPr>
          <p:cNvSpPr/>
          <p:nvPr/>
        </p:nvSpPr>
        <p:spPr>
          <a:xfrm>
            <a:off x="3119719" y="1783700"/>
            <a:ext cx="84850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: .................................................................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 sử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nghiệm của phương trình bậc nhất hai ẩn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(1)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(7,5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suy ra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phương trình đã cho là: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(2,5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y theo x. Từ đó cho biết phương trình đã cho có bao nhiêu nghiệm? 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....................………………………………………………………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="" xmlns:a16="http://schemas.microsoft.com/office/drawing/2014/main" id="{A877E01B-0EA1-4E9E-8F6E-0DF0CB6B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50313"/>
              </p:ext>
            </p:extLst>
          </p:nvPr>
        </p:nvGraphicFramePr>
        <p:xfrm>
          <a:off x="3577643" y="3795453"/>
          <a:ext cx="592866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110">
                  <a:extLst>
                    <a:ext uri="{9D8B030D-6E8A-4147-A177-3AD203B41FA5}">
                      <a16:colId xmlns="" xmlns:a16="http://schemas.microsoft.com/office/drawing/2014/main" val="928964026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3820629336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3037041276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555346631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6783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98703463"/>
                  </a:ext>
                </a:extLst>
              </a:tr>
              <a:tr h="24678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9277838"/>
                  </a:ext>
                </a:extLst>
              </a:tr>
            </a:tbl>
          </a:graphicData>
        </a:graphic>
      </p:graphicFrame>
      <p:pic>
        <p:nvPicPr>
          <p:cNvPr id="2" name="3 phut (1)">
            <a:hlinkClick r:id="" action="ppaction://media"/>
            <a:extLst>
              <a:ext uri="{FF2B5EF4-FFF2-40B4-BE49-F238E27FC236}">
                <a16:creationId xmlns="" xmlns:a16="http://schemas.microsoft.com/office/drawing/2014/main" id="{C3ACDC96-C077-49C6-8DC4-09C94F326C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60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503" y="2158715"/>
            <a:ext cx="2683317" cy="150936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10058400" y="165679"/>
            <a:ext cx="2044257" cy="17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0EE948AF-A143-F284-7405-4879BA464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94467"/>
              </p:ext>
            </p:extLst>
          </p:nvPr>
        </p:nvGraphicFramePr>
        <p:xfrm>
          <a:off x="5367798" y="2483493"/>
          <a:ext cx="738034" cy="40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7" imgW="368280" imgH="203040" progId="Equation.DSMT4">
                  <p:embed/>
                </p:oleObj>
              </mc:Choice>
              <mc:Fallback>
                <p:oleObj name="Equation" r:id="rId7" imgW="3682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0EE948AF-A143-F284-7405-4879BA464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7798" y="2483493"/>
                        <a:ext cx="738034" cy="40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331CF0D6-B4E2-11C6-4C30-5A4D4A9B1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01402"/>
              </p:ext>
            </p:extLst>
          </p:nvPr>
        </p:nvGraphicFramePr>
        <p:xfrm>
          <a:off x="3232934" y="2868849"/>
          <a:ext cx="1388229" cy="43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331CF0D6-B4E2-11C6-4C30-5A4D4A9B1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2934" y="2868849"/>
                        <a:ext cx="1388229" cy="43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0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C34D0E-9682-4AFD-86DD-4718DD85A053}"/>
              </a:ext>
            </a:extLst>
          </p:cNvPr>
          <p:cNvSpPr txBox="1"/>
          <p:nvPr/>
        </p:nvSpPr>
        <p:spPr>
          <a:xfrm>
            <a:off x="1209145" y="4805184"/>
            <a:ext cx="6382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đã cho có vô số nghiệm. </a:t>
            </a:r>
            <a:r>
              <a:rPr 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099DA51-ABA2-4B1A-8159-E337FA4C8786}"/>
              </a:ext>
            </a:extLst>
          </p:cNvPr>
          <p:cNvSpPr/>
          <p:nvPr/>
        </p:nvSpPr>
        <p:spPr>
          <a:xfrm>
            <a:off x="1210235" y="1267619"/>
            <a:ext cx="96953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: .................................................................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NHÓM</a:t>
            </a: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 sử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nghiệm của phương trình bậc nhất hai ẩn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(1)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suy ra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nghiệm của phương trình đã cho là 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y theo x. Từ đó cho biết phương trình đã cho có bao nhiêu nghiệm?  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="" xmlns:a16="http://schemas.microsoft.com/office/drawing/2014/main" id="{A877E01B-0EA1-4E9E-8F6E-0DF0CB6BA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48473"/>
              </p:ext>
            </p:extLst>
          </p:nvPr>
        </p:nvGraphicFramePr>
        <p:xfrm>
          <a:off x="3093570" y="2637524"/>
          <a:ext cx="592866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110">
                  <a:extLst>
                    <a:ext uri="{9D8B030D-6E8A-4147-A177-3AD203B41FA5}">
                      <a16:colId xmlns="" xmlns:a16="http://schemas.microsoft.com/office/drawing/2014/main" val="928964026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3820629336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3037041276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555346631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81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6783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98703463"/>
                  </a:ext>
                </a:extLst>
              </a:tr>
              <a:tr h="24678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92778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7A840B-51F0-40BA-9C0E-BD42A6B38236}"/>
              </a:ext>
            </a:extLst>
          </p:cNvPr>
          <p:cNvSpPr txBox="1"/>
          <p:nvPr/>
        </p:nvSpPr>
        <p:spPr>
          <a:xfrm>
            <a:off x="1438273" y="3720574"/>
            <a:ext cx="952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1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(-1; 2); (-3; 3)      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10251A-30F6-418C-9A5D-5DF61F15389D}"/>
              </a:ext>
            </a:extLst>
          </p:cNvPr>
          <p:cNvSpPr txBox="1"/>
          <p:nvPr/>
        </p:nvSpPr>
        <p:spPr>
          <a:xfrm>
            <a:off x="4307146" y="3010216"/>
            <a:ext cx="58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91EE04-E7DD-4799-8AC3-2158EBC6CA34}"/>
              </a:ext>
            </a:extLst>
          </p:cNvPr>
          <p:cNvSpPr txBox="1"/>
          <p:nvPr/>
        </p:nvSpPr>
        <p:spPr>
          <a:xfrm>
            <a:off x="5391898" y="2622479"/>
            <a:ext cx="49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41287D-BCB1-4B72-887B-C79443CAE7D1}"/>
              </a:ext>
            </a:extLst>
          </p:cNvPr>
          <p:cNvSpPr txBox="1"/>
          <p:nvPr/>
        </p:nvSpPr>
        <p:spPr>
          <a:xfrm>
            <a:off x="1210235" y="4379119"/>
            <a:ext cx="645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y theo x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C34D0E-9682-4AFD-86DD-4718DD85A053}"/>
              </a:ext>
            </a:extLst>
          </p:cNvPr>
          <p:cNvSpPr txBox="1"/>
          <p:nvPr/>
        </p:nvSpPr>
        <p:spPr>
          <a:xfrm>
            <a:off x="1210235" y="4803823"/>
            <a:ext cx="6382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đã cho có vô số nghiệm</a:t>
            </a:r>
            <a:r>
              <a:rPr lang="vi-V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0099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8A9050F5-9BCD-86E9-1947-DE114604E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64788"/>
              </p:ext>
            </p:extLst>
          </p:nvPr>
        </p:nvGraphicFramePr>
        <p:xfrm>
          <a:off x="8141303" y="1927835"/>
          <a:ext cx="1091188" cy="34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8A9050F5-9BCD-86E9-1947-DE114604E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1303" y="1927835"/>
                        <a:ext cx="1091188" cy="342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C0FBB81D-7E7F-5255-CAC9-9E46DDD24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25343"/>
              </p:ext>
            </p:extLst>
          </p:nvPr>
        </p:nvGraphicFramePr>
        <p:xfrm>
          <a:off x="3544927" y="4424358"/>
          <a:ext cx="1740814" cy="36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5" imgW="965160" imgH="203040" progId="Equation.DSMT4">
                  <p:embed/>
                </p:oleObj>
              </mc:Choice>
              <mc:Fallback>
                <p:oleObj name="Equation" r:id="rId5" imgW="9651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C0FBB81D-7E7F-5255-CAC9-9E46DDD24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4927" y="4424358"/>
                        <a:ext cx="1740814" cy="36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CC21D738-43F5-5E0A-E4F1-FCDCCA0CE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8713"/>
              </p:ext>
            </p:extLst>
          </p:nvPr>
        </p:nvGraphicFramePr>
        <p:xfrm>
          <a:off x="3093570" y="1927835"/>
          <a:ext cx="585418" cy="32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7" imgW="368280" imgH="203040" progId="Equation.DSMT4">
                  <p:embed/>
                </p:oleObj>
              </mc:Choice>
              <mc:Fallback>
                <p:oleObj name="Equation" r:id="rId7" imgW="368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CC21D738-43F5-5E0A-E4F1-FCDCCA0CE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3570" y="1927835"/>
                        <a:ext cx="585418" cy="32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1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" grpId="0"/>
      <p:bldP spid="4" grpId="0"/>
      <p:bldP spid="10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A98269-E2BA-86E4-43BF-F2F43C5920E9}"/>
              </a:ext>
            </a:extLst>
          </p:cNvPr>
          <p:cNvGrpSpPr/>
          <p:nvPr/>
        </p:nvGrpSpPr>
        <p:grpSpPr>
          <a:xfrm>
            <a:off x="336314" y="209177"/>
            <a:ext cx="6301949" cy="905392"/>
            <a:chOff x="336314" y="1753559"/>
            <a:chExt cx="6301949" cy="9053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7707F36B-7203-022E-FEBA-4C0291BBAB90}"/>
                </a:ext>
              </a:extLst>
            </p:cNvPr>
            <p:cNvSpPr/>
            <p:nvPr/>
          </p:nvSpPr>
          <p:spPr>
            <a:xfrm>
              <a:off x="680485" y="1796902"/>
              <a:ext cx="5957778" cy="8187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D63A1F14-DE88-9F36-3462-1F117ADD9946}"/>
                </a:ext>
              </a:extLst>
            </p:cNvPr>
            <p:cNvSpPr/>
            <p:nvPr/>
          </p:nvSpPr>
          <p:spPr>
            <a:xfrm>
              <a:off x="336314" y="1753559"/>
              <a:ext cx="905392" cy="9053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067738-3762-9279-4BE0-A719B9883BF6}"/>
              </a:ext>
            </a:extLst>
          </p:cNvPr>
          <p:cNvSpPr txBox="1"/>
          <p:nvPr/>
        </p:nvSpPr>
        <p:spPr>
          <a:xfrm>
            <a:off x="1053423" y="1291493"/>
            <a:ext cx="10344602" cy="196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 mặt phẳng tọa độ, tập hợp các điểm có tọa độ (x; y) thỏa 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mãn phương trình bậc nhất hai ẩn ax + by = c là một đường 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thẳng. Đường thẳng đó gọi là đường thẳng ax + by = c.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9428D06-F4BA-03A4-AB3A-FD78FFBC69A6}"/>
              </a:ext>
            </a:extLst>
          </p:cNvPr>
          <p:cNvGrpSpPr/>
          <p:nvPr/>
        </p:nvGrpSpPr>
        <p:grpSpPr>
          <a:xfrm>
            <a:off x="971311" y="1330892"/>
            <a:ext cx="10969193" cy="1569660"/>
            <a:chOff x="971311" y="3232608"/>
            <a:chExt cx="10969193" cy="15696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FC350B4-0B2B-30B1-24CB-50EC2255C637}"/>
                </a:ext>
              </a:extLst>
            </p:cNvPr>
            <p:cNvSpPr/>
            <p:nvPr/>
          </p:nvSpPr>
          <p:spPr>
            <a:xfrm>
              <a:off x="971311" y="3518207"/>
              <a:ext cx="81095" cy="998461"/>
            </a:xfrm>
            <a:prstGeom prst="roundRect">
              <a:avLst>
                <a:gd name="adj" fmla="val 50000"/>
              </a:avLst>
            </a:prstGeom>
            <a:solidFill>
              <a:srgbClr val="6631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D807BEE-84CE-2FF0-781A-28BFACE0A94B}"/>
                </a:ext>
              </a:extLst>
            </p:cNvPr>
            <p:cNvSpPr txBox="1"/>
            <p:nvPr/>
          </p:nvSpPr>
          <p:spPr>
            <a:xfrm>
              <a:off x="1052406" y="3232608"/>
              <a:ext cx="108880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u="sng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u="sng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quát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x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y:  </a:t>
              </a:r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                (1)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phẳng</a:t>
              </a:r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tọa</a:t>
              </a:r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D5F2E17-CB9D-48E9-5576-DDBCFFBD27A0}"/>
              </a:ext>
            </a:extLst>
          </p:cNvPr>
          <p:cNvGrpSpPr/>
          <p:nvPr/>
        </p:nvGrpSpPr>
        <p:grpSpPr>
          <a:xfrm>
            <a:off x="1052406" y="2939950"/>
            <a:ext cx="5270017" cy="1803660"/>
            <a:chOff x="1052406" y="2939950"/>
            <a:chExt cx="5270017" cy="180366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EB5DCF8-5748-404E-5CD9-AC9AACFC54DB}"/>
                </a:ext>
              </a:extLst>
            </p:cNvPr>
            <p:cNvSpPr txBox="1"/>
            <p:nvPr/>
          </p:nvSpPr>
          <p:spPr>
            <a:xfrm>
              <a:off x="1052406" y="2939950"/>
              <a:ext cx="5270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="" xmlns:a16="http://schemas.microsoft.com/office/drawing/2014/main" id="{AF3B0532-63C0-5416-9DD0-11CE537DB7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2694736"/>
                </p:ext>
              </p:extLst>
            </p:nvPr>
          </p:nvGraphicFramePr>
          <p:xfrm>
            <a:off x="2274938" y="3013483"/>
            <a:ext cx="3260623" cy="1730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Equation" r:id="rId3" imgW="1244520" imgH="660240" progId="Equation.DSMT4">
                    <p:embed/>
                  </p:oleObj>
                </mc:Choice>
                <mc:Fallback>
                  <p:oleObj name="Equation" r:id="rId3" imgW="1244520" imgH="6602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="" xmlns:a16="http://schemas.microsoft.com/office/drawing/2014/main" id="{AF3B0532-63C0-5416-9DD0-11CE537DB7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74938" y="3013483"/>
                          <a:ext cx="3260623" cy="17301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63F3D6D-7F5B-6903-49E2-6694CA7AE1C8}"/>
              </a:ext>
            </a:extLst>
          </p:cNvPr>
          <p:cNvGrpSpPr/>
          <p:nvPr/>
        </p:nvGrpSpPr>
        <p:grpSpPr>
          <a:xfrm>
            <a:off x="680485" y="4788442"/>
            <a:ext cx="12090531" cy="1077218"/>
            <a:chOff x="680485" y="4788442"/>
            <a:chExt cx="12090531" cy="107721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CF023EA-BE09-3EA3-E33A-02400A3CC524}"/>
                </a:ext>
              </a:extLst>
            </p:cNvPr>
            <p:cNvSpPr txBox="1"/>
            <p:nvPr/>
          </p:nvSpPr>
          <p:spPr>
            <a:xfrm>
              <a:off x="680485" y="4788442"/>
              <a:ext cx="120905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(1)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quát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="" xmlns:a16="http://schemas.microsoft.com/office/drawing/2014/main" id="{41A4B418-8E8F-0232-477B-CB050678F5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3598976"/>
                </p:ext>
              </p:extLst>
            </p:nvPr>
          </p:nvGraphicFramePr>
          <p:xfrm>
            <a:off x="7395693" y="4788442"/>
            <a:ext cx="2936161" cy="638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5" imgW="1168200" imgH="253800" progId="Equation.DSMT4">
                    <p:embed/>
                  </p:oleObj>
                </mc:Choice>
                <mc:Fallback>
                  <p:oleObj name="Equation" r:id="rId5" imgW="1168200" imgH="2538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="" xmlns:a16="http://schemas.microsoft.com/office/drawing/2014/main" id="{41A4B418-8E8F-0232-477B-CB050678F5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395693" y="4788442"/>
                          <a:ext cx="2936161" cy="638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="" xmlns:a16="http://schemas.microsoft.com/office/drawing/2014/main" id="{01A3CE64-7A97-E125-464E-A2EED44A90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844188"/>
                </p:ext>
              </p:extLst>
            </p:nvPr>
          </p:nvGraphicFramePr>
          <p:xfrm>
            <a:off x="5703888" y="5346700"/>
            <a:ext cx="982662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Equation" r:id="rId7" imgW="380880" imgH="177480" progId="Equation.DSMT4">
                    <p:embed/>
                  </p:oleObj>
                </mc:Choice>
                <mc:Fallback>
                  <p:oleObj name="Equation" r:id="rId7" imgW="380880" imgH="1774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="" xmlns:a16="http://schemas.microsoft.com/office/drawing/2014/main" id="{01A3CE64-7A97-E125-464E-A2EED44A90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03888" y="5346700"/>
                          <a:ext cx="982662" cy="458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B8A3142B-5445-B087-832B-292847ED8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419115"/>
              </p:ext>
            </p:extLst>
          </p:nvPr>
        </p:nvGraphicFramePr>
        <p:xfrm>
          <a:off x="9075368" y="1878211"/>
          <a:ext cx="1848272" cy="57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="" xmlns:a16="http://schemas.microsoft.com/office/drawing/2014/main" id="{B8A3142B-5445-B087-832B-292847ED8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75368" y="1878211"/>
                        <a:ext cx="1848272" cy="579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1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2AF53ED-0027-49B8-B77F-F0B059108558}"/>
              </a:ext>
            </a:extLst>
          </p:cNvPr>
          <p:cNvGrpSpPr/>
          <p:nvPr/>
        </p:nvGrpSpPr>
        <p:grpSpPr>
          <a:xfrm>
            <a:off x="6786129" y="2360009"/>
            <a:ext cx="5237786" cy="4314939"/>
            <a:chOff x="6786129" y="2360009"/>
            <a:chExt cx="5237786" cy="4314939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A180A72C-E393-49BC-184B-5ACC18FC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59" t="3263" r="2082" b="1563"/>
            <a:stretch/>
          </p:blipFill>
          <p:spPr>
            <a:xfrm>
              <a:off x="6786129" y="2414527"/>
              <a:ext cx="5134834" cy="4260421"/>
            </a:xfrm>
            <a:prstGeom prst="rect">
              <a:avLst/>
            </a:prstGeom>
          </p:spPr>
        </p:pic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C2D65755-BB3F-4FCE-B18D-B505134EAD60}"/>
                </a:ext>
              </a:extLst>
            </p:cNvPr>
            <p:cNvSpPr/>
            <p:nvPr/>
          </p:nvSpPr>
          <p:spPr>
            <a:xfrm>
              <a:off x="9227532" y="2393543"/>
              <a:ext cx="132773" cy="166601"/>
            </a:xfrm>
            <a:prstGeom prst="triangle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220DA32-0FAF-4C33-B110-ECD45CE79169}"/>
                </a:ext>
              </a:extLst>
            </p:cNvPr>
            <p:cNvSpPr txBox="1"/>
            <p:nvPr/>
          </p:nvSpPr>
          <p:spPr>
            <a:xfrm>
              <a:off x="11545933" y="4474736"/>
              <a:ext cx="47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vi-VN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="" xmlns:a16="http://schemas.microsoft.com/office/drawing/2014/main" id="{A5EBE220-3C67-4122-B385-D8195956A8D7}"/>
                </a:ext>
              </a:extLst>
            </p:cNvPr>
            <p:cNvSpPr/>
            <p:nvPr/>
          </p:nvSpPr>
          <p:spPr>
            <a:xfrm rot="5400000">
              <a:off x="11777666" y="4857971"/>
              <a:ext cx="132773" cy="166601"/>
            </a:xfrm>
            <a:prstGeom prst="triangle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F6874A1-CA77-4AA5-9A3F-282D1CA3A6C9}"/>
                </a:ext>
              </a:extLst>
            </p:cNvPr>
            <p:cNvSpPr txBox="1"/>
            <p:nvPr/>
          </p:nvSpPr>
          <p:spPr>
            <a:xfrm>
              <a:off x="9330749" y="2360009"/>
              <a:ext cx="303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A98269-E2BA-86E4-43BF-F2F43C5920E9}"/>
              </a:ext>
            </a:extLst>
          </p:cNvPr>
          <p:cNvGrpSpPr/>
          <p:nvPr/>
        </p:nvGrpSpPr>
        <p:grpSpPr>
          <a:xfrm>
            <a:off x="731520" y="377180"/>
            <a:ext cx="6654018" cy="905392"/>
            <a:chOff x="-15755" y="1717661"/>
            <a:chExt cx="6654018" cy="9053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7707F36B-7203-022E-FEBA-4C0291BBAB90}"/>
                </a:ext>
              </a:extLst>
            </p:cNvPr>
            <p:cNvSpPr/>
            <p:nvPr/>
          </p:nvSpPr>
          <p:spPr>
            <a:xfrm>
              <a:off x="680485" y="1796902"/>
              <a:ext cx="5957778" cy="8187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D63A1F14-DE88-9F36-3462-1F117ADD9946}"/>
                </a:ext>
              </a:extLst>
            </p:cNvPr>
            <p:cNvSpPr/>
            <p:nvPr/>
          </p:nvSpPr>
          <p:spPr>
            <a:xfrm>
              <a:off x="-15755" y="1717661"/>
              <a:ext cx="773582" cy="9053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9428D06-F4BA-03A4-AB3A-FD78FFBC69A6}"/>
              </a:ext>
            </a:extLst>
          </p:cNvPr>
          <p:cNvGrpSpPr/>
          <p:nvPr/>
        </p:nvGrpSpPr>
        <p:grpSpPr>
          <a:xfrm>
            <a:off x="913374" y="1332382"/>
            <a:ext cx="10021808" cy="1614015"/>
            <a:chOff x="971311" y="3518207"/>
            <a:chExt cx="10021808" cy="161401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FC350B4-0B2B-30B1-24CB-50EC2255C637}"/>
                </a:ext>
              </a:extLst>
            </p:cNvPr>
            <p:cNvSpPr/>
            <p:nvPr/>
          </p:nvSpPr>
          <p:spPr>
            <a:xfrm>
              <a:off x="971311" y="3518207"/>
              <a:ext cx="81095" cy="998461"/>
            </a:xfrm>
            <a:prstGeom prst="roundRect">
              <a:avLst>
                <a:gd name="adj" fmla="val 50000"/>
              </a:avLst>
            </a:prstGeom>
            <a:solidFill>
              <a:srgbClr val="6631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D807BEE-84CE-2FF0-781A-28BFACE0A94B}"/>
                </a:ext>
              </a:extLst>
            </p:cNvPr>
            <p:cNvSpPr txBox="1"/>
            <p:nvPr/>
          </p:nvSpPr>
          <p:spPr>
            <a:xfrm>
              <a:off x="1053422" y="3562562"/>
              <a:ext cx="9939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u="sng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u="sng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quát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x </a:t>
              </a:r>
              <a:r>
                <a:rPr lang="en-US" sz="3200" dirty="0" err="1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62263"/>
                  </a:solidFill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en-US" sz="32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r>
                <a:rPr lang="en-US" sz="32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(1)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F023EA-BE09-3EA3-E33A-02400A3CC524}"/>
              </a:ext>
            </a:extLst>
          </p:cNvPr>
          <p:cNvSpPr txBox="1"/>
          <p:nvPr/>
        </p:nvSpPr>
        <p:spPr>
          <a:xfrm>
            <a:off x="956972" y="4166249"/>
            <a:ext cx="5540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7468" y="3309334"/>
            <a:ext cx="3038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(1):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DE21000E-DA7F-CE76-1055-9BA474C7F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297412"/>
              </p:ext>
            </p:extLst>
          </p:nvPr>
        </p:nvGraphicFramePr>
        <p:xfrm>
          <a:off x="994469" y="2414527"/>
          <a:ext cx="1906324" cy="59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DE21000E-DA7F-CE76-1055-9BA474C7F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4469" y="2414527"/>
                        <a:ext cx="1906324" cy="597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5B4FDE95-46E9-6253-13D8-F1FF0910B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49826"/>
              </p:ext>
            </p:extLst>
          </p:nvPr>
        </p:nvGraphicFramePr>
        <p:xfrm>
          <a:off x="3902495" y="3352398"/>
          <a:ext cx="2763748" cy="58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6" imgW="965160" imgH="203040" progId="Equation.DSMT4">
                  <p:embed/>
                </p:oleObj>
              </mc:Choice>
              <mc:Fallback>
                <p:oleObj name="Equation" r:id="rId6" imgW="9651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5B4FDE95-46E9-6253-13D8-F1FF0910B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2495" y="3352398"/>
                        <a:ext cx="2763748" cy="581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3FEB59AC-29E0-4471-18F5-F44271147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55946"/>
              </p:ext>
            </p:extLst>
          </p:nvPr>
        </p:nvGraphicFramePr>
        <p:xfrm>
          <a:off x="3201585" y="5190342"/>
          <a:ext cx="2763748" cy="58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8" imgW="965160" imgH="203040" progId="Equation.DSMT4">
                  <p:embed/>
                </p:oleObj>
              </mc:Choice>
              <mc:Fallback>
                <p:oleObj name="Equation" r:id="rId8" imgW="96516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3FEB59AC-29E0-4471-18F5-F44271147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1585" y="5190342"/>
                        <a:ext cx="2763748" cy="581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BCA1BF7A-5B84-A622-5816-0B2156717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20026"/>
              </p:ext>
            </p:extLst>
          </p:nvPr>
        </p:nvGraphicFramePr>
        <p:xfrm>
          <a:off x="3975647" y="5665317"/>
          <a:ext cx="1848272" cy="57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BCA1BF7A-5B84-A622-5816-0B2156717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5647" y="5665317"/>
                        <a:ext cx="1848272" cy="579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="" xmlns:a16="http://schemas.microsoft.com/office/drawing/2014/main" id="{A639195C-337D-2F47-2E70-5CF56254BD17}"/>
              </a:ext>
            </a:extLst>
          </p:cNvPr>
          <p:cNvSpPr/>
          <p:nvPr/>
        </p:nvSpPr>
        <p:spPr>
          <a:xfrm>
            <a:off x="9261400" y="3905342"/>
            <a:ext cx="67992" cy="6799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C1E9743-482C-1B54-09D5-B5506EED23EC}"/>
              </a:ext>
            </a:extLst>
          </p:cNvPr>
          <p:cNvSpPr/>
          <p:nvPr/>
        </p:nvSpPr>
        <p:spPr>
          <a:xfrm>
            <a:off x="11258693" y="4906997"/>
            <a:ext cx="67992" cy="6799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8983097-A9C6-227E-55F4-76CF2EA4A3E9}"/>
              </a:ext>
            </a:extLst>
          </p:cNvPr>
          <p:cNvCxnSpPr>
            <a:cxnSpLocks/>
          </p:cNvCxnSpPr>
          <p:nvPr/>
        </p:nvCxnSpPr>
        <p:spPr>
          <a:xfrm>
            <a:off x="6786129" y="2679393"/>
            <a:ext cx="5134834" cy="25719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06F3249-384F-4513-7D2E-48BC26F46CE6}"/>
              </a:ext>
            </a:extLst>
          </p:cNvPr>
          <p:cNvSpPr txBox="1"/>
          <p:nvPr/>
        </p:nvSpPr>
        <p:spPr>
          <a:xfrm rot="1540747">
            <a:off x="6908426" y="2715389"/>
            <a:ext cx="13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x + 2y =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89769" y="3879584"/>
            <a:ext cx="296067" cy="29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9406" y="4508604"/>
            <a:ext cx="206809" cy="29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58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6" grpId="0" animBg="1"/>
      <p:bldP spid="3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A98269-E2BA-86E4-43BF-F2F43C5920E9}"/>
              </a:ext>
            </a:extLst>
          </p:cNvPr>
          <p:cNvGrpSpPr/>
          <p:nvPr/>
        </p:nvGrpSpPr>
        <p:grpSpPr>
          <a:xfrm>
            <a:off x="336314" y="209177"/>
            <a:ext cx="6301949" cy="905392"/>
            <a:chOff x="336314" y="1753559"/>
            <a:chExt cx="6301949" cy="9053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7707F36B-7203-022E-FEBA-4C0291BBAB90}"/>
                </a:ext>
              </a:extLst>
            </p:cNvPr>
            <p:cNvSpPr/>
            <p:nvPr/>
          </p:nvSpPr>
          <p:spPr>
            <a:xfrm>
              <a:off x="680485" y="1796902"/>
              <a:ext cx="5957778" cy="8187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D63A1F14-DE88-9F36-3462-1F117ADD9946}"/>
                </a:ext>
              </a:extLst>
            </p:cNvPr>
            <p:cNvSpPr/>
            <p:nvPr/>
          </p:nvSpPr>
          <p:spPr>
            <a:xfrm>
              <a:off x="336314" y="1753559"/>
              <a:ext cx="905392" cy="9053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9428D06-F4BA-03A4-AB3A-FD78FFBC69A6}"/>
              </a:ext>
            </a:extLst>
          </p:cNvPr>
          <p:cNvGrpSpPr/>
          <p:nvPr/>
        </p:nvGrpSpPr>
        <p:grpSpPr>
          <a:xfrm>
            <a:off x="971310" y="1443600"/>
            <a:ext cx="10001490" cy="1121573"/>
            <a:chOff x="971311" y="3518207"/>
            <a:chExt cx="9282265" cy="11215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FC350B4-0B2B-30B1-24CB-50EC2255C637}"/>
                </a:ext>
              </a:extLst>
            </p:cNvPr>
            <p:cNvSpPr/>
            <p:nvPr/>
          </p:nvSpPr>
          <p:spPr>
            <a:xfrm>
              <a:off x="971311" y="3518207"/>
              <a:ext cx="81095" cy="998461"/>
            </a:xfrm>
            <a:prstGeom prst="roundRect">
              <a:avLst>
                <a:gd name="adj" fmla="val 50000"/>
              </a:avLst>
            </a:prstGeom>
            <a:solidFill>
              <a:srgbClr val="6631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D807BEE-84CE-2FF0-781A-28BFACE0A94B}"/>
                </a:ext>
              </a:extLst>
            </p:cNvPr>
            <p:cNvSpPr txBox="1"/>
            <p:nvPr/>
          </p:nvSpPr>
          <p:spPr>
            <a:xfrm>
              <a:off x="1053423" y="3562562"/>
              <a:ext cx="92001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nghiệm tổng quát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Google Shape;259;p11"/>
          <p:cNvSpPr/>
          <p:nvPr/>
        </p:nvSpPr>
        <p:spPr>
          <a:xfrm>
            <a:off x="680485" y="4535134"/>
            <a:ext cx="11067015" cy="1893895"/>
          </a:xfrm>
          <a:prstGeom prst="roundRect">
            <a:avLst>
              <a:gd name="adj" fmla="val 8573"/>
            </a:avLst>
          </a:prstGeom>
          <a:noFill/>
          <a:ln>
            <a:noFill/>
          </a:ln>
          <a:effectLst/>
        </p:spPr>
        <p:txBody>
          <a:bodyPr spcFirstLastPara="1" wrap="square" lIns="60944" tIns="30464" rIns="60944" bIns="30464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>
                <a:solidFill>
                  <a:srgbClr val="00009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Nhận</a:t>
            </a:r>
            <a:r>
              <a:rPr lang="en-US" sz="2800" u="sng" dirty="0">
                <a:solidFill>
                  <a:srgbClr val="00009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u="sng" dirty="0" err="1">
                <a:solidFill>
                  <a:srgbClr val="00009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xét</a:t>
            </a:r>
            <a:r>
              <a:rPr lang="en-US" sz="2800" u="sng" dirty="0">
                <a:solidFill>
                  <a:srgbClr val="00009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Trong mặt phẳng tọa độ, tập hợp các điểm có tọa độ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thỏa  mãn phương trình bậc nhất hai ẩn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 một đường thẳng. Đường thẳng đó gọi là đường thẳng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B1DEDF4-3C6E-4389-F079-EAF4E46FD20D}"/>
              </a:ext>
            </a:extLst>
          </p:cNvPr>
          <p:cNvGrpSpPr/>
          <p:nvPr/>
        </p:nvGrpSpPr>
        <p:grpSpPr>
          <a:xfrm>
            <a:off x="1241706" y="2851902"/>
            <a:ext cx="3401568" cy="1418266"/>
            <a:chOff x="1241706" y="2851902"/>
            <a:chExt cx="3401568" cy="141826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9B72684D-7DF2-1340-C4B9-7415A156ADAA}"/>
                </a:ext>
              </a:extLst>
            </p:cNvPr>
            <p:cNvSpPr/>
            <p:nvPr/>
          </p:nvSpPr>
          <p:spPr>
            <a:xfrm>
              <a:off x="1241927" y="2851902"/>
              <a:ext cx="3401347" cy="635618"/>
            </a:xfrm>
            <a:prstGeom prst="roundRect">
              <a:avLst>
                <a:gd name="adj" fmla="val 34211"/>
              </a:avLst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3843EE1-1EA3-09FA-57A1-715A7AED167F}"/>
                </a:ext>
              </a:extLst>
            </p:cNvPr>
            <p:cNvSpPr/>
            <p:nvPr/>
          </p:nvSpPr>
          <p:spPr>
            <a:xfrm>
              <a:off x="1241706" y="3612787"/>
              <a:ext cx="3401568" cy="635618"/>
            </a:xfrm>
            <a:prstGeom prst="roundRect">
              <a:avLst>
                <a:gd name="adj" fmla="val 34211"/>
              </a:avLst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="" xmlns:a16="http://schemas.microsoft.com/office/drawing/2014/main" id="{0ED76E52-74CF-F279-3799-BCF4B0F156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969535"/>
                </p:ext>
              </p:extLst>
            </p:nvPr>
          </p:nvGraphicFramePr>
          <p:xfrm>
            <a:off x="1956620" y="2966843"/>
            <a:ext cx="2223319" cy="130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Equation" r:id="rId3" imgW="736560" imgH="431640" progId="Equation.DSMT4">
                    <p:embed/>
                  </p:oleObj>
                </mc:Choice>
                <mc:Fallback>
                  <p:oleObj name="Equation" r:id="rId3" imgW="736560" imgH="4316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="" xmlns:a16="http://schemas.microsoft.com/office/drawing/2014/main" id="{0ED76E52-74CF-F279-3799-BCF4B0F1568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56620" y="2966843"/>
                          <a:ext cx="2223319" cy="1303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E381C04A-9ACF-5EF2-D4D4-00FC00175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740121"/>
              </p:ext>
            </p:extLst>
          </p:nvPr>
        </p:nvGraphicFramePr>
        <p:xfrm>
          <a:off x="10023044" y="4625522"/>
          <a:ext cx="949756" cy="52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E381C04A-9ACF-5EF2-D4D4-00FC001759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23044" y="4625522"/>
                        <a:ext cx="949756" cy="524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F7398C71-6162-B573-EDB7-A2BF9BF10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9498"/>
              </p:ext>
            </p:extLst>
          </p:nvPr>
        </p:nvGraphicFramePr>
        <p:xfrm>
          <a:off x="5757518" y="5283868"/>
          <a:ext cx="1781810" cy="51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F7398C71-6162-B573-EDB7-A2BF9BF10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518" y="5283868"/>
                        <a:ext cx="1781810" cy="518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91DEA288-7270-8E00-5F5D-8CDA5C097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82876"/>
              </p:ext>
            </p:extLst>
          </p:nvPr>
        </p:nvGraphicFramePr>
        <p:xfrm>
          <a:off x="4835525" y="5910263"/>
          <a:ext cx="18462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91DEA288-7270-8E00-5F5D-8CDA5C097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35525" y="5910263"/>
                        <a:ext cx="1846263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1" b="89988" l="0" r="41038">
                        <a14:backgroundMark x1="38336" y1="47148" x2="38336" y2="47148"/>
                        <a14:backgroundMark x1="39794" y1="46420" x2="39794" y2="46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58" t="-6793" r="18563" b="6793"/>
          <a:stretch/>
        </p:blipFill>
        <p:spPr>
          <a:xfrm>
            <a:off x="10864877" y="-1428407"/>
            <a:ext cx="45719" cy="8542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8" r="31496" b="43846"/>
          <a:stretch/>
        </p:blipFill>
        <p:spPr>
          <a:xfrm>
            <a:off x="3462944" y="-1847164"/>
            <a:ext cx="4756640" cy="5995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4" r="733" b="43846"/>
          <a:stretch/>
        </p:blipFill>
        <p:spPr>
          <a:xfrm>
            <a:off x="8102852" y="-1201502"/>
            <a:ext cx="3966682" cy="499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7" t="53600" r="27688" b="22008"/>
          <a:stretch/>
        </p:blipFill>
        <p:spPr>
          <a:xfrm>
            <a:off x="3300898" y="3015873"/>
            <a:ext cx="6550927" cy="319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1" b="89988" l="0" r="41038">
                        <a14:backgroundMark x1="38336" y1="47148" x2="38336" y2="47148"/>
                        <a14:backgroundMark x1="39794" y1="46420" x2="39794" y2="46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" r="62891"/>
          <a:stretch/>
        </p:blipFill>
        <p:spPr>
          <a:xfrm>
            <a:off x="161709" y="-1018099"/>
            <a:ext cx="4404946" cy="8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2649098" y="591063"/>
            <a:ext cx="6843755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14"/>
              </a:lnSpc>
              <a:spcBef>
                <a:spcPct val="0"/>
              </a:spcBef>
            </a:pPr>
            <a:r>
              <a:rPr lang="en-US" sz="4400" b="1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1680118" y="2468248"/>
            <a:ext cx="3732152" cy="4442776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905164" y="3894665"/>
              <a:ext cx="2234227" cy="53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67"/>
                </a:lnSpc>
                <a:spcBef>
                  <a:spcPct val="0"/>
                </a:spcBef>
              </a:pPr>
              <a:r>
                <a:rPr lang="en-US" sz="3600" b="1" smtClean="0">
                  <a:solidFill>
                    <a:prstClr val="black"/>
                  </a:solidFill>
                  <a:latin typeface="Arial"/>
                </a:rPr>
                <a:t>01</a:t>
              </a:r>
              <a:endParaRPr lang="en-US" sz="400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7" y="4310354"/>
              <a:ext cx="3612438" cy="32950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630">
                <a:spcBef>
                  <a:spcPct val="0"/>
                </a:spcBef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bt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1.1-1.3 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10-</a:t>
              </a:r>
              <a:r>
                <a:rPr lang="en-US" sz="28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SGK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6152359" y="2423804"/>
            <a:ext cx="4270594" cy="4396187"/>
            <a:chOff x="2570309" y="3623946"/>
            <a:chExt cx="5148069" cy="5662373"/>
          </a:xfrm>
        </p:grpSpPr>
        <p:grpSp>
          <p:nvGrpSpPr>
            <p:cNvPr id="40" name="Group 2">
              <a:extLst>
                <a:ext uri="{FF2B5EF4-FFF2-40B4-BE49-F238E27FC236}">
                  <a16:creationId xmlns=""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23946"/>
              <a:ext cx="5148069" cy="5662373"/>
              <a:chOff x="-49277" y="-4312"/>
              <a:chExt cx="1946758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=""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Freeform 4">
                <a:extLst>
                  <a:ext uri="{FF2B5EF4-FFF2-40B4-BE49-F238E27FC236}">
                    <a16:creationId xmlns=""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6" name="Freeform 5">
                <a:extLst>
                  <a:ext uri="{FF2B5EF4-FFF2-40B4-BE49-F238E27FC236}">
                    <a16:creationId xmlns=""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180550" y="-4312"/>
                <a:ext cx="1716931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" name="TextBox 21">
              <a:extLst>
                <a:ext uri="{FF2B5EF4-FFF2-40B4-BE49-F238E27FC236}">
                  <a16:creationId xmlns=""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3917457"/>
              <a:ext cx="2234227" cy="545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67"/>
                </a:lnSpc>
                <a:spcBef>
                  <a:spcPct val="0"/>
                </a:spcBef>
              </a:pPr>
              <a:r>
                <a:rPr lang="en-US" sz="3600" b="1" smtClean="0">
                  <a:solidFill>
                    <a:prstClr val="black"/>
                  </a:solidFill>
                  <a:latin typeface="Arial"/>
                </a:rPr>
                <a:t>02</a:t>
              </a:r>
              <a:endParaRPr lang="en-US" sz="400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=""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552545" y="4518496"/>
              <a:ext cx="3720814" cy="2219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2/ 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31" y="447486"/>
            <a:ext cx="2044402" cy="176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81927" y="361237"/>
            <a:ext cx="2049232" cy="18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669" y="0"/>
            <a:ext cx="5426486" cy="6858000"/>
            <a:chOff x="122669" y="151747"/>
            <a:chExt cx="5426486" cy="685800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DE9751FF-2436-4203-8890-C0FB4F095FD5}"/>
                </a:ext>
              </a:extLst>
            </p:cNvPr>
            <p:cNvSpPr txBox="1"/>
            <p:nvPr/>
          </p:nvSpPr>
          <p:spPr>
            <a:xfrm>
              <a:off x="122669" y="151747"/>
              <a:ext cx="5426486" cy="3108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590E132-79BB-4EB2-AC87-C9D541D5A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7" b="15957"/>
            <a:stretch/>
          </p:blipFill>
          <p:spPr>
            <a:xfrm>
              <a:off x="135578" y="3224784"/>
              <a:ext cx="5413577" cy="37849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6E2FF3-01B5-494B-997A-68275D8E9395}"/>
              </a:ext>
            </a:extLst>
          </p:cNvPr>
          <p:cNvSpPr txBox="1"/>
          <p:nvPr/>
        </p:nvSpPr>
        <p:spPr>
          <a:xfrm>
            <a:off x="122669" y="1274317"/>
            <a:ext cx="515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i="1" u="sng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CAF8-8D1E-4565-BC44-56E97EA7FB6F}"/>
              </a:ext>
            </a:extLst>
          </p:cNvPr>
          <p:cNvSpPr/>
          <p:nvPr/>
        </p:nvSpPr>
        <p:spPr>
          <a:xfrm>
            <a:off x="122669" y="1694808"/>
            <a:ext cx="542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 u="sng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i="1" u="sng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D26EB7-804E-4F21-885D-AFA59019408F}"/>
              </a:ext>
            </a:extLst>
          </p:cNvPr>
          <p:cNvSpPr txBox="1"/>
          <p:nvPr/>
        </p:nvSpPr>
        <p:spPr>
          <a:xfrm>
            <a:off x="6528546" y="305656"/>
            <a:ext cx="490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(x, y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2381" y="1423674"/>
            <a:ext cx="35784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70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07" y="2547658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u="sng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i="1" u="sng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i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i="1" u="sng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9811" y="2552736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mấy </a:t>
            </a:r>
            <a:r>
              <a:rPr lang="en-US" sz="2800" i="1" u="sng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hồng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68F8F86-6B6E-C7FB-8D4A-0DC2102F491C}"/>
              </a:ext>
            </a:extLst>
          </p:cNvPr>
          <p:cNvGrpSpPr/>
          <p:nvPr/>
        </p:nvGrpSpPr>
        <p:grpSpPr>
          <a:xfrm>
            <a:off x="5567080" y="1337370"/>
            <a:ext cx="2925301" cy="488381"/>
            <a:chOff x="5567080" y="1337370"/>
            <a:chExt cx="2925301" cy="488381"/>
          </a:xfrm>
        </p:grpSpPr>
        <p:grpSp>
          <p:nvGrpSpPr>
            <p:cNvPr id="14" name="Group 13"/>
            <p:cNvGrpSpPr/>
            <p:nvPr/>
          </p:nvGrpSpPr>
          <p:grpSpPr>
            <a:xfrm>
              <a:off x="5567080" y="1337370"/>
              <a:ext cx="2908727" cy="461665"/>
              <a:chOff x="5567080" y="1500324"/>
              <a:chExt cx="2908727" cy="461665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="" xmlns:a16="http://schemas.microsoft.com/office/drawing/2014/main" id="{FA2CC45D-3051-44E4-90EF-A46ACE28E14B}"/>
                  </a:ext>
                </a:extLst>
              </p:cNvPr>
              <p:cNvSpPr/>
              <p:nvPr/>
            </p:nvSpPr>
            <p:spPr>
              <a:xfrm>
                <a:off x="5567080" y="1615169"/>
                <a:ext cx="329453" cy="2319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3E67E9C-F3EC-423D-9721-5FD3E0A97482}"/>
                  </a:ext>
                </a:extLst>
              </p:cNvPr>
              <p:cNvSpPr txBox="1"/>
              <p:nvPr/>
            </p:nvSpPr>
            <p:spPr>
              <a:xfrm>
                <a:off x="5913107" y="1500324"/>
                <a:ext cx="2562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0" name="Object 19">
              <a:extLst>
                <a:ext uri="{FF2B5EF4-FFF2-40B4-BE49-F238E27FC236}">
                  <a16:creationId xmlns="" xmlns:a16="http://schemas.microsoft.com/office/drawing/2014/main" id="{41DD101C-0421-AB45-4A3C-A16F4D3AE8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512866"/>
                </p:ext>
              </p:extLst>
            </p:nvPr>
          </p:nvGraphicFramePr>
          <p:xfrm>
            <a:off x="7085464" y="1375538"/>
            <a:ext cx="1406917" cy="45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4" imgW="634680" imgH="203040" progId="Equation.DSMT4">
                    <p:embed/>
                  </p:oleObj>
                </mc:Choice>
                <mc:Fallback>
                  <p:oleObj name="Equation" r:id="rId4" imgW="634680" imgH="20304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="" xmlns:a16="http://schemas.microsoft.com/office/drawing/2014/main" id="{41DD101C-0421-AB45-4A3C-A16F4D3AE8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085464" y="1375538"/>
                          <a:ext cx="1406917" cy="450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ABA29B3-2F4F-8A4E-EF9A-3A1F1336AEA5}"/>
              </a:ext>
            </a:extLst>
          </p:cNvPr>
          <p:cNvCxnSpPr/>
          <p:nvPr/>
        </p:nvCxnSpPr>
        <p:spPr>
          <a:xfrm>
            <a:off x="7150608" y="1707000"/>
            <a:ext cx="12679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B47AF06-5BF5-019A-230A-C5B2239464B8}"/>
              </a:ext>
            </a:extLst>
          </p:cNvPr>
          <p:cNvGrpSpPr/>
          <p:nvPr/>
        </p:nvGrpSpPr>
        <p:grpSpPr>
          <a:xfrm>
            <a:off x="5567080" y="1756144"/>
            <a:ext cx="3264038" cy="488381"/>
            <a:chOff x="5567080" y="1756144"/>
            <a:chExt cx="3264038" cy="488381"/>
          </a:xfrm>
        </p:grpSpPr>
        <p:grpSp>
          <p:nvGrpSpPr>
            <p:cNvPr id="16" name="Group 15"/>
            <p:cNvGrpSpPr/>
            <p:nvPr/>
          </p:nvGrpSpPr>
          <p:grpSpPr>
            <a:xfrm>
              <a:off x="5567080" y="1756144"/>
              <a:ext cx="3264038" cy="461665"/>
              <a:chOff x="5567080" y="1991522"/>
              <a:chExt cx="3264038" cy="461665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="" xmlns:a16="http://schemas.microsoft.com/office/drawing/2014/main" id="{6F5A503C-52AB-4656-83ED-74ED6F2B6C51}"/>
                  </a:ext>
                </a:extLst>
              </p:cNvPr>
              <p:cNvSpPr/>
              <p:nvPr/>
            </p:nvSpPr>
            <p:spPr>
              <a:xfrm>
                <a:off x="5567080" y="2108757"/>
                <a:ext cx="329453" cy="26161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6948BC1-BDE9-46A8-BE87-0E71DB3BC002}"/>
                  </a:ext>
                </a:extLst>
              </p:cNvPr>
              <p:cNvSpPr txBox="1"/>
              <p:nvPr/>
            </p:nvSpPr>
            <p:spPr>
              <a:xfrm>
                <a:off x="5913107" y="1991522"/>
                <a:ext cx="2918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graphicFrame>
          <p:nvGraphicFramePr>
            <p:cNvPr id="26" name="Object 25">
              <a:extLst>
                <a:ext uri="{FF2B5EF4-FFF2-40B4-BE49-F238E27FC236}">
                  <a16:creationId xmlns="" xmlns:a16="http://schemas.microsoft.com/office/drawing/2014/main" id="{613AC64E-5CD2-326B-9C62-3311958A7C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658551"/>
                </p:ext>
              </p:extLst>
            </p:nvPr>
          </p:nvGraphicFramePr>
          <p:xfrm>
            <a:off x="7085464" y="1800622"/>
            <a:ext cx="1581404" cy="443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6" imgW="723600" imgH="203040" progId="Equation.DSMT4">
                    <p:embed/>
                  </p:oleObj>
                </mc:Choice>
                <mc:Fallback>
                  <p:oleObj name="Equation" r:id="rId6" imgW="723600" imgH="20304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="" xmlns:a16="http://schemas.microsoft.com/office/drawing/2014/main" id="{613AC64E-5CD2-326B-9C62-3311958A7C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85464" y="1800622"/>
                          <a:ext cx="1581404" cy="443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9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59;p11"/>
          <p:cNvSpPr/>
          <p:nvPr/>
        </p:nvSpPr>
        <p:spPr>
          <a:xfrm>
            <a:off x="707217" y="1561482"/>
            <a:ext cx="10502975" cy="1893895"/>
          </a:xfrm>
          <a:prstGeom prst="roundRect">
            <a:avLst>
              <a:gd name="adj" fmla="val 85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60944" tIns="30464" rIns="60944" bIns="3046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bậc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ẩn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dạng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Trong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a, b, c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19848" y="5654390"/>
            <a:ext cx="1145717" cy="102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72" y="4906574"/>
            <a:ext cx="1865922" cy="18624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7603" y="253245"/>
            <a:ext cx="6564020" cy="893265"/>
            <a:chOff x="3534508" y="1828800"/>
            <a:chExt cx="6564020" cy="893265"/>
          </a:xfrm>
        </p:grpSpPr>
        <p:sp>
          <p:nvSpPr>
            <p:cNvPr id="5" name="Rounded Rectangle 4"/>
            <p:cNvSpPr/>
            <p:nvPr/>
          </p:nvSpPr>
          <p:spPr>
            <a:xfrm>
              <a:off x="3779272" y="1857797"/>
              <a:ext cx="6319256" cy="835269"/>
            </a:xfrm>
            <a:prstGeom prst="roundRect">
              <a:avLst>
                <a:gd name="adj" fmla="val 3140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534508" y="1828800"/>
              <a:ext cx="879230" cy="8932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.VnBahamasBH" pitchFamily="34" charset="0"/>
                </a:rPr>
                <a:t>1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96471" y="1831593"/>
            <a:ext cx="116541" cy="13536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210B0BD0-1F79-B275-C16D-AF6E0253D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44161"/>
              </p:ext>
            </p:extLst>
          </p:nvPr>
        </p:nvGraphicFramePr>
        <p:xfrm>
          <a:off x="8682990" y="2060892"/>
          <a:ext cx="1507234" cy="43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210B0BD0-1F79-B275-C16D-AF6E0253D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82990" y="2060892"/>
                        <a:ext cx="1507234" cy="43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A063EB-C158-3505-B178-A2DD4E16EF6A}"/>
              </a:ext>
            </a:extLst>
          </p:cNvPr>
          <p:cNvCxnSpPr/>
          <p:nvPr/>
        </p:nvCxnSpPr>
        <p:spPr>
          <a:xfrm>
            <a:off x="8757920" y="2407920"/>
            <a:ext cx="1351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670AC65-2E34-9F78-502C-C936CEABB7F6}"/>
              </a:ext>
            </a:extLst>
          </p:cNvPr>
          <p:cNvCxnSpPr>
            <a:cxnSpLocks/>
          </p:cNvCxnSpPr>
          <p:nvPr/>
        </p:nvCxnSpPr>
        <p:spPr>
          <a:xfrm>
            <a:off x="5958704" y="2992120"/>
            <a:ext cx="26315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DFE0C5D1-D353-4CEE-D207-D6B63EC7D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69529"/>
              </p:ext>
            </p:extLst>
          </p:nvPr>
        </p:nvGraphicFramePr>
        <p:xfrm>
          <a:off x="5833110" y="2631194"/>
          <a:ext cx="882651" cy="44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DFE0C5D1-D353-4CEE-D207-D6B63EC7D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33110" y="2631194"/>
                        <a:ext cx="882651" cy="441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77F9CF56-B02F-807A-EE71-619243BE3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96990"/>
              </p:ext>
            </p:extLst>
          </p:nvPr>
        </p:nvGraphicFramePr>
        <p:xfrm>
          <a:off x="7453408" y="2645065"/>
          <a:ext cx="882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="" xmlns:a16="http://schemas.microsoft.com/office/drawing/2014/main" id="{77F9CF56-B02F-807A-EE71-619243BE3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3408" y="2645065"/>
                        <a:ext cx="8826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153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669" y="0"/>
            <a:ext cx="5426486" cy="6858000"/>
            <a:chOff x="122669" y="151747"/>
            <a:chExt cx="5426486" cy="685800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DE9751FF-2436-4203-8890-C0FB4F095FD5}"/>
                </a:ext>
              </a:extLst>
            </p:cNvPr>
            <p:cNvSpPr txBox="1"/>
            <p:nvPr/>
          </p:nvSpPr>
          <p:spPr>
            <a:xfrm>
              <a:off x="122669" y="151747"/>
              <a:ext cx="5426486" cy="3108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vi-V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590E132-79BB-4EB2-AC87-C9D541D5A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7" b="15957"/>
            <a:stretch/>
          </p:blipFill>
          <p:spPr>
            <a:xfrm>
              <a:off x="135578" y="3224784"/>
              <a:ext cx="5413577" cy="37849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6E2FF3-01B5-494B-997A-68275D8E9395}"/>
              </a:ext>
            </a:extLst>
          </p:cNvPr>
          <p:cNvSpPr txBox="1"/>
          <p:nvPr/>
        </p:nvSpPr>
        <p:spPr>
          <a:xfrm>
            <a:off x="122669" y="1274317"/>
            <a:ext cx="515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CAF8-8D1E-4565-BC44-56E97EA7FB6F}"/>
              </a:ext>
            </a:extLst>
          </p:cNvPr>
          <p:cNvSpPr/>
          <p:nvPr/>
        </p:nvSpPr>
        <p:spPr>
          <a:xfrm>
            <a:off x="122669" y="1694808"/>
            <a:ext cx="542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D26EB7-804E-4F21-885D-AFA59019408F}"/>
              </a:ext>
            </a:extLst>
          </p:cNvPr>
          <p:cNvSpPr txBox="1"/>
          <p:nvPr/>
        </p:nvSpPr>
        <p:spPr>
          <a:xfrm>
            <a:off x="6528546" y="305656"/>
            <a:ext cx="490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(x, y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67080" y="1294479"/>
            <a:ext cx="2908727" cy="461665"/>
            <a:chOff x="5567080" y="1457433"/>
            <a:chExt cx="2908727" cy="461665"/>
          </a:xfrm>
        </p:grpSpPr>
        <p:sp>
          <p:nvSpPr>
            <p:cNvPr id="9" name="Arrow: Right 8">
              <a:extLst>
                <a:ext uri="{FF2B5EF4-FFF2-40B4-BE49-F238E27FC236}">
                  <a16:creationId xmlns="" xmlns:a16="http://schemas.microsoft.com/office/drawing/2014/main" id="{FA2CC45D-3051-44E4-90EF-A46ACE28E14B}"/>
                </a:ext>
              </a:extLst>
            </p:cNvPr>
            <p:cNvSpPr/>
            <p:nvPr/>
          </p:nvSpPr>
          <p:spPr>
            <a:xfrm>
              <a:off x="5567080" y="1615169"/>
              <a:ext cx="329453" cy="2319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3E67E9C-F3EC-423D-9721-5FD3E0A97482}"/>
                </a:ext>
              </a:extLst>
            </p:cNvPr>
            <p:cNvSpPr txBox="1"/>
            <p:nvPr/>
          </p:nvSpPr>
          <p:spPr>
            <a:xfrm>
              <a:off x="5913107" y="1457433"/>
              <a:ext cx="256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7080" y="1824242"/>
            <a:ext cx="3264038" cy="461665"/>
            <a:chOff x="5567080" y="2059620"/>
            <a:chExt cx="3264038" cy="461665"/>
          </a:xfrm>
        </p:grpSpPr>
        <p:sp>
          <p:nvSpPr>
            <p:cNvPr id="10" name="Arrow: Right 9">
              <a:extLst>
                <a:ext uri="{FF2B5EF4-FFF2-40B4-BE49-F238E27FC236}">
                  <a16:creationId xmlns="" xmlns:a16="http://schemas.microsoft.com/office/drawing/2014/main" id="{6F5A503C-52AB-4656-83ED-74ED6F2B6C51}"/>
                </a:ext>
              </a:extLst>
            </p:cNvPr>
            <p:cNvSpPr/>
            <p:nvPr/>
          </p:nvSpPr>
          <p:spPr>
            <a:xfrm>
              <a:off x="5567080" y="2108757"/>
              <a:ext cx="329453" cy="261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6948BC1-BDE9-46A8-BE87-0E71DB3BC002}"/>
                </a:ext>
              </a:extLst>
            </p:cNvPr>
            <p:cNvSpPr txBox="1"/>
            <p:nvPr/>
          </p:nvSpPr>
          <p:spPr>
            <a:xfrm>
              <a:off x="5913107" y="2059620"/>
              <a:ext cx="2918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55325" y="1353927"/>
            <a:ext cx="35784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3229" y="2433671"/>
            <a:ext cx="35784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17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012CF22C-2D08-43A9-F1AE-A5AA8FF4F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53055"/>
              </p:ext>
            </p:extLst>
          </p:nvPr>
        </p:nvGraphicFramePr>
        <p:xfrm>
          <a:off x="7045216" y="1335416"/>
          <a:ext cx="14065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4" imgW="1406948" imgH="449564" progId="Equation.DSMT4">
                  <p:embed/>
                </p:oleObj>
              </mc:Choice>
              <mc:Fallback>
                <p:oleObj name="Equation" r:id="rId4" imgW="1406948" imgH="449564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="" xmlns:a16="http://schemas.microsoft.com/office/drawing/2014/main" id="{012CF22C-2D08-43A9-F1AE-A5AA8FF4F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5216" y="1335416"/>
                        <a:ext cx="14065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CA8F55D7-1860-E10E-D6A8-98BD93421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13574"/>
              </p:ext>
            </p:extLst>
          </p:nvPr>
        </p:nvGraphicFramePr>
        <p:xfrm>
          <a:off x="7122478" y="1862454"/>
          <a:ext cx="15827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6" imgW="1582187" imgH="443795" progId="Equation.DSMT4">
                  <p:embed/>
                </p:oleObj>
              </mc:Choice>
              <mc:Fallback>
                <p:oleObj name="Equation" r:id="rId6" imgW="1582187" imgH="443795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CA8F55D7-1860-E10E-D6A8-98BD93421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2478" y="1862454"/>
                        <a:ext cx="158273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FB114CB-B2EC-2487-2FD9-6A9D719211B6}"/>
              </a:ext>
            </a:extLst>
          </p:cNvPr>
          <p:cNvGrpSpPr/>
          <p:nvPr/>
        </p:nvGrpSpPr>
        <p:grpSpPr>
          <a:xfrm>
            <a:off x="5796616" y="2369649"/>
            <a:ext cx="2596293" cy="481986"/>
            <a:chOff x="6382993" y="3429000"/>
            <a:chExt cx="2596293" cy="48198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7E101A1-4007-4F06-8465-7A64700DE997}"/>
                </a:ext>
              </a:extLst>
            </p:cNvPr>
            <p:cNvSpPr txBox="1"/>
            <p:nvPr/>
          </p:nvSpPr>
          <p:spPr>
            <a:xfrm>
              <a:off x="6382993" y="3429000"/>
              <a:ext cx="243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="" xmlns:a16="http://schemas.microsoft.com/office/drawing/2014/main" id="{F8F17F5E-9E53-5D58-0E90-F77179374C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106610"/>
                </p:ext>
              </p:extLst>
            </p:nvPr>
          </p:nvGraphicFramePr>
          <p:xfrm>
            <a:off x="7339728" y="3458694"/>
            <a:ext cx="1639558" cy="452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8" imgW="736560" imgH="203040" progId="Equation.DSMT4">
                    <p:embed/>
                  </p:oleObj>
                </mc:Choice>
                <mc:Fallback>
                  <p:oleObj name="Equation" r:id="rId8" imgW="736560" imgH="20304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="" xmlns:a16="http://schemas.microsoft.com/office/drawing/2014/main" id="{F8F17F5E-9E53-5D58-0E90-F77179374C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339728" y="3458694"/>
                          <a:ext cx="1639558" cy="4522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388AD9B-6287-CBEC-089C-922BDC7CF3A2}"/>
              </a:ext>
            </a:extLst>
          </p:cNvPr>
          <p:cNvCxnSpPr/>
          <p:nvPr/>
        </p:nvCxnSpPr>
        <p:spPr>
          <a:xfrm>
            <a:off x="6847840" y="2787614"/>
            <a:ext cx="139285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83AB1D-F990-4E6C-9BE3-C4DDA70280A0}"/>
              </a:ext>
            </a:extLst>
          </p:cNvPr>
          <p:cNvSpPr txBox="1"/>
          <p:nvPr/>
        </p:nvSpPr>
        <p:spPr>
          <a:xfrm>
            <a:off x="4383243" y="566893"/>
            <a:ext cx="2440643" cy="461665"/>
          </a:xfrm>
          <a:prstGeom prst="rect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9BD4F2-8BE9-442A-8294-BD04C53F2812}"/>
              </a:ext>
            </a:extLst>
          </p:cNvPr>
          <p:cNvSpPr/>
          <p:nvPr/>
        </p:nvSpPr>
        <p:spPr>
          <a:xfrm>
            <a:off x="659802" y="1421605"/>
            <a:ext cx="1088673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hệ thức sau hệ thức nào là phương trình bậc nhất hai ẩn? Vì sao?</a:t>
            </a:r>
            <a:endParaRPr lang="en-US" sz="28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0311" y="2971354"/>
            <a:ext cx="479125" cy="513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7116" y="4988140"/>
            <a:ext cx="513601" cy="513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13CFE4EF-3DA1-835B-640D-340D790A3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45885"/>
              </p:ext>
            </p:extLst>
          </p:nvPr>
        </p:nvGraphicFramePr>
        <p:xfrm>
          <a:off x="1087116" y="2796037"/>
          <a:ext cx="3013075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3" imgW="1041120" imgH="965160" progId="Equation.DSMT4">
                  <p:embed/>
                </p:oleObj>
              </mc:Choice>
              <mc:Fallback>
                <p:oleObj name="Equation" r:id="rId3" imgW="1041120" imgH="965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13CFE4EF-3DA1-835B-640D-340D790A3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7116" y="2796037"/>
                        <a:ext cx="3013075" cy="27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2BF47B1D-1F9E-2A4D-4DD9-DF4903536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319"/>
              </p:ext>
            </p:extLst>
          </p:nvPr>
        </p:nvGraphicFramePr>
        <p:xfrm>
          <a:off x="4146996" y="4917541"/>
          <a:ext cx="3840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1333440" imgH="203040" progId="Equation.DSMT4">
                  <p:embed/>
                </p:oleObj>
              </mc:Choice>
              <mc:Fallback>
                <p:oleObj name="Equation" r:id="rId5" imgW="13334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2BF47B1D-1F9E-2A4D-4DD9-DF4903536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6996" y="4917541"/>
                        <a:ext cx="384016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FF0711B0-B883-590C-CD9D-CC5C8DBB7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057251"/>
              </p:ext>
            </p:extLst>
          </p:nvPr>
        </p:nvGraphicFramePr>
        <p:xfrm>
          <a:off x="4556618" y="2796037"/>
          <a:ext cx="41687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7" imgW="1447560" imgH="241200" progId="Equation.DSMT4">
                  <p:embed/>
                </p:oleObj>
              </mc:Choice>
              <mc:Fallback>
                <p:oleObj name="Equation" r:id="rId7" imgW="14475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FF0711B0-B883-590C-CD9D-CC5C8DBB7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56618" y="2796037"/>
                        <a:ext cx="41687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8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6D6D96-CB3B-4954-9C66-04264CBD8A3C}"/>
              </a:ext>
            </a:extLst>
          </p:cNvPr>
          <p:cNvSpPr txBox="1"/>
          <p:nvPr/>
        </p:nvSpPr>
        <p:spPr>
          <a:xfrm>
            <a:off x="642265" y="1265963"/>
            <a:ext cx="10681339" cy="1307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y:                   (1)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x=4; y=3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265" y="2801724"/>
            <a:ext cx="996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x=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4;y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=3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(1) ta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VT = 3.4-2.3 =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265" y="4937368"/>
            <a:ext cx="928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(4;3)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265" y="4981030"/>
            <a:ext cx="1999335" cy="440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7603" y="253245"/>
            <a:ext cx="6564020" cy="893265"/>
            <a:chOff x="3534508" y="1828800"/>
            <a:chExt cx="6564020" cy="893265"/>
          </a:xfrm>
        </p:grpSpPr>
        <p:sp>
          <p:nvSpPr>
            <p:cNvPr id="10" name="Rounded Rectangle 9"/>
            <p:cNvSpPr/>
            <p:nvPr/>
          </p:nvSpPr>
          <p:spPr>
            <a:xfrm>
              <a:off x="3779272" y="1857797"/>
              <a:ext cx="6319256" cy="835269"/>
            </a:xfrm>
            <a:prstGeom prst="roundRect">
              <a:avLst>
                <a:gd name="adj" fmla="val 3140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34508" y="1828800"/>
              <a:ext cx="879230" cy="8932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.VnBahamasBH" pitchFamily="34" charset="0"/>
                </a:rPr>
                <a:t>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840415" y="3985643"/>
            <a:ext cx="9524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= VP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33075A6F-AE87-1081-462E-453370ECC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347566"/>
              </p:ext>
            </p:extLst>
          </p:nvPr>
        </p:nvGraphicFramePr>
        <p:xfrm>
          <a:off x="8405055" y="1484671"/>
          <a:ext cx="1597804" cy="44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33075A6F-AE87-1081-462E-453370ECC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5055" y="1484671"/>
                        <a:ext cx="1597804" cy="448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3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" name="Picture 82" descr="Blue Clouds, Scrapbook Album, Baby Scrapbook, Cars Theme Birthday Part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057">
            <a:off x="3188010" y="875729"/>
            <a:ext cx="8648305" cy="54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4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0" y="1726484"/>
            <a:ext cx="2455080" cy="341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7662466-3471-0D4A-C6B5-2B7DB5F7793F}"/>
              </a:ext>
            </a:extLst>
          </p:cNvPr>
          <p:cNvGrpSpPr/>
          <p:nvPr/>
        </p:nvGrpSpPr>
        <p:grpSpPr>
          <a:xfrm>
            <a:off x="4703056" y="2528498"/>
            <a:ext cx="6745468" cy="2182650"/>
            <a:chOff x="4703056" y="2528498"/>
            <a:chExt cx="6745468" cy="21826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81BF0B1-899B-3BE1-A6BC-F3A03CFC693A}"/>
                </a:ext>
              </a:extLst>
            </p:cNvPr>
            <p:cNvGrpSpPr/>
            <p:nvPr/>
          </p:nvGrpSpPr>
          <p:grpSpPr>
            <a:xfrm>
              <a:off x="4703056" y="2528498"/>
              <a:ext cx="6745468" cy="2182650"/>
              <a:chOff x="4201611" y="2620042"/>
              <a:chExt cx="6745468" cy="2182650"/>
            </a:xfrm>
          </p:grpSpPr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9742CC1D-9C28-4136-B1E6-F2E657E82BA6}"/>
                  </a:ext>
                </a:extLst>
              </p:cNvPr>
              <p:cNvSpPr txBox="1"/>
              <p:nvPr/>
            </p:nvSpPr>
            <p:spPr>
              <a:xfrm>
                <a:off x="4201611" y="2620042"/>
                <a:ext cx="674546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44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graphicFrame>
            <p:nvGraphicFramePr>
              <p:cNvPr id="2" name="Object 1">
                <a:extLst>
                  <a:ext uri="{FF2B5EF4-FFF2-40B4-BE49-F238E27FC236}">
                    <a16:creationId xmlns="" xmlns:a16="http://schemas.microsoft.com/office/drawing/2014/main" id="{7C2BFFDD-B2CA-8C95-9519-AC55B4FD17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4152198"/>
                  </p:ext>
                </p:extLst>
              </p:nvPr>
            </p:nvGraphicFramePr>
            <p:xfrm>
              <a:off x="4201611" y="3933571"/>
              <a:ext cx="2987604" cy="869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4" name="Equation" r:id="rId5" imgW="698400" imgH="203040" progId="Equation.DSMT4">
                      <p:embed/>
                    </p:oleObj>
                  </mc:Choice>
                  <mc:Fallback>
                    <p:oleObj name="Equation" r:id="rId5" imgW="698400" imgH="203040" progId="Equation.DSMT4">
                      <p:embed/>
                      <p:pic>
                        <p:nvPicPr>
                          <p:cNvPr id="2" name="Object 1">
                            <a:extLst>
                              <a:ext uri="{FF2B5EF4-FFF2-40B4-BE49-F238E27FC236}">
                                <a16:creationId xmlns="" xmlns:a16="http://schemas.microsoft.com/office/drawing/2014/main" id="{7C2BFFDD-B2CA-8C95-9519-AC55B4FD17F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201611" y="3933571"/>
                            <a:ext cx="2987604" cy="86912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" name="Object 4">
              <a:extLst>
                <a:ext uri="{FF2B5EF4-FFF2-40B4-BE49-F238E27FC236}">
                  <a16:creationId xmlns="" xmlns:a16="http://schemas.microsoft.com/office/drawing/2014/main" id="{5A1ED857-49F8-6952-78BD-1917DE510D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7749328"/>
                </p:ext>
              </p:extLst>
            </p:nvPr>
          </p:nvGraphicFramePr>
          <p:xfrm>
            <a:off x="6388459" y="2528498"/>
            <a:ext cx="1834811" cy="869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Equation" r:id="rId7" imgW="482400" imgH="228600" progId="Equation.DSMT4">
                    <p:embed/>
                  </p:oleObj>
                </mc:Choice>
                <mc:Fallback>
                  <p:oleObj name="Equation" r:id="rId7" imgW="482400" imgH="2286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="" xmlns:a16="http://schemas.microsoft.com/office/drawing/2014/main" id="{5A1ED857-49F8-6952-78BD-1917DE510D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88459" y="2528498"/>
                          <a:ext cx="1834811" cy="869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14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19848" y="5654390"/>
            <a:ext cx="1145717" cy="102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72" y="4906574"/>
            <a:ext cx="1865922" cy="18624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7603" y="253245"/>
            <a:ext cx="7400294" cy="893265"/>
            <a:chOff x="3534508" y="1828800"/>
            <a:chExt cx="6564020" cy="893265"/>
          </a:xfrm>
        </p:grpSpPr>
        <p:sp>
          <p:nvSpPr>
            <p:cNvPr id="5" name="Rounded Rectangle 4"/>
            <p:cNvSpPr/>
            <p:nvPr/>
          </p:nvSpPr>
          <p:spPr>
            <a:xfrm>
              <a:off x="3779272" y="1857797"/>
              <a:ext cx="6319256" cy="835269"/>
            </a:xfrm>
            <a:prstGeom prst="roundRect">
              <a:avLst>
                <a:gd name="adj" fmla="val 3140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534508" y="1828800"/>
              <a:ext cx="879230" cy="8932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.VnBahamasBH" pitchFamily="34" charset="0"/>
                </a:rPr>
                <a:t>1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79930" y="1831593"/>
            <a:ext cx="116541" cy="13536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020AFF-7AB7-4357-97DF-3D64A5752F0F}"/>
              </a:ext>
            </a:extLst>
          </p:cNvPr>
          <p:cNvSpPr/>
          <p:nvPr/>
        </p:nvSpPr>
        <p:spPr>
          <a:xfrm>
            <a:off x="543552" y="1493500"/>
            <a:ext cx="10995736" cy="21935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ta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sz="3600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sz="3600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20EAEFDA-721E-0341-D9F4-0B610298A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034746"/>
              </p:ext>
            </p:extLst>
          </p:nvPr>
        </p:nvGraphicFramePr>
        <p:xfrm>
          <a:off x="857143" y="1955957"/>
          <a:ext cx="3325794" cy="82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20EAEFDA-721E-0341-D9F4-0B610298A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7143" y="1955957"/>
                        <a:ext cx="3325794" cy="820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B0C20F74-033F-241C-ABB0-F0FE8D35C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655723"/>
              </p:ext>
            </p:extLst>
          </p:nvPr>
        </p:nvGraphicFramePr>
        <p:xfrm>
          <a:off x="5181792" y="1965789"/>
          <a:ext cx="2743010" cy="77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B0C20F74-033F-241C-ABB0-F0FE8D35C7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1792" y="1965789"/>
                        <a:ext cx="2743010" cy="771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C4B9BCAF-0DBF-27D2-B088-567A2CDFB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998251"/>
              </p:ext>
            </p:extLst>
          </p:nvPr>
        </p:nvGraphicFramePr>
        <p:xfrm>
          <a:off x="4727575" y="3106738"/>
          <a:ext cx="241458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C4B9BCAF-0DBF-27D2-B088-567A2CDFB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7575" y="3106738"/>
                        <a:ext cx="2414588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065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6D6D96-CB3B-4954-9C66-04264CBD8A3C}"/>
              </a:ext>
            </a:extLst>
          </p:cNvPr>
          <p:cNvSpPr txBox="1"/>
          <p:nvPr/>
        </p:nvSpPr>
        <p:spPr>
          <a:xfrm>
            <a:off x="512367" y="1527220"/>
            <a:ext cx="10681339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a/   (1;-1)                      b/  (0;5)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7603" y="253245"/>
            <a:ext cx="6969220" cy="893265"/>
            <a:chOff x="3534508" y="1828800"/>
            <a:chExt cx="6564020" cy="893265"/>
          </a:xfrm>
        </p:grpSpPr>
        <p:sp>
          <p:nvSpPr>
            <p:cNvPr id="10" name="Rounded Rectangle 9"/>
            <p:cNvSpPr/>
            <p:nvPr/>
          </p:nvSpPr>
          <p:spPr>
            <a:xfrm>
              <a:off x="3779272" y="1857797"/>
              <a:ext cx="6319256" cy="835269"/>
            </a:xfrm>
            <a:prstGeom prst="roundRect">
              <a:avLst>
                <a:gd name="adj" fmla="val 3140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endPara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34508" y="1828800"/>
              <a:ext cx="879230" cy="8932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.VnBahamasBH" pitchFamily="34" charset="0"/>
                </a:rPr>
                <a:t>1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56AEB4D1-0302-4576-FB6E-A1125894E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77119"/>
              </p:ext>
            </p:extLst>
          </p:nvPr>
        </p:nvGraphicFramePr>
        <p:xfrm>
          <a:off x="1698340" y="2163097"/>
          <a:ext cx="2036279" cy="58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56AEB4D1-0302-4576-FB6E-A1125894E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340" y="2163097"/>
                        <a:ext cx="2036279" cy="58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6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1128</Words>
  <Application>Microsoft Office PowerPoint</Application>
  <PresentationFormat>Custom</PresentationFormat>
  <Paragraphs>142</Paragraphs>
  <Slides>16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533</cp:revision>
  <dcterms:created xsi:type="dcterms:W3CDTF">2024-08-07T08:13:16Z</dcterms:created>
  <dcterms:modified xsi:type="dcterms:W3CDTF">2025-03-26T07:59:45Z</dcterms:modified>
</cp:coreProperties>
</file>