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1.wav" ContentType="audio/x-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 id="2147483688" r:id="rId2"/>
    <p:sldMasterId id="2147483726" r:id="rId3"/>
  </p:sldMasterIdLst>
  <p:notesMasterIdLst>
    <p:notesMasterId r:id="rId18"/>
  </p:notesMasterIdLst>
  <p:sldIdLst>
    <p:sldId id="457" r:id="rId4"/>
    <p:sldId id="467" r:id="rId5"/>
    <p:sldId id="458" r:id="rId6"/>
    <p:sldId id="459" r:id="rId7"/>
    <p:sldId id="460" r:id="rId8"/>
    <p:sldId id="461" r:id="rId9"/>
    <p:sldId id="462" r:id="rId10"/>
    <p:sldId id="463" r:id="rId11"/>
    <p:sldId id="471" r:id="rId12"/>
    <p:sldId id="449" r:id="rId13"/>
    <p:sldId id="451" r:id="rId14"/>
    <p:sldId id="452" r:id="rId15"/>
    <p:sldId id="469" r:id="rId16"/>
    <p:sldId id="453" r:id="rId17"/>
  </p:sldIdLst>
  <p:sldSz cx="18288000" cy="10287000"/>
  <p:notesSz cx="6858000" cy="9144000"/>
  <p:embeddedFontLst>
    <p:embeddedFont>
      <p:font typeface="Playfair Display ExtraBold" charset="0"/>
      <p:bold r:id="rId19"/>
      <p:boldItalic r:id="rId20"/>
    </p:embeddedFont>
    <p:embeddedFont>
      <p:font typeface="Just Another Hand" charset="0"/>
      <p:regular r:id="rId21"/>
    </p:embeddedFont>
    <p:embeddedFont>
      <p:font typeface="Calibri" pitchFamily="34" charset="0"/>
      <p:regular r:id="rId22"/>
      <p:bold r:id="rId23"/>
      <p:italic r:id="rId24"/>
      <p:boldItalic r:id="rId25"/>
    </p:embeddedFont>
    <p:embeddedFont>
      <p:font typeface="Open Sans" charset="0"/>
      <p:regular r:id="rId26"/>
      <p:bold r:id="rId27"/>
      <p:italic r:id="rId28"/>
      <p:boldItalic r:id="rId29"/>
    </p:embeddedFont>
  </p:embeddedFontLst>
  <p:defaultTextStyle>
    <a:defPPr>
      <a:defRPr lang="en-US"/>
    </a:defPPr>
    <a:lvl1pPr marL="0" algn="l" defTabSz="914027" rtl="0" eaLnBrk="1" latinLnBrk="0" hangingPunct="1">
      <a:defRPr sz="1800" kern="1200">
        <a:solidFill>
          <a:schemeClr val="tx1"/>
        </a:solidFill>
        <a:latin typeface="+mn-lt"/>
        <a:ea typeface="+mn-ea"/>
        <a:cs typeface="+mn-cs"/>
      </a:defRPr>
    </a:lvl1pPr>
    <a:lvl2pPr marL="457016" algn="l" defTabSz="914027" rtl="0" eaLnBrk="1" latinLnBrk="0" hangingPunct="1">
      <a:defRPr sz="1800" kern="1200">
        <a:solidFill>
          <a:schemeClr val="tx1"/>
        </a:solidFill>
        <a:latin typeface="+mn-lt"/>
        <a:ea typeface="+mn-ea"/>
        <a:cs typeface="+mn-cs"/>
      </a:defRPr>
    </a:lvl2pPr>
    <a:lvl3pPr marL="914027" algn="l" defTabSz="914027" rtl="0" eaLnBrk="1" latinLnBrk="0" hangingPunct="1">
      <a:defRPr sz="1800" kern="1200">
        <a:solidFill>
          <a:schemeClr val="tx1"/>
        </a:solidFill>
        <a:latin typeface="+mn-lt"/>
        <a:ea typeface="+mn-ea"/>
        <a:cs typeface="+mn-cs"/>
      </a:defRPr>
    </a:lvl3pPr>
    <a:lvl4pPr marL="1371042" algn="l" defTabSz="914027" rtl="0" eaLnBrk="1" latinLnBrk="0" hangingPunct="1">
      <a:defRPr sz="1800" kern="1200">
        <a:solidFill>
          <a:schemeClr val="tx1"/>
        </a:solidFill>
        <a:latin typeface="+mn-lt"/>
        <a:ea typeface="+mn-ea"/>
        <a:cs typeface="+mn-cs"/>
      </a:defRPr>
    </a:lvl4pPr>
    <a:lvl5pPr marL="1828053" algn="l" defTabSz="914027" rtl="0" eaLnBrk="1" latinLnBrk="0" hangingPunct="1">
      <a:defRPr sz="1800" kern="1200">
        <a:solidFill>
          <a:schemeClr val="tx1"/>
        </a:solidFill>
        <a:latin typeface="+mn-lt"/>
        <a:ea typeface="+mn-ea"/>
        <a:cs typeface="+mn-cs"/>
      </a:defRPr>
    </a:lvl5pPr>
    <a:lvl6pPr marL="2285070" algn="l" defTabSz="914027" rtl="0" eaLnBrk="1" latinLnBrk="0" hangingPunct="1">
      <a:defRPr sz="1800" kern="1200">
        <a:solidFill>
          <a:schemeClr val="tx1"/>
        </a:solidFill>
        <a:latin typeface="+mn-lt"/>
        <a:ea typeface="+mn-ea"/>
        <a:cs typeface="+mn-cs"/>
      </a:defRPr>
    </a:lvl6pPr>
    <a:lvl7pPr marL="2742080" algn="l" defTabSz="914027" rtl="0" eaLnBrk="1" latinLnBrk="0" hangingPunct="1">
      <a:defRPr sz="1800" kern="1200">
        <a:solidFill>
          <a:schemeClr val="tx1"/>
        </a:solidFill>
        <a:latin typeface="+mn-lt"/>
        <a:ea typeface="+mn-ea"/>
        <a:cs typeface="+mn-cs"/>
      </a:defRPr>
    </a:lvl7pPr>
    <a:lvl8pPr marL="3199095" algn="l" defTabSz="914027" rtl="0" eaLnBrk="1" latinLnBrk="0" hangingPunct="1">
      <a:defRPr sz="1800" kern="1200">
        <a:solidFill>
          <a:schemeClr val="tx1"/>
        </a:solidFill>
        <a:latin typeface="+mn-lt"/>
        <a:ea typeface="+mn-ea"/>
        <a:cs typeface="+mn-cs"/>
      </a:defRPr>
    </a:lvl8pPr>
    <a:lvl9pPr marL="3656109" algn="l" defTabSz="91402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457"/>
            <p14:sldId id="467"/>
            <p14:sldId id="458"/>
            <p14:sldId id="459"/>
            <p14:sldId id="460"/>
            <p14:sldId id="461"/>
            <p14:sldId id="462"/>
            <p14:sldId id="463"/>
            <p14:sldId id="471"/>
            <p14:sldId id="449"/>
            <p14:sldId id="451"/>
            <p14:sldId id="452"/>
            <p14:sldId id="469"/>
            <p14:sldId id="453"/>
          </p14:sldIdLst>
        </p14:section>
        <p14:section name="Untitled Section" id="{89BF1163-5CF7-42C5-AC10-D6A6AEA736F6}">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00"/>
    <a:srgbClr val="3514AC"/>
    <a:srgbClr val="FF9966"/>
    <a:srgbClr val="D9DDC3"/>
    <a:srgbClr val="F8DC6E"/>
    <a:srgbClr val="F8C2D9"/>
    <a:srgbClr val="FFFF66"/>
    <a:srgbClr val="FFFF99"/>
    <a:srgbClr val="CCFF99"/>
    <a:srgbClr val="FAC8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4622" autoAdjust="0"/>
  </p:normalViewPr>
  <p:slideViewPr>
    <p:cSldViewPr>
      <p:cViewPr>
        <p:scale>
          <a:sx n="43" d="100"/>
          <a:sy n="43" d="100"/>
        </p:scale>
        <p:origin x="-702"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027" rtl="0" eaLnBrk="1" latinLnBrk="0" hangingPunct="1">
      <a:defRPr sz="1200" kern="1200">
        <a:solidFill>
          <a:schemeClr val="tx1"/>
        </a:solidFill>
        <a:latin typeface="+mn-lt"/>
        <a:ea typeface="+mn-ea"/>
        <a:cs typeface="+mn-cs"/>
      </a:defRPr>
    </a:lvl1pPr>
    <a:lvl2pPr marL="457016" algn="l" defTabSz="914027" rtl="0" eaLnBrk="1" latinLnBrk="0" hangingPunct="1">
      <a:defRPr sz="1200" kern="1200">
        <a:solidFill>
          <a:schemeClr val="tx1"/>
        </a:solidFill>
        <a:latin typeface="+mn-lt"/>
        <a:ea typeface="+mn-ea"/>
        <a:cs typeface="+mn-cs"/>
      </a:defRPr>
    </a:lvl2pPr>
    <a:lvl3pPr marL="914027" algn="l" defTabSz="914027" rtl="0" eaLnBrk="1" latinLnBrk="0" hangingPunct="1">
      <a:defRPr sz="1200" kern="1200">
        <a:solidFill>
          <a:schemeClr val="tx1"/>
        </a:solidFill>
        <a:latin typeface="+mn-lt"/>
        <a:ea typeface="+mn-ea"/>
        <a:cs typeface="+mn-cs"/>
      </a:defRPr>
    </a:lvl3pPr>
    <a:lvl4pPr marL="1371042" algn="l" defTabSz="914027" rtl="0" eaLnBrk="1" latinLnBrk="0" hangingPunct="1">
      <a:defRPr sz="1200" kern="1200">
        <a:solidFill>
          <a:schemeClr val="tx1"/>
        </a:solidFill>
        <a:latin typeface="+mn-lt"/>
        <a:ea typeface="+mn-ea"/>
        <a:cs typeface="+mn-cs"/>
      </a:defRPr>
    </a:lvl4pPr>
    <a:lvl5pPr marL="1828053" algn="l" defTabSz="914027" rtl="0" eaLnBrk="1" latinLnBrk="0" hangingPunct="1">
      <a:defRPr sz="1200" kern="1200">
        <a:solidFill>
          <a:schemeClr val="tx1"/>
        </a:solidFill>
        <a:latin typeface="+mn-lt"/>
        <a:ea typeface="+mn-ea"/>
        <a:cs typeface="+mn-cs"/>
      </a:defRPr>
    </a:lvl5pPr>
    <a:lvl6pPr marL="2285070" algn="l" defTabSz="914027" rtl="0" eaLnBrk="1" latinLnBrk="0" hangingPunct="1">
      <a:defRPr sz="1200" kern="1200">
        <a:solidFill>
          <a:schemeClr val="tx1"/>
        </a:solidFill>
        <a:latin typeface="+mn-lt"/>
        <a:ea typeface="+mn-ea"/>
        <a:cs typeface="+mn-cs"/>
      </a:defRPr>
    </a:lvl6pPr>
    <a:lvl7pPr marL="2742080" algn="l" defTabSz="914027" rtl="0" eaLnBrk="1" latinLnBrk="0" hangingPunct="1">
      <a:defRPr sz="1200" kern="1200">
        <a:solidFill>
          <a:schemeClr val="tx1"/>
        </a:solidFill>
        <a:latin typeface="+mn-lt"/>
        <a:ea typeface="+mn-ea"/>
        <a:cs typeface="+mn-cs"/>
      </a:defRPr>
    </a:lvl7pPr>
    <a:lvl8pPr marL="3199095" algn="l" defTabSz="914027" rtl="0" eaLnBrk="1" latinLnBrk="0" hangingPunct="1">
      <a:defRPr sz="1200" kern="1200">
        <a:solidFill>
          <a:schemeClr val="tx1"/>
        </a:solidFill>
        <a:latin typeface="+mn-lt"/>
        <a:ea typeface="+mn-ea"/>
        <a:cs typeface="+mn-cs"/>
      </a:defRPr>
    </a:lvl8pPr>
    <a:lvl9pPr marL="3656109" algn="l" defTabSz="9140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946E5-C428-4D0F-AD8E-82AA63A3643F}" type="slidenum">
              <a:rPr lang="en-US" smtClean="0"/>
              <a:t>12</a:t>
            </a:fld>
            <a:endParaRPr lang="en-US"/>
          </a:p>
        </p:txBody>
      </p:sp>
    </p:spTree>
    <p:extLst>
      <p:ext uri="{BB962C8B-B14F-4D97-AF65-F5344CB8AC3E}">
        <p14:creationId xmlns:p14="http://schemas.microsoft.com/office/powerpoint/2010/main" val="1892647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flaticon.com/"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s://freepik.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16" indent="0" algn="ctr">
              <a:buNone/>
              <a:defRPr>
                <a:solidFill>
                  <a:schemeClr val="tx1">
                    <a:tint val="75000"/>
                  </a:schemeClr>
                </a:solidFill>
              </a:defRPr>
            </a:lvl2pPr>
            <a:lvl3pPr marL="914027" indent="0" algn="ctr">
              <a:buNone/>
              <a:defRPr>
                <a:solidFill>
                  <a:schemeClr val="tx1">
                    <a:tint val="75000"/>
                  </a:schemeClr>
                </a:solidFill>
              </a:defRPr>
            </a:lvl3pPr>
            <a:lvl4pPr marL="1371042" indent="0" algn="ctr">
              <a:buNone/>
              <a:defRPr>
                <a:solidFill>
                  <a:schemeClr val="tx1">
                    <a:tint val="75000"/>
                  </a:schemeClr>
                </a:solidFill>
              </a:defRPr>
            </a:lvl4pPr>
            <a:lvl5pPr marL="1828053" indent="0" algn="ctr">
              <a:buNone/>
              <a:defRPr>
                <a:solidFill>
                  <a:schemeClr val="tx1">
                    <a:tint val="75000"/>
                  </a:schemeClr>
                </a:solidFill>
              </a:defRPr>
            </a:lvl5pPr>
            <a:lvl6pPr marL="2285070" indent="0" algn="ctr">
              <a:buNone/>
              <a:defRPr>
                <a:solidFill>
                  <a:schemeClr val="tx1">
                    <a:tint val="75000"/>
                  </a:schemeClr>
                </a:solidFill>
              </a:defRPr>
            </a:lvl6pPr>
            <a:lvl7pPr marL="2742080" indent="0" algn="ctr">
              <a:buNone/>
              <a:defRPr>
                <a:solidFill>
                  <a:schemeClr val="tx1">
                    <a:tint val="75000"/>
                  </a:schemeClr>
                </a:solidFill>
              </a:defRPr>
            </a:lvl7pPr>
            <a:lvl8pPr marL="3199095" indent="0" algn="ctr">
              <a:buNone/>
              <a:defRPr>
                <a:solidFill>
                  <a:schemeClr val="tx1">
                    <a:tint val="75000"/>
                  </a:schemeClr>
                </a:solidFill>
              </a:defRPr>
            </a:lvl8pPr>
            <a:lvl9pPr marL="36561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1426450" y="834401"/>
            <a:ext cx="15435000" cy="1231200"/>
          </a:xfrm>
          <a:prstGeom prst="rect">
            <a:avLst/>
          </a:prstGeom>
        </p:spPr>
        <p:txBody>
          <a:bodyPr spcFirstLastPara="1" wrap="square" lIns="182777" tIns="182777" rIns="182777" bIns="182777"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21" name="Google Shape;121;p5"/>
          <p:cNvSpPr txBox="1">
            <a:spLocks noGrp="1"/>
          </p:cNvSpPr>
          <p:nvPr>
            <p:ph type="subTitle" idx="1"/>
          </p:nvPr>
        </p:nvSpPr>
        <p:spPr>
          <a:xfrm>
            <a:off x="3653761" y="6563705"/>
            <a:ext cx="4800600" cy="2093400"/>
          </a:xfrm>
          <a:prstGeom prst="rect">
            <a:avLst/>
          </a:prstGeom>
        </p:spPr>
        <p:txBody>
          <a:bodyPr spcFirstLastPara="1" wrap="square" lIns="182777" tIns="182777" rIns="182777" bIns="18277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5"/>
          <p:cNvSpPr txBox="1">
            <a:spLocks noGrp="1"/>
          </p:cNvSpPr>
          <p:nvPr>
            <p:ph type="subTitle" idx="2"/>
          </p:nvPr>
        </p:nvSpPr>
        <p:spPr>
          <a:xfrm>
            <a:off x="3653761" y="5539001"/>
            <a:ext cx="4800600" cy="1117200"/>
          </a:xfrm>
          <a:prstGeom prst="rect">
            <a:avLst/>
          </a:prstGeom>
        </p:spPr>
        <p:txBody>
          <a:bodyPr spcFirstLastPara="1" wrap="square" lIns="182777" tIns="182777" rIns="182777" bIns="182777" anchor="b" anchorCtr="0">
            <a:noAutofit/>
          </a:bodyPr>
          <a:lstStyle>
            <a:lvl1pPr lvl="0"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1pPr>
            <a:lvl2pPr lvl="1"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2pPr>
            <a:lvl3pPr lvl="2"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3pPr>
            <a:lvl4pPr lvl="3"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4pPr>
            <a:lvl5pPr lvl="4"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5pPr>
            <a:lvl6pPr lvl="5"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6pPr>
            <a:lvl7pPr lvl="6"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7pPr>
            <a:lvl8pPr lvl="7"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8pPr>
            <a:lvl9pPr lvl="8"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9pPr>
          </a:lstStyle>
          <a:p>
            <a:endParaRPr/>
          </a:p>
        </p:txBody>
      </p:sp>
      <p:sp>
        <p:nvSpPr>
          <p:cNvPr id="123" name="Google Shape;123;p5"/>
          <p:cNvSpPr txBox="1">
            <a:spLocks noGrp="1"/>
          </p:cNvSpPr>
          <p:nvPr>
            <p:ph type="subTitle" idx="3"/>
          </p:nvPr>
        </p:nvSpPr>
        <p:spPr>
          <a:xfrm>
            <a:off x="9833639" y="6563705"/>
            <a:ext cx="4800600" cy="2093400"/>
          </a:xfrm>
          <a:prstGeom prst="rect">
            <a:avLst/>
          </a:prstGeom>
        </p:spPr>
        <p:txBody>
          <a:bodyPr spcFirstLastPara="1" wrap="square" lIns="182777" tIns="182777" rIns="182777" bIns="18277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5"/>
          <p:cNvSpPr txBox="1">
            <a:spLocks noGrp="1"/>
          </p:cNvSpPr>
          <p:nvPr>
            <p:ph type="subTitle" idx="4"/>
          </p:nvPr>
        </p:nvSpPr>
        <p:spPr>
          <a:xfrm>
            <a:off x="9833639" y="5539001"/>
            <a:ext cx="4800600" cy="1117200"/>
          </a:xfrm>
          <a:prstGeom prst="rect">
            <a:avLst/>
          </a:prstGeom>
        </p:spPr>
        <p:txBody>
          <a:bodyPr spcFirstLastPara="1" wrap="square" lIns="182777" tIns="182777" rIns="182777" bIns="182777" anchor="b" anchorCtr="0">
            <a:noAutofit/>
          </a:bodyPr>
          <a:lstStyle>
            <a:lvl1pPr lvl="0"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1pPr>
            <a:lvl2pPr lvl="1"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2pPr>
            <a:lvl3pPr lvl="2"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3pPr>
            <a:lvl4pPr lvl="3"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4pPr>
            <a:lvl5pPr lvl="4"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5pPr>
            <a:lvl6pPr lvl="5"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6pPr>
            <a:lvl7pPr lvl="6"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7pPr>
            <a:lvl8pPr lvl="7"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8pPr>
            <a:lvl9pPr lvl="8" algn="ctr" rtl="0">
              <a:lnSpc>
                <a:spcPct val="90000"/>
              </a:lnSpc>
              <a:spcBef>
                <a:spcPts val="0"/>
              </a:spcBef>
              <a:spcAft>
                <a:spcPts val="0"/>
              </a:spcAft>
              <a:buSzPts val="2700"/>
              <a:buFont typeface="Just Another Hand"/>
              <a:buNone/>
              <a:defRPr sz="5400">
                <a:latin typeface="Just Another Hand"/>
                <a:ea typeface="Just Another Hand"/>
                <a:cs typeface="Just Another Hand"/>
                <a:sym typeface="Just Another Hand"/>
              </a:defRPr>
            </a:lvl9pPr>
          </a:lstStyle>
          <a:p>
            <a:endParaRPr/>
          </a:p>
        </p:txBody>
      </p:sp>
      <p:grpSp>
        <p:nvGrpSpPr>
          <p:cNvPr id="125" name="Google Shape;125;p5"/>
          <p:cNvGrpSpPr/>
          <p:nvPr/>
        </p:nvGrpSpPr>
        <p:grpSpPr>
          <a:xfrm>
            <a:off x="456255" y="540452"/>
            <a:ext cx="17661137" cy="9298460"/>
            <a:chOff x="228127" y="270224"/>
            <a:chExt cx="8830568" cy="4649230"/>
          </a:xfrm>
        </p:grpSpPr>
        <p:grpSp>
          <p:nvGrpSpPr>
            <p:cNvPr id="126" name="Google Shape;126;p5"/>
            <p:cNvGrpSpPr/>
            <p:nvPr/>
          </p:nvGrpSpPr>
          <p:grpSpPr>
            <a:xfrm>
              <a:off x="234549" y="2620556"/>
              <a:ext cx="263928" cy="259027"/>
              <a:chOff x="8676874" y="-2744444"/>
              <a:chExt cx="263928" cy="259027"/>
            </a:xfrm>
          </p:grpSpPr>
          <p:sp>
            <p:nvSpPr>
              <p:cNvPr id="127" name="Google Shape;127;p5"/>
              <p:cNvSpPr/>
              <p:nvPr/>
            </p:nvSpPr>
            <p:spPr>
              <a:xfrm>
                <a:off x="8676874" y="-2744444"/>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8" name="Google Shape;128;p5"/>
              <p:cNvSpPr/>
              <p:nvPr/>
            </p:nvSpPr>
            <p:spPr>
              <a:xfrm>
                <a:off x="8695973" y="-2730217"/>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29" name="Google Shape;129;p5"/>
            <p:cNvGrpSpPr/>
            <p:nvPr/>
          </p:nvGrpSpPr>
          <p:grpSpPr>
            <a:xfrm>
              <a:off x="8430730" y="410701"/>
              <a:ext cx="627966" cy="628619"/>
              <a:chOff x="8718705" y="-2542624"/>
              <a:chExt cx="627966" cy="628619"/>
            </a:xfrm>
          </p:grpSpPr>
          <p:sp>
            <p:nvSpPr>
              <p:cNvPr id="130" name="Google Shape;130;p5"/>
              <p:cNvSpPr/>
              <p:nvPr/>
            </p:nvSpPr>
            <p:spPr>
              <a:xfrm>
                <a:off x="8735112" y="-25282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1" name="Google Shape;131;p5"/>
              <p:cNvSpPr/>
              <p:nvPr/>
            </p:nvSpPr>
            <p:spPr>
              <a:xfrm>
                <a:off x="8718705" y="-25426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32" name="Google Shape;132;p5"/>
            <p:cNvSpPr/>
            <p:nvPr/>
          </p:nvSpPr>
          <p:spPr>
            <a:xfrm>
              <a:off x="7730569" y="48325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133" name="Google Shape;133;p5"/>
            <p:cNvGrpSpPr/>
            <p:nvPr/>
          </p:nvGrpSpPr>
          <p:grpSpPr>
            <a:xfrm>
              <a:off x="228127" y="403694"/>
              <a:ext cx="276760" cy="271622"/>
              <a:chOff x="3490002" y="196082"/>
              <a:chExt cx="276760" cy="271622"/>
            </a:xfrm>
          </p:grpSpPr>
          <p:sp>
            <p:nvSpPr>
              <p:cNvPr id="134" name="Google Shape;134;p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5" name="Google Shape;135;p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36" name="Google Shape;136;p5"/>
            <p:cNvSpPr/>
            <p:nvPr/>
          </p:nvSpPr>
          <p:spPr>
            <a:xfrm flipH="1">
              <a:off x="1025086" y="270224"/>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7" name="Google Shape;137;p5"/>
            <p:cNvSpPr/>
            <p:nvPr/>
          </p:nvSpPr>
          <p:spPr>
            <a:xfrm>
              <a:off x="8796244" y="39391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138" name="Google Shape;138;p5"/>
            <p:cNvGrpSpPr/>
            <p:nvPr/>
          </p:nvGrpSpPr>
          <p:grpSpPr>
            <a:xfrm>
              <a:off x="8606327" y="4608569"/>
              <a:ext cx="276760" cy="271622"/>
              <a:chOff x="3490002" y="196082"/>
              <a:chExt cx="276760" cy="271622"/>
            </a:xfrm>
          </p:grpSpPr>
          <p:sp>
            <p:nvSpPr>
              <p:cNvPr id="139" name="Google Shape;139;p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40" name="Google Shape;140;p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41" name="Google Shape;141;p5"/>
            <p:cNvGrpSpPr/>
            <p:nvPr/>
          </p:nvGrpSpPr>
          <p:grpSpPr>
            <a:xfrm flipH="1">
              <a:off x="8803466" y="1432562"/>
              <a:ext cx="72420" cy="59171"/>
              <a:chOff x="1081830" y="1265825"/>
              <a:chExt cx="72420" cy="59171"/>
            </a:xfrm>
          </p:grpSpPr>
          <p:sp>
            <p:nvSpPr>
              <p:cNvPr id="142" name="Google Shape;142;p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43" name="Google Shape;143;p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spTree>
    <p:extLst>
      <p:ext uri="{BB962C8B-B14F-4D97-AF65-F5344CB8AC3E}">
        <p14:creationId xmlns:p14="http://schemas.microsoft.com/office/powerpoint/2010/main" val="3811670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57"/>
        <p:cNvGrpSpPr/>
        <p:nvPr/>
      </p:nvGrpSpPr>
      <p:grpSpPr>
        <a:xfrm>
          <a:off x="0" y="0"/>
          <a:ext cx="0" cy="0"/>
          <a:chOff x="0" y="0"/>
          <a:chExt cx="0" cy="0"/>
        </a:xfrm>
      </p:grpSpPr>
      <p:grpSp>
        <p:nvGrpSpPr>
          <p:cNvPr id="358" name="Google Shape;358;p13"/>
          <p:cNvGrpSpPr/>
          <p:nvPr/>
        </p:nvGrpSpPr>
        <p:grpSpPr>
          <a:xfrm>
            <a:off x="63528" y="392163"/>
            <a:ext cx="17970404" cy="9773513"/>
            <a:chOff x="31762" y="196081"/>
            <a:chExt cx="8985202" cy="4886756"/>
          </a:xfrm>
        </p:grpSpPr>
        <p:grpSp>
          <p:nvGrpSpPr>
            <p:cNvPr id="359" name="Google Shape;359;p13"/>
            <p:cNvGrpSpPr/>
            <p:nvPr/>
          </p:nvGrpSpPr>
          <p:grpSpPr>
            <a:xfrm>
              <a:off x="4433620" y="4689282"/>
              <a:ext cx="276760" cy="271622"/>
              <a:chOff x="3490002" y="196082"/>
              <a:chExt cx="276760" cy="271622"/>
            </a:xfrm>
          </p:grpSpPr>
          <p:sp>
            <p:nvSpPr>
              <p:cNvPr id="360" name="Google Shape;360;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61" name="Google Shape;361;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362" name="Google Shape;362;p13"/>
            <p:cNvGrpSpPr/>
            <p:nvPr/>
          </p:nvGrpSpPr>
          <p:grpSpPr>
            <a:xfrm rot="10800000" flipH="1">
              <a:off x="8388976" y="4304251"/>
              <a:ext cx="627988" cy="778586"/>
              <a:chOff x="3553318" y="981747"/>
              <a:chExt cx="887615" cy="1100631"/>
            </a:xfrm>
          </p:grpSpPr>
          <p:sp>
            <p:nvSpPr>
              <p:cNvPr id="363" name="Google Shape;363;p1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64" name="Google Shape;364;p1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65" name="Google Shape;365;p1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66" name="Google Shape;366;p1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67" name="Google Shape;367;p1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68" name="Google Shape;368;p1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369" name="Google Shape;369;p13"/>
            <p:cNvGrpSpPr/>
            <p:nvPr/>
          </p:nvGrpSpPr>
          <p:grpSpPr>
            <a:xfrm flipH="1">
              <a:off x="8340836" y="295656"/>
              <a:ext cx="610196" cy="579450"/>
              <a:chOff x="139234" y="196081"/>
              <a:chExt cx="610196" cy="579450"/>
            </a:xfrm>
          </p:grpSpPr>
          <p:grpSp>
            <p:nvGrpSpPr>
              <p:cNvPr id="370" name="Google Shape;370;p13"/>
              <p:cNvGrpSpPr/>
              <p:nvPr/>
            </p:nvGrpSpPr>
            <p:grpSpPr>
              <a:xfrm rot="10800000">
                <a:off x="677010" y="196081"/>
                <a:ext cx="72420" cy="59171"/>
                <a:chOff x="1081830" y="1265825"/>
                <a:chExt cx="72420" cy="59171"/>
              </a:xfrm>
            </p:grpSpPr>
            <p:sp>
              <p:nvSpPr>
                <p:cNvPr id="371" name="Google Shape;371;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72" name="Google Shape;372;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373" name="Google Shape;373;p13"/>
              <p:cNvGrpSpPr/>
              <p:nvPr/>
            </p:nvGrpSpPr>
            <p:grpSpPr>
              <a:xfrm rot="10800000">
                <a:off x="139234" y="196085"/>
                <a:ext cx="276760" cy="271622"/>
                <a:chOff x="3490002" y="196082"/>
                <a:chExt cx="276760" cy="271622"/>
              </a:xfrm>
            </p:grpSpPr>
            <p:sp>
              <p:nvSpPr>
                <p:cNvPr id="374" name="Google Shape;374;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75" name="Google Shape;375;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376" name="Google Shape;376;p13"/>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377" name="Google Shape;377;p13"/>
            <p:cNvGrpSpPr/>
            <p:nvPr/>
          </p:nvGrpSpPr>
          <p:grpSpPr>
            <a:xfrm rot="10800000">
              <a:off x="31762" y="196081"/>
              <a:ext cx="689463" cy="765249"/>
              <a:chOff x="3466427" y="1000601"/>
              <a:chExt cx="974505" cy="1081776"/>
            </a:xfrm>
          </p:grpSpPr>
          <p:sp>
            <p:nvSpPr>
              <p:cNvPr id="378" name="Google Shape;378;p13"/>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79" name="Google Shape;379;p13"/>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80" name="Google Shape;380;p1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81" name="Google Shape;381;p1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82" name="Google Shape;382;p1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383" name="Google Shape;383;p13"/>
            <p:cNvGrpSpPr/>
            <p:nvPr/>
          </p:nvGrpSpPr>
          <p:grpSpPr>
            <a:xfrm rot="-5400000">
              <a:off x="219186" y="4403814"/>
              <a:ext cx="610196" cy="579450"/>
              <a:chOff x="139234" y="196081"/>
              <a:chExt cx="610196" cy="579450"/>
            </a:xfrm>
          </p:grpSpPr>
          <p:grpSp>
            <p:nvGrpSpPr>
              <p:cNvPr id="384" name="Google Shape;384;p13"/>
              <p:cNvGrpSpPr/>
              <p:nvPr/>
            </p:nvGrpSpPr>
            <p:grpSpPr>
              <a:xfrm rot="10800000">
                <a:off x="677010" y="196081"/>
                <a:ext cx="72420" cy="59171"/>
                <a:chOff x="1081830" y="1265825"/>
                <a:chExt cx="72420" cy="59171"/>
              </a:xfrm>
            </p:grpSpPr>
            <p:sp>
              <p:nvSpPr>
                <p:cNvPr id="385" name="Google Shape;385;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86" name="Google Shape;386;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387" name="Google Shape;387;p13"/>
              <p:cNvGrpSpPr/>
              <p:nvPr/>
            </p:nvGrpSpPr>
            <p:grpSpPr>
              <a:xfrm rot="10800000">
                <a:off x="139234" y="196085"/>
                <a:ext cx="276760" cy="271622"/>
                <a:chOff x="3490002" y="196082"/>
                <a:chExt cx="276760" cy="271622"/>
              </a:xfrm>
            </p:grpSpPr>
            <p:sp>
              <p:nvSpPr>
                <p:cNvPr id="388" name="Google Shape;388;p1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89" name="Google Shape;389;p1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390" name="Google Shape;390;p13"/>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391" name="Google Shape;391;p13"/>
            <p:cNvSpPr/>
            <p:nvPr/>
          </p:nvSpPr>
          <p:spPr>
            <a:xfrm rot="10800000" flipH="1">
              <a:off x="294325" y="3285847"/>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392" name="Google Shape;392;p13"/>
            <p:cNvGrpSpPr/>
            <p:nvPr/>
          </p:nvGrpSpPr>
          <p:grpSpPr>
            <a:xfrm flipH="1">
              <a:off x="8878603" y="2336387"/>
              <a:ext cx="72420" cy="59171"/>
              <a:chOff x="1081830" y="1265825"/>
              <a:chExt cx="72420" cy="59171"/>
            </a:xfrm>
          </p:grpSpPr>
          <p:sp>
            <p:nvSpPr>
              <p:cNvPr id="393" name="Google Shape;393;p1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394" name="Google Shape;394;p1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395" name="Google Shape;395;p13"/>
            <p:cNvSpPr/>
            <p:nvPr/>
          </p:nvSpPr>
          <p:spPr>
            <a:xfrm rot="10800000" flipH="1">
              <a:off x="4302875" y="4650110"/>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396" name="Google Shape;396;p13"/>
          <p:cNvSpPr txBox="1">
            <a:spLocks noGrp="1"/>
          </p:cNvSpPr>
          <p:nvPr>
            <p:ph type="title"/>
          </p:nvPr>
        </p:nvSpPr>
        <p:spPr>
          <a:xfrm>
            <a:off x="1426450" y="834401"/>
            <a:ext cx="15435000" cy="1231200"/>
          </a:xfrm>
          <a:prstGeom prst="rect">
            <a:avLst/>
          </a:prstGeom>
        </p:spPr>
        <p:txBody>
          <a:bodyPr spcFirstLastPara="1" wrap="square" lIns="182777" tIns="182777" rIns="182777" bIns="182777"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97" name="Google Shape;397;p13"/>
          <p:cNvSpPr txBox="1">
            <a:spLocks noGrp="1"/>
          </p:cNvSpPr>
          <p:nvPr>
            <p:ph type="subTitle" idx="1"/>
          </p:nvPr>
        </p:nvSpPr>
        <p:spPr>
          <a:xfrm>
            <a:off x="4080251" y="4080170"/>
            <a:ext cx="4699200" cy="1231200"/>
          </a:xfrm>
          <a:prstGeom prst="rect">
            <a:avLst/>
          </a:prstGeom>
        </p:spPr>
        <p:txBody>
          <a:bodyPr spcFirstLastPara="1" wrap="square" lIns="182777" tIns="182777" rIns="182777" bIns="182777"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98" name="Google Shape;398;p13"/>
          <p:cNvSpPr txBox="1">
            <a:spLocks noGrp="1"/>
          </p:cNvSpPr>
          <p:nvPr>
            <p:ph type="subTitle" idx="2"/>
          </p:nvPr>
        </p:nvSpPr>
        <p:spPr>
          <a:xfrm>
            <a:off x="4080251" y="3110414"/>
            <a:ext cx="4699200" cy="1117200"/>
          </a:xfrm>
          <a:prstGeom prst="rect">
            <a:avLst/>
          </a:prstGeom>
        </p:spPr>
        <p:txBody>
          <a:bodyPr spcFirstLastPara="1" wrap="square" lIns="182777" tIns="182777" rIns="182777" bIns="182777" anchor="b" anchorCtr="0">
            <a:noAutofit/>
          </a:bodyPr>
          <a:lstStyle>
            <a:lvl1pPr lvl="0" rtl="0">
              <a:lnSpc>
                <a:spcPct val="90000"/>
              </a:lnSpc>
              <a:spcBef>
                <a:spcPts val="0"/>
              </a:spcBef>
              <a:spcAft>
                <a:spcPts val="0"/>
              </a:spcAft>
              <a:buSzPts val="2400"/>
              <a:buFont typeface="Just Another Hand"/>
              <a:buNone/>
              <a:defRPr sz="54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9pPr>
          </a:lstStyle>
          <a:p>
            <a:endParaRPr/>
          </a:p>
        </p:txBody>
      </p:sp>
      <p:sp>
        <p:nvSpPr>
          <p:cNvPr id="399" name="Google Shape;399;p13"/>
          <p:cNvSpPr txBox="1">
            <a:spLocks noGrp="1"/>
          </p:cNvSpPr>
          <p:nvPr>
            <p:ph type="title" idx="3" hasCustomPrompt="1"/>
          </p:nvPr>
        </p:nvSpPr>
        <p:spPr>
          <a:xfrm>
            <a:off x="2156400" y="3788951"/>
            <a:ext cx="1683600" cy="883800"/>
          </a:xfrm>
          <a:prstGeom prst="rect">
            <a:avLst/>
          </a:prstGeom>
        </p:spPr>
        <p:txBody>
          <a:bodyPr spcFirstLastPara="1" wrap="square" lIns="182777" tIns="182777" rIns="182777" bIns="182777" anchor="ctr" anchorCtr="0">
            <a:noAutofit/>
          </a:bodyPr>
          <a:lstStyle>
            <a:lvl1pPr lvl="0" algn="ctr" rtl="0">
              <a:spcBef>
                <a:spcPts val="0"/>
              </a:spcBef>
              <a:spcAft>
                <a:spcPts val="0"/>
              </a:spcAft>
              <a:buSzPts val="4600"/>
              <a:buNone/>
              <a:defRPr sz="8000" b="0">
                <a:solidFill>
                  <a:schemeClr val="dk2"/>
                </a:solidFill>
              </a:defRPr>
            </a:lvl1pPr>
            <a:lvl2pPr lvl="1" algn="ctr" rtl="0">
              <a:spcBef>
                <a:spcPts val="0"/>
              </a:spcBef>
              <a:spcAft>
                <a:spcPts val="0"/>
              </a:spcAft>
              <a:buSzPts val="4600"/>
              <a:buNone/>
              <a:defRPr sz="9300"/>
            </a:lvl2pPr>
            <a:lvl3pPr lvl="2" algn="ctr" rtl="0">
              <a:spcBef>
                <a:spcPts val="0"/>
              </a:spcBef>
              <a:spcAft>
                <a:spcPts val="0"/>
              </a:spcAft>
              <a:buSzPts val="4600"/>
              <a:buNone/>
              <a:defRPr sz="9300"/>
            </a:lvl3pPr>
            <a:lvl4pPr lvl="3" algn="ctr" rtl="0">
              <a:spcBef>
                <a:spcPts val="0"/>
              </a:spcBef>
              <a:spcAft>
                <a:spcPts val="0"/>
              </a:spcAft>
              <a:buSzPts val="4600"/>
              <a:buNone/>
              <a:defRPr sz="9300"/>
            </a:lvl4pPr>
            <a:lvl5pPr lvl="4" algn="ctr" rtl="0">
              <a:spcBef>
                <a:spcPts val="0"/>
              </a:spcBef>
              <a:spcAft>
                <a:spcPts val="0"/>
              </a:spcAft>
              <a:buSzPts val="4600"/>
              <a:buNone/>
              <a:defRPr sz="9300"/>
            </a:lvl5pPr>
            <a:lvl6pPr lvl="5" algn="ctr" rtl="0">
              <a:spcBef>
                <a:spcPts val="0"/>
              </a:spcBef>
              <a:spcAft>
                <a:spcPts val="0"/>
              </a:spcAft>
              <a:buSzPts val="4600"/>
              <a:buNone/>
              <a:defRPr sz="9300"/>
            </a:lvl6pPr>
            <a:lvl7pPr lvl="6" algn="ctr" rtl="0">
              <a:spcBef>
                <a:spcPts val="0"/>
              </a:spcBef>
              <a:spcAft>
                <a:spcPts val="0"/>
              </a:spcAft>
              <a:buSzPts val="4600"/>
              <a:buNone/>
              <a:defRPr sz="9300"/>
            </a:lvl7pPr>
            <a:lvl8pPr lvl="7" algn="ctr" rtl="0">
              <a:spcBef>
                <a:spcPts val="0"/>
              </a:spcBef>
              <a:spcAft>
                <a:spcPts val="0"/>
              </a:spcAft>
              <a:buSzPts val="4600"/>
              <a:buNone/>
              <a:defRPr sz="9300"/>
            </a:lvl8pPr>
            <a:lvl9pPr lvl="8" algn="ctr" rtl="0">
              <a:spcBef>
                <a:spcPts val="0"/>
              </a:spcBef>
              <a:spcAft>
                <a:spcPts val="0"/>
              </a:spcAft>
              <a:buSzPts val="4600"/>
              <a:buNone/>
              <a:defRPr sz="9300"/>
            </a:lvl9pPr>
          </a:lstStyle>
          <a:p>
            <a:r>
              <a:t>xx%</a:t>
            </a:r>
          </a:p>
        </p:txBody>
      </p:sp>
      <p:sp>
        <p:nvSpPr>
          <p:cNvPr id="400" name="Google Shape;400;p13"/>
          <p:cNvSpPr txBox="1">
            <a:spLocks noGrp="1"/>
          </p:cNvSpPr>
          <p:nvPr>
            <p:ph type="subTitle" idx="4"/>
          </p:nvPr>
        </p:nvSpPr>
        <p:spPr>
          <a:xfrm>
            <a:off x="4080251" y="7279570"/>
            <a:ext cx="4699200" cy="1231200"/>
          </a:xfrm>
          <a:prstGeom prst="rect">
            <a:avLst/>
          </a:prstGeom>
        </p:spPr>
        <p:txBody>
          <a:bodyPr spcFirstLastPara="1" wrap="square" lIns="182777" tIns="182777" rIns="182777" bIns="182777"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 name="Google Shape;401;p13"/>
          <p:cNvSpPr txBox="1">
            <a:spLocks noGrp="1"/>
          </p:cNvSpPr>
          <p:nvPr>
            <p:ph type="subTitle" idx="5"/>
          </p:nvPr>
        </p:nvSpPr>
        <p:spPr>
          <a:xfrm>
            <a:off x="4080251" y="6309815"/>
            <a:ext cx="4699200" cy="1117200"/>
          </a:xfrm>
          <a:prstGeom prst="rect">
            <a:avLst/>
          </a:prstGeom>
        </p:spPr>
        <p:txBody>
          <a:bodyPr spcFirstLastPara="1" wrap="square" lIns="182777" tIns="182777" rIns="182777" bIns="182777" anchor="b" anchorCtr="0">
            <a:noAutofit/>
          </a:bodyPr>
          <a:lstStyle>
            <a:lvl1pPr lvl="0" rtl="0">
              <a:lnSpc>
                <a:spcPct val="90000"/>
              </a:lnSpc>
              <a:spcBef>
                <a:spcPts val="0"/>
              </a:spcBef>
              <a:spcAft>
                <a:spcPts val="0"/>
              </a:spcAft>
              <a:buSzPts val="2400"/>
              <a:buFont typeface="Just Another Hand"/>
              <a:buNone/>
              <a:defRPr sz="54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9pPr>
          </a:lstStyle>
          <a:p>
            <a:endParaRPr/>
          </a:p>
        </p:txBody>
      </p:sp>
      <p:sp>
        <p:nvSpPr>
          <p:cNvPr id="402" name="Google Shape;402;p13"/>
          <p:cNvSpPr txBox="1">
            <a:spLocks noGrp="1"/>
          </p:cNvSpPr>
          <p:nvPr>
            <p:ph type="title" idx="6" hasCustomPrompt="1"/>
          </p:nvPr>
        </p:nvSpPr>
        <p:spPr>
          <a:xfrm>
            <a:off x="2156400" y="6980299"/>
            <a:ext cx="1683600" cy="883800"/>
          </a:xfrm>
          <a:prstGeom prst="rect">
            <a:avLst/>
          </a:prstGeom>
        </p:spPr>
        <p:txBody>
          <a:bodyPr spcFirstLastPara="1" wrap="square" lIns="182777" tIns="182777" rIns="182777" bIns="182777" anchor="ctr" anchorCtr="0">
            <a:noAutofit/>
          </a:bodyPr>
          <a:lstStyle>
            <a:lvl1pPr lvl="0" algn="ctr" rtl="0">
              <a:spcBef>
                <a:spcPts val="0"/>
              </a:spcBef>
              <a:spcAft>
                <a:spcPts val="0"/>
              </a:spcAft>
              <a:buSzPts val="4600"/>
              <a:buNone/>
              <a:defRPr sz="8000" b="0">
                <a:solidFill>
                  <a:schemeClr val="dk2"/>
                </a:solidFill>
              </a:defRPr>
            </a:lvl1pPr>
            <a:lvl2pPr lvl="1" algn="ctr" rtl="0">
              <a:spcBef>
                <a:spcPts val="0"/>
              </a:spcBef>
              <a:spcAft>
                <a:spcPts val="0"/>
              </a:spcAft>
              <a:buSzPts val="4600"/>
              <a:buNone/>
              <a:defRPr sz="9300"/>
            </a:lvl2pPr>
            <a:lvl3pPr lvl="2" algn="ctr" rtl="0">
              <a:spcBef>
                <a:spcPts val="0"/>
              </a:spcBef>
              <a:spcAft>
                <a:spcPts val="0"/>
              </a:spcAft>
              <a:buSzPts val="4600"/>
              <a:buNone/>
              <a:defRPr sz="9300"/>
            </a:lvl3pPr>
            <a:lvl4pPr lvl="3" algn="ctr" rtl="0">
              <a:spcBef>
                <a:spcPts val="0"/>
              </a:spcBef>
              <a:spcAft>
                <a:spcPts val="0"/>
              </a:spcAft>
              <a:buSzPts val="4600"/>
              <a:buNone/>
              <a:defRPr sz="9300"/>
            </a:lvl4pPr>
            <a:lvl5pPr lvl="4" algn="ctr" rtl="0">
              <a:spcBef>
                <a:spcPts val="0"/>
              </a:spcBef>
              <a:spcAft>
                <a:spcPts val="0"/>
              </a:spcAft>
              <a:buSzPts val="4600"/>
              <a:buNone/>
              <a:defRPr sz="9300"/>
            </a:lvl5pPr>
            <a:lvl6pPr lvl="5" algn="ctr" rtl="0">
              <a:spcBef>
                <a:spcPts val="0"/>
              </a:spcBef>
              <a:spcAft>
                <a:spcPts val="0"/>
              </a:spcAft>
              <a:buSzPts val="4600"/>
              <a:buNone/>
              <a:defRPr sz="9300"/>
            </a:lvl6pPr>
            <a:lvl7pPr lvl="6" algn="ctr" rtl="0">
              <a:spcBef>
                <a:spcPts val="0"/>
              </a:spcBef>
              <a:spcAft>
                <a:spcPts val="0"/>
              </a:spcAft>
              <a:buSzPts val="4600"/>
              <a:buNone/>
              <a:defRPr sz="9300"/>
            </a:lvl7pPr>
            <a:lvl8pPr lvl="7" algn="ctr" rtl="0">
              <a:spcBef>
                <a:spcPts val="0"/>
              </a:spcBef>
              <a:spcAft>
                <a:spcPts val="0"/>
              </a:spcAft>
              <a:buSzPts val="4600"/>
              <a:buNone/>
              <a:defRPr sz="9300"/>
            </a:lvl8pPr>
            <a:lvl9pPr lvl="8" algn="ctr" rtl="0">
              <a:spcBef>
                <a:spcPts val="0"/>
              </a:spcBef>
              <a:spcAft>
                <a:spcPts val="0"/>
              </a:spcAft>
              <a:buSzPts val="4600"/>
              <a:buNone/>
              <a:defRPr sz="9300"/>
            </a:lvl9pPr>
          </a:lstStyle>
          <a:p>
            <a:r>
              <a:t>xx%</a:t>
            </a:r>
          </a:p>
        </p:txBody>
      </p:sp>
      <p:sp>
        <p:nvSpPr>
          <p:cNvPr id="403" name="Google Shape;403;p13"/>
          <p:cNvSpPr txBox="1">
            <a:spLocks noGrp="1"/>
          </p:cNvSpPr>
          <p:nvPr>
            <p:ph type="subTitle" idx="7"/>
          </p:nvPr>
        </p:nvSpPr>
        <p:spPr>
          <a:xfrm>
            <a:off x="11965151" y="4080170"/>
            <a:ext cx="4699200" cy="1231200"/>
          </a:xfrm>
          <a:prstGeom prst="rect">
            <a:avLst/>
          </a:prstGeom>
        </p:spPr>
        <p:txBody>
          <a:bodyPr spcFirstLastPara="1" wrap="square" lIns="182777" tIns="182777" rIns="182777" bIns="182777"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13"/>
          <p:cNvSpPr txBox="1">
            <a:spLocks noGrp="1"/>
          </p:cNvSpPr>
          <p:nvPr>
            <p:ph type="subTitle" idx="8"/>
          </p:nvPr>
        </p:nvSpPr>
        <p:spPr>
          <a:xfrm>
            <a:off x="11965151" y="3110414"/>
            <a:ext cx="4699200" cy="1117200"/>
          </a:xfrm>
          <a:prstGeom prst="rect">
            <a:avLst/>
          </a:prstGeom>
        </p:spPr>
        <p:txBody>
          <a:bodyPr spcFirstLastPara="1" wrap="square" lIns="182777" tIns="182777" rIns="182777" bIns="182777" anchor="b" anchorCtr="0">
            <a:noAutofit/>
          </a:bodyPr>
          <a:lstStyle>
            <a:lvl1pPr lvl="0" rtl="0">
              <a:lnSpc>
                <a:spcPct val="90000"/>
              </a:lnSpc>
              <a:spcBef>
                <a:spcPts val="0"/>
              </a:spcBef>
              <a:spcAft>
                <a:spcPts val="0"/>
              </a:spcAft>
              <a:buSzPts val="2400"/>
              <a:buFont typeface="Just Another Hand"/>
              <a:buNone/>
              <a:defRPr sz="54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9pPr>
          </a:lstStyle>
          <a:p>
            <a:endParaRPr/>
          </a:p>
        </p:txBody>
      </p:sp>
      <p:sp>
        <p:nvSpPr>
          <p:cNvPr id="405" name="Google Shape;405;p13"/>
          <p:cNvSpPr txBox="1">
            <a:spLocks noGrp="1"/>
          </p:cNvSpPr>
          <p:nvPr>
            <p:ph type="title" idx="9" hasCustomPrompt="1"/>
          </p:nvPr>
        </p:nvSpPr>
        <p:spPr>
          <a:xfrm>
            <a:off x="10041300" y="3788951"/>
            <a:ext cx="1683600" cy="883800"/>
          </a:xfrm>
          <a:prstGeom prst="rect">
            <a:avLst/>
          </a:prstGeom>
        </p:spPr>
        <p:txBody>
          <a:bodyPr spcFirstLastPara="1" wrap="square" lIns="182777" tIns="182777" rIns="182777" bIns="182777" anchor="ctr" anchorCtr="0">
            <a:noAutofit/>
          </a:bodyPr>
          <a:lstStyle>
            <a:lvl1pPr lvl="0" algn="ctr" rtl="0">
              <a:spcBef>
                <a:spcPts val="0"/>
              </a:spcBef>
              <a:spcAft>
                <a:spcPts val="0"/>
              </a:spcAft>
              <a:buSzPts val="4600"/>
              <a:buNone/>
              <a:defRPr sz="8000" b="0">
                <a:solidFill>
                  <a:schemeClr val="dk2"/>
                </a:solidFill>
              </a:defRPr>
            </a:lvl1pPr>
            <a:lvl2pPr lvl="1" algn="ctr" rtl="0">
              <a:spcBef>
                <a:spcPts val="0"/>
              </a:spcBef>
              <a:spcAft>
                <a:spcPts val="0"/>
              </a:spcAft>
              <a:buSzPts val="4600"/>
              <a:buNone/>
              <a:defRPr sz="9300"/>
            </a:lvl2pPr>
            <a:lvl3pPr lvl="2" algn="ctr" rtl="0">
              <a:spcBef>
                <a:spcPts val="0"/>
              </a:spcBef>
              <a:spcAft>
                <a:spcPts val="0"/>
              </a:spcAft>
              <a:buSzPts val="4600"/>
              <a:buNone/>
              <a:defRPr sz="9300"/>
            </a:lvl3pPr>
            <a:lvl4pPr lvl="3" algn="ctr" rtl="0">
              <a:spcBef>
                <a:spcPts val="0"/>
              </a:spcBef>
              <a:spcAft>
                <a:spcPts val="0"/>
              </a:spcAft>
              <a:buSzPts val="4600"/>
              <a:buNone/>
              <a:defRPr sz="9300"/>
            </a:lvl4pPr>
            <a:lvl5pPr lvl="4" algn="ctr" rtl="0">
              <a:spcBef>
                <a:spcPts val="0"/>
              </a:spcBef>
              <a:spcAft>
                <a:spcPts val="0"/>
              </a:spcAft>
              <a:buSzPts val="4600"/>
              <a:buNone/>
              <a:defRPr sz="9300"/>
            </a:lvl5pPr>
            <a:lvl6pPr lvl="5" algn="ctr" rtl="0">
              <a:spcBef>
                <a:spcPts val="0"/>
              </a:spcBef>
              <a:spcAft>
                <a:spcPts val="0"/>
              </a:spcAft>
              <a:buSzPts val="4600"/>
              <a:buNone/>
              <a:defRPr sz="9300"/>
            </a:lvl6pPr>
            <a:lvl7pPr lvl="6" algn="ctr" rtl="0">
              <a:spcBef>
                <a:spcPts val="0"/>
              </a:spcBef>
              <a:spcAft>
                <a:spcPts val="0"/>
              </a:spcAft>
              <a:buSzPts val="4600"/>
              <a:buNone/>
              <a:defRPr sz="9300"/>
            </a:lvl7pPr>
            <a:lvl8pPr lvl="7" algn="ctr" rtl="0">
              <a:spcBef>
                <a:spcPts val="0"/>
              </a:spcBef>
              <a:spcAft>
                <a:spcPts val="0"/>
              </a:spcAft>
              <a:buSzPts val="4600"/>
              <a:buNone/>
              <a:defRPr sz="9300"/>
            </a:lvl8pPr>
            <a:lvl9pPr lvl="8" algn="ctr" rtl="0">
              <a:spcBef>
                <a:spcPts val="0"/>
              </a:spcBef>
              <a:spcAft>
                <a:spcPts val="0"/>
              </a:spcAft>
              <a:buSzPts val="4600"/>
              <a:buNone/>
              <a:defRPr sz="9300"/>
            </a:lvl9pPr>
          </a:lstStyle>
          <a:p>
            <a:r>
              <a:t>xx%</a:t>
            </a:r>
          </a:p>
        </p:txBody>
      </p:sp>
      <p:sp>
        <p:nvSpPr>
          <p:cNvPr id="406" name="Google Shape;406;p13"/>
          <p:cNvSpPr txBox="1">
            <a:spLocks noGrp="1"/>
          </p:cNvSpPr>
          <p:nvPr>
            <p:ph type="subTitle" idx="13"/>
          </p:nvPr>
        </p:nvSpPr>
        <p:spPr>
          <a:xfrm>
            <a:off x="11965151" y="7279570"/>
            <a:ext cx="4699200" cy="1231200"/>
          </a:xfrm>
          <a:prstGeom prst="rect">
            <a:avLst/>
          </a:prstGeom>
        </p:spPr>
        <p:txBody>
          <a:bodyPr spcFirstLastPara="1" wrap="square" lIns="182777" tIns="182777" rIns="182777" bIns="182777"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7" name="Google Shape;407;p13"/>
          <p:cNvSpPr txBox="1">
            <a:spLocks noGrp="1"/>
          </p:cNvSpPr>
          <p:nvPr>
            <p:ph type="subTitle" idx="14"/>
          </p:nvPr>
        </p:nvSpPr>
        <p:spPr>
          <a:xfrm>
            <a:off x="11965151" y="6309815"/>
            <a:ext cx="4699200" cy="1117200"/>
          </a:xfrm>
          <a:prstGeom prst="rect">
            <a:avLst/>
          </a:prstGeom>
        </p:spPr>
        <p:txBody>
          <a:bodyPr spcFirstLastPara="1" wrap="square" lIns="182777" tIns="182777" rIns="182777" bIns="182777" anchor="b" anchorCtr="0">
            <a:noAutofit/>
          </a:bodyPr>
          <a:lstStyle>
            <a:lvl1pPr lvl="0" rtl="0">
              <a:lnSpc>
                <a:spcPct val="90000"/>
              </a:lnSpc>
              <a:spcBef>
                <a:spcPts val="0"/>
              </a:spcBef>
              <a:spcAft>
                <a:spcPts val="0"/>
              </a:spcAft>
              <a:buSzPts val="2400"/>
              <a:buFont typeface="Just Another Hand"/>
              <a:buNone/>
              <a:defRPr sz="5400">
                <a:latin typeface="Just Another Hand"/>
                <a:ea typeface="Just Another Hand"/>
                <a:cs typeface="Just Another Hand"/>
                <a:sym typeface="Just Another Hand"/>
              </a:defRPr>
            </a:lvl1pPr>
            <a:lvl2pPr lvl="1"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2pPr>
            <a:lvl3pPr lvl="2"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3pPr>
            <a:lvl4pPr lvl="3"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4pPr>
            <a:lvl5pPr lvl="4"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5pPr>
            <a:lvl6pPr lvl="5"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6pPr>
            <a:lvl7pPr lvl="6"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7pPr>
            <a:lvl8pPr lvl="7"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8pPr>
            <a:lvl9pPr lvl="8" rtl="0">
              <a:lnSpc>
                <a:spcPct val="90000"/>
              </a:lnSpc>
              <a:spcBef>
                <a:spcPts val="0"/>
              </a:spcBef>
              <a:spcAft>
                <a:spcPts val="0"/>
              </a:spcAft>
              <a:buSzPts val="2400"/>
              <a:buFont typeface="Just Another Hand"/>
              <a:buNone/>
              <a:defRPr sz="4800">
                <a:latin typeface="Just Another Hand"/>
                <a:ea typeface="Just Another Hand"/>
                <a:cs typeface="Just Another Hand"/>
                <a:sym typeface="Just Another Hand"/>
              </a:defRPr>
            </a:lvl9pPr>
          </a:lstStyle>
          <a:p>
            <a:endParaRPr/>
          </a:p>
        </p:txBody>
      </p:sp>
      <p:sp>
        <p:nvSpPr>
          <p:cNvPr id="408" name="Google Shape;408;p13"/>
          <p:cNvSpPr txBox="1">
            <a:spLocks noGrp="1"/>
          </p:cNvSpPr>
          <p:nvPr>
            <p:ph type="title" idx="15" hasCustomPrompt="1"/>
          </p:nvPr>
        </p:nvSpPr>
        <p:spPr>
          <a:xfrm>
            <a:off x="10041300" y="6980299"/>
            <a:ext cx="1683600" cy="883800"/>
          </a:xfrm>
          <a:prstGeom prst="rect">
            <a:avLst/>
          </a:prstGeom>
        </p:spPr>
        <p:txBody>
          <a:bodyPr spcFirstLastPara="1" wrap="square" lIns="182777" tIns="182777" rIns="182777" bIns="182777" anchor="ctr" anchorCtr="0">
            <a:noAutofit/>
          </a:bodyPr>
          <a:lstStyle>
            <a:lvl1pPr lvl="0" algn="ctr" rtl="0">
              <a:spcBef>
                <a:spcPts val="0"/>
              </a:spcBef>
              <a:spcAft>
                <a:spcPts val="0"/>
              </a:spcAft>
              <a:buSzPts val="4600"/>
              <a:buNone/>
              <a:defRPr sz="8000" b="0">
                <a:solidFill>
                  <a:schemeClr val="dk2"/>
                </a:solidFill>
              </a:defRPr>
            </a:lvl1pPr>
            <a:lvl2pPr lvl="1" algn="ctr" rtl="0">
              <a:spcBef>
                <a:spcPts val="0"/>
              </a:spcBef>
              <a:spcAft>
                <a:spcPts val="0"/>
              </a:spcAft>
              <a:buSzPts val="4600"/>
              <a:buNone/>
              <a:defRPr sz="9300"/>
            </a:lvl2pPr>
            <a:lvl3pPr lvl="2" algn="ctr" rtl="0">
              <a:spcBef>
                <a:spcPts val="0"/>
              </a:spcBef>
              <a:spcAft>
                <a:spcPts val="0"/>
              </a:spcAft>
              <a:buSzPts val="4600"/>
              <a:buNone/>
              <a:defRPr sz="9300"/>
            </a:lvl3pPr>
            <a:lvl4pPr lvl="3" algn="ctr" rtl="0">
              <a:spcBef>
                <a:spcPts val="0"/>
              </a:spcBef>
              <a:spcAft>
                <a:spcPts val="0"/>
              </a:spcAft>
              <a:buSzPts val="4600"/>
              <a:buNone/>
              <a:defRPr sz="9300"/>
            </a:lvl4pPr>
            <a:lvl5pPr lvl="4" algn="ctr" rtl="0">
              <a:spcBef>
                <a:spcPts val="0"/>
              </a:spcBef>
              <a:spcAft>
                <a:spcPts val="0"/>
              </a:spcAft>
              <a:buSzPts val="4600"/>
              <a:buNone/>
              <a:defRPr sz="9300"/>
            </a:lvl5pPr>
            <a:lvl6pPr lvl="5" algn="ctr" rtl="0">
              <a:spcBef>
                <a:spcPts val="0"/>
              </a:spcBef>
              <a:spcAft>
                <a:spcPts val="0"/>
              </a:spcAft>
              <a:buSzPts val="4600"/>
              <a:buNone/>
              <a:defRPr sz="9300"/>
            </a:lvl6pPr>
            <a:lvl7pPr lvl="6" algn="ctr" rtl="0">
              <a:spcBef>
                <a:spcPts val="0"/>
              </a:spcBef>
              <a:spcAft>
                <a:spcPts val="0"/>
              </a:spcAft>
              <a:buSzPts val="4600"/>
              <a:buNone/>
              <a:defRPr sz="9300"/>
            </a:lvl7pPr>
            <a:lvl8pPr lvl="7" algn="ctr" rtl="0">
              <a:spcBef>
                <a:spcPts val="0"/>
              </a:spcBef>
              <a:spcAft>
                <a:spcPts val="0"/>
              </a:spcAft>
              <a:buSzPts val="4600"/>
              <a:buNone/>
              <a:defRPr sz="9300"/>
            </a:lvl8pPr>
            <a:lvl9pPr lvl="8" algn="ctr" rtl="0">
              <a:spcBef>
                <a:spcPts val="0"/>
              </a:spcBef>
              <a:spcAft>
                <a:spcPts val="0"/>
              </a:spcAft>
              <a:buSzPts val="4600"/>
              <a:buNone/>
              <a:defRPr sz="9300"/>
            </a:lvl9pPr>
          </a:lstStyle>
          <a:p>
            <a:r>
              <a:t>xx%</a:t>
            </a:r>
          </a:p>
        </p:txBody>
      </p:sp>
    </p:spTree>
    <p:extLst>
      <p:ext uri="{BB962C8B-B14F-4D97-AF65-F5344CB8AC3E}">
        <p14:creationId xmlns:p14="http://schemas.microsoft.com/office/powerpoint/2010/main" val="2260022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88"/>
        <p:cNvGrpSpPr/>
        <p:nvPr/>
      </p:nvGrpSpPr>
      <p:grpSpPr>
        <a:xfrm>
          <a:off x="0" y="0"/>
          <a:ext cx="0" cy="0"/>
          <a:chOff x="0" y="0"/>
          <a:chExt cx="0" cy="0"/>
        </a:xfrm>
      </p:grpSpPr>
      <p:grpSp>
        <p:nvGrpSpPr>
          <p:cNvPr id="489" name="Google Shape;489;p16"/>
          <p:cNvGrpSpPr/>
          <p:nvPr/>
        </p:nvGrpSpPr>
        <p:grpSpPr>
          <a:xfrm>
            <a:off x="236328" y="254183"/>
            <a:ext cx="17815344" cy="9778640"/>
            <a:chOff x="118164" y="127090"/>
            <a:chExt cx="8907672" cy="4889320"/>
          </a:xfrm>
        </p:grpSpPr>
        <p:sp>
          <p:nvSpPr>
            <p:cNvPr id="490" name="Google Shape;490;p16"/>
            <p:cNvSpPr/>
            <p:nvPr/>
          </p:nvSpPr>
          <p:spPr>
            <a:xfrm rot="10800000">
              <a:off x="973646" y="49000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491" name="Google Shape;491;p16"/>
            <p:cNvGrpSpPr/>
            <p:nvPr/>
          </p:nvGrpSpPr>
          <p:grpSpPr>
            <a:xfrm rot="10800000" flipH="1">
              <a:off x="118164" y="4324278"/>
              <a:ext cx="627972" cy="692132"/>
              <a:chOff x="85242" y="122526"/>
              <a:chExt cx="627972" cy="692132"/>
            </a:xfrm>
          </p:grpSpPr>
          <p:grpSp>
            <p:nvGrpSpPr>
              <p:cNvPr id="492" name="Google Shape;492;p16"/>
              <p:cNvGrpSpPr/>
              <p:nvPr/>
            </p:nvGrpSpPr>
            <p:grpSpPr>
              <a:xfrm>
                <a:off x="85248" y="122526"/>
                <a:ext cx="627966" cy="628619"/>
                <a:chOff x="2185098" y="-1232949"/>
                <a:chExt cx="627966" cy="628619"/>
              </a:xfrm>
            </p:grpSpPr>
            <p:sp>
              <p:nvSpPr>
                <p:cNvPr id="493" name="Google Shape;493;p16"/>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494" name="Google Shape;494;p16"/>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495" name="Google Shape;495;p16"/>
              <p:cNvGrpSpPr/>
              <p:nvPr/>
            </p:nvGrpSpPr>
            <p:grpSpPr>
              <a:xfrm>
                <a:off x="85242" y="755487"/>
                <a:ext cx="72420" cy="59171"/>
                <a:chOff x="1081830" y="1265825"/>
                <a:chExt cx="72420" cy="59171"/>
              </a:xfrm>
            </p:grpSpPr>
            <p:sp>
              <p:nvSpPr>
                <p:cNvPr id="496" name="Google Shape;496;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497" name="Google Shape;497;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grpSp>
          <p:nvGrpSpPr>
            <p:cNvPr id="498" name="Google Shape;498;p16"/>
            <p:cNvGrpSpPr/>
            <p:nvPr/>
          </p:nvGrpSpPr>
          <p:grpSpPr>
            <a:xfrm rot="10800000">
              <a:off x="8397864" y="127090"/>
              <a:ext cx="627972" cy="692132"/>
              <a:chOff x="85242" y="122526"/>
              <a:chExt cx="627972" cy="692132"/>
            </a:xfrm>
          </p:grpSpPr>
          <p:grpSp>
            <p:nvGrpSpPr>
              <p:cNvPr id="499" name="Google Shape;499;p16"/>
              <p:cNvGrpSpPr/>
              <p:nvPr/>
            </p:nvGrpSpPr>
            <p:grpSpPr>
              <a:xfrm>
                <a:off x="85248" y="122526"/>
                <a:ext cx="627966" cy="628619"/>
                <a:chOff x="2185098" y="-1232949"/>
                <a:chExt cx="627966" cy="628619"/>
              </a:xfrm>
            </p:grpSpPr>
            <p:sp>
              <p:nvSpPr>
                <p:cNvPr id="500" name="Google Shape;500;p16"/>
                <p:cNvSpPr/>
                <p:nvPr/>
              </p:nvSpPr>
              <p:spPr>
                <a:xfrm flipH="1">
                  <a:off x="2209666" y="-1218552"/>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01" name="Google Shape;501;p16"/>
                <p:cNvSpPr/>
                <p:nvPr/>
              </p:nvSpPr>
              <p:spPr>
                <a:xfrm flipH="1">
                  <a:off x="2185098" y="-1232949"/>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502" name="Google Shape;502;p16"/>
              <p:cNvGrpSpPr/>
              <p:nvPr/>
            </p:nvGrpSpPr>
            <p:grpSpPr>
              <a:xfrm>
                <a:off x="85242" y="755487"/>
                <a:ext cx="72420" cy="59171"/>
                <a:chOff x="1081830" y="1265825"/>
                <a:chExt cx="72420" cy="59171"/>
              </a:xfrm>
            </p:grpSpPr>
            <p:sp>
              <p:nvSpPr>
                <p:cNvPr id="503" name="Google Shape;503;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04" name="Google Shape;504;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grpSp>
          <p:nvGrpSpPr>
            <p:cNvPr id="505" name="Google Shape;505;p16"/>
            <p:cNvGrpSpPr/>
            <p:nvPr/>
          </p:nvGrpSpPr>
          <p:grpSpPr>
            <a:xfrm>
              <a:off x="176382" y="139114"/>
              <a:ext cx="1076885" cy="535935"/>
              <a:chOff x="176382" y="139114"/>
              <a:chExt cx="1076885" cy="535935"/>
            </a:xfrm>
          </p:grpSpPr>
          <p:grpSp>
            <p:nvGrpSpPr>
              <p:cNvPr id="506" name="Google Shape;506;p16"/>
              <p:cNvGrpSpPr/>
              <p:nvPr/>
            </p:nvGrpSpPr>
            <p:grpSpPr>
              <a:xfrm rot="10800000" flipH="1">
                <a:off x="464095" y="139114"/>
                <a:ext cx="276760" cy="271622"/>
                <a:chOff x="3490002" y="196082"/>
                <a:chExt cx="276760" cy="271622"/>
              </a:xfrm>
            </p:grpSpPr>
            <p:sp>
              <p:nvSpPr>
                <p:cNvPr id="507" name="Google Shape;507;p1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08" name="Google Shape;508;p1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509" name="Google Shape;509;p16"/>
              <p:cNvGrpSpPr/>
              <p:nvPr/>
            </p:nvGrpSpPr>
            <p:grpSpPr>
              <a:xfrm rot="10800000" flipH="1">
                <a:off x="1180847" y="351547"/>
                <a:ext cx="72420" cy="59171"/>
                <a:chOff x="1081830" y="1265825"/>
                <a:chExt cx="72420" cy="59171"/>
              </a:xfrm>
            </p:grpSpPr>
            <p:sp>
              <p:nvSpPr>
                <p:cNvPr id="510" name="Google Shape;510;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11" name="Google Shape;511;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512" name="Google Shape;512;p16"/>
              <p:cNvGrpSpPr/>
              <p:nvPr/>
            </p:nvGrpSpPr>
            <p:grpSpPr>
              <a:xfrm rot="10800000" flipH="1">
                <a:off x="176382" y="403426"/>
                <a:ext cx="276760" cy="271622"/>
                <a:chOff x="3490002" y="196082"/>
                <a:chExt cx="276760" cy="271622"/>
              </a:xfrm>
            </p:grpSpPr>
            <p:sp>
              <p:nvSpPr>
                <p:cNvPr id="513" name="Google Shape;513;p16"/>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14" name="Google Shape;514;p16"/>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sp>
          <p:nvSpPr>
            <p:cNvPr id="515" name="Google Shape;515;p16"/>
            <p:cNvSpPr/>
            <p:nvPr/>
          </p:nvSpPr>
          <p:spPr>
            <a:xfrm rot="10800000">
              <a:off x="8902971" y="1216282"/>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16" name="Google Shape;516;p16"/>
            <p:cNvSpPr/>
            <p:nvPr/>
          </p:nvSpPr>
          <p:spPr>
            <a:xfrm rot="10800000">
              <a:off x="168558" y="3163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517" name="Google Shape;517;p16"/>
            <p:cNvGrpSpPr/>
            <p:nvPr/>
          </p:nvGrpSpPr>
          <p:grpSpPr>
            <a:xfrm rot="10800000" flipH="1">
              <a:off x="8764222" y="3166585"/>
              <a:ext cx="72420" cy="59171"/>
              <a:chOff x="1081830" y="1265825"/>
              <a:chExt cx="72420" cy="59171"/>
            </a:xfrm>
          </p:grpSpPr>
          <p:sp>
            <p:nvSpPr>
              <p:cNvPr id="518" name="Google Shape;518;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19" name="Google Shape;519;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520" name="Google Shape;520;p16"/>
            <p:cNvGrpSpPr/>
            <p:nvPr/>
          </p:nvGrpSpPr>
          <p:grpSpPr>
            <a:xfrm rot="10800000" flipH="1">
              <a:off x="164660" y="1372472"/>
              <a:ext cx="72420" cy="59171"/>
              <a:chOff x="1081830" y="1265825"/>
              <a:chExt cx="72420" cy="59171"/>
            </a:xfrm>
          </p:grpSpPr>
          <p:sp>
            <p:nvSpPr>
              <p:cNvPr id="521" name="Google Shape;521;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22" name="Google Shape;522;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523" name="Google Shape;523;p16"/>
            <p:cNvGrpSpPr/>
            <p:nvPr/>
          </p:nvGrpSpPr>
          <p:grpSpPr>
            <a:xfrm rot="10800000" flipH="1">
              <a:off x="2242747" y="4751522"/>
              <a:ext cx="72420" cy="59171"/>
              <a:chOff x="1081830" y="1265825"/>
              <a:chExt cx="72420" cy="59171"/>
            </a:xfrm>
          </p:grpSpPr>
          <p:sp>
            <p:nvSpPr>
              <p:cNvPr id="524" name="Google Shape;524;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25" name="Google Shape;525;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526" name="Google Shape;526;p16"/>
            <p:cNvGrpSpPr/>
            <p:nvPr/>
          </p:nvGrpSpPr>
          <p:grpSpPr>
            <a:xfrm rot="10800000" flipH="1">
              <a:off x="6841022" y="443572"/>
              <a:ext cx="72420" cy="59171"/>
              <a:chOff x="1081830" y="1265825"/>
              <a:chExt cx="72420" cy="59171"/>
            </a:xfrm>
          </p:grpSpPr>
          <p:sp>
            <p:nvSpPr>
              <p:cNvPr id="527" name="Google Shape;527;p16"/>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528" name="Google Shape;528;p16"/>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sp>
        <p:nvSpPr>
          <p:cNvPr id="529" name="Google Shape;529;p16"/>
          <p:cNvSpPr txBox="1">
            <a:spLocks noGrp="1"/>
          </p:cNvSpPr>
          <p:nvPr>
            <p:ph type="title"/>
          </p:nvPr>
        </p:nvSpPr>
        <p:spPr>
          <a:xfrm>
            <a:off x="5890800" y="4882250"/>
            <a:ext cx="6506400" cy="1908600"/>
          </a:xfrm>
          <a:prstGeom prst="rect">
            <a:avLst/>
          </a:prstGeom>
        </p:spPr>
        <p:txBody>
          <a:bodyPr spcFirstLastPara="1" wrap="square" lIns="182777" tIns="182777" rIns="182777" bIns="182777" anchor="t" anchorCtr="0">
            <a:noAutofit/>
          </a:bodyPr>
          <a:lstStyle>
            <a:lvl1pPr lvl="0" rtl="0">
              <a:spcBef>
                <a:spcPts val="0"/>
              </a:spcBef>
              <a:spcAft>
                <a:spcPts val="0"/>
              </a:spcAft>
              <a:buSzPts val="4500"/>
              <a:buNone/>
              <a:defRPr sz="10100"/>
            </a:lvl1pPr>
            <a:lvl2pPr lvl="1" algn="r" rtl="0">
              <a:spcBef>
                <a:spcPts val="0"/>
              </a:spcBef>
              <a:spcAft>
                <a:spcPts val="0"/>
              </a:spcAft>
              <a:buSzPts val="4500"/>
              <a:buNone/>
              <a:defRPr sz="8900"/>
            </a:lvl2pPr>
            <a:lvl3pPr lvl="2" algn="r" rtl="0">
              <a:spcBef>
                <a:spcPts val="0"/>
              </a:spcBef>
              <a:spcAft>
                <a:spcPts val="0"/>
              </a:spcAft>
              <a:buSzPts val="4500"/>
              <a:buNone/>
              <a:defRPr sz="8900"/>
            </a:lvl3pPr>
            <a:lvl4pPr lvl="3" algn="r" rtl="0">
              <a:spcBef>
                <a:spcPts val="0"/>
              </a:spcBef>
              <a:spcAft>
                <a:spcPts val="0"/>
              </a:spcAft>
              <a:buSzPts val="4500"/>
              <a:buNone/>
              <a:defRPr sz="8900"/>
            </a:lvl4pPr>
            <a:lvl5pPr lvl="4" algn="r" rtl="0">
              <a:spcBef>
                <a:spcPts val="0"/>
              </a:spcBef>
              <a:spcAft>
                <a:spcPts val="0"/>
              </a:spcAft>
              <a:buSzPts val="4500"/>
              <a:buNone/>
              <a:defRPr sz="8900"/>
            </a:lvl5pPr>
            <a:lvl6pPr lvl="5" algn="r" rtl="0">
              <a:spcBef>
                <a:spcPts val="0"/>
              </a:spcBef>
              <a:spcAft>
                <a:spcPts val="0"/>
              </a:spcAft>
              <a:buSzPts val="4500"/>
              <a:buNone/>
              <a:defRPr sz="8900"/>
            </a:lvl6pPr>
            <a:lvl7pPr lvl="6" algn="r" rtl="0">
              <a:spcBef>
                <a:spcPts val="0"/>
              </a:spcBef>
              <a:spcAft>
                <a:spcPts val="0"/>
              </a:spcAft>
              <a:buSzPts val="4500"/>
              <a:buNone/>
              <a:defRPr sz="8900"/>
            </a:lvl7pPr>
            <a:lvl8pPr lvl="7" algn="r" rtl="0">
              <a:spcBef>
                <a:spcPts val="0"/>
              </a:spcBef>
              <a:spcAft>
                <a:spcPts val="0"/>
              </a:spcAft>
              <a:buSzPts val="4500"/>
              <a:buNone/>
              <a:defRPr sz="8900"/>
            </a:lvl8pPr>
            <a:lvl9pPr lvl="8" algn="r" rtl="0">
              <a:spcBef>
                <a:spcPts val="0"/>
              </a:spcBef>
              <a:spcAft>
                <a:spcPts val="0"/>
              </a:spcAft>
              <a:buSzPts val="4500"/>
              <a:buNone/>
              <a:defRPr sz="8900"/>
            </a:lvl9pPr>
          </a:lstStyle>
          <a:p>
            <a:endParaRPr/>
          </a:p>
        </p:txBody>
      </p:sp>
      <p:sp>
        <p:nvSpPr>
          <p:cNvPr id="530" name="Google Shape;530;p16"/>
          <p:cNvSpPr txBox="1">
            <a:spLocks noGrp="1"/>
          </p:cNvSpPr>
          <p:nvPr>
            <p:ph type="title" idx="2" hasCustomPrompt="1"/>
          </p:nvPr>
        </p:nvSpPr>
        <p:spPr>
          <a:xfrm>
            <a:off x="8406600" y="2934623"/>
            <a:ext cx="1474800" cy="1371000"/>
          </a:xfrm>
          <a:prstGeom prst="rect">
            <a:avLst/>
          </a:prstGeom>
        </p:spPr>
        <p:txBody>
          <a:bodyPr spcFirstLastPara="1" wrap="square" lIns="182777" tIns="182777" rIns="182777" bIns="182777" anchor="ctr" anchorCtr="0">
            <a:noAutofit/>
          </a:bodyPr>
          <a:lstStyle>
            <a:lvl1pPr lvl="0" algn="ctr" rtl="0">
              <a:spcBef>
                <a:spcPts val="0"/>
              </a:spcBef>
              <a:spcAft>
                <a:spcPts val="0"/>
              </a:spcAft>
              <a:buSzPts val="5300"/>
              <a:buNone/>
              <a:defRPr sz="10500" b="0">
                <a:solidFill>
                  <a:schemeClr val="dk2"/>
                </a:solidFill>
              </a:defRPr>
            </a:lvl1pPr>
            <a:lvl2pPr lvl="1" algn="ctr" rtl="0">
              <a:spcBef>
                <a:spcPts val="0"/>
              </a:spcBef>
              <a:spcAft>
                <a:spcPts val="0"/>
              </a:spcAft>
              <a:buSzPts val="5300"/>
              <a:buNone/>
              <a:defRPr sz="10500"/>
            </a:lvl2pPr>
            <a:lvl3pPr lvl="2" algn="ctr" rtl="0">
              <a:spcBef>
                <a:spcPts val="0"/>
              </a:spcBef>
              <a:spcAft>
                <a:spcPts val="0"/>
              </a:spcAft>
              <a:buSzPts val="5300"/>
              <a:buNone/>
              <a:defRPr sz="10500"/>
            </a:lvl3pPr>
            <a:lvl4pPr lvl="3" algn="ctr" rtl="0">
              <a:spcBef>
                <a:spcPts val="0"/>
              </a:spcBef>
              <a:spcAft>
                <a:spcPts val="0"/>
              </a:spcAft>
              <a:buSzPts val="5300"/>
              <a:buNone/>
              <a:defRPr sz="10500"/>
            </a:lvl4pPr>
            <a:lvl5pPr lvl="4" algn="ctr" rtl="0">
              <a:spcBef>
                <a:spcPts val="0"/>
              </a:spcBef>
              <a:spcAft>
                <a:spcPts val="0"/>
              </a:spcAft>
              <a:buSzPts val="5300"/>
              <a:buNone/>
              <a:defRPr sz="10500"/>
            </a:lvl5pPr>
            <a:lvl6pPr lvl="5" algn="ctr" rtl="0">
              <a:spcBef>
                <a:spcPts val="0"/>
              </a:spcBef>
              <a:spcAft>
                <a:spcPts val="0"/>
              </a:spcAft>
              <a:buSzPts val="5300"/>
              <a:buNone/>
              <a:defRPr sz="10500"/>
            </a:lvl6pPr>
            <a:lvl7pPr lvl="6" algn="ctr" rtl="0">
              <a:spcBef>
                <a:spcPts val="0"/>
              </a:spcBef>
              <a:spcAft>
                <a:spcPts val="0"/>
              </a:spcAft>
              <a:buSzPts val="5300"/>
              <a:buNone/>
              <a:defRPr sz="10500"/>
            </a:lvl7pPr>
            <a:lvl8pPr lvl="7" algn="ctr" rtl="0">
              <a:spcBef>
                <a:spcPts val="0"/>
              </a:spcBef>
              <a:spcAft>
                <a:spcPts val="0"/>
              </a:spcAft>
              <a:buSzPts val="5300"/>
              <a:buNone/>
              <a:defRPr sz="10500"/>
            </a:lvl8pPr>
            <a:lvl9pPr lvl="8" algn="ctr" rtl="0">
              <a:spcBef>
                <a:spcPts val="0"/>
              </a:spcBef>
              <a:spcAft>
                <a:spcPts val="0"/>
              </a:spcAft>
              <a:buSzPts val="5300"/>
              <a:buNone/>
              <a:defRPr sz="10500"/>
            </a:lvl9pPr>
          </a:lstStyle>
          <a:p>
            <a:r>
              <a:t>xx%</a:t>
            </a:r>
          </a:p>
        </p:txBody>
      </p:sp>
      <p:sp>
        <p:nvSpPr>
          <p:cNvPr id="531" name="Google Shape;531;p16"/>
          <p:cNvSpPr txBox="1">
            <a:spLocks noGrp="1"/>
          </p:cNvSpPr>
          <p:nvPr>
            <p:ph type="subTitle" idx="1"/>
          </p:nvPr>
        </p:nvSpPr>
        <p:spPr>
          <a:xfrm>
            <a:off x="5890800" y="6662700"/>
            <a:ext cx="6506400" cy="1293000"/>
          </a:xfrm>
          <a:prstGeom prst="rect">
            <a:avLst/>
          </a:prstGeom>
        </p:spPr>
        <p:txBody>
          <a:bodyPr spcFirstLastPara="1" wrap="square" lIns="182777" tIns="182777" rIns="182777" bIns="182777" anchor="t" anchorCtr="0">
            <a:noAutofit/>
          </a:bodyPr>
          <a:lstStyle>
            <a:lvl1pPr lvl="0" algn="ctr" rtl="0">
              <a:lnSpc>
                <a:spcPct val="100000"/>
              </a:lnSpc>
              <a:spcBef>
                <a:spcPts val="0"/>
              </a:spcBef>
              <a:spcAft>
                <a:spcPts val="0"/>
              </a:spcAft>
              <a:buSzPts val="1850"/>
              <a:buNone/>
              <a:defRPr sz="3000"/>
            </a:lvl1pPr>
            <a:lvl2pPr lvl="1" algn="r" rtl="0">
              <a:lnSpc>
                <a:spcPct val="100000"/>
              </a:lnSpc>
              <a:spcBef>
                <a:spcPts val="0"/>
              </a:spcBef>
              <a:spcAft>
                <a:spcPts val="0"/>
              </a:spcAft>
              <a:buSzPts val="1850"/>
              <a:buNone/>
              <a:defRPr sz="3800"/>
            </a:lvl2pPr>
            <a:lvl3pPr lvl="2" algn="r" rtl="0">
              <a:lnSpc>
                <a:spcPct val="100000"/>
              </a:lnSpc>
              <a:spcBef>
                <a:spcPts val="0"/>
              </a:spcBef>
              <a:spcAft>
                <a:spcPts val="0"/>
              </a:spcAft>
              <a:buSzPts val="1850"/>
              <a:buNone/>
              <a:defRPr sz="3800"/>
            </a:lvl3pPr>
            <a:lvl4pPr lvl="3" algn="r" rtl="0">
              <a:lnSpc>
                <a:spcPct val="100000"/>
              </a:lnSpc>
              <a:spcBef>
                <a:spcPts val="0"/>
              </a:spcBef>
              <a:spcAft>
                <a:spcPts val="0"/>
              </a:spcAft>
              <a:buSzPts val="1850"/>
              <a:buNone/>
              <a:defRPr sz="3800"/>
            </a:lvl4pPr>
            <a:lvl5pPr lvl="4" algn="r" rtl="0">
              <a:lnSpc>
                <a:spcPct val="100000"/>
              </a:lnSpc>
              <a:spcBef>
                <a:spcPts val="0"/>
              </a:spcBef>
              <a:spcAft>
                <a:spcPts val="0"/>
              </a:spcAft>
              <a:buSzPts val="1850"/>
              <a:buNone/>
              <a:defRPr sz="3800"/>
            </a:lvl5pPr>
            <a:lvl6pPr lvl="5" algn="r" rtl="0">
              <a:lnSpc>
                <a:spcPct val="100000"/>
              </a:lnSpc>
              <a:spcBef>
                <a:spcPts val="0"/>
              </a:spcBef>
              <a:spcAft>
                <a:spcPts val="0"/>
              </a:spcAft>
              <a:buSzPts val="1850"/>
              <a:buNone/>
              <a:defRPr sz="3800"/>
            </a:lvl6pPr>
            <a:lvl7pPr lvl="6" algn="r" rtl="0">
              <a:lnSpc>
                <a:spcPct val="100000"/>
              </a:lnSpc>
              <a:spcBef>
                <a:spcPts val="0"/>
              </a:spcBef>
              <a:spcAft>
                <a:spcPts val="0"/>
              </a:spcAft>
              <a:buSzPts val="1850"/>
              <a:buNone/>
              <a:defRPr sz="3800"/>
            </a:lvl7pPr>
            <a:lvl8pPr lvl="7" algn="r" rtl="0">
              <a:lnSpc>
                <a:spcPct val="100000"/>
              </a:lnSpc>
              <a:spcBef>
                <a:spcPts val="0"/>
              </a:spcBef>
              <a:spcAft>
                <a:spcPts val="0"/>
              </a:spcAft>
              <a:buSzPts val="1850"/>
              <a:buNone/>
              <a:defRPr sz="3800"/>
            </a:lvl8pPr>
            <a:lvl9pPr lvl="8" algn="r" rtl="0">
              <a:lnSpc>
                <a:spcPct val="100000"/>
              </a:lnSpc>
              <a:spcBef>
                <a:spcPts val="0"/>
              </a:spcBef>
              <a:spcAft>
                <a:spcPts val="0"/>
              </a:spcAft>
              <a:buSzPts val="1850"/>
              <a:buNone/>
              <a:defRPr sz="3800"/>
            </a:lvl9pPr>
          </a:lstStyle>
          <a:p>
            <a:endParaRPr/>
          </a:p>
        </p:txBody>
      </p:sp>
    </p:spTree>
    <p:extLst>
      <p:ext uri="{BB962C8B-B14F-4D97-AF65-F5344CB8AC3E}">
        <p14:creationId xmlns:p14="http://schemas.microsoft.com/office/powerpoint/2010/main" val="1342741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61"/>
        <p:cNvGrpSpPr/>
        <p:nvPr/>
      </p:nvGrpSpPr>
      <p:grpSpPr>
        <a:xfrm>
          <a:off x="0" y="0"/>
          <a:ext cx="0" cy="0"/>
          <a:chOff x="0" y="0"/>
          <a:chExt cx="0" cy="0"/>
        </a:xfrm>
      </p:grpSpPr>
      <p:sp>
        <p:nvSpPr>
          <p:cNvPr id="662" name="Google Shape;662;p20"/>
          <p:cNvSpPr txBox="1">
            <a:spLocks noGrp="1"/>
          </p:cNvSpPr>
          <p:nvPr>
            <p:ph type="title"/>
          </p:nvPr>
        </p:nvSpPr>
        <p:spPr>
          <a:xfrm>
            <a:off x="1426450" y="834401"/>
            <a:ext cx="15435000" cy="1231200"/>
          </a:xfrm>
          <a:prstGeom prst="rect">
            <a:avLst/>
          </a:prstGeom>
        </p:spPr>
        <p:txBody>
          <a:bodyPr spcFirstLastPara="1" wrap="square" lIns="182777" tIns="182777" rIns="182777" bIns="182777"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63" name="Google Shape;663;p20"/>
          <p:cNvGrpSpPr/>
          <p:nvPr/>
        </p:nvGrpSpPr>
        <p:grpSpPr>
          <a:xfrm>
            <a:off x="170590" y="327876"/>
            <a:ext cx="17946833" cy="9631253"/>
            <a:chOff x="85248" y="177907"/>
            <a:chExt cx="8973416" cy="4815626"/>
          </a:xfrm>
        </p:grpSpPr>
        <p:grpSp>
          <p:nvGrpSpPr>
            <p:cNvPr id="664" name="Google Shape;664;p20"/>
            <p:cNvGrpSpPr/>
            <p:nvPr/>
          </p:nvGrpSpPr>
          <p:grpSpPr>
            <a:xfrm>
              <a:off x="8430698" y="410688"/>
              <a:ext cx="627966" cy="628619"/>
              <a:chOff x="7456573" y="-961324"/>
              <a:chExt cx="627966" cy="628619"/>
            </a:xfrm>
          </p:grpSpPr>
          <p:sp>
            <p:nvSpPr>
              <p:cNvPr id="665" name="Google Shape;665;p20"/>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66" name="Google Shape;666;p20"/>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667" name="Google Shape;667;p20"/>
            <p:cNvGrpSpPr/>
            <p:nvPr/>
          </p:nvGrpSpPr>
          <p:grpSpPr>
            <a:xfrm flipH="1">
              <a:off x="85248" y="410688"/>
              <a:ext cx="627966" cy="628619"/>
              <a:chOff x="7456573" y="-961324"/>
              <a:chExt cx="627966" cy="628619"/>
            </a:xfrm>
          </p:grpSpPr>
          <p:sp>
            <p:nvSpPr>
              <p:cNvPr id="668" name="Google Shape;668;p20"/>
              <p:cNvSpPr/>
              <p:nvPr/>
            </p:nvSpPr>
            <p:spPr>
              <a:xfrm flipH="1">
                <a:off x="7481141" y="-946927"/>
                <a:ext cx="586990" cy="574190"/>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69" name="Google Shape;669;p20"/>
              <p:cNvSpPr/>
              <p:nvPr/>
            </p:nvSpPr>
            <p:spPr>
              <a:xfrm flipH="1">
                <a:off x="7456573" y="-961324"/>
                <a:ext cx="627966" cy="628619"/>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670" name="Google Shape;670;p20"/>
            <p:cNvGrpSpPr/>
            <p:nvPr/>
          </p:nvGrpSpPr>
          <p:grpSpPr>
            <a:xfrm>
              <a:off x="8394567" y="4201583"/>
              <a:ext cx="558621" cy="791950"/>
              <a:chOff x="8394567" y="4201583"/>
              <a:chExt cx="558621" cy="791950"/>
            </a:xfrm>
          </p:grpSpPr>
          <p:grpSp>
            <p:nvGrpSpPr>
              <p:cNvPr id="671" name="Google Shape;671;p20"/>
              <p:cNvGrpSpPr/>
              <p:nvPr/>
            </p:nvGrpSpPr>
            <p:grpSpPr>
              <a:xfrm>
                <a:off x="8394567" y="4934362"/>
                <a:ext cx="72420" cy="59171"/>
                <a:chOff x="1081830" y="1265825"/>
                <a:chExt cx="72420" cy="59171"/>
              </a:xfrm>
            </p:grpSpPr>
            <p:sp>
              <p:nvSpPr>
                <p:cNvPr id="672" name="Google Shape;672;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73" name="Google Shape;673;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674" name="Google Shape;674;p20"/>
              <p:cNvGrpSpPr/>
              <p:nvPr/>
            </p:nvGrpSpPr>
            <p:grpSpPr>
              <a:xfrm>
                <a:off x="8676427" y="4649707"/>
                <a:ext cx="276760" cy="271622"/>
                <a:chOff x="3490002" y="196082"/>
                <a:chExt cx="276760" cy="271622"/>
              </a:xfrm>
            </p:grpSpPr>
            <p:sp>
              <p:nvSpPr>
                <p:cNvPr id="675" name="Google Shape;675;p2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76" name="Google Shape;676;p2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677" name="Google Shape;677;p20"/>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678" name="Google Shape;678;p20"/>
            <p:cNvGrpSpPr/>
            <p:nvPr/>
          </p:nvGrpSpPr>
          <p:grpSpPr>
            <a:xfrm flipH="1">
              <a:off x="180742" y="4201583"/>
              <a:ext cx="558621" cy="791950"/>
              <a:chOff x="8394567" y="4201583"/>
              <a:chExt cx="558621" cy="791950"/>
            </a:xfrm>
          </p:grpSpPr>
          <p:grpSp>
            <p:nvGrpSpPr>
              <p:cNvPr id="679" name="Google Shape;679;p20"/>
              <p:cNvGrpSpPr/>
              <p:nvPr/>
            </p:nvGrpSpPr>
            <p:grpSpPr>
              <a:xfrm>
                <a:off x="8394567" y="4934362"/>
                <a:ext cx="72420" cy="59171"/>
                <a:chOff x="1081830" y="1265825"/>
                <a:chExt cx="72420" cy="59171"/>
              </a:xfrm>
            </p:grpSpPr>
            <p:sp>
              <p:nvSpPr>
                <p:cNvPr id="680" name="Google Shape;680;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81" name="Google Shape;681;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682" name="Google Shape;682;p20"/>
              <p:cNvGrpSpPr/>
              <p:nvPr/>
            </p:nvGrpSpPr>
            <p:grpSpPr>
              <a:xfrm>
                <a:off x="8676427" y="4649707"/>
                <a:ext cx="276760" cy="271622"/>
                <a:chOff x="3490002" y="196082"/>
                <a:chExt cx="276760" cy="271622"/>
              </a:xfrm>
            </p:grpSpPr>
            <p:sp>
              <p:nvSpPr>
                <p:cNvPr id="683" name="Google Shape;683;p20"/>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84" name="Google Shape;684;p20"/>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685" name="Google Shape;685;p20"/>
              <p:cNvSpPr/>
              <p:nvPr/>
            </p:nvSpPr>
            <p:spPr>
              <a:xfrm>
                <a:off x="8771381"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686" name="Google Shape;686;p20"/>
            <p:cNvSpPr/>
            <p:nvPr/>
          </p:nvSpPr>
          <p:spPr>
            <a:xfrm flipH="1">
              <a:off x="872096" y="26640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87" name="Google Shape;687;p20"/>
            <p:cNvSpPr/>
            <p:nvPr/>
          </p:nvSpPr>
          <p:spPr>
            <a:xfrm flipH="1">
              <a:off x="8953196" y="1333657"/>
              <a:ext cx="64647" cy="65536"/>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688" name="Google Shape;688;p20"/>
            <p:cNvGrpSpPr/>
            <p:nvPr/>
          </p:nvGrpSpPr>
          <p:grpSpPr>
            <a:xfrm flipH="1">
              <a:off x="85257" y="1128257"/>
              <a:ext cx="72420" cy="59171"/>
              <a:chOff x="1081830" y="1265825"/>
              <a:chExt cx="72420" cy="59171"/>
            </a:xfrm>
          </p:grpSpPr>
          <p:sp>
            <p:nvSpPr>
              <p:cNvPr id="689" name="Google Shape;689;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90" name="Google Shape;690;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691" name="Google Shape;691;p20"/>
            <p:cNvGrpSpPr/>
            <p:nvPr/>
          </p:nvGrpSpPr>
          <p:grpSpPr>
            <a:xfrm flipH="1">
              <a:off x="8394570" y="177907"/>
              <a:ext cx="72420" cy="59171"/>
              <a:chOff x="1081830" y="1265825"/>
              <a:chExt cx="72420" cy="59171"/>
            </a:xfrm>
          </p:grpSpPr>
          <p:sp>
            <p:nvSpPr>
              <p:cNvPr id="692" name="Google Shape;692;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93" name="Google Shape;693;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694" name="Google Shape;694;p20"/>
            <p:cNvGrpSpPr/>
            <p:nvPr/>
          </p:nvGrpSpPr>
          <p:grpSpPr>
            <a:xfrm flipH="1">
              <a:off x="180745" y="2590857"/>
              <a:ext cx="72420" cy="59171"/>
              <a:chOff x="1081830" y="1265825"/>
              <a:chExt cx="72420" cy="59171"/>
            </a:xfrm>
          </p:grpSpPr>
          <p:sp>
            <p:nvSpPr>
              <p:cNvPr id="695" name="Google Shape;695;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96" name="Google Shape;696;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697" name="Google Shape;697;p20"/>
            <p:cNvGrpSpPr/>
            <p:nvPr/>
          </p:nvGrpSpPr>
          <p:grpSpPr>
            <a:xfrm flipH="1">
              <a:off x="8880770" y="2998369"/>
              <a:ext cx="72420" cy="59171"/>
              <a:chOff x="1081830" y="1265825"/>
              <a:chExt cx="72420" cy="59171"/>
            </a:xfrm>
          </p:grpSpPr>
          <p:sp>
            <p:nvSpPr>
              <p:cNvPr id="698" name="Google Shape;698;p20"/>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699" name="Google Shape;699;p20"/>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spTree>
    <p:extLst>
      <p:ext uri="{BB962C8B-B14F-4D97-AF65-F5344CB8AC3E}">
        <p14:creationId xmlns:p14="http://schemas.microsoft.com/office/powerpoint/2010/main" val="2701956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952"/>
        <p:cNvGrpSpPr/>
        <p:nvPr/>
      </p:nvGrpSpPr>
      <p:grpSpPr>
        <a:xfrm>
          <a:off x="0" y="0"/>
          <a:ext cx="0" cy="0"/>
          <a:chOff x="0" y="0"/>
          <a:chExt cx="0" cy="0"/>
        </a:xfrm>
      </p:grpSpPr>
      <p:sp>
        <p:nvSpPr>
          <p:cNvPr id="953" name="Google Shape;953;p27"/>
          <p:cNvSpPr txBox="1">
            <a:spLocks noGrp="1"/>
          </p:cNvSpPr>
          <p:nvPr>
            <p:ph type="title"/>
          </p:nvPr>
        </p:nvSpPr>
        <p:spPr>
          <a:xfrm>
            <a:off x="1426450" y="834401"/>
            <a:ext cx="15435000" cy="1231200"/>
          </a:xfrm>
          <a:prstGeom prst="rect">
            <a:avLst/>
          </a:prstGeom>
        </p:spPr>
        <p:txBody>
          <a:bodyPr spcFirstLastPara="1" wrap="square" lIns="182777" tIns="182777" rIns="182777" bIns="182777"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54" name="Google Shape;954;p27"/>
          <p:cNvSpPr txBox="1">
            <a:spLocks noGrp="1"/>
          </p:cNvSpPr>
          <p:nvPr>
            <p:ph type="subTitle" idx="1"/>
          </p:nvPr>
        </p:nvSpPr>
        <p:spPr>
          <a:xfrm>
            <a:off x="2213750" y="3063050"/>
            <a:ext cx="6400800" cy="5541000"/>
          </a:xfrm>
          <a:prstGeom prst="rect">
            <a:avLst/>
          </a:prstGeom>
        </p:spPr>
        <p:txBody>
          <a:bodyPr spcFirstLastPara="1" wrap="square" lIns="182777" tIns="182777" rIns="182777" bIns="18277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5" name="Google Shape;955;p27"/>
          <p:cNvSpPr txBox="1">
            <a:spLocks noGrp="1"/>
          </p:cNvSpPr>
          <p:nvPr>
            <p:ph type="subTitle" idx="2"/>
          </p:nvPr>
        </p:nvSpPr>
        <p:spPr>
          <a:xfrm>
            <a:off x="9673451" y="3063050"/>
            <a:ext cx="6400800" cy="5541000"/>
          </a:xfrm>
          <a:prstGeom prst="rect">
            <a:avLst/>
          </a:prstGeom>
        </p:spPr>
        <p:txBody>
          <a:bodyPr spcFirstLastPara="1" wrap="square" lIns="182777" tIns="182777" rIns="182777" bIns="182777"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56" name="Google Shape;956;p27"/>
          <p:cNvGrpSpPr/>
          <p:nvPr/>
        </p:nvGrpSpPr>
        <p:grpSpPr>
          <a:xfrm>
            <a:off x="182938" y="392163"/>
            <a:ext cx="17922137" cy="9594902"/>
            <a:chOff x="91466" y="196081"/>
            <a:chExt cx="8961068" cy="4797451"/>
          </a:xfrm>
        </p:grpSpPr>
        <p:grpSp>
          <p:nvGrpSpPr>
            <p:cNvPr id="957" name="Google Shape;957;p27"/>
            <p:cNvGrpSpPr/>
            <p:nvPr/>
          </p:nvGrpSpPr>
          <p:grpSpPr>
            <a:xfrm rot="10800000" flipH="1">
              <a:off x="8382740" y="4163107"/>
              <a:ext cx="669794" cy="830426"/>
              <a:chOff x="3553318" y="981747"/>
              <a:chExt cx="887615" cy="1100631"/>
            </a:xfrm>
          </p:grpSpPr>
          <p:sp>
            <p:nvSpPr>
              <p:cNvPr id="958" name="Google Shape;958;p2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59" name="Google Shape;959;p2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60" name="Google Shape;960;p2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61" name="Google Shape;961;p2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62" name="Google Shape;962;p2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63" name="Google Shape;963;p2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64" name="Google Shape;964;p2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965" name="Google Shape;965;p27"/>
            <p:cNvGrpSpPr/>
            <p:nvPr/>
          </p:nvGrpSpPr>
          <p:grpSpPr>
            <a:xfrm rot="10800000">
              <a:off x="91466" y="4079457"/>
              <a:ext cx="669794" cy="830426"/>
              <a:chOff x="3553318" y="981747"/>
              <a:chExt cx="887615" cy="1100631"/>
            </a:xfrm>
          </p:grpSpPr>
          <p:sp>
            <p:nvSpPr>
              <p:cNvPr id="966" name="Google Shape;966;p27"/>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67" name="Google Shape;967;p27"/>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68" name="Google Shape;968;p27"/>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69" name="Google Shape;969;p27"/>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70" name="Google Shape;970;p27"/>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71" name="Google Shape;971;p27"/>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72" name="Google Shape;972;p27"/>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973" name="Google Shape;973;p27"/>
            <p:cNvSpPr/>
            <p:nvPr/>
          </p:nvSpPr>
          <p:spPr>
            <a:xfrm rot="10800000">
              <a:off x="3122202" y="4909892"/>
              <a:ext cx="67790" cy="68723"/>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974" name="Google Shape;974;p27"/>
            <p:cNvGrpSpPr/>
            <p:nvPr/>
          </p:nvGrpSpPr>
          <p:grpSpPr>
            <a:xfrm rot="10800000" flipH="1">
              <a:off x="8555268" y="309410"/>
              <a:ext cx="276760" cy="271622"/>
              <a:chOff x="3490002" y="196082"/>
              <a:chExt cx="276760" cy="271622"/>
            </a:xfrm>
          </p:grpSpPr>
          <p:sp>
            <p:nvSpPr>
              <p:cNvPr id="975" name="Google Shape;975;p2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76" name="Google Shape;976;p2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977" name="Google Shape;977;p27"/>
            <p:cNvSpPr/>
            <p:nvPr/>
          </p:nvSpPr>
          <p:spPr>
            <a:xfrm rot="10800000" flipH="1">
              <a:off x="8832034" y="2328635"/>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978" name="Google Shape;978;p27"/>
            <p:cNvGrpSpPr/>
            <p:nvPr/>
          </p:nvGrpSpPr>
          <p:grpSpPr>
            <a:xfrm rot="10800000">
              <a:off x="219191" y="196081"/>
              <a:ext cx="463673" cy="791950"/>
              <a:chOff x="-5961833" y="4201583"/>
              <a:chExt cx="463673" cy="791950"/>
            </a:xfrm>
          </p:grpSpPr>
          <p:grpSp>
            <p:nvGrpSpPr>
              <p:cNvPr id="979" name="Google Shape;979;p27"/>
              <p:cNvGrpSpPr/>
              <p:nvPr/>
            </p:nvGrpSpPr>
            <p:grpSpPr>
              <a:xfrm>
                <a:off x="-5961833" y="4934362"/>
                <a:ext cx="72420" cy="59171"/>
                <a:chOff x="1081830" y="1265825"/>
                <a:chExt cx="72420" cy="59171"/>
              </a:xfrm>
            </p:grpSpPr>
            <p:sp>
              <p:nvSpPr>
                <p:cNvPr id="980" name="Google Shape;980;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81" name="Google Shape;981;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982" name="Google Shape;982;p27"/>
              <p:cNvGrpSpPr/>
              <p:nvPr/>
            </p:nvGrpSpPr>
            <p:grpSpPr>
              <a:xfrm>
                <a:off x="-5774923" y="4608582"/>
                <a:ext cx="276760" cy="271622"/>
                <a:chOff x="3490002" y="196082"/>
                <a:chExt cx="276760" cy="271622"/>
              </a:xfrm>
            </p:grpSpPr>
            <p:sp>
              <p:nvSpPr>
                <p:cNvPr id="983" name="Google Shape;983;p27"/>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84" name="Google Shape;984;p27"/>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985" name="Google Shape;985;p27"/>
              <p:cNvSpPr/>
              <p:nvPr/>
            </p:nvSpPr>
            <p:spPr>
              <a:xfrm>
                <a:off x="-5585019" y="420158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986" name="Google Shape;986;p27"/>
            <p:cNvGrpSpPr/>
            <p:nvPr/>
          </p:nvGrpSpPr>
          <p:grpSpPr>
            <a:xfrm>
              <a:off x="243230" y="3313175"/>
              <a:ext cx="72420" cy="59171"/>
              <a:chOff x="1081830" y="1265825"/>
              <a:chExt cx="72420" cy="59171"/>
            </a:xfrm>
          </p:grpSpPr>
          <p:sp>
            <p:nvSpPr>
              <p:cNvPr id="987" name="Google Shape;987;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88" name="Google Shape;988;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989" name="Google Shape;989;p27"/>
            <p:cNvGrpSpPr/>
            <p:nvPr/>
          </p:nvGrpSpPr>
          <p:grpSpPr>
            <a:xfrm>
              <a:off x="5731455" y="4689025"/>
              <a:ext cx="72420" cy="59171"/>
              <a:chOff x="1081830" y="1265825"/>
              <a:chExt cx="72420" cy="59171"/>
            </a:xfrm>
          </p:grpSpPr>
          <p:sp>
            <p:nvSpPr>
              <p:cNvPr id="990" name="Google Shape;990;p27"/>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991" name="Google Shape;991;p27"/>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spTree>
    <p:extLst>
      <p:ext uri="{BB962C8B-B14F-4D97-AF65-F5344CB8AC3E}">
        <p14:creationId xmlns:p14="http://schemas.microsoft.com/office/powerpoint/2010/main" val="1895669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38"/>
        <p:cNvGrpSpPr/>
        <p:nvPr/>
      </p:nvGrpSpPr>
      <p:grpSpPr>
        <a:xfrm>
          <a:off x="0" y="0"/>
          <a:ext cx="0" cy="0"/>
          <a:chOff x="0" y="0"/>
          <a:chExt cx="0" cy="0"/>
        </a:xfrm>
      </p:grpSpPr>
      <p:sp>
        <p:nvSpPr>
          <p:cNvPr id="1239" name="Google Shape;1239;p33"/>
          <p:cNvSpPr txBox="1">
            <a:spLocks noGrp="1"/>
          </p:cNvSpPr>
          <p:nvPr>
            <p:ph type="title"/>
          </p:nvPr>
        </p:nvSpPr>
        <p:spPr>
          <a:xfrm>
            <a:off x="9212900" y="737050"/>
            <a:ext cx="7507800" cy="2377800"/>
          </a:xfrm>
          <a:prstGeom prst="rect">
            <a:avLst/>
          </a:prstGeom>
        </p:spPr>
        <p:txBody>
          <a:bodyPr spcFirstLastPara="1" wrap="square" lIns="182777" tIns="182777" rIns="182777" bIns="182777" anchor="t" anchorCtr="0">
            <a:noAutofit/>
          </a:bodyPr>
          <a:lstStyle>
            <a:lvl1pPr lvl="0">
              <a:spcBef>
                <a:spcPts val="0"/>
              </a:spcBef>
              <a:spcAft>
                <a:spcPts val="0"/>
              </a:spcAft>
              <a:buSzPts val="7200"/>
              <a:buNone/>
              <a:defRPr sz="16100"/>
            </a:lvl1pPr>
            <a:lvl2pPr lvl="1">
              <a:spcBef>
                <a:spcPts val="0"/>
              </a:spcBef>
              <a:spcAft>
                <a:spcPts val="0"/>
              </a:spcAft>
              <a:buSzPts val="7200"/>
              <a:buNone/>
              <a:defRPr sz="14600"/>
            </a:lvl2pPr>
            <a:lvl3pPr lvl="2">
              <a:spcBef>
                <a:spcPts val="0"/>
              </a:spcBef>
              <a:spcAft>
                <a:spcPts val="0"/>
              </a:spcAft>
              <a:buSzPts val="7200"/>
              <a:buNone/>
              <a:defRPr sz="14600"/>
            </a:lvl3pPr>
            <a:lvl4pPr lvl="3">
              <a:spcBef>
                <a:spcPts val="0"/>
              </a:spcBef>
              <a:spcAft>
                <a:spcPts val="0"/>
              </a:spcAft>
              <a:buSzPts val="7200"/>
              <a:buNone/>
              <a:defRPr sz="14600"/>
            </a:lvl4pPr>
            <a:lvl5pPr lvl="4">
              <a:spcBef>
                <a:spcPts val="0"/>
              </a:spcBef>
              <a:spcAft>
                <a:spcPts val="0"/>
              </a:spcAft>
              <a:buSzPts val="7200"/>
              <a:buNone/>
              <a:defRPr sz="14600"/>
            </a:lvl5pPr>
            <a:lvl6pPr lvl="5">
              <a:spcBef>
                <a:spcPts val="0"/>
              </a:spcBef>
              <a:spcAft>
                <a:spcPts val="0"/>
              </a:spcAft>
              <a:buSzPts val="7200"/>
              <a:buNone/>
              <a:defRPr sz="14600"/>
            </a:lvl6pPr>
            <a:lvl7pPr lvl="6">
              <a:spcBef>
                <a:spcPts val="0"/>
              </a:spcBef>
              <a:spcAft>
                <a:spcPts val="0"/>
              </a:spcAft>
              <a:buSzPts val="7200"/>
              <a:buNone/>
              <a:defRPr sz="14600"/>
            </a:lvl7pPr>
            <a:lvl8pPr lvl="7">
              <a:spcBef>
                <a:spcPts val="0"/>
              </a:spcBef>
              <a:spcAft>
                <a:spcPts val="0"/>
              </a:spcAft>
              <a:buSzPts val="7200"/>
              <a:buNone/>
              <a:defRPr sz="14600"/>
            </a:lvl8pPr>
            <a:lvl9pPr lvl="8">
              <a:spcBef>
                <a:spcPts val="0"/>
              </a:spcBef>
              <a:spcAft>
                <a:spcPts val="0"/>
              </a:spcAft>
              <a:buSzPts val="7200"/>
              <a:buNone/>
              <a:defRPr sz="14600"/>
            </a:lvl9pPr>
          </a:lstStyle>
          <a:p>
            <a:endParaRPr/>
          </a:p>
        </p:txBody>
      </p:sp>
      <p:sp>
        <p:nvSpPr>
          <p:cNvPr id="1240" name="Google Shape;1240;p33"/>
          <p:cNvSpPr txBox="1">
            <a:spLocks noGrp="1"/>
          </p:cNvSpPr>
          <p:nvPr>
            <p:ph type="subTitle" idx="1"/>
          </p:nvPr>
        </p:nvSpPr>
        <p:spPr>
          <a:xfrm>
            <a:off x="9212900" y="5026613"/>
            <a:ext cx="7507800" cy="1754400"/>
          </a:xfrm>
          <a:prstGeom prst="rect">
            <a:avLst/>
          </a:prstGeom>
        </p:spPr>
        <p:txBody>
          <a:bodyPr spcFirstLastPara="1" wrap="square" lIns="182777" tIns="182777" rIns="182777" bIns="182777" anchor="t" anchorCtr="0">
            <a:noAutofit/>
          </a:bodyPr>
          <a:lstStyle>
            <a:lvl1pPr lvl="0" algn="ctr" rtl="0">
              <a:lnSpc>
                <a:spcPct val="100000"/>
              </a:lnSpc>
              <a:spcBef>
                <a:spcPts val="0"/>
              </a:spcBef>
              <a:spcAft>
                <a:spcPts val="0"/>
              </a:spcAft>
              <a:buSzPts val="1500"/>
              <a:buNone/>
              <a:defRPr sz="3000" b="1"/>
            </a:lvl1pPr>
            <a:lvl2pPr lvl="1" algn="ctr" rtl="0">
              <a:lnSpc>
                <a:spcPct val="100000"/>
              </a:lnSpc>
              <a:spcBef>
                <a:spcPts val="0"/>
              </a:spcBef>
              <a:spcAft>
                <a:spcPts val="0"/>
              </a:spcAft>
              <a:buSzPts val="1500"/>
              <a:buNone/>
              <a:defRPr sz="3000" b="1"/>
            </a:lvl2pPr>
            <a:lvl3pPr lvl="2" algn="ctr" rtl="0">
              <a:lnSpc>
                <a:spcPct val="100000"/>
              </a:lnSpc>
              <a:spcBef>
                <a:spcPts val="0"/>
              </a:spcBef>
              <a:spcAft>
                <a:spcPts val="0"/>
              </a:spcAft>
              <a:buSzPts val="1500"/>
              <a:buNone/>
              <a:defRPr sz="3000" b="1"/>
            </a:lvl3pPr>
            <a:lvl4pPr lvl="3" algn="ctr" rtl="0">
              <a:lnSpc>
                <a:spcPct val="100000"/>
              </a:lnSpc>
              <a:spcBef>
                <a:spcPts val="0"/>
              </a:spcBef>
              <a:spcAft>
                <a:spcPts val="0"/>
              </a:spcAft>
              <a:buSzPts val="1500"/>
              <a:buNone/>
              <a:defRPr sz="3000" b="1"/>
            </a:lvl4pPr>
            <a:lvl5pPr lvl="4" algn="ctr" rtl="0">
              <a:lnSpc>
                <a:spcPct val="100000"/>
              </a:lnSpc>
              <a:spcBef>
                <a:spcPts val="0"/>
              </a:spcBef>
              <a:spcAft>
                <a:spcPts val="0"/>
              </a:spcAft>
              <a:buSzPts val="1500"/>
              <a:buNone/>
              <a:defRPr sz="3000" b="1"/>
            </a:lvl5pPr>
            <a:lvl6pPr lvl="5" algn="ctr" rtl="0">
              <a:lnSpc>
                <a:spcPct val="100000"/>
              </a:lnSpc>
              <a:spcBef>
                <a:spcPts val="0"/>
              </a:spcBef>
              <a:spcAft>
                <a:spcPts val="0"/>
              </a:spcAft>
              <a:buSzPts val="1500"/>
              <a:buNone/>
              <a:defRPr sz="3000" b="1"/>
            </a:lvl6pPr>
            <a:lvl7pPr lvl="6" algn="ctr" rtl="0">
              <a:lnSpc>
                <a:spcPct val="100000"/>
              </a:lnSpc>
              <a:spcBef>
                <a:spcPts val="0"/>
              </a:spcBef>
              <a:spcAft>
                <a:spcPts val="0"/>
              </a:spcAft>
              <a:buSzPts val="1500"/>
              <a:buNone/>
              <a:defRPr sz="3000" b="1"/>
            </a:lvl7pPr>
            <a:lvl8pPr lvl="7" algn="ctr" rtl="0">
              <a:lnSpc>
                <a:spcPct val="100000"/>
              </a:lnSpc>
              <a:spcBef>
                <a:spcPts val="0"/>
              </a:spcBef>
              <a:spcAft>
                <a:spcPts val="0"/>
              </a:spcAft>
              <a:buSzPts val="1500"/>
              <a:buNone/>
              <a:defRPr sz="3000" b="1"/>
            </a:lvl8pPr>
            <a:lvl9pPr lvl="8" algn="ctr" rtl="0">
              <a:lnSpc>
                <a:spcPct val="100000"/>
              </a:lnSpc>
              <a:spcBef>
                <a:spcPts val="0"/>
              </a:spcBef>
              <a:spcAft>
                <a:spcPts val="0"/>
              </a:spcAft>
              <a:buSzPts val="1500"/>
              <a:buNone/>
              <a:defRPr sz="3000" b="1"/>
            </a:lvl9pPr>
          </a:lstStyle>
          <a:p>
            <a:endParaRPr/>
          </a:p>
        </p:txBody>
      </p:sp>
      <p:sp>
        <p:nvSpPr>
          <p:cNvPr id="1241" name="Google Shape;1241;p33"/>
          <p:cNvSpPr txBox="1">
            <a:spLocks noGrp="1"/>
          </p:cNvSpPr>
          <p:nvPr>
            <p:ph type="subTitle" idx="2"/>
          </p:nvPr>
        </p:nvSpPr>
        <p:spPr>
          <a:xfrm>
            <a:off x="9212900" y="8563650"/>
            <a:ext cx="7507800" cy="738600"/>
          </a:xfrm>
          <a:prstGeom prst="rect">
            <a:avLst/>
          </a:prstGeom>
        </p:spPr>
        <p:txBody>
          <a:bodyPr spcFirstLastPara="1" wrap="square" lIns="182777" tIns="182777" rIns="182777" bIns="182777" anchor="t" anchorCtr="0">
            <a:noAutofit/>
          </a:bodyPr>
          <a:lstStyle>
            <a:lvl1pPr lvl="0" algn="ctr" rtl="0">
              <a:lnSpc>
                <a:spcPct val="100000"/>
              </a:lnSpc>
              <a:spcBef>
                <a:spcPts val="0"/>
              </a:spcBef>
              <a:spcAft>
                <a:spcPts val="0"/>
              </a:spcAft>
              <a:buSzPts val="1200"/>
              <a:buNone/>
              <a:defRPr sz="2300"/>
            </a:lvl1pPr>
            <a:lvl2pPr lvl="1" algn="ctr" rtl="0">
              <a:lnSpc>
                <a:spcPct val="100000"/>
              </a:lnSpc>
              <a:spcBef>
                <a:spcPts val="0"/>
              </a:spcBef>
              <a:spcAft>
                <a:spcPts val="0"/>
              </a:spcAft>
              <a:buSzPts val="1200"/>
              <a:buNone/>
              <a:defRPr sz="2300"/>
            </a:lvl2pPr>
            <a:lvl3pPr lvl="2" algn="ctr" rtl="0">
              <a:lnSpc>
                <a:spcPct val="100000"/>
              </a:lnSpc>
              <a:spcBef>
                <a:spcPts val="0"/>
              </a:spcBef>
              <a:spcAft>
                <a:spcPts val="0"/>
              </a:spcAft>
              <a:buSzPts val="1200"/>
              <a:buNone/>
              <a:defRPr sz="2300"/>
            </a:lvl3pPr>
            <a:lvl4pPr lvl="3" algn="ctr" rtl="0">
              <a:lnSpc>
                <a:spcPct val="100000"/>
              </a:lnSpc>
              <a:spcBef>
                <a:spcPts val="0"/>
              </a:spcBef>
              <a:spcAft>
                <a:spcPts val="0"/>
              </a:spcAft>
              <a:buSzPts val="1200"/>
              <a:buNone/>
              <a:defRPr sz="2300"/>
            </a:lvl4pPr>
            <a:lvl5pPr lvl="4" algn="ctr" rtl="0">
              <a:lnSpc>
                <a:spcPct val="100000"/>
              </a:lnSpc>
              <a:spcBef>
                <a:spcPts val="0"/>
              </a:spcBef>
              <a:spcAft>
                <a:spcPts val="0"/>
              </a:spcAft>
              <a:buSzPts val="1200"/>
              <a:buNone/>
              <a:defRPr sz="2300"/>
            </a:lvl5pPr>
            <a:lvl6pPr lvl="5" algn="ctr" rtl="0">
              <a:lnSpc>
                <a:spcPct val="100000"/>
              </a:lnSpc>
              <a:spcBef>
                <a:spcPts val="0"/>
              </a:spcBef>
              <a:spcAft>
                <a:spcPts val="0"/>
              </a:spcAft>
              <a:buSzPts val="1200"/>
              <a:buNone/>
              <a:defRPr sz="2300"/>
            </a:lvl6pPr>
            <a:lvl7pPr lvl="6" algn="ctr" rtl="0">
              <a:lnSpc>
                <a:spcPct val="100000"/>
              </a:lnSpc>
              <a:spcBef>
                <a:spcPts val="0"/>
              </a:spcBef>
              <a:spcAft>
                <a:spcPts val="0"/>
              </a:spcAft>
              <a:buSzPts val="1200"/>
              <a:buNone/>
              <a:defRPr sz="2300"/>
            </a:lvl7pPr>
            <a:lvl8pPr lvl="7" algn="ctr" rtl="0">
              <a:lnSpc>
                <a:spcPct val="100000"/>
              </a:lnSpc>
              <a:spcBef>
                <a:spcPts val="0"/>
              </a:spcBef>
              <a:spcAft>
                <a:spcPts val="0"/>
              </a:spcAft>
              <a:buSzPts val="1200"/>
              <a:buNone/>
              <a:defRPr sz="2300"/>
            </a:lvl8pPr>
            <a:lvl9pPr lvl="8" algn="ctr" rtl="0">
              <a:lnSpc>
                <a:spcPct val="100000"/>
              </a:lnSpc>
              <a:spcBef>
                <a:spcPts val="0"/>
              </a:spcBef>
              <a:spcAft>
                <a:spcPts val="0"/>
              </a:spcAft>
              <a:buSzPts val="1200"/>
              <a:buNone/>
              <a:defRPr sz="2300"/>
            </a:lvl9pPr>
          </a:lstStyle>
          <a:p>
            <a:endParaRPr/>
          </a:p>
        </p:txBody>
      </p:sp>
      <p:grpSp>
        <p:nvGrpSpPr>
          <p:cNvPr id="1242" name="Google Shape;1242;p33"/>
          <p:cNvGrpSpPr/>
          <p:nvPr/>
        </p:nvGrpSpPr>
        <p:grpSpPr>
          <a:xfrm>
            <a:off x="389006" y="355799"/>
            <a:ext cx="17515644" cy="9827549"/>
            <a:chOff x="194503" y="177896"/>
            <a:chExt cx="8757822" cy="4913774"/>
          </a:xfrm>
        </p:grpSpPr>
        <p:grpSp>
          <p:nvGrpSpPr>
            <p:cNvPr id="1243" name="Google Shape;1243;p33"/>
            <p:cNvGrpSpPr/>
            <p:nvPr/>
          </p:nvGrpSpPr>
          <p:grpSpPr>
            <a:xfrm flipH="1">
              <a:off x="8615969" y="325119"/>
              <a:ext cx="263928" cy="259027"/>
              <a:chOff x="8281224" y="4108656"/>
              <a:chExt cx="263928" cy="259027"/>
            </a:xfrm>
          </p:grpSpPr>
          <p:sp>
            <p:nvSpPr>
              <p:cNvPr id="1244" name="Google Shape;1244;p33"/>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45" name="Google Shape;1245;p33"/>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246" name="Google Shape;1246;p33"/>
            <p:cNvSpPr/>
            <p:nvPr/>
          </p:nvSpPr>
          <p:spPr>
            <a:xfrm flipH="1">
              <a:off x="827969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1247" name="Google Shape;1247;p33"/>
            <p:cNvGrpSpPr/>
            <p:nvPr/>
          </p:nvGrpSpPr>
          <p:grpSpPr>
            <a:xfrm flipH="1">
              <a:off x="194503" y="177906"/>
              <a:ext cx="669794" cy="830426"/>
              <a:chOff x="3553318" y="981747"/>
              <a:chExt cx="887615" cy="1100631"/>
            </a:xfrm>
          </p:grpSpPr>
          <p:sp>
            <p:nvSpPr>
              <p:cNvPr id="1248" name="Google Shape;1248;p3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49" name="Google Shape;1249;p3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50" name="Google Shape;1250;p33"/>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51" name="Google Shape;1251;p33"/>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52" name="Google Shape;1252;p3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53" name="Google Shape;1253;p3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54" name="Google Shape;1254;p33"/>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255" name="Google Shape;1255;p33"/>
            <p:cNvGrpSpPr/>
            <p:nvPr/>
          </p:nvGrpSpPr>
          <p:grpSpPr>
            <a:xfrm flipH="1">
              <a:off x="8279703" y="4261244"/>
              <a:ext cx="669794" cy="830426"/>
              <a:chOff x="3553318" y="981747"/>
              <a:chExt cx="887615" cy="1100631"/>
            </a:xfrm>
          </p:grpSpPr>
          <p:sp>
            <p:nvSpPr>
              <p:cNvPr id="1256" name="Google Shape;1256;p33"/>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57" name="Google Shape;1257;p33"/>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58" name="Google Shape;1258;p33"/>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59" name="Google Shape;1259;p33"/>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260" name="Google Shape;1260;p33"/>
            <p:cNvGrpSpPr/>
            <p:nvPr/>
          </p:nvGrpSpPr>
          <p:grpSpPr>
            <a:xfrm flipH="1">
              <a:off x="308748" y="4292936"/>
              <a:ext cx="681393" cy="672200"/>
              <a:chOff x="8195930" y="4292936"/>
              <a:chExt cx="681393" cy="672200"/>
            </a:xfrm>
          </p:grpSpPr>
          <p:grpSp>
            <p:nvGrpSpPr>
              <p:cNvPr id="1261" name="Google Shape;1261;p33"/>
              <p:cNvGrpSpPr/>
              <p:nvPr/>
            </p:nvGrpSpPr>
            <p:grpSpPr>
              <a:xfrm>
                <a:off x="8785880" y="4292936"/>
                <a:ext cx="91443" cy="76200"/>
                <a:chOff x="8870910" y="-843670"/>
                <a:chExt cx="54606" cy="44645"/>
              </a:xfrm>
            </p:grpSpPr>
            <p:sp>
              <p:nvSpPr>
                <p:cNvPr id="1262" name="Google Shape;1262;p3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63" name="Google Shape;1263;p3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264" name="Google Shape;1264;p33"/>
              <p:cNvGrpSpPr/>
              <p:nvPr/>
            </p:nvGrpSpPr>
            <p:grpSpPr>
              <a:xfrm>
                <a:off x="8600552" y="4693512"/>
                <a:ext cx="276760" cy="271622"/>
                <a:chOff x="3490002" y="196082"/>
                <a:chExt cx="276760" cy="271622"/>
              </a:xfrm>
            </p:grpSpPr>
            <p:sp>
              <p:nvSpPr>
                <p:cNvPr id="1265" name="Google Shape;1265;p33"/>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66" name="Google Shape;1266;p33"/>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267" name="Google Shape;1267;p33"/>
              <p:cNvGrpSpPr/>
              <p:nvPr/>
            </p:nvGrpSpPr>
            <p:grpSpPr>
              <a:xfrm>
                <a:off x="8195930" y="4888936"/>
                <a:ext cx="91443" cy="76200"/>
                <a:chOff x="8870910" y="-843670"/>
                <a:chExt cx="54606" cy="44645"/>
              </a:xfrm>
            </p:grpSpPr>
            <p:sp>
              <p:nvSpPr>
                <p:cNvPr id="1268" name="Google Shape;1268;p33"/>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69" name="Google Shape;1269;p33"/>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sp>
          <p:nvSpPr>
            <p:cNvPr id="1270" name="Google Shape;1270;p33"/>
            <p:cNvSpPr/>
            <p:nvPr/>
          </p:nvSpPr>
          <p:spPr>
            <a:xfrm flipH="1">
              <a:off x="4112694" y="47117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71" name="Google Shape;1271;p33"/>
            <p:cNvSpPr/>
            <p:nvPr/>
          </p:nvSpPr>
          <p:spPr>
            <a:xfrm flipH="1">
              <a:off x="3747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1272" name="Google Shape;1272;p33"/>
            <p:cNvGrpSpPr/>
            <p:nvPr/>
          </p:nvGrpSpPr>
          <p:grpSpPr>
            <a:xfrm>
              <a:off x="8879905" y="2922325"/>
              <a:ext cx="72420" cy="59171"/>
              <a:chOff x="1081830" y="1265825"/>
              <a:chExt cx="72420" cy="59171"/>
            </a:xfrm>
          </p:grpSpPr>
          <p:sp>
            <p:nvSpPr>
              <p:cNvPr id="1273" name="Google Shape;1273;p33"/>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74" name="Google Shape;1274;p33"/>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sp>
        <p:nvSpPr>
          <p:cNvPr id="1275" name="Google Shape;1275;p33"/>
          <p:cNvSpPr txBox="1"/>
          <p:nvPr/>
        </p:nvSpPr>
        <p:spPr>
          <a:xfrm>
            <a:off x="9212900" y="6996494"/>
            <a:ext cx="7507800" cy="1477800"/>
          </a:xfrm>
          <a:prstGeom prst="rect">
            <a:avLst/>
          </a:prstGeom>
          <a:noFill/>
          <a:ln>
            <a:noFill/>
          </a:ln>
        </p:spPr>
        <p:txBody>
          <a:bodyPr spcFirstLastPara="1" wrap="square" lIns="182777" tIns="182777" rIns="182777" bIns="182777" anchor="t" anchorCtr="0">
            <a:noAutofit/>
          </a:bodyPr>
          <a:lstStyle/>
          <a:p>
            <a:pPr algn="ctr">
              <a:buClr>
                <a:srgbClr val="000000"/>
              </a:buClr>
              <a:buSzPts val="1018"/>
              <a:buFont typeface="Arial"/>
              <a:buNone/>
            </a:pPr>
            <a:r>
              <a:rPr lang="en" sz="2300" kern="0">
                <a:solidFill>
                  <a:srgbClr val="342743"/>
                </a:solidFill>
                <a:latin typeface="Open Sans"/>
                <a:ea typeface="Open Sans"/>
                <a:cs typeface="Open Sans"/>
                <a:sym typeface="Open Sans"/>
              </a:rPr>
              <a:t>Credits: This presentation template was created by </a:t>
            </a:r>
            <a:r>
              <a:rPr lang="en" sz="2300" b="1" u="sng" kern="0">
                <a:solidFill>
                  <a:srgbClr val="342743"/>
                </a:solidFill>
                <a:latin typeface="Open Sans"/>
                <a:ea typeface="Open Sans"/>
                <a:cs typeface="Open Sans"/>
                <a:sym typeface="Open Sans"/>
                <a:hlinkClick r:id="rId2">
                  <a:extLst>
                    <a:ext uri="{A12FA001-AC4F-418D-AE19-62706E023703}">
                      <ahyp:hlinkClr xmlns:ahyp="http://schemas.microsoft.com/office/drawing/2018/hyperlinkcolor" xmlns="" val="tx"/>
                    </a:ext>
                  </a:extLst>
                </a:hlinkClick>
              </a:rPr>
              <a:t>Slidesgo</a:t>
            </a:r>
            <a:r>
              <a:rPr lang="en" sz="2300" kern="0">
                <a:solidFill>
                  <a:srgbClr val="342743"/>
                </a:solidFill>
                <a:latin typeface="Open Sans"/>
                <a:ea typeface="Open Sans"/>
                <a:cs typeface="Open Sans"/>
                <a:sym typeface="Open Sans"/>
              </a:rPr>
              <a:t>, including icons by </a:t>
            </a:r>
            <a:r>
              <a:rPr lang="en" sz="2300" b="1" u="sng" kern="0">
                <a:solidFill>
                  <a:srgbClr val="342743"/>
                </a:solid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Flaticon</a:t>
            </a:r>
            <a:r>
              <a:rPr lang="en" sz="2300" kern="0">
                <a:solidFill>
                  <a:srgbClr val="342743"/>
                </a:solidFill>
                <a:latin typeface="Open Sans"/>
                <a:ea typeface="Open Sans"/>
                <a:cs typeface="Open Sans"/>
                <a:sym typeface="Open Sans"/>
              </a:rPr>
              <a:t>, and infographics &amp; images by </a:t>
            </a:r>
            <a:r>
              <a:rPr lang="en" sz="2300" b="1" u="sng" kern="0">
                <a:solidFill>
                  <a:srgbClr val="342743"/>
                </a:solid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Freepik</a:t>
            </a:r>
            <a:endParaRPr sz="2300" kern="0">
              <a:solidFill>
                <a:srgbClr val="342743"/>
              </a:solidFill>
              <a:latin typeface="Open Sans"/>
              <a:ea typeface="Open Sans"/>
              <a:cs typeface="Open Sans"/>
              <a:sym typeface="Open Sans"/>
            </a:endParaRPr>
          </a:p>
        </p:txBody>
      </p:sp>
    </p:spTree>
    <p:extLst>
      <p:ext uri="{BB962C8B-B14F-4D97-AF65-F5344CB8AC3E}">
        <p14:creationId xmlns:p14="http://schemas.microsoft.com/office/powerpoint/2010/main" val="3589282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76"/>
        <p:cNvGrpSpPr/>
        <p:nvPr/>
      </p:nvGrpSpPr>
      <p:grpSpPr>
        <a:xfrm>
          <a:off x="0" y="0"/>
          <a:ext cx="0" cy="0"/>
          <a:chOff x="0" y="0"/>
          <a:chExt cx="0" cy="0"/>
        </a:xfrm>
      </p:grpSpPr>
      <p:grpSp>
        <p:nvGrpSpPr>
          <p:cNvPr id="1277" name="Google Shape;1277;p34"/>
          <p:cNvGrpSpPr/>
          <p:nvPr/>
        </p:nvGrpSpPr>
        <p:grpSpPr>
          <a:xfrm>
            <a:off x="605201" y="355797"/>
            <a:ext cx="17509988" cy="9611774"/>
            <a:chOff x="302599" y="177896"/>
            <a:chExt cx="8754994" cy="4805887"/>
          </a:xfrm>
        </p:grpSpPr>
        <p:grpSp>
          <p:nvGrpSpPr>
            <p:cNvPr id="1278" name="Google Shape;1278;p34"/>
            <p:cNvGrpSpPr/>
            <p:nvPr/>
          </p:nvGrpSpPr>
          <p:grpSpPr>
            <a:xfrm>
              <a:off x="372199" y="2152806"/>
              <a:ext cx="263928" cy="259027"/>
              <a:chOff x="8281224" y="4108656"/>
              <a:chExt cx="263928" cy="259027"/>
            </a:xfrm>
          </p:grpSpPr>
          <p:sp>
            <p:nvSpPr>
              <p:cNvPr id="1279" name="Google Shape;1279;p34"/>
              <p:cNvSpPr/>
              <p:nvPr/>
            </p:nvSpPr>
            <p:spPr>
              <a:xfrm>
                <a:off x="8281224" y="4108656"/>
                <a:ext cx="263928" cy="259027"/>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80" name="Google Shape;1280;p34"/>
              <p:cNvSpPr/>
              <p:nvPr/>
            </p:nvSpPr>
            <p:spPr>
              <a:xfrm>
                <a:off x="8300323" y="4122883"/>
                <a:ext cx="225729" cy="226600"/>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281" name="Google Shape;1281;p34"/>
            <p:cNvSpPr/>
            <p:nvPr/>
          </p:nvSpPr>
          <p:spPr>
            <a:xfrm>
              <a:off x="1963244" y="38964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1282" name="Google Shape;1282;p34"/>
            <p:cNvGrpSpPr/>
            <p:nvPr/>
          </p:nvGrpSpPr>
          <p:grpSpPr>
            <a:xfrm>
              <a:off x="8387799" y="177906"/>
              <a:ext cx="669794" cy="830426"/>
              <a:chOff x="3553318" y="981747"/>
              <a:chExt cx="887615" cy="1100631"/>
            </a:xfrm>
          </p:grpSpPr>
          <p:sp>
            <p:nvSpPr>
              <p:cNvPr id="1283" name="Google Shape;1283;p34"/>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84" name="Google Shape;1284;p34"/>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85" name="Google Shape;1285;p34"/>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86" name="Google Shape;1286;p34"/>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87" name="Google Shape;1287;p34"/>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88" name="Google Shape;1288;p34"/>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89" name="Google Shape;1289;p34"/>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290" name="Google Shape;1290;p34"/>
            <p:cNvSpPr/>
            <p:nvPr/>
          </p:nvSpPr>
          <p:spPr>
            <a:xfrm>
              <a:off x="4884344" y="177896"/>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1291" name="Google Shape;1291;p34"/>
            <p:cNvGrpSpPr/>
            <p:nvPr/>
          </p:nvGrpSpPr>
          <p:grpSpPr>
            <a:xfrm>
              <a:off x="302599" y="4153356"/>
              <a:ext cx="669794" cy="830426"/>
              <a:chOff x="3553318" y="981747"/>
              <a:chExt cx="887615" cy="1100631"/>
            </a:xfrm>
          </p:grpSpPr>
          <p:sp>
            <p:nvSpPr>
              <p:cNvPr id="1292" name="Google Shape;1292;p34"/>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93" name="Google Shape;1293;p34"/>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94" name="Google Shape;1294;p34"/>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95" name="Google Shape;1295;p34"/>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296" name="Google Shape;1296;p34"/>
              <p:cNvSpPr/>
              <p:nvPr/>
            </p:nvSpPr>
            <p:spPr>
              <a:xfrm>
                <a:off x="4350067" y="1303583"/>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297" name="Google Shape;1297;p34"/>
            <p:cNvGrpSpPr/>
            <p:nvPr/>
          </p:nvGrpSpPr>
          <p:grpSpPr>
            <a:xfrm>
              <a:off x="8195930" y="4292936"/>
              <a:ext cx="681393" cy="672200"/>
              <a:chOff x="8195930" y="4292936"/>
              <a:chExt cx="681393" cy="672200"/>
            </a:xfrm>
          </p:grpSpPr>
          <p:grpSp>
            <p:nvGrpSpPr>
              <p:cNvPr id="1298" name="Google Shape;1298;p34"/>
              <p:cNvGrpSpPr/>
              <p:nvPr/>
            </p:nvGrpSpPr>
            <p:grpSpPr>
              <a:xfrm>
                <a:off x="8785880" y="4292936"/>
                <a:ext cx="91443" cy="76200"/>
                <a:chOff x="8870910" y="-843670"/>
                <a:chExt cx="54606" cy="44645"/>
              </a:xfrm>
            </p:grpSpPr>
            <p:sp>
              <p:nvSpPr>
                <p:cNvPr id="1299" name="Google Shape;1299;p3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00" name="Google Shape;1300;p3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301" name="Google Shape;1301;p34"/>
              <p:cNvGrpSpPr/>
              <p:nvPr/>
            </p:nvGrpSpPr>
            <p:grpSpPr>
              <a:xfrm>
                <a:off x="8600552" y="4693512"/>
                <a:ext cx="276760" cy="271622"/>
                <a:chOff x="3490002" y="196082"/>
                <a:chExt cx="276760" cy="271622"/>
              </a:xfrm>
            </p:grpSpPr>
            <p:sp>
              <p:nvSpPr>
                <p:cNvPr id="1302" name="Google Shape;1302;p34"/>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03" name="Google Shape;1303;p34"/>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304" name="Google Shape;1304;p34"/>
              <p:cNvGrpSpPr/>
              <p:nvPr/>
            </p:nvGrpSpPr>
            <p:grpSpPr>
              <a:xfrm>
                <a:off x="8195930" y="4888936"/>
                <a:ext cx="91443" cy="76200"/>
                <a:chOff x="8870910" y="-843670"/>
                <a:chExt cx="54606" cy="44645"/>
              </a:xfrm>
            </p:grpSpPr>
            <p:sp>
              <p:nvSpPr>
                <p:cNvPr id="1305" name="Google Shape;1305;p34"/>
                <p:cNvSpPr/>
                <p:nvPr/>
              </p:nvSpPr>
              <p:spPr>
                <a:xfrm>
                  <a:off x="8870910" y="-843670"/>
                  <a:ext cx="54606" cy="44645"/>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06" name="Google Shape;1306;p34"/>
                <p:cNvSpPr/>
                <p:nvPr/>
              </p:nvSpPr>
              <p:spPr>
                <a:xfrm>
                  <a:off x="8880011" y="-836877"/>
                  <a:ext cx="35507" cy="30248"/>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sp>
          <p:nvSpPr>
            <p:cNvPr id="1307" name="Google Shape;1307;p34"/>
            <p:cNvSpPr/>
            <p:nvPr/>
          </p:nvSpPr>
          <p:spPr>
            <a:xfrm>
              <a:off x="3125869" y="46330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08" name="Google Shape;1308;p34"/>
            <p:cNvSpPr/>
            <p:nvPr/>
          </p:nvSpPr>
          <p:spPr>
            <a:xfrm>
              <a:off x="8790469" y="1766621"/>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Tree>
    <p:extLst>
      <p:ext uri="{BB962C8B-B14F-4D97-AF65-F5344CB8AC3E}">
        <p14:creationId xmlns:p14="http://schemas.microsoft.com/office/powerpoint/2010/main" val="90589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9"/>
        <p:cNvGrpSpPr/>
        <p:nvPr/>
      </p:nvGrpSpPr>
      <p:grpSpPr>
        <a:xfrm>
          <a:off x="0" y="0"/>
          <a:ext cx="0" cy="0"/>
          <a:chOff x="0" y="0"/>
          <a:chExt cx="0" cy="0"/>
        </a:xfrm>
      </p:grpSpPr>
      <p:grpSp>
        <p:nvGrpSpPr>
          <p:cNvPr id="1310" name="Google Shape;1310;p35"/>
          <p:cNvGrpSpPr/>
          <p:nvPr/>
        </p:nvGrpSpPr>
        <p:grpSpPr>
          <a:xfrm>
            <a:off x="158799" y="256746"/>
            <a:ext cx="17970404" cy="9773513"/>
            <a:chOff x="79399" y="128372"/>
            <a:chExt cx="8985202" cy="4886756"/>
          </a:xfrm>
        </p:grpSpPr>
        <p:grpSp>
          <p:nvGrpSpPr>
            <p:cNvPr id="1311" name="Google Shape;1311;p35"/>
            <p:cNvGrpSpPr/>
            <p:nvPr/>
          </p:nvGrpSpPr>
          <p:grpSpPr>
            <a:xfrm flipH="1">
              <a:off x="79399" y="128372"/>
              <a:ext cx="627988" cy="778586"/>
              <a:chOff x="3553318" y="981747"/>
              <a:chExt cx="887615" cy="1100631"/>
            </a:xfrm>
          </p:grpSpPr>
          <p:sp>
            <p:nvSpPr>
              <p:cNvPr id="1312" name="Google Shape;1312;p35"/>
              <p:cNvSpPr/>
              <p:nvPr/>
            </p:nvSpPr>
            <p:spPr>
              <a:xfrm>
                <a:off x="3553318" y="981747"/>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13" name="Google Shape;1313;p35"/>
              <p:cNvSpPr/>
              <p:nvPr/>
            </p:nvSpPr>
            <p:spPr>
              <a:xfrm>
                <a:off x="3578628" y="1000602"/>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14" name="Google Shape;1314;p35"/>
              <p:cNvSpPr/>
              <p:nvPr/>
            </p:nvSpPr>
            <p:spPr>
              <a:xfrm>
                <a:off x="4334773" y="1320579"/>
                <a:ext cx="72364" cy="59171"/>
              </a:xfrm>
              <a:custGeom>
                <a:avLst/>
                <a:gdLst/>
                <a:ahLst/>
                <a:cxnLst/>
                <a:rect l="l" t="t" r="r" b="b"/>
                <a:pathLst>
                  <a:path w="1278" h="1045" extrusionOk="0">
                    <a:moveTo>
                      <a:pt x="583" y="160"/>
                    </a:moveTo>
                    <a:cubicBezTo>
                      <a:pt x="701" y="160"/>
                      <a:pt x="822" y="198"/>
                      <a:pt x="895" y="270"/>
                    </a:cubicBezTo>
                    <a:cubicBezTo>
                      <a:pt x="1022" y="398"/>
                      <a:pt x="1044" y="590"/>
                      <a:pt x="916" y="739"/>
                    </a:cubicBezTo>
                    <a:cubicBezTo>
                      <a:pt x="809" y="824"/>
                      <a:pt x="682" y="867"/>
                      <a:pt x="533" y="867"/>
                    </a:cubicBezTo>
                    <a:cubicBezTo>
                      <a:pt x="469" y="867"/>
                      <a:pt x="405" y="824"/>
                      <a:pt x="362" y="760"/>
                    </a:cubicBezTo>
                    <a:cubicBezTo>
                      <a:pt x="320" y="718"/>
                      <a:pt x="213" y="718"/>
                      <a:pt x="213" y="632"/>
                    </a:cubicBezTo>
                    <a:cubicBezTo>
                      <a:pt x="213" y="547"/>
                      <a:pt x="213" y="462"/>
                      <a:pt x="234" y="377"/>
                    </a:cubicBezTo>
                    <a:cubicBezTo>
                      <a:pt x="234" y="313"/>
                      <a:pt x="298" y="249"/>
                      <a:pt x="341" y="228"/>
                    </a:cubicBezTo>
                    <a:cubicBezTo>
                      <a:pt x="405" y="182"/>
                      <a:pt x="494" y="160"/>
                      <a:pt x="583" y="160"/>
                    </a:cubicBezTo>
                    <a:close/>
                    <a:moveTo>
                      <a:pt x="581" y="1"/>
                    </a:moveTo>
                    <a:cubicBezTo>
                      <a:pt x="525" y="1"/>
                      <a:pt x="467" y="6"/>
                      <a:pt x="405" y="15"/>
                    </a:cubicBezTo>
                    <a:cubicBezTo>
                      <a:pt x="192" y="57"/>
                      <a:pt x="85" y="206"/>
                      <a:pt x="43" y="398"/>
                    </a:cubicBezTo>
                    <a:cubicBezTo>
                      <a:pt x="0" y="611"/>
                      <a:pt x="43" y="803"/>
                      <a:pt x="234" y="931"/>
                    </a:cubicBezTo>
                    <a:cubicBezTo>
                      <a:pt x="348" y="1006"/>
                      <a:pt x="474" y="1044"/>
                      <a:pt x="598" y="1044"/>
                    </a:cubicBezTo>
                    <a:cubicBezTo>
                      <a:pt x="753" y="1044"/>
                      <a:pt x="904" y="985"/>
                      <a:pt x="1022" y="867"/>
                    </a:cubicBezTo>
                    <a:cubicBezTo>
                      <a:pt x="1278" y="590"/>
                      <a:pt x="1172" y="143"/>
                      <a:pt x="809" y="36"/>
                    </a:cubicBezTo>
                    <a:cubicBezTo>
                      <a:pt x="735" y="11"/>
                      <a:pt x="660" y="1"/>
                      <a:pt x="58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15" name="Google Shape;1315;p35"/>
              <p:cNvSpPr/>
              <p:nvPr/>
            </p:nvSpPr>
            <p:spPr>
              <a:xfrm>
                <a:off x="4346833" y="1329582"/>
                <a:ext cx="47053" cy="40089"/>
              </a:xfrm>
              <a:custGeom>
                <a:avLst/>
                <a:gdLst/>
                <a:ahLst/>
                <a:cxnLst/>
                <a:rect l="l" t="t" r="r" b="b"/>
                <a:pathLst>
                  <a:path w="831" h="708" extrusionOk="0">
                    <a:moveTo>
                      <a:pt x="362" y="1"/>
                    </a:moveTo>
                    <a:cubicBezTo>
                      <a:pt x="270" y="1"/>
                      <a:pt x="183" y="23"/>
                      <a:pt x="128" y="69"/>
                    </a:cubicBezTo>
                    <a:cubicBezTo>
                      <a:pt x="64" y="111"/>
                      <a:pt x="21" y="154"/>
                      <a:pt x="0" y="218"/>
                    </a:cubicBezTo>
                    <a:cubicBezTo>
                      <a:pt x="0" y="303"/>
                      <a:pt x="0" y="388"/>
                      <a:pt x="0" y="473"/>
                    </a:cubicBezTo>
                    <a:cubicBezTo>
                      <a:pt x="0" y="580"/>
                      <a:pt x="107" y="559"/>
                      <a:pt x="149" y="601"/>
                    </a:cubicBezTo>
                    <a:cubicBezTo>
                      <a:pt x="192" y="665"/>
                      <a:pt x="256" y="708"/>
                      <a:pt x="320" y="708"/>
                    </a:cubicBezTo>
                    <a:cubicBezTo>
                      <a:pt x="469" y="708"/>
                      <a:pt x="596" y="686"/>
                      <a:pt x="703" y="580"/>
                    </a:cubicBezTo>
                    <a:cubicBezTo>
                      <a:pt x="831" y="431"/>
                      <a:pt x="809" y="239"/>
                      <a:pt x="682" y="111"/>
                    </a:cubicBezTo>
                    <a:cubicBezTo>
                      <a:pt x="609" y="39"/>
                      <a:pt x="482" y="1"/>
                      <a:pt x="36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16" name="Google Shape;1316;p3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17" name="Google Shape;1317;p3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318" name="Google Shape;1318;p35"/>
            <p:cNvGrpSpPr/>
            <p:nvPr/>
          </p:nvGrpSpPr>
          <p:grpSpPr>
            <a:xfrm rot="10800000" flipH="1">
              <a:off x="145331" y="4336103"/>
              <a:ext cx="610196" cy="579450"/>
              <a:chOff x="139234" y="196081"/>
              <a:chExt cx="610196" cy="579450"/>
            </a:xfrm>
          </p:grpSpPr>
          <p:grpSp>
            <p:nvGrpSpPr>
              <p:cNvPr id="1319" name="Google Shape;1319;p35"/>
              <p:cNvGrpSpPr/>
              <p:nvPr/>
            </p:nvGrpSpPr>
            <p:grpSpPr>
              <a:xfrm rot="10800000">
                <a:off x="677010" y="196081"/>
                <a:ext cx="72420" cy="59171"/>
                <a:chOff x="1081830" y="1265825"/>
                <a:chExt cx="72420" cy="59171"/>
              </a:xfrm>
            </p:grpSpPr>
            <p:sp>
              <p:nvSpPr>
                <p:cNvPr id="1320" name="Google Shape;1320;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21" name="Google Shape;1321;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322" name="Google Shape;1322;p35"/>
              <p:cNvGrpSpPr/>
              <p:nvPr/>
            </p:nvGrpSpPr>
            <p:grpSpPr>
              <a:xfrm rot="10800000">
                <a:off x="139234" y="196085"/>
                <a:ext cx="276760" cy="271622"/>
                <a:chOff x="3490002" y="196082"/>
                <a:chExt cx="276760" cy="271622"/>
              </a:xfrm>
            </p:grpSpPr>
            <p:sp>
              <p:nvSpPr>
                <p:cNvPr id="1323" name="Google Shape;1323;p3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24" name="Google Shape;1324;p3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325" name="Google Shape;1325;p3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326" name="Google Shape;1326;p35"/>
            <p:cNvGrpSpPr/>
            <p:nvPr/>
          </p:nvGrpSpPr>
          <p:grpSpPr>
            <a:xfrm>
              <a:off x="8375138" y="4249879"/>
              <a:ext cx="689463" cy="765249"/>
              <a:chOff x="3466427" y="1000601"/>
              <a:chExt cx="974505" cy="1081776"/>
            </a:xfrm>
          </p:grpSpPr>
          <p:sp>
            <p:nvSpPr>
              <p:cNvPr id="1327" name="Google Shape;1327;p35"/>
              <p:cNvSpPr/>
              <p:nvPr/>
            </p:nvSpPr>
            <p:spPr>
              <a:xfrm>
                <a:off x="3466427" y="1000619"/>
                <a:ext cx="349757" cy="34330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28" name="Google Shape;1328;p35"/>
              <p:cNvSpPr/>
              <p:nvPr/>
            </p:nvSpPr>
            <p:spPr>
              <a:xfrm>
                <a:off x="3491738" y="1019474"/>
                <a:ext cx="299137" cy="300326"/>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29" name="Google Shape;1329;p35"/>
              <p:cNvSpPr/>
              <p:nvPr/>
            </p:nvSpPr>
            <p:spPr>
              <a:xfrm>
                <a:off x="3630495" y="1268316"/>
                <a:ext cx="777880" cy="761006"/>
              </a:xfrm>
              <a:custGeom>
                <a:avLst/>
                <a:gdLst/>
                <a:ahLst/>
                <a:cxnLst/>
                <a:rect l="l" t="t" r="r" b="b"/>
                <a:pathLst>
                  <a:path w="13738" h="13440" extrusionOk="0">
                    <a:moveTo>
                      <a:pt x="7561" y="1"/>
                    </a:moveTo>
                    <a:cubicBezTo>
                      <a:pt x="7518" y="107"/>
                      <a:pt x="7476" y="192"/>
                      <a:pt x="7476" y="256"/>
                    </a:cubicBezTo>
                    <a:cubicBezTo>
                      <a:pt x="7220" y="1257"/>
                      <a:pt x="6965" y="2258"/>
                      <a:pt x="6709" y="3259"/>
                    </a:cubicBezTo>
                    <a:cubicBezTo>
                      <a:pt x="6603" y="3706"/>
                      <a:pt x="6496" y="4132"/>
                      <a:pt x="6390" y="4580"/>
                    </a:cubicBezTo>
                    <a:cubicBezTo>
                      <a:pt x="6262" y="5027"/>
                      <a:pt x="6134" y="5453"/>
                      <a:pt x="6006" y="5921"/>
                    </a:cubicBezTo>
                    <a:cubicBezTo>
                      <a:pt x="4026" y="6198"/>
                      <a:pt x="2024" y="6305"/>
                      <a:pt x="0" y="6539"/>
                    </a:cubicBezTo>
                    <a:cubicBezTo>
                      <a:pt x="64" y="6624"/>
                      <a:pt x="149" y="6624"/>
                      <a:pt x="213" y="6645"/>
                    </a:cubicBezTo>
                    <a:cubicBezTo>
                      <a:pt x="1278" y="6858"/>
                      <a:pt x="2343" y="7071"/>
                      <a:pt x="3408" y="7284"/>
                    </a:cubicBezTo>
                    <a:cubicBezTo>
                      <a:pt x="4111" y="7433"/>
                      <a:pt x="4814" y="7583"/>
                      <a:pt x="5495" y="7774"/>
                    </a:cubicBezTo>
                    <a:cubicBezTo>
                      <a:pt x="5602" y="7796"/>
                      <a:pt x="5708" y="7817"/>
                      <a:pt x="5772" y="7881"/>
                    </a:cubicBezTo>
                    <a:cubicBezTo>
                      <a:pt x="5836" y="8158"/>
                      <a:pt x="5900" y="8413"/>
                      <a:pt x="5964" y="8669"/>
                    </a:cubicBezTo>
                    <a:cubicBezTo>
                      <a:pt x="6155" y="9435"/>
                      <a:pt x="6368" y="10202"/>
                      <a:pt x="6581" y="10969"/>
                    </a:cubicBezTo>
                    <a:cubicBezTo>
                      <a:pt x="6645" y="11267"/>
                      <a:pt x="6730" y="11544"/>
                      <a:pt x="6773" y="11842"/>
                    </a:cubicBezTo>
                    <a:cubicBezTo>
                      <a:pt x="6858" y="12353"/>
                      <a:pt x="6922" y="12864"/>
                      <a:pt x="7007" y="13376"/>
                    </a:cubicBezTo>
                    <a:cubicBezTo>
                      <a:pt x="7007" y="13397"/>
                      <a:pt x="7029" y="13418"/>
                      <a:pt x="7050" y="13439"/>
                    </a:cubicBezTo>
                    <a:cubicBezTo>
                      <a:pt x="7071" y="13418"/>
                      <a:pt x="7092" y="13397"/>
                      <a:pt x="7092" y="13376"/>
                    </a:cubicBezTo>
                    <a:cubicBezTo>
                      <a:pt x="7114" y="13120"/>
                      <a:pt x="7135" y="12886"/>
                      <a:pt x="7156" y="12630"/>
                    </a:cubicBezTo>
                    <a:cubicBezTo>
                      <a:pt x="7199" y="12204"/>
                      <a:pt x="7220" y="11778"/>
                      <a:pt x="7284" y="11331"/>
                    </a:cubicBezTo>
                    <a:cubicBezTo>
                      <a:pt x="7391" y="10500"/>
                      <a:pt x="7518" y="9670"/>
                      <a:pt x="7625" y="8839"/>
                    </a:cubicBezTo>
                    <a:cubicBezTo>
                      <a:pt x="7667" y="8626"/>
                      <a:pt x="7731" y="8434"/>
                      <a:pt x="7667" y="8264"/>
                    </a:cubicBezTo>
                    <a:cubicBezTo>
                      <a:pt x="7731" y="8179"/>
                      <a:pt x="7817" y="8179"/>
                      <a:pt x="7880" y="8158"/>
                    </a:cubicBezTo>
                    <a:cubicBezTo>
                      <a:pt x="8243" y="8094"/>
                      <a:pt x="8605" y="8030"/>
                      <a:pt x="8945" y="7966"/>
                    </a:cubicBezTo>
                    <a:cubicBezTo>
                      <a:pt x="9584" y="7838"/>
                      <a:pt x="10223" y="7732"/>
                      <a:pt x="10862" y="7668"/>
                    </a:cubicBezTo>
                    <a:cubicBezTo>
                      <a:pt x="11224" y="7646"/>
                      <a:pt x="11608" y="7604"/>
                      <a:pt x="11970" y="7540"/>
                    </a:cubicBezTo>
                    <a:cubicBezTo>
                      <a:pt x="12523" y="7433"/>
                      <a:pt x="13077" y="7327"/>
                      <a:pt x="13631" y="7221"/>
                    </a:cubicBezTo>
                    <a:cubicBezTo>
                      <a:pt x="13673" y="7221"/>
                      <a:pt x="13716" y="7221"/>
                      <a:pt x="13737" y="7135"/>
                    </a:cubicBezTo>
                    <a:cubicBezTo>
                      <a:pt x="13460" y="7114"/>
                      <a:pt x="13205" y="7050"/>
                      <a:pt x="12949" y="7029"/>
                    </a:cubicBezTo>
                    <a:cubicBezTo>
                      <a:pt x="12481" y="6965"/>
                      <a:pt x="12033" y="6901"/>
                      <a:pt x="11586" y="6837"/>
                    </a:cubicBezTo>
                    <a:cubicBezTo>
                      <a:pt x="10926" y="6731"/>
                      <a:pt x="10266" y="6645"/>
                      <a:pt x="9606" y="6539"/>
                    </a:cubicBezTo>
                    <a:cubicBezTo>
                      <a:pt x="9201" y="6475"/>
                      <a:pt x="8796" y="6411"/>
                      <a:pt x="8392" y="6326"/>
                    </a:cubicBezTo>
                    <a:cubicBezTo>
                      <a:pt x="8008" y="6262"/>
                      <a:pt x="7987" y="6220"/>
                      <a:pt x="7966" y="5836"/>
                    </a:cubicBezTo>
                    <a:cubicBezTo>
                      <a:pt x="7923" y="5112"/>
                      <a:pt x="7880" y="4367"/>
                      <a:pt x="7838" y="3643"/>
                    </a:cubicBezTo>
                    <a:cubicBezTo>
                      <a:pt x="7795" y="2940"/>
                      <a:pt x="7731" y="2258"/>
                      <a:pt x="7689" y="1577"/>
                    </a:cubicBezTo>
                    <a:cubicBezTo>
                      <a:pt x="7646" y="1108"/>
                      <a:pt x="7625" y="640"/>
                      <a:pt x="7604" y="171"/>
                    </a:cubicBezTo>
                    <a:cubicBezTo>
                      <a:pt x="7582" y="128"/>
                      <a:pt x="7582" y="86"/>
                      <a:pt x="75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30" name="Google Shape;1330;p35"/>
              <p:cNvSpPr/>
              <p:nvPr/>
            </p:nvSpPr>
            <p:spPr>
              <a:xfrm>
                <a:off x="3608752" y="1249234"/>
                <a:ext cx="832181" cy="833143"/>
              </a:xfrm>
              <a:custGeom>
                <a:avLst/>
                <a:gdLst/>
                <a:ahLst/>
                <a:cxnLst/>
                <a:rect l="l" t="t" r="r" b="b"/>
                <a:pathLst>
                  <a:path w="14697" h="14714" extrusionOk="0">
                    <a:moveTo>
                      <a:pt x="7945" y="338"/>
                    </a:moveTo>
                    <a:cubicBezTo>
                      <a:pt x="7966" y="423"/>
                      <a:pt x="7966" y="465"/>
                      <a:pt x="7966" y="508"/>
                    </a:cubicBezTo>
                    <a:cubicBezTo>
                      <a:pt x="8009" y="977"/>
                      <a:pt x="8030" y="1445"/>
                      <a:pt x="8073" y="1914"/>
                    </a:cubicBezTo>
                    <a:cubicBezTo>
                      <a:pt x="8115" y="2595"/>
                      <a:pt x="8179" y="3298"/>
                      <a:pt x="8222" y="3980"/>
                    </a:cubicBezTo>
                    <a:cubicBezTo>
                      <a:pt x="8264" y="4704"/>
                      <a:pt x="8307" y="5449"/>
                      <a:pt x="8350" y="6173"/>
                    </a:cubicBezTo>
                    <a:cubicBezTo>
                      <a:pt x="8371" y="6557"/>
                      <a:pt x="8392" y="6599"/>
                      <a:pt x="8776" y="6684"/>
                    </a:cubicBezTo>
                    <a:cubicBezTo>
                      <a:pt x="9180" y="6748"/>
                      <a:pt x="9585" y="6812"/>
                      <a:pt x="9990" y="6876"/>
                    </a:cubicBezTo>
                    <a:cubicBezTo>
                      <a:pt x="10650" y="6982"/>
                      <a:pt x="11310" y="7068"/>
                      <a:pt x="11970" y="7174"/>
                    </a:cubicBezTo>
                    <a:cubicBezTo>
                      <a:pt x="12417" y="7238"/>
                      <a:pt x="12865" y="7302"/>
                      <a:pt x="13312" y="7366"/>
                    </a:cubicBezTo>
                    <a:cubicBezTo>
                      <a:pt x="13589" y="7408"/>
                      <a:pt x="13844" y="7451"/>
                      <a:pt x="14121" y="7494"/>
                    </a:cubicBezTo>
                    <a:cubicBezTo>
                      <a:pt x="14100" y="7558"/>
                      <a:pt x="14036" y="7558"/>
                      <a:pt x="13994" y="7558"/>
                    </a:cubicBezTo>
                    <a:cubicBezTo>
                      <a:pt x="13440" y="7664"/>
                      <a:pt x="12907" y="7770"/>
                      <a:pt x="12354" y="7877"/>
                    </a:cubicBezTo>
                    <a:cubicBezTo>
                      <a:pt x="11970" y="7941"/>
                      <a:pt x="11608" y="7983"/>
                      <a:pt x="11246" y="8005"/>
                    </a:cubicBezTo>
                    <a:cubicBezTo>
                      <a:pt x="10607" y="8069"/>
                      <a:pt x="9968" y="8175"/>
                      <a:pt x="9329" y="8303"/>
                    </a:cubicBezTo>
                    <a:cubicBezTo>
                      <a:pt x="8967" y="8367"/>
                      <a:pt x="8627" y="8431"/>
                      <a:pt x="8264" y="8495"/>
                    </a:cubicBezTo>
                    <a:cubicBezTo>
                      <a:pt x="8179" y="8516"/>
                      <a:pt x="8115" y="8516"/>
                      <a:pt x="8051" y="8601"/>
                    </a:cubicBezTo>
                    <a:cubicBezTo>
                      <a:pt x="8115" y="8793"/>
                      <a:pt x="8030" y="8984"/>
                      <a:pt x="8009" y="9176"/>
                    </a:cubicBezTo>
                    <a:cubicBezTo>
                      <a:pt x="7902" y="10007"/>
                      <a:pt x="7775" y="10837"/>
                      <a:pt x="7668" y="11668"/>
                    </a:cubicBezTo>
                    <a:cubicBezTo>
                      <a:pt x="7604" y="12115"/>
                      <a:pt x="7583" y="12541"/>
                      <a:pt x="7540" y="12967"/>
                    </a:cubicBezTo>
                    <a:cubicBezTo>
                      <a:pt x="7519" y="13223"/>
                      <a:pt x="7498" y="13457"/>
                      <a:pt x="7476" y="13713"/>
                    </a:cubicBezTo>
                    <a:cubicBezTo>
                      <a:pt x="7476" y="13734"/>
                      <a:pt x="7455" y="13755"/>
                      <a:pt x="7434" y="13798"/>
                    </a:cubicBezTo>
                    <a:cubicBezTo>
                      <a:pt x="7413" y="13755"/>
                      <a:pt x="7391" y="13734"/>
                      <a:pt x="7391" y="13713"/>
                    </a:cubicBezTo>
                    <a:cubicBezTo>
                      <a:pt x="7306" y="13201"/>
                      <a:pt x="7242" y="12690"/>
                      <a:pt x="7157" y="12179"/>
                    </a:cubicBezTo>
                    <a:cubicBezTo>
                      <a:pt x="7114" y="11881"/>
                      <a:pt x="7029" y="11604"/>
                      <a:pt x="6965" y="11306"/>
                    </a:cubicBezTo>
                    <a:cubicBezTo>
                      <a:pt x="6752" y="10539"/>
                      <a:pt x="6539" y="9772"/>
                      <a:pt x="6348" y="9006"/>
                    </a:cubicBezTo>
                    <a:cubicBezTo>
                      <a:pt x="6262" y="8750"/>
                      <a:pt x="6220" y="8495"/>
                      <a:pt x="6135" y="8218"/>
                    </a:cubicBezTo>
                    <a:cubicBezTo>
                      <a:pt x="6071" y="8154"/>
                      <a:pt x="5986" y="8133"/>
                      <a:pt x="5879" y="8111"/>
                    </a:cubicBezTo>
                    <a:cubicBezTo>
                      <a:pt x="5198" y="7920"/>
                      <a:pt x="4495" y="7770"/>
                      <a:pt x="3792" y="7621"/>
                    </a:cubicBezTo>
                    <a:cubicBezTo>
                      <a:pt x="2727" y="7408"/>
                      <a:pt x="1662" y="7195"/>
                      <a:pt x="597" y="6982"/>
                    </a:cubicBezTo>
                    <a:cubicBezTo>
                      <a:pt x="533" y="6961"/>
                      <a:pt x="448" y="6961"/>
                      <a:pt x="384" y="6876"/>
                    </a:cubicBezTo>
                    <a:cubicBezTo>
                      <a:pt x="2408" y="6642"/>
                      <a:pt x="4410" y="6535"/>
                      <a:pt x="6390" y="6258"/>
                    </a:cubicBezTo>
                    <a:cubicBezTo>
                      <a:pt x="6518" y="5790"/>
                      <a:pt x="6646" y="5364"/>
                      <a:pt x="6752" y="4917"/>
                    </a:cubicBezTo>
                    <a:cubicBezTo>
                      <a:pt x="6880" y="4469"/>
                      <a:pt x="6987" y="4043"/>
                      <a:pt x="7093" y="3596"/>
                    </a:cubicBezTo>
                    <a:cubicBezTo>
                      <a:pt x="7349" y="2595"/>
                      <a:pt x="7604" y="1594"/>
                      <a:pt x="7860" y="593"/>
                    </a:cubicBezTo>
                    <a:cubicBezTo>
                      <a:pt x="7860" y="529"/>
                      <a:pt x="7902" y="465"/>
                      <a:pt x="7945" y="338"/>
                    </a:cubicBezTo>
                    <a:close/>
                    <a:moveTo>
                      <a:pt x="7971" y="1"/>
                    </a:moveTo>
                    <a:cubicBezTo>
                      <a:pt x="7946" y="1"/>
                      <a:pt x="7920" y="13"/>
                      <a:pt x="7902" y="39"/>
                    </a:cubicBezTo>
                    <a:cubicBezTo>
                      <a:pt x="7860" y="61"/>
                      <a:pt x="7817" y="125"/>
                      <a:pt x="7817" y="167"/>
                    </a:cubicBezTo>
                    <a:cubicBezTo>
                      <a:pt x="7775" y="274"/>
                      <a:pt x="7732" y="380"/>
                      <a:pt x="7689" y="508"/>
                    </a:cubicBezTo>
                    <a:cubicBezTo>
                      <a:pt x="7540" y="1147"/>
                      <a:pt x="7370" y="1786"/>
                      <a:pt x="7200" y="2425"/>
                    </a:cubicBezTo>
                    <a:cubicBezTo>
                      <a:pt x="6923" y="3575"/>
                      <a:pt x="6667" y="4725"/>
                      <a:pt x="6326" y="5854"/>
                    </a:cubicBezTo>
                    <a:cubicBezTo>
                      <a:pt x="6305" y="5939"/>
                      <a:pt x="6262" y="6024"/>
                      <a:pt x="6241" y="6109"/>
                    </a:cubicBezTo>
                    <a:cubicBezTo>
                      <a:pt x="6135" y="6131"/>
                      <a:pt x="6028" y="6152"/>
                      <a:pt x="5922" y="6152"/>
                    </a:cubicBezTo>
                    <a:cubicBezTo>
                      <a:pt x="5517" y="6194"/>
                      <a:pt x="5091" y="6237"/>
                      <a:pt x="4686" y="6280"/>
                    </a:cubicBezTo>
                    <a:cubicBezTo>
                      <a:pt x="4048" y="6344"/>
                      <a:pt x="3409" y="6407"/>
                      <a:pt x="2770" y="6471"/>
                    </a:cubicBezTo>
                    <a:cubicBezTo>
                      <a:pt x="1982" y="6557"/>
                      <a:pt x="1194" y="6620"/>
                      <a:pt x="384" y="6706"/>
                    </a:cubicBezTo>
                    <a:cubicBezTo>
                      <a:pt x="278" y="6727"/>
                      <a:pt x="171" y="6748"/>
                      <a:pt x="86" y="6791"/>
                    </a:cubicBezTo>
                    <a:cubicBezTo>
                      <a:pt x="1" y="6833"/>
                      <a:pt x="1" y="6961"/>
                      <a:pt x="65" y="6982"/>
                    </a:cubicBezTo>
                    <a:cubicBezTo>
                      <a:pt x="150" y="7025"/>
                      <a:pt x="257" y="7068"/>
                      <a:pt x="342" y="7089"/>
                    </a:cubicBezTo>
                    <a:cubicBezTo>
                      <a:pt x="938" y="7217"/>
                      <a:pt x="1534" y="7345"/>
                      <a:pt x="2131" y="7472"/>
                    </a:cubicBezTo>
                    <a:cubicBezTo>
                      <a:pt x="3110" y="7664"/>
                      <a:pt x="4069" y="7856"/>
                      <a:pt x="5027" y="8069"/>
                    </a:cubicBezTo>
                    <a:cubicBezTo>
                      <a:pt x="5347" y="8133"/>
                      <a:pt x="5666" y="8239"/>
                      <a:pt x="5986" y="8303"/>
                    </a:cubicBezTo>
                    <a:cubicBezTo>
                      <a:pt x="6028" y="8452"/>
                      <a:pt x="6050" y="8580"/>
                      <a:pt x="6092" y="8708"/>
                    </a:cubicBezTo>
                    <a:cubicBezTo>
                      <a:pt x="6262" y="9389"/>
                      <a:pt x="6454" y="10049"/>
                      <a:pt x="6625" y="10710"/>
                    </a:cubicBezTo>
                    <a:cubicBezTo>
                      <a:pt x="6923" y="11711"/>
                      <a:pt x="7136" y="12712"/>
                      <a:pt x="7221" y="13755"/>
                    </a:cubicBezTo>
                    <a:cubicBezTo>
                      <a:pt x="7242" y="14011"/>
                      <a:pt x="7285" y="14266"/>
                      <a:pt x="7306" y="14522"/>
                    </a:cubicBezTo>
                    <a:cubicBezTo>
                      <a:pt x="7327" y="14586"/>
                      <a:pt x="7327" y="14628"/>
                      <a:pt x="7370" y="14692"/>
                    </a:cubicBezTo>
                    <a:cubicBezTo>
                      <a:pt x="7370" y="14692"/>
                      <a:pt x="7413" y="14714"/>
                      <a:pt x="7434" y="14714"/>
                    </a:cubicBezTo>
                    <a:cubicBezTo>
                      <a:pt x="7455" y="14714"/>
                      <a:pt x="7498" y="14692"/>
                      <a:pt x="7519" y="14671"/>
                    </a:cubicBezTo>
                    <a:cubicBezTo>
                      <a:pt x="7540" y="14650"/>
                      <a:pt x="7540" y="14607"/>
                      <a:pt x="7540" y="14586"/>
                    </a:cubicBezTo>
                    <a:cubicBezTo>
                      <a:pt x="7562" y="14458"/>
                      <a:pt x="7583" y="14330"/>
                      <a:pt x="7583" y="14181"/>
                    </a:cubicBezTo>
                    <a:cubicBezTo>
                      <a:pt x="7647" y="13542"/>
                      <a:pt x="7689" y="12903"/>
                      <a:pt x="7775" y="12264"/>
                    </a:cubicBezTo>
                    <a:cubicBezTo>
                      <a:pt x="7881" y="11285"/>
                      <a:pt x="8030" y="10326"/>
                      <a:pt x="8158" y="9347"/>
                    </a:cubicBezTo>
                    <a:cubicBezTo>
                      <a:pt x="8179" y="9134"/>
                      <a:pt x="8222" y="8899"/>
                      <a:pt x="8264" y="8665"/>
                    </a:cubicBezTo>
                    <a:cubicBezTo>
                      <a:pt x="8371" y="8644"/>
                      <a:pt x="8477" y="8622"/>
                      <a:pt x="8584" y="8601"/>
                    </a:cubicBezTo>
                    <a:cubicBezTo>
                      <a:pt x="8839" y="8559"/>
                      <a:pt x="9116" y="8516"/>
                      <a:pt x="9372" y="8473"/>
                    </a:cubicBezTo>
                    <a:cubicBezTo>
                      <a:pt x="9990" y="8324"/>
                      <a:pt x="10607" y="8239"/>
                      <a:pt x="11246" y="8175"/>
                    </a:cubicBezTo>
                    <a:cubicBezTo>
                      <a:pt x="11715" y="8133"/>
                      <a:pt x="12205" y="8069"/>
                      <a:pt x="12673" y="7983"/>
                    </a:cubicBezTo>
                    <a:cubicBezTo>
                      <a:pt x="13269" y="7898"/>
                      <a:pt x="13844" y="7770"/>
                      <a:pt x="14441" y="7664"/>
                    </a:cubicBezTo>
                    <a:cubicBezTo>
                      <a:pt x="14505" y="7643"/>
                      <a:pt x="14590" y="7643"/>
                      <a:pt x="14654" y="7600"/>
                    </a:cubicBezTo>
                    <a:cubicBezTo>
                      <a:pt x="14675" y="7600"/>
                      <a:pt x="14696" y="7558"/>
                      <a:pt x="14696" y="7536"/>
                    </a:cubicBezTo>
                    <a:cubicBezTo>
                      <a:pt x="14696" y="7494"/>
                      <a:pt x="14675" y="7451"/>
                      <a:pt x="14654" y="7451"/>
                    </a:cubicBezTo>
                    <a:cubicBezTo>
                      <a:pt x="14547" y="7408"/>
                      <a:pt x="14462" y="7366"/>
                      <a:pt x="14356" y="7366"/>
                    </a:cubicBezTo>
                    <a:cubicBezTo>
                      <a:pt x="13972" y="7302"/>
                      <a:pt x="13589" y="7238"/>
                      <a:pt x="13206" y="7174"/>
                    </a:cubicBezTo>
                    <a:cubicBezTo>
                      <a:pt x="12503" y="7068"/>
                      <a:pt x="11800" y="6982"/>
                      <a:pt x="11118" y="6876"/>
                    </a:cubicBezTo>
                    <a:cubicBezTo>
                      <a:pt x="10373" y="6748"/>
                      <a:pt x="9628" y="6642"/>
                      <a:pt x="8882" y="6535"/>
                    </a:cubicBezTo>
                    <a:cubicBezTo>
                      <a:pt x="8776" y="6514"/>
                      <a:pt x="8648" y="6514"/>
                      <a:pt x="8520" y="6386"/>
                    </a:cubicBezTo>
                    <a:lnTo>
                      <a:pt x="8520" y="6407"/>
                    </a:lnTo>
                    <a:cubicBezTo>
                      <a:pt x="8520" y="6280"/>
                      <a:pt x="8520" y="6173"/>
                      <a:pt x="8499" y="6067"/>
                    </a:cubicBezTo>
                    <a:cubicBezTo>
                      <a:pt x="8477" y="5492"/>
                      <a:pt x="8456" y="4917"/>
                      <a:pt x="8414" y="4342"/>
                    </a:cubicBezTo>
                    <a:cubicBezTo>
                      <a:pt x="8371" y="3852"/>
                      <a:pt x="8328" y="3383"/>
                      <a:pt x="8286" y="2893"/>
                    </a:cubicBezTo>
                    <a:cubicBezTo>
                      <a:pt x="8243" y="2191"/>
                      <a:pt x="8222" y="1509"/>
                      <a:pt x="8179" y="806"/>
                    </a:cubicBezTo>
                    <a:cubicBezTo>
                      <a:pt x="8158" y="615"/>
                      <a:pt x="8137" y="444"/>
                      <a:pt x="8115" y="252"/>
                    </a:cubicBezTo>
                    <a:cubicBezTo>
                      <a:pt x="8115" y="189"/>
                      <a:pt x="8094" y="125"/>
                      <a:pt x="8051" y="61"/>
                    </a:cubicBezTo>
                    <a:cubicBezTo>
                      <a:pt x="8039" y="24"/>
                      <a:pt x="8005" y="1"/>
                      <a:pt x="7971"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31" name="Google Shape;1331;p35"/>
              <p:cNvSpPr/>
              <p:nvPr/>
            </p:nvSpPr>
            <p:spPr>
              <a:xfrm>
                <a:off x="4249087" y="1000601"/>
                <a:ext cx="85670" cy="86859"/>
              </a:xfrm>
              <a:custGeom>
                <a:avLst/>
                <a:gdLst/>
                <a:ahLst/>
                <a:cxnLst/>
                <a:rect l="l" t="t" r="r" b="b"/>
                <a:pathLst>
                  <a:path w="1513" h="1534" extrusionOk="0">
                    <a:moveTo>
                      <a:pt x="65" y="0"/>
                    </a:moveTo>
                    <a:cubicBezTo>
                      <a:pt x="43" y="0"/>
                      <a:pt x="22" y="22"/>
                      <a:pt x="43" y="22"/>
                    </a:cubicBezTo>
                    <a:cubicBezTo>
                      <a:pt x="43" y="43"/>
                      <a:pt x="43" y="43"/>
                      <a:pt x="65" y="64"/>
                    </a:cubicBezTo>
                    <a:cubicBezTo>
                      <a:pt x="107" y="128"/>
                      <a:pt x="150" y="213"/>
                      <a:pt x="192" y="277"/>
                    </a:cubicBezTo>
                    <a:cubicBezTo>
                      <a:pt x="278" y="384"/>
                      <a:pt x="341" y="511"/>
                      <a:pt x="427" y="618"/>
                    </a:cubicBezTo>
                    <a:cubicBezTo>
                      <a:pt x="448" y="660"/>
                      <a:pt x="469" y="703"/>
                      <a:pt x="490" y="746"/>
                    </a:cubicBezTo>
                    <a:cubicBezTo>
                      <a:pt x="490" y="767"/>
                      <a:pt x="469" y="788"/>
                      <a:pt x="469" y="788"/>
                    </a:cubicBezTo>
                    <a:cubicBezTo>
                      <a:pt x="405" y="873"/>
                      <a:pt x="363" y="959"/>
                      <a:pt x="320" y="1044"/>
                    </a:cubicBezTo>
                    <a:cubicBezTo>
                      <a:pt x="256" y="1172"/>
                      <a:pt x="171" y="1299"/>
                      <a:pt x="86" y="1406"/>
                    </a:cubicBezTo>
                    <a:cubicBezTo>
                      <a:pt x="43" y="1427"/>
                      <a:pt x="22" y="1470"/>
                      <a:pt x="1" y="1491"/>
                    </a:cubicBezTo>
                    <a:cubicBezTo>
                      <a:pt x="1" y="1491"/>
                      <a:pt x="1" y="1512"/>
                      <a:pt x="1" y="1512"/>
                    </a:cubicBezTo>
                    <a:cubicBezTo>
                      <a:pt x="1" y="1512"/>
                      <a:pt x="1" y="1512"/>
                      <a:pt x="1" y="1534"/>
                    </a:cubicBezTo>
                    <a:lnTo>
                      <a:pt x="22" y="1534"/>
                    </a:lnTo>
                    <a:cubicBezTo>
                      <a:pt x="22" y="1534"/>
                      <a:pt x="22" y="1534"/>
                      <a:pt x="22" y="1512"/>
                    </a:cubicBezTo>
                    <a:cubicBezTo>
                      <a:pt x="43" y="1512"/>
                      <a:pt x="43" y="1491"/>
                      <a:pt x="65" y="1491"/>
                    </a:cubicBezTo>
                    <a:cubicBezTo>
                      <a:pt x="128" y="1427"/>
                      <a:pt x="214" y="1363"/>
                      <a:pt x="278" y="1321"/>
                    </a:cubicBezTo>
                    <a:cubicBezTo>
                      <a:pt x="384" y="1236"/>
                      <a:pt x="490" y="1150"/>
                      <a:pt x="597" y="1065"/>
                    </a:cubicBezTo>
                    <a:cubicBezTo>
                      <a:pt x="640" y="1044"/>
                      <a:pt x="661" y="1023"/>
                      <a:pt x="682" y="1001"/>
                    </a:cubicBezTo>
                    <a:cubicBezTo>
                      <a:pt x="703" y="1023"/>
                      <a:pt x="703" y="1023"/>
                      <a:pt x="725" y="1044"/>
                    </a:cubicBezTo>
                    <a:cubicBezTo>
                      <a:pt x="746" y="1065"/>
                      <a:pt x="789" y="1086"/>
                      <a:pt x="810" y="1108"/>
                    </a:cubicBezTo>
                    <a:cubicBezTo>
                      <a:pt x="895" y="1150"/>
                      <a:pt x="959" y="1193"/>
                      <a:pt x="1023" y="1257"/>
                    </a:cubicBezTo>
                    <a:cubicBezTo>
                      <a:pt x="1087" y="1299"/>
                      <a:pt x="1129" y="1342"/>
                      <a:pt x="1193" y="1385"/>
                    </a:cubicBezTo>
                    <a:lnTo>
                      <a:pt x="1385" y="1512"/>
                    </a:lnTo>
                    <a:cubicBezTo>
                      <a:pt x="1406" y="1534"/>
                      <a:pt x="1406" y="1534"/>
                      <a:pt x="1428" y="1534"/>
                    </a:cubicBezTo>
                    <a:cubicBezTo>
                      <a:pt x="1428" y="1534"/>
                      <a:pt x="1449" y="1534"/>
                      <a:pt x="1428" y="1512"/>
                    </a:cubicBezTo>
                    <a:lnTo>
                      <a:pt x="1449" y="1512"/>
                    </a:lnTo>
                    <a:cubicBezTo>
                      <a:pt x="1449" y="1512"/>
                      <a:pt x="1428" y="1491"/>
                      <a:pt x="1428" y="1470"/>
                    </a:cubicBezTo>
                    <a:cubicBezTo>
                      <a:pt x="1385" y="1427"/>
                      <a:pt x="1364" y="1385"/>
                      <a:pt x="1321" y="1342"/>
                    </a:cubicBezTo>
                    <a:cubicBezTo>
                      <a:pt x="1257" y="1257"/>
                      <a:pt x="1193" y="1193"/>
                      <a:pt x="1151" y="1108"/>
                    </a:cubicBezTo>
                    <a:cubicBezTo>
                      <a:pt x="1087" y="1023"/>
                      <a:pt x="1023" y="937"/>
                      <a:pt x="959" y="852"/>
                    </a:cubicBezTo>
                    <a:cubicBezTo>
                      <a:pt x="959" y="831"/>
                      <a:pt x="938" y="831"/>
                      <a:pt x="938" y="810"/>
                    </a:cubicBezTo>
                    <a:cubicBezTo>
                      <a:pt x="938" y="788"/>
                      <a:pt x="959" y="788"/>
                      <a:pt x="959" y="767"/>
                    </a:cubicBezTo>
                    <a:cubicBezTo>
                      <a:pt x="1023" y="703"/>
                      <a:pt x="1087" y="639"/>
                      <a:pt x="1129" y="597"/>
                    </a:cubicBezTo>
                    <a:cubicBezTo>
                      <a:pt x="1172" y="533"/>
                      <a:pt x="1215" y="490"/>
                      <a:pt x="1257" y="426"/>
                    </a:cubicBezTo>
                    <a:cubicBezTo>
                      <a:pt x="1321" y="362"/>
                      <a:pt x="1385" y="277"/>
                      <a:pt x="1449" y="213"/>
                    </a:cubicBezTo>
                    <a:cubicBezTo>
                      <a:pt x="1470" y="192"/>
                      <a:pt x="1491" y="171"/>
                      <a:pt x="1513" y="149"/>
                    </a:cubicBezTo>
                    <a:cubicBezTo>
                      <a:pt x="1513" y="149"/>
                      <a:pt x="1513" y="128"/>
                      <a:pt x="1513" y="128"/>
                    </a:cubicBezTo>
                    <a:cubicBezTo>
                      <a:pt x="1513" y="128"/>
                      <a:pt x="1513" y="107"/>
                      <a:pt x="1513" y="107"/>
                    </a:cubicBezTo>
                    <a:lnTo>
                      <a:pt x="1491" y="107"/>
                    </a:lnTo>
                    <a:cubicBezTo>
                      <a:pt x="1470" y="128"/>
                      <a:pt x="1449" y="128"/>
                      <a:pt x="1428" y="128"/>
                    </a:cubicBezTo>
                    <a:cubicBezTo>
                      <a:pt x="1364" y="192"/>
                      <a:pt x="1278" y="235"/>
                      <a:pt x="1193" y="277"/>
                    </a:cubicBezTo>
                    <a:cubicBezTo>
                      <a:pt x="1066" y="362"/>
                      <a:pt x="916" y="447"/>
                      <a:pt x="767" y="533"/>
                    </a:cubicBezTo>
                    <a:cubicBezTo>
                      <a:pt x="767" y="533"/>
                      <a:pt x="746" y="533"/>
                      <a:pt x="725" y="554"/>
                    </a:cubicBezTo>
                    <a:cubicBezTo>
                      <a:pt x="725" y="533"/>
                      <a:pt x="703" y="533"/>
                      <a:pt x="703" y="511"/>
                    </a:cubicBezTo>
                    <a:cubicBezTo>
                      <a:pt x="661" y="490"/>
                      <a:pt x="597" y="447"/>
                      <a:pt x="554" y="405"/>
                    </a:cubicBezTo>
                    <a:cubicBezTo>
                      <a:pt x="490" y="362"/>
                      <a:pt x="427" y="298"/>
                      <a:pt x="363" y="235"/>
                    </a:cubicBezTo>
                    <a:cubicBezTo>
                      <a:pt x="256" y="171"/>
                      <a:pt x="192" y="85"/>
                      <a:pt x="107" y="22"/>
                    </a:cubicBezTo>
                    <a:cubicBezTo>
                      <a:pt x="86" y="22"/>
                      <a:pt x="65" y="0"/>
                      <a:pt x="6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332" name="Google Shape;1332;p35"/>
            <p:cNvGrpSpPr/>
            <p:nvPr/>
          </p:nvGrpSpPr>
          <p:grpSpPr>
            <a:xfrm rot="5400000">
              <a:off x="8266981" y="227945"/>
              <a:ext cx="610196" cy="579450"/>
              <a:chOff x="139234" y="196081"/>
              <a:chExt cx="610196" cy="579450"/>
            </a:xfrm>
          </p:grpSpPr>
          <p:grpSp>
            <p:nvGrpSpPr>
              <p:cNvPr id="1333" name="Google Shape;1333;p35"/>
              <p:cNvGrpSpPr/>
              <p:nvPr/>
            </p:nvGrpSpPr>
            <p:grpSpPr>
              <a:xfrm rot="10800000">
                <a:off x="677010" y="196081"/>
                <a:ext cx="72420" cy="59171"/>
                <a:chOff x="1081830" y="1265825"/>
                <a:chExt cx="72420" cy="59171"/>
              </a:xfrm>
            </p:grpSpPr>
            <p:sp>
              <p:nvSpPr>
                <p:cNvPr id="1334" name="Google Shape;1334;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35" name="Google Shape;1335;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grpSp>
            <p:nvGrpSpPr>
              <p:cNvPr id="1336" name="Google Shape;1336;p35"/>
              <p:cNvGrpSpPr/>
              <p:nvPr/>
            </p:nvGrpSpPr>
            <p:grpSpPr>
              <a:xfrm rot="10800000">
                <a:off x="139234" y="196085"/>
                <a:ext cx="276760" cy="271622"/>
                <a:chOff x="3490002" y="196082"/>
                <a:chExt cx="276760" cy="271622"/>
              </a:xfrm>
            </p:grpSpPr>
            <p:sp>
              <p:nvSpPr>
                <p:cNvPr id="1337" name="Google Shape;1337;p35"/>
                <p:cNvSpPr/>
                <p:nvPr/>
              </p:nvSpPr>
              <p:spPr>
                <a:xfrm flipH="1">
                  <a:off x="3490002" y="196082"/>
                  <a:ext cx="276760" cy="271622"/>
                </a:xfrm>
                <a:custGeom>
                  <a:avLst/>
                  <a:gdLst/>
                  <a:ahLst/>
                  <a:cxnLst/>
                  <a:rect l="l" t="t" r="r" b="b"/>
                  <a:pathLst>
                    <a:path w="6177" h="6063" extrusionOk="0">
                      <a:moveTo>
                        <a:pt x="3025" y="334"/>
                      </a:moveTo>
                      <a:cubicBezTo>
                        <a:pt x="3174" y="717"/>
                        <a:pt x="3216" y="1100"/>
                        <a:pt x="3323" y="1441"/>
                      </a:cubicBezTo>
                      <a:cubicBezTo>
                        <a:pt x="3408" y="1803"/>
                        <a:pt x="3472" y="2165"/>
                        <a:pt x="3557" y="2527"/>
                      </a:cubicBezTo>
                      <a:cubicBezTo>
                        <a:pt x="3621" y="2549"/>
                        <a:pt x="3663" y="2570"/>
                        <a:pt x="3727" y="2591"/>
                      </a:cubicBezTo>
                      <a:cubicBezTo>
                        <a:pt x="4302" y="2761"/>
                        <a:pt x="4899" y="2911"/>
                        <a:pt x="5474" y="3081"/>
                      </a:cubicBezTo>
                      <a:cubicBezTo>
                        <a:pt x="5559" y="3102"/>
                        <a:pt x="5644" y="3124"/>
                        <a:pt x="5729" y="3145"/>
                      </a:cubicBezTo>
                      <a:lnTo>
                        <a:pt x="5729" y="3187"/>
                      </a:lnTo>
                      <a:cubicBezTo>
                        <a:pt x="5665" y="3187"/>
                        <a:pt x="5602" y="3209"/>
                        <a:pt x="5559" y="3230"/>
                      </a:cubicBezTo>
                      <a:lnTo>
                        <a:pt x="3749" y="3464"/>
                      </a:lnTo>
                      <a:lnTo>
                        <a:pt x="3663" y="3464"/>
                      </a:lnTo>
                      <a:cubicBezTo>
                        <a:pt x="3557" y="3486"/>
                        <a:pt x="3514" y="3507"/>
                        <a:pt x="3514" y="3613"/>
                      </a:cubicBezTo>
                      <a:cubicBezTo>
                        <a:pt x="3472" y="4039"/>
                        <a:pt x="3429" y="4465"/>
                        <a:pt x="3387" y="4891"/>
                      </a:cubicBezTo>
                      <a:cubicBezTo>
                        <a:pt x="3365" y="5104"/>
                        <a:pt x="3344" y="5339"/>
                        <a:pt x="3323" y="5551"/>
                      </a:cubicBezTo>
                      <a:cubicBezTo>
                        <a:pt x="3323" y="5594"/>
                        <a:pt x="3301" y="5615"/>
                        <a:pt x="3301" y="5615"/>
                      </a:cubicBezTo>
                      <a:cubicBezTo>
                        <a:pt x="3216" y="5615"/>
                        <a:pt x="3216" y="5573"/>
                        <a:pt x="3216" y="5530"/>
                      </a:cubicBezTo>
                      <a:cubicBezTo>
                        <a:pt x="3046" y="4998"/>
                        <a:pt x="2897" y="4444"/>
                        <a:pt x="2748" y="3912"/>
                      </a:cubicBezTo>
                      <a:cubicBezTo>
                        <a:pt x="2641" y="3550"/>
                        <a:pt x="2684" y="3613"/>
                        <a:pt x="2343" y="3507"/>
                      </a:cubicBezTo>
                      <a:cubicBezTo>
                        <a:pt x="1917" y="3400"/>
                        <a:pt x="1470" y="3358"/>
                        <a:pt x="1023" y="3294"/>
                      </a:cubicBezTo>
                      <a:cubicBezTo>
                        <a:pt x="873" y="3273"/>
                        <a:pt x="703" y="3251"/>
                        <a:pt x="554" y="3230"/>
                      </a:cubicBezTo>
                      <a:cubicBezTo>
                        <a:pt x="533" y="3230"/>
                        <a:pt x="511" y="3187"/>
                        <a:pt x="469" y="3166"/>
                      </a:cubicBezTo>
                      <a:cubicBezTo>
                        <a:pt x="554" y="3145"/>
                        <a:pt x="618" y="3102"/>
                        <a:pt x="703" y="3081"/>
                      </a:cubicBezTo>
                      <a:cubicBezTo>
                        <a:pt x="1278" y="2932"/>
                        <a:pt x="1853" y="2761"/>
                        <a:pt x="2428" y="2612"/>
                      </a:cubicBezTo>
                      <a:cubicBezTo>
                        <a:pt x="2577" y="2570"/>
                        <a:pt x="2662" y="2506"/>
                        <a:pt x="2705" y="2357"/>
                      </a:cubicBezTo>
                      <a:cubicBezTo>
                        <a:pt x="2748" y="2101"/>
                        <a:pt x="2790" y="1846"/>
                        <a:pt x="2833" y="1569"/>
                      </a:cubicBezTo>
                      <a:cubicBezTo>
                        <a:pt x="2875" y="1271"/>
                        <a:pt x="2918" y="972"/>
                        <a:pt x="2961" y="653"/>
                      </a:cubicBezTo>
                      <a:cubicBezTo>
                        <a:pt x="2961" y="568"/>
                        <a:pt x="3003" y="483"/>
                        <a:pt x="3025" y="334"/>
                      </a:cubicBezTo>
                      <a:close/>
                      <a:moveTo>
                        <a:pt x="3015" y="0"/>
                      </a:moveTo>
                      <a:cubicBezTo>
                        <a:pt x="2983" y="0"/>
                        <a:pt x="2943" y="10"/>
                        <a:pt x="2918" y="35"/>
                      </a:cubicBezTo>
                      <a:cubicBezTo>
                        <a:pt x="2897" y="99"/>
                        <a:pt x="2875" y="163"/>
                        <a:pt x="2854" y="248"/>
                      </a:cubicBezTo>
                      <a:cubicBezTo>
                        <a:pt x="2833" y="397"/>
                        <a:pt x="2790" y="568"/>
                        <a:pt x="2769" y="717"/>
                      </a:cubicBezTo>
                      <a:cubicBezTo>
                        <a:pt x="2726" y="1122"/>
                        <a:pt x="2684" y="1526"/>
                        <a:pt x="2620" y="1910"/>
                      </a:cubicBezTo>
                      <a:cubicBezTo>
                        <a:pt x="2599" y="2080"/>
                        <a:pt x="2577" y="2250"/>
                        <a:pt x="2492" y="2421"/>
                      </a:cubicBezTo>
                      <a:cubicBezTo>
                        <a:pt x="2450" y="2421"/>
                        <a:pt x="2407" y="2442"/>
                        <a:pt x="2364" y="2463"/>
                      </a:cubicBezTo>
                      <a:cubicBezTo>
                        <a:pt x="1917" y="2570"/>
                        <a:pt x="1491" y="2676"/>
                        <a:pt x="1044" y="2804"/>
                      </a:cubicBezTo>
                      <a:cubicBezTo>
                        <a:pt x="767" y="2889"/>
                        <a:pt x="469" y="2974"/>
                        <a:pt x="192" y="3060"/>
                      </a:cubicBezTo>
                      <a:cubicBezTo>
                        <a:pt x="107" y="3081"/>
                        <a:pt x="0" y="3102"/>
                        <a:pt x="22" y="3209"/>
                      </a:cubicBezTo>
                      <a:cubicBezTo>
                        <a:pt x="22" y="3294"/>
                        <a:pt x="128" y="3294"/>
                        <a:pt x="192" y="3337"/>
                      </a:cubicBezTo>
                      <a:lnTo>
                        <a:pt x="256" y="3337"/>
                      </a:lnTo>
                      <a:cubicBezTo>
                        <a:pt x="490" y="3379"/>
                        <a:pt x="746" y="3422"/>
                        <a:pt x="980" y="3464"/>
                      </a:cubicBezTo>
                      <a:cubicBezTo>
                        <a:pt x="1257" y="3507"/>
                        <a:pt x="1555" y="3528"/>
                        <a:pt x="1832" y="3571"/>
                      </a:cubicBezTo>
                      <a:cubicBezTo>
                        <a:pt x="2066" y="3613"/>
                        <a:pt x="2279" y="3656"/>
                        <a:pt x="2513" y="3741"/>
                      </a:cubicBezTo>
                      <a:cubicBezTo>
                        <a:pt x="2535" y="3848"/>
                        <a:pt x="2577" y="3933"/>
                        <a:pt x="2599" y="4018"/>
                      </a:cubicBezTo>
                      <a:cubicBezTo>
                        <a:pt x="2769" y="4593"/>
                        <a:pt x="2939" y="5168"/>
                        <a:pt x="3110" y="5743"/>
                      </a:cubicBezTo>
                      <a:cubicBezTo>
                        <a:pt x="3131" y="5828"/>
                        <a:pt x="3174" y="5914"/>
                        <a:pt x="3195" y="5999"/>
                      </a:cubicBezTo>
                      <a:cubicBezTo>
                        <a:pt x="3216" y="6041"/>
                        <a:pt x="3254" y="6063"/>
                        <a:pt x="3291" y="6063"/>
                      </a:cubicBezTo>
                      <a:cubicBezTo>
                        <a:pt x="3328" y="6063"/>
                        <a:pt x="3365" y="6041"/>
                        <a:pt x="3387" y="5999"/>
                      </a:cubicBezTo>
                      <a:cubicBezTo>
                        <a:pt x="3408" y="5956"/>
                        <a:pt x="3429" y="5892"/>
                        <a:pt x="3429" y="5850"/>
                      </a:cubicBezTo>
                      <a:cubicBezTo>
                        <a:pt x="3451" y="5722"/>
                        <a:pt x="3493" y="5594"/>
                        <a:pt x="3493" y="5466"/>
                      </a:cubicBezTo>
                      <a:cubicBezTo>
                        <a:pt x="3536" y="5040"/>
                        <a:pt x="3557" y="4614"/>
                        <a:pt x="3600" y="4167"/>
                      </a:cubicBezTo>
                      <a:cubicBezTo>
                        <a:pt x="3621" y="3997"/>
                        <a:pt x="3642" y="3805"/>
                        <a:pt x="3706" y="3656"/>
                      </a:cubicBezTo>
                      <a:cubicBezTo>
                        <a:pt x="3727" y="3635"/>
                        <a:pt x="3749" y="3635"/>
                        <a:pt x="3770" y="3635"/>
                      </a:cubicBezTo>
                      <a:cubicBezTo>
                        <a:pt x="4345" y="3550"/>
                        <a:pt x="4920" y="3486"/>
                        <a:pt x="5516" y="3400"/>
                      </a:cubicBezTo>
                      <a:cubicBezTo>
                        <a:pt x="5687" y="3379"/>
                        <a:pt x="5857" y="3337"/>
                        <a:pt x="6028" y="3294"/>
                      </a:cubicBezTo>
                      <a:cubicBezTo>
                        <a:pt x="6070" y="3294"/>
                        <a:pt x="6091" y="3273"/>
                        <a:pt x="6134" y="3251"/>
                      </a:cubicBezTo>
                      <a:cubicBezTo>
                        <a:pt x="6177" y="3209"/>
                        <a:pt x="6177" y="3124"/>
                        <a:pt x="6134" y="3102"/>
                      </a:cubicBezTo>
                      <a:cubicBezTo>
                        <a:pt x="6070" y="3060"/>
                        <a:pt x="6006" y="3038"/>
                        <a:pt x="5942" y="3017"/>
                      </a:cubicBezTo>
                      <a:cubicBezTo>
                        <a:pt x="5516" y="2911"/>
                        <a:pt x="5069" y="2804"/>
                        <a:pt x="4643" y="2698"/>
                      </a:cubicBezTo>
                      <a:cubicBezTo>
                        <a:pt x="4324" y="2612"/>
                        <a:pt x="4026" y="2527"/>
                        <a:pt x="3706" y="2421"/>
                      </a:cubicBezTo>
                      <a:lnTo>
                        <a:pt x="3706" y="2399"/>
                      </a:lnTo>
                      <a:cubicBezTo>
                        <a:pt x="3685" y="2357"/>
                        <a:pt x="3685" y="2336"/>
                        <a:pt x="3663" y="2293"/>
                      </a:cubicBezTo>
                      <a:cubicBezTo>
                        <a:pt x="3557" y="1782"/>
                        <a:pt x="3429" y="1249"/>
                        <a:pt x="3323" y="738"/>
                      </a:cubicBezTo>
                      <a:cubicBezTo>
                        <a:pt x="3280" y="547"/>
                        <a:pt x="3216" y="355"/>
                        <a:pt x="3174" y="184"/>
                      </a:cubicBezTo>
                      <a:cubicBezTo>
                        <a:pt x="3152" y="121"/>
                        <a:pt x="3110" y="78"/>
                        <a:pt x="3067" y="14"/>
                      </a:cubicBezTo>
                      <a:cubicBezTo>
                        <a:pt x="3058" y="5"/>
                        <a:pt x="3039" y="0"/>
                        <a:pt x="301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38" name="Google Shape;1338;p35"/>
                <p:cNvSpPr/>
                <p:nvPr/>
              </p:nvSpPr>
              <p:spPr>
                <a:xfrm flipH="1">
                  <a:off x="3510030" y="211000"/>
                  <a:ext cx="236705" cy="237619"/>
                </a:xfrm>
                <a:custGeom>
                  <a:avLst/>
                  <a:gdLst/>
                  <a:ahLst/>
                  <a:cxnLst/>
                  <a:rect l="l" t="t" r="r" b="b"/>
                  <a:pathLst>
                    <a:path w="5283" h="5304" extrusionOk="0">
                      <a:moveTo>
                        <a:pt x="2578" y="1"/>
                      </a:moveTo>
                      <a:cubicBezTo>
                        <a:pt x="2535" y="150"/>
                        <a:pt x="2514" y="235"/>
                        <a:pt x="2514" y="341"/>
                      </a:cubicBezTo>
                      <a:cubicBezTo>
                        <a:pt x="2471" y="639"/>
                        <a:pt x="2428" y="959"/>
                        <a:pt x="2386" y="1257"/>
                      </a:cubicBezTo>
                      <a:cubicBezTo>
                        <a:pt x="2343" y="1513"/>
                        <a:pt x="2279" y="1768"/>
                        <a:pt x="2237" y="2024"/>
                      </a:cubicBezTo>
                      <a:cubicBezTo>
                        <a:pt x="2215" y="2173"/>
                        <a:pt x="2130" y="2237"/>
                        <a:pt x="1981" y="2279"/>
                      </a:cubicBezTo>
                      <a:cubicBezTo>
                        <a:pt x="1406" y="2428"/>
                        <a:pt x="831" y="2599"/>
                        <a:pt x="256" y="2748"/>
                      </a:cubicBezTo>
                      <a:cubicBezTo>
                        <a:pt x="171" y="2769"/>
                        <a:pt x="107" y="2812"/>
                        <a:pt x="1" y="2833"/>
                      </a:cubicBezTo>
                      <a:cubicBezTo>
                        <a:pt x="64" y="2876"/>
                        <a:pt x="64" y="2897"/>
                        <a:pt x="86" y="2897"/>
                      </a:cubicBezTo>
                      <a:cubicBezTo>
                        <a:pt x="256" y="2918"/>
                        <a:pt x="426" y="2940"/>
                        <a:pt x="576" y="2961"/>
                      </a:cubicBezTo>
                      <a:cubicBezTo>
                        <a:pt x="1023" y="3025"/>
                        <a:pt x="1470" y="3067"/>
                        <a:pt x="1896" y="3195"/>
                      </a:cubicBezTo>
                      <a:cubicBezTo>
                        <a:pt x="2237" y="3280"/>
                        <a:pt x="2194" y="3217"/>
                        <a:pt x="2279" y="3579"/>
                      </a:cubicBezTo>
                      <a:cubicBezTo>
                        <a:pt x="2450" y="4132"/>
                        <a:pt x="2599" y="4665"/>
                        <a:pt x="2769" y="5197"/>
                      </a:cubicBezTo>
                      <a:cubicBezTo>
                        <a:pt x="2769" y="5240"/>
                        <a:pt x="2769" y="5304"/>
                        <a:pt x="2833" y="5304"/>
                      </a:cubicBezTo>
                      <a:cubicBezTo>
                        <a:pt x="2854" y="5282"/>
                        <a:pt x="2876" y="5261"/>
                        <a:pt x="2876" y="5240"/>
                      </a:cubicBezTo>
                      <a:cubicBezTo>
                        <a:pt x="2897" y="5006"/>
                        <a:pt x="2918" y="4793"/>
                        <a:pt x="2940" y="4558"/>
                      </a:cubicBezTo>
                      <a:cubicBezTo>
                        <a:pt x="2961" y="4132"/>
                        <a:pt x="3025" y="3706"/>
                        <a:pt x="3046" y="3280"/>
                      </a:cubicBezTo>
                      <a:cubicBezTo>
                        <a:pt x="3067" y="3174"/>
                        <a:pt x="3110" y="3153"/>
                        <a:pt x="3216" y="3131"/>
                      </a:cubicBezTo>
                      <a:lnTo>
                        <a:pt x="3302" y="3131"/>
                      </a:lnTo>
                      <a:lnTo>
                        <a:pt x="5091" y="2897"/>
                      </a:lnTo>
                      <a:cubicBezTo>
                        <a:pt x="5155" y="2897"/>
                        <a:pt x="5218" y="2876"/>
                        <a:pt x="5282" y="2854"/>
                      </a:cubicBezTo>
                      <a:lnTo>
                        <a:pt x="5282" y="2812"/>
                      </a:lnTo>
                      <a:cubicBezTo>
                        <a:pt x="5197" y="2791"/>
                        <a:pt x="5112" y="2769"/>
                        <a:pt x="5027" y="2748"/>
                      </a:cubicBezTo>
                      <a:cubicBezTo>
                        <a:pt x="4430" y="2599"/>
                        <a:pt x="3855" y="2428"/>
                        <a:pt x="3280" y="2279"/>
                      </a:cubicBezTo>
                      <a:cubicBezTo>
                        <a:pt x="3216" y="2258"/>
                        <a:pt x="3153" y="2216"/>
                        <a:pt x="3110" y="2194"/>
                      </a:cubicBezTo>
                      <a:cubicBezTo>
                        <a:pt x="3025" y="1832"/>
                        <a:pt x="2961" y="1470"/>
                        <a:pt x="2854" y="1129"/>
                      </a:cubicBezTo>
                      <a:cubicBezTo>
                        <a:pt x="2769" y="767"/>
                        <a:pt x="2727" y="405"/>
                        <a:pt x="257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339" name="Google Shape;1339;p35"/>
              <p:cNvSpPr/>
              <p:nvPr/>
            </p:nvSpPr>
            <p:spPr>
              <a:xfrm rot="10800000">
                <a:off x="192982" y="688672"/>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340" name="Google Shape;1340;p35"/>
            <p:cNvSpPr/>
            <p:nvPr/>
          </p:nvSpPr>
          <p:spPr>
            <a:xfrm flipH="1">
              <a:off x="8715179" y="183850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1341" name="Google Shape;1341;p35"/>
            <p:cNvGrpSpPr/>
            <p:nvPr/>
          </p:nvGrpSpPr>
          <p:grpSpPr>
            <a:xfrm rot="10800000" flipH="1">
              <a:off x="145339" y="2812526"/>
              <a:ext cx="72420" cy="59171"/>
              <a:chOff x="1081830" y="1265825"/>
              <a:chExt cx="72420" cy="59171"/>
            </a:xfrm>
          </p:grpSpPr>
          <p:sp>
            <p:nvSpPr>
              <p:cNvPr id="1342" name="Google Shape;1342;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43" name="Google Shape;1343;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344" name="Google Shape;1344;p35"/>
            <p:cNvSpPr/>
            <p:nvPr/>
          </p:nvSpPr>
          <p:spPr>
            <a:xfrm flipH="1">
              <a:off x="6501954" y="47862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nvGrpSpPr>
            <p:cNvPr id="1345" name="Google Shape;1345;p35"/>
            <p:cNvGrpSpPr/>
            <p:nvPr/>
          </p:nvGrpSpPr>
          <p:grpSpPr>
            <a:xfrm rot="10800000" flipH="1">
              <a:off x="7457614" y="488076"/>
              <a:ext cx="72420" cy="59171"/>
              <a:chOff x="1081830" y="1265825"/>
              <a:chExt cx="72420" cy="59171"/>
            </a:xfrm>
          </p:grpSpPr>
          <p:sp>
            <p:nvSpPr>
              <p:cNvPr id="1346" name="Google Shape;1346;p35"/>
              <p:cNvSpPr/>
              <p:nvPr/>
            </p:nvSpPr>
            <p:spPr>
              <a:xfrm>
                <a:off x="1081830" y="1265825"/>
                <a:ext cx="72420" cy="59171"/>
              </a:xfrm>
              <a:custGeom>
                <a:avLst/>
                <a:gdLst/>
                <a:ahLst/>
                <a:cxnLst/>
                <a:rect l="l" t="t" r="r" b="b"/>
                <a:pathLst>
                  <a:path w="1279" h="1045" extrusionOk="0">
                    <a:moveTo>
                      <a:pt x="550" y="164"/>
                    </a:moveTo>
                    <a:cubicBezTo>
                      <a:pt x="681" y="164"/>
                      <a:pt x="819" y="202"/>
                      <a:pt x="895" y="279"/>
                    </a:cubicBezTo>
                    <a:cubicBezTo>
                      <a:pt x="1023" y="407"/>
                      <a:pt x="1023" y="598"/>
                      <a:pt x="895" y="726"/>
                    </a:cubicBezTo>
                    <a:cubicBezTo>
                      <a:pt x="810" y="833"/>
                      <a:pt x="682" y="875"/>
                      <a:pt x="533" y="875"/>
                    </a:cubicBezTo>
                    <a:cubicBezTo>
                      <a:pt x="448" y="875"/>
                      <a:pt x="405" y="833"/>
                      <a:pt x="341" y="769"/>
                    </a:cubicBezTo>
                    <a:cubicBezTo>
                      <a:pt x="299" y="726"/>
                      <a:pt x="192" y="726"/>
                      <a:pt x="192" y="641"/>
                    </a:cubicBezTo>
                    <a:cubicBezTo>
                      <a:pt x="192" y="556"/>
                      <a:pt x="192" y="449"/>
                      <a:pt x="214" y="364"/>
                    </a:cubicBezTo>
                    <a:cubicBezTo>
                      <a:pt x="235" y="322"/>
                      <a:pt x="278" y="258"/>
                      <a:pt x="320" y="215"/>
                    </a:cubicBezTo>
                    <a:cubicBezTo>
                      <a:pt x="380" y="181"/>
                      <a:pt x="463" y="164"/>
                      <a:pt x="550" y="164"/>
                    </a:cubicBezTo>
                    <a:close/>
                    <a:moveTo>
                      <a:pt x="553" y="0"/>
                    </a:moveTo>
                    <a:cubicBezTo>
                      <a:pt x="503" y="0"/>
                      <a:pt x="454" y="7"/>
                      <a:pt x="405" y="23"/>
                    </a:cubicBezTo>
                    <a:cubicBezTo>
                      <a:pt x="192" y="66"/>
                      <a:pt x="65" y="194"/>
                      <a:pt x="22" y="407"/>
                    </a:cubicBezTo>
                    <a:cubicBezTo>
                      <a:pt x="1" y="620"/>
                      <a:pt x="22" y="790"/>
                      <a:pt x="214" y="939"/>
                    </a:cubicBezTo>
                    <a:cubicBezTo>
                      <a:pt x="320" y="1010"/>
                      <a:pt x="438" y="1044"/>
                      <a:pt x="555" y="1044"/>
                    </a:cubicBezTo>
                    <a:cubicBezTo>
                      <a:pt x="717" y="1044"/>
                      <a:pt x="878" y="978"/>
                      <a:pt x="1002" y="854"/>
                    </a:cubicBezTo>
                    <a:cubicBezTo>
                      <a:pt x="1279" y="577"/>
                      <a:pt x="1172" y="151"/>
                      <a:pt x="810" y="45"/>
                    </a:cubicBezTo>
                    <a:cubicBezTo>
                      <a:pt x="718" y="18"/>
                      <a:pt x="634" y="0"/>
                      <a:pt x="55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1347" name="Google Shape;1347;p35"/>
              <p:cNvSpPr/>
              <p:nvPr/>
            </p:nvSpPr>
            <p:spPr>
              <a:xfrm>
                <a:off x="1092701" y="1275054"/>
                <a:ext cx="47053" cy="40372"/>
              </a:xfrm>
              <a:custGeom>
                <a:avLst/>
                <a:gdLst/>
                <a:ahLst/>
                <a:cxnLst/>
                <a:rect l="l" t="t" r="r" b="b"/>
                <a:pathLst>
                  <a:path w="831" h="713" extrusionOk="0">
                    <a:moveTo>
                      <a:pt x="358" y="1"/>
                    </a:moveTo>
                    <a:cubicBezTo>
                      <a:pt x="271" y="1"/>
                      <a:pt x="188" y="18"/>
                      <a:pt x="128" y="52"/>
                    </a:cubicBezTo>
                    <a:cubicBezTo>
                      <a:pt x="86" y="95"/>
                      <a:pt x="43" y="159"/>
                      <a:pt x="22" y="201"/>
                    </a:cubicBezTo>
                    <a:cubicBezTo>
                      <a:pt x="0" y="286"/>
                      <a:pt x="0" y="393"/>
                      <a:pt x="0" y="478"/>
                    </a:cubicBezTo>
                    <a:cubicBezTo>
                      <a:pt x="0" y="563"/>
                      <a:pt x="107" y="563"/>
                      <a:pt x="149" y="606"/>
                    </a:cubicBezTo>
                    <a:cubicBezTo>
                      <a:pt x="213" y="670"/>
                      <a:pt x="256" y="712"/>
                      <a:pt x="341" y="712"/>
                    </a:cubicBezTo>
                    <a:cubicBezTo>
                      <a:pt x="490" y="712"/>
                      <a:pt x="618" y="670"/>
                      <a:pt x="703" y="563"/>
                    </a:cubicBezTo>
                    <a:cubicBezTo>
                      <a:pt x="831" y="435"/>
                      <a:pt x="831" y="244"/>
                      <a:pt x="703" y="116"/>
                    </a:cubicBezTo>
                    <a:cubicBezTo>
                      <a:pt x="627" y="39"/>
                      <a:pt x="489"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1348" name="Google Shape;1348;p35"/>
            <p:cNvSpPr/>
            <p:nvPr/>
          </p:nvSpPr>
          <p:spPr>
            <a:xfrm flipH="1">
              <a:off x="3646229" y="291753"/>
              <a:ext cx="86859" cy="86859"/>
            </a:xfrm>
            <a:custGeom>
              <a:avLst/>
              <a:gdLst/>
              <a:ahLst/>
              <a:cxnLst/>
              <a:rect l="l" t="t" r="r" b="b"/>
              <a:pathLst>
                <a:path w="1534" h="1534" extrusionOk="0">
                  <a:moveTo>
                    <a:pt x="64" y="0"/>
                  </a:moveTo>
                  <a:cubicBezTo>
                    <a:pt x="64" y="0"/>
                    <a:pt x="43" y="0"/>
                    <a:pt x="43" y="21"/>
                  </a:cubicBezTo>
                  <a:cubicBezTo>
                    <a:pt x="43" y="21"/>
                    <a:pt x="64" y="43"/>
                    <a:pt x="64" y="43"/>
                  </a:cubicBezTo>
                  <a:cubicBezTo>
                    <a:pt x="107" y="128"/>
                    <a:pt x="149" y="192"/>
                    <a:pt x="192" y="277"/>
                  </a:cubicBezTo>
                  <a:cubicBezTo>
                    <a:pt x="277" y="384"/>
                    <a:pt x="362" y="490"/>
                    <a:pt x="426" y="618"/>
                  </a:cubicBezTo>
                  <a:cubicBezTo>
                    <a:pt x="447" y="660"/>
                    <a:pt x="469" y="703"/>
                    <a:pt x="490" y="746"/>
                  </a:cubicBezTo>
                  <a:cubicBezTo>
                    <a:pt x="490" y="746"/>
                    <a:pt x="469" y="767"/>
                    <a:pt x="469" y="788"/>
                  </a:cubicBezTo>
                  <a:cubicBezTo>
                    <a:pt x="426" y="873"/>
                    <a:pt x="362" y="959"/>
                    <a:pt x="320" y="1044"/>
                  </a:cubicBezTo>
                  <a:cubicBezTo>
                    <a:pt x="256" y="1172"/>
                    <a:pt x="170" y="1278"/>
                    <a:pt x="85" y="1406"/>
                  </a:cubicBezTo>
                  <a:cubicBezTo>
                    <a:pt x="64" y="1427"/>
                    <a:pt x="43" y="1448"/>
                    <a:pt x="21" y="1491"/>
                  </a:cubicBezTo>
                  <a:cubicBezTo>
                    <a:pt x="0" y="1491"/>
                    <a:pt x="0" y="1491"/>
                    <a:pt x="0" y="1512"/>
                  </a:cubicBezTo>
                  <a:lnTo>
                    <a:pt x="21" y="1512"/>
                  </a:lnTo>
                  <a:cubicBezTo>
                    <a:pt x="43" y="1512"/>
                    <a:pt x="64" y="1491"/>
                    <a:pt x="85" y="1470"/>
                  </a:cubicBezTo>
                  <a:cubicBezTo>
                    <a:pt x="149" y="1427"/>
                    <a:pt x="213" y="1363"/>
                    <a:pt x="277" y="1299"/>
                  </a:cubicBezTo>
                  <a:cubicBezTo>
                    <a:pt x="405" y="1214"/>
                    <a:pt x="511" y="1129"/>
                    <a:pt x="618" y="1065"/>
                  </a:cubicBezTo>
                  <a:cubicBezTo>
                    <a:pt x="639" y="1044"/>
                    <a:pt x="660" y="1022"/>
                    <a:pt x="682" y="1001"/>
                  </a:cubicBezTo>
                  <a:cubicBezTo>
                    <a:pt x="703" y="1001"/>
                    <a:pt x="724" y="1022"/>
                    <a:pt x="724" y="1022"/>
                  </a:cubicBezTo>
                  <a:cubicBezTo>
                    <a:pt x="767" y="1044"/>
                    <a:pt x="788" y="1065"/>
                    <a:pt x="831" y="1086"/>
                  </a:cubicBezTo>
                  <a:cubicBezTo>
                    <a:pt x="895" y="1129"/>
                    <a:pt x="959" y="1193"/>
                    <a:pt x="1044" y="1257"/>
                  </a:cubicBezTo>
                  <a:cubicBezTo>
                    <a:pt x="1086" y="1299"/>
                    <a:pt x="1150" y="1321"/>
                    <a:pt x="1193" y="1363"/>
                  </a:cubicBezTo>
                  <a:lnTo>
                    <a:pt x="1406" y="1512"/>
                  </a:lnTo>
                  <a:cubicBezTo>
                    <a:pt x="1406" y="1512"/>
                    <a:pt x="1427" y="1534"/>
                    <a:pt x="1427" y="1534"/>
                  </a:cubicBezTo>
                  <a:lnTo>
                    <a:pt x="1448" y="1534"/>
                  </a:lnTo>
                  <a:cubicBezTo>
                    <a:pt x="1448" y="1534"/>
                    <a:pt x="1448" y="1512"/>
                    <a:pt x="1448" y="1512"/>
                  </a:cubicBezTo>
                  <a:cubicBezTo>
                    <a:pt x="1448" y="1512"/>
                    <a:pt x="1427" y="1491"/>
                    <a:pt x="1427" y="1470"/>
                  </a:cubicBezTo>
                  <a:cubicBezTo>
                    <a:pt x="1406" y="1427"/>
                    <a:pt x="1363" y="1385"/>
                    <a:pt x="1342" y="1342"/>
                  </a:cubicBezTo>
                  <a:cubicBezTo>
                    <a:pt x="1278" y="1257"/>
                    <a:pt x="1214" y="1172"/>
                    <a:pt x="1150" y="1108"/>
                  </a:cubicBezTo>
                  <a:cubicBezTo>
                    <a:pt x="1086" y="1022"/>
                    <a:pt x="1022" y="937"/>
                    <a:pt x="959" y="852"/>
                  </a:cubicBezTo>
                  <a:cubicBezTo>
                    <a:pt x="959" y="831"/>
                    <a:pt x="937" y="809"/>
                    <a:pt x="937" y="788"/>
                  </a:cubicBezTo>
                  <a:cubicBezTo>
                    <a:pt x="959" y="788"/>
                    <a:pt x="959" y="767"/>
                    <a:pt x="980" y="767"/>
                  </a:cubicBezTo>
                  <a:cubicBezTo>
                    <a:pt x="1022" y="703"/>
                    <a:pt x="1086" y="639"/>
                    <a:pt x="1150" y="575"/>
                  </a:cubicBezTo>
                  <a:cubicBezTo>
                    <a:pt x="1193" y="533"/>
                    <a:pt x="1235" y="469"/>
                    <a:pt x="1278" y="426"/>
                  </a:cubicBezTo>
                  <a:cubicBezTo>
                    <a:pt x="1342" y="341"/>
                    <a:pt x="1406" y="277"/>
                    <a:pt x="1470" y="213"/>
                  </a:cubicBezTo>
                  <a:cubicBezTo>
                    <a:pt x="1491" y="192"/>
                    <a:pt x="1491" y="171"/>
                    <a:pt x="1512" y="149"/>
                  </a:cubicBezTo>
                  <a:cubicBezTo>
                    <a:pt x="1512" y="128"/>
                    <a:pt x="1534" y="128"/>
                    <a:pt x="1534" y="128"/>
                  </a:cubicBezTo>
                  <a:cubicBezTo>
                    <a:pt x="1534" y="107"/>
                    <a:pt x="1512" y="107"/>
                    <a:pt x="1512" y="107"/>
                  </a:cubicBezTo>
                  <a:lnTo>
                    <a:pt x="1491" y="107"/>
                  </a:lnTo>
                  <a:cubicBezTo>
                    <a:pt x="1470" y="107"/>
                    <a:pt x="1470" y="128"/>
                    <a:pt x="1448" y="128"/>
                  </a:cubicBezTo>
                  <a:cubicBezTo>
                    <a:pt x="1363" y="171"/>
                    <a:pt x="1278" y="213"/>
                    <a:pt x="1214" y="277"/>
                  </a:cubicBezTo>
                  <a:cubicBezTo>
                    <a:pt x="1065" y="362"/>
                    <a:pt x="916" y="447"/>
                    <a:pt x="788" y="511"/>
                  </a:cubicBezTo>
                  <a:cubicBezTo>
                    <a:pt x="767" y="533"/>
                    <a:pt x="767" y="533"/>
                    <a:pt x="746" y="533"/>
                  </a:cubicBezTo>
                  <a:cubicBezTo>
                    <a:pt x="724" y="533"/>
                    <a:pt x="724" y="511"/>
                    <a:pt x="703" y="511"/>
                  </a:cubicBezTo>
                  <a:cubicBezTo>
                    <a:pt x="660" y="469"/>
                    <a:pt x="618" y="447"/>
                    <a:pt x="575" y="405"/>
                  </a:cubicBezTo>
                  <a:cubicBezTo>
                    <a:pt x="511" y="341"/>
                    <a:pt x="426" y="277"/>
                    <a:pt x="362" y="234"/>
                  </a:cubicBezTo>
                  <a:cubicBezTo>
                    <a:pt x="277" y="149"/>
                    <a:pt x="192" y="85"/>
                    <a:pt x="107" y="21"/>
                  </a:cubicBezTo>
                  <a:cubicBezTo>
                    <a:pt x="85" y="0"/>
                    <a:pt x="85" y="0"/>
                    <a:pt x="64"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Tree>
    <p:extLst>
      <p:ext uri="{BB962C8B-B14F-4D97-AF65-F5344CB8AC3E}">
        <p14:creationId xmlns:p14="http://schemas.microsoft.com/office/powerpoint/2010/main" val="187147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12"/>
        <p:cNvGrpSpPr/>
        <p:nvPr/>
      </p:nvGrpSpPr>
      <p:grpSpPr>
        <a:xfrm>
          <a:off x="0" y="0"/>
          <a:ext cx="0" cy="0"/>
          <a:chOff x="0" y="0"/>
          <a:chExt cx="0" cy="0"/>
        </a:xfrm>
      </p:grpSpPr>
      <p:sp>
        <p:nvSpPr>
          <p:cNvPr id="713" name="Google Shape;713;p22"/>
          <p:cNvSpPr/>
          <p:nvPr/>
        </p:nvSpPr>
        <p:spPr>
          <a:xfrm>
            <a:off x="1620450" y="910301"/>
            <a:ext cx="15320400" cy="84666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82777" tIns="182777" rIns="182777" bIns="182777" anchor="ctr" anchorCtr="0">
            <a:noAutofit/>
          </a:bodyPr>
          <a:lstStyle/>
          <a:p>
            <a:pPr>
              <a:buClr>
                <a:srgbClr val="000000"/>
              </a:buClr>
              <a:buFont typeface="Arial"/>
              <a:buNone/>
            </a:pPr>
            <a:endParaRPr sz="3600" kern="0">
              <a:solidFill>
                <a:srgbClr val="000000"/>
              </a:solidFill>
              <a:cs typeface="Arial"/>
              <a:sym typeface="Arial"/>
            </a:endParaRPr>
          </a:p>
        </p:txBody>
      </p:sp>
      <p:pic>
        <p:nvPicPr>
          <p:cNvPr id="714" name="Google Shape;714;p22"/>
          <p:cNvPicPr preferRelativeResize="0"/>
          <p:nvPr/>
        </p:nvPicPr>
        <p:blipFill rotWithShape="1">
          <a:blip r:embed="rId2">
            <a:alphaModFix amt="52999"/>
          </a:blip>
          <a:srcRect l="1244" t="8847" b="8855"/>
          <a:stretch/>
        </p:blipFill>
        <p:spPr>
          <a:xfrm>
            <a:off x="1640000" y="930499"/>
            <a:ext cx="15281400" cy="8428200"/>
          </a:xfrm>
          <a:prstGeom prst="roundRect">
            <a:avLst>
              <a:gd name="adj" fmla="val 4826"/>
            </a:avLst>
          </a:prstGeom>
          <a:noFill/>
          <a:ln>
            <a:noFill/>
          </a:ln>
        </p:spPr>
      </p:pic>
      <p:sp>
        <p:nvSpPr>
          <p:cNvPr id="715" name="Google Shape;715;p22"/>
          <p:cNvSpPr txBox="1">
            <a:spLocks noGrp="1"/>
          </p:cNvSpPr>
          <p:nvPr>
            <p:ph type="title"/>
          </p:nvPr>
        </p:nvSpPr>
        <p:spPr>
          <a:xfrm>
            <a:off x="2012801" y="956250"/>
            <a:ext cx="14848800" cy="1145400"/>
          </a:xfrm>
          <a:prstGeom prst="rect">
            <a:avLst/>
          </a:prstGeom>
        </p:spPr>
        <p:txBody>
          <a:bodyPr spcFirstLastPara="1" wrap="square" lIns="182777" tIns="182777" rIns="182777" bIns="182777" anchor="t" anchorCtr="0">
            <a:noAutofit/>
          </a:bodyPr>
          <a:lstStyle>
            <a:lvl1pPr lvl="0" algn="ctr" rtl="0">
              <a:spcBef>
                <a:spcPts val="0"/>
              </a:spcBef>
              <a:spcAft>
                <a:spcPts val="0"/>
              </a:spcAft>
              <a:buClr>
                <a:schemeClr val="dk1"/>
              </a:buClr>
              <a:buSzPts val="3600"/>
              <a:buFont typeface="Playfair Display ExtraBold"/>
              <a:buNone/>
              <a:defRPr sz="7100">
                <a:solidFill>
                  <a:schemeClr val="dk1"/>
                </a:solidFill>
                <a:latin typeface="Arial" panose="020B0604020202020204" pitchFamily="34" charset="0"/>
                <a:ea typeface="Arial" panose="020B0604020202020204" pitchFamily="34" charset="0"/>
                <a:cs typeface="Arial" panose="020B0604020202020204" pitchFamily="34" charset="0"/>
                <a:sym typeface="Playfair Display ExtraBold"/>
              </a:defRPr>
            </a:lvl1pPr>
            <a:lvl2pPr lvl="1"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9pPr>
          </a:lstStyle>
          <a:p>
            <a:endParaRPr dirty="0"/>
          </a:p>
        </p:txBody>
      </p:sp>
      <p:grpSp>
        <p:nvGrpSpPr>
          <p:cNvPr id="716" name="Google Shape;716;p22"/>
          <p:cNvGrpSpPr/>
          <p:nvPr/>
        </p:nvGrpSpPr>
        <p:grpSpPr>
          <a:xfrm>
            <a:off x="1347168" y="1392551"/>
            <a:ext cx="648650" cy="7502100"/>
            <a:chOff x="673581" y="696275"/>
            <a:chExt cx="324325" cy="3751050"/>
          </a:xfrm>
        </p:grpSpPr>
        <p:grpSp>
          <p:nvGrpSpPr>
            <p:cNvPr id="717" name="Google Shape;717;p22"/>
            <p:cNvGrpSpPr/>
            <p:nvPr/>
          </p:nvGrpSpPr>
          <p:grpSpPr>
            <a:xfrm rot="-5400000">
              <a:off x="-918069" y="2531350"/>
              <a:ext cx="3751050" cy="80900"/>
              <a:chOff x="1871500" y="2227875"/>
              <a:chExt cx="3751050" cy="80900"/>
            </a:xfrm>
          </p:grpSpPr>
          <p:sp>
            <p:nvSpPr>
              <p:cNvPr id="718" name="Google Shape;718;p2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19" name="Google Shape;719;p2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0" name="Google Shape;720;p2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1" name="Google Shape;721;p2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2" name="Google Shape;722;p2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3" name="Google Shape;723;p2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4" name="Google Shape;724;p2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5" name="Google Shape;725;p2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6" name="Google Shape;726;p2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7" name="Google Shape;727;p2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8" name="Google Shape;728;p2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29" name="Google Shape;729;p2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0" name="Google Shape;730;p2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grpSp>
        <p:sp>
          <p:nvSpPr>
            <p:cNvPr id="731" name="Google Shape;731;p2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2" name="Google Shape;732;p2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3" name="Google Shape;733;p2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4" name="Google Shape;734;p2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5" name="Google Shape;735;p2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6" name="Google Shape;736;p2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7" name="Google Shape;737;p2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8" name="Google Shape;738;p2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39" name="Google Shape;739;p2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40" name="Google Shape;740;p2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41" name="Google Shape;741;p2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42" name="Google Shape;742;p2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sp>
          <p:nvSpPr>
            <p:cNvPr id="743" name="Google Shape;743;p2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600" kern="0">
                <a:solidFill>
                  <a:srgbClr val="000000"/>
                </a:solidFill>
                <a:cs typeface="Arial"/>
                <a:sym typeface="Arial"/>
              </a:endParaRPr>
            </a:p>
          </p:txBody>
        </p:sp>
      </p:grpSp>
      <p:sp>
        <p:nvSpPr>
          <p:cNvPr id="744" name="Google Shape;744;p22"/>
          <p:cNvSpPr txBox="1">
            <a:spLocks noGrp="1"/>
          </p:cNvSpPr>
          <p:nvPr>
            <p:ph type="subTitle" idx="1"/>
          </p:nvPr>
        </p:nvSpPr>
        <p:spPr>
          <a:xfrm>
            <a:off x="4556250" y="4678550"/>
            <a:ext cx="9762000" cy="2545200"/>
          </a:xfrm>
          <a:prstGeom prst="rect">
            <a:avLst/>
          </a:prstGeom>
        </p:spPr>
        <p:txBody>
          <a:bodyPr spcFirstLastPara="1" wrap="square" lIns="182777" tIns="182777" rIns="182777" bIns="182777" anchor="t" anchorCtr="0">
            <a:noAutofit/>
          </a:bodyPr>
          <a:lstStyle>
            <a:lvl1pPr lvl="0" algn="ctr" rtl="0">
              <a:lnSpc>
                <a:spcPct val="100000"/>
              </a:lnSpc>
              <a:spcBef>
                <a:spcPts val="0"/>
              </a:spcBef>
              <a:spcAft>
                <a:spcPts val="0"/>
              </a:spcAft>
              <a:buSzPts val="1600"/>
              <a:buNone/>
              <a:defRPr sz="4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dirty="0"/>
          </a:p>
        </p:txBody>
      </p:sp>
      <p:pic>
        <p:nvPicPr>
          <p:cNvPr id="745" name="Google Shape;745;p22"/>
          <p:cNvPicPr preferRelativeResize="0"/>
          <p:nvPr/>
        </p:nvPicPr>
        <p:blipFill rotWithShape="1">
          <a:blip r:embed="rId3">
            <a:alphaModFix/>
          </a:blip>
          <a:srcRect l="19492" t="14832" r="13080" b="12062"/>
          <a:stretch/>
        </p:blipFill>
        <p:spPr>
          <a:xfrm>
            <a:off x="14488769" y="852899"/>
            <a:ext cx="2434986" cy="2545200"/>
          </a:xfrm>
          <a:prstGeom prst="rect">
            <a:avLst/>
          </a:prstGeom>
          <a:noFill/>
          <a:ln>
            <a:noFill/>
          </a:ln>
        </p:spPr>
      </p:pic>
      <p:pic>
        <p:nvPicPr>
          <p:cNvPr id="746" name="Google Shape;746;p22"/>
          <p:cNvPicPr preferRelativeResize="0"/>
          <p:nvPr/>
        </p:nvPicPr>
        <p:blipFill rotWithShape="1">
          <a:blip r:embed="rId4">
            <a:alphaModFix/>
          </a:blip>
          <a:srcRect l="18957" t="18008" r="10699" b="13333"/>
          <a:stretch/>
        </p:blipFill>
        <p:spPr>
          <a:xfrm rot="-887813">
            <a:off x="2422826" y="917964"/>
            <a:ext cx="2493252" cy="2271932"/>
          </a:xfrm>
          <a:prstGeom prst="rect">
            <a:avLst/>
          </a:prstGeom>
          <a:noFill/>
          <a:ln>
            <a:noFill/>
          </a:ln>
        </p:spPr>
      </p:pic>
    </p:spTree>
    <p:extLst>
      <p:ext uri="{BB962C8B-B14F-4D97-AF65-F5344CB8AC3E}">
        <p14:creationId xmlns:p14="http://schemas.microsoft.com/office/powerpoint/2010/main" val="4232718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6"/>
        <p:cNvGrpSpPr/>
        <p:nvPr/>
      </p:nvGrpSpPr>
      <p:grpSpPr>
        <a:xfrm>
          <a:off x="0" y="0"/>
          <a:ext cx="0" cy="0"/>
          <a:chOff x="0" y="0"/>
          <a:chExt cx="0" cy="0"/>
        </a:xfrm>
      </p:grpSpPr>
      <p:sp>
        <p:nvSpPr>
          <p:cNvPr id="257" name="Google Shape;257;p9"/>
          <p:cNvSpPr/>
          <p:nvPr/>
        </p:nvSpPr>
        <p:spPr>
          <a:xfrm>
            <a:off x="1620450" y="910301"/>
            <a:ext cx="15320400" cy="84666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82777" tIns="182777" rIns="182777" bIns="182777" anchor="ctr" anchorCtr="0">
            <a:noAutofit/>
          </a:bodyPr>
          <a:lstStyle/>
          <a:p>
            <a:pPr>
              <a:buClr>
                <a:srgbClr val="000000"/>
              </a:buClr>
              <a:buFont typeface="Arial"/>
              <a:buNone/>
            </a:pPr>
            <a:endParaRPr sz="2900" kern="0">
              <a:solidFill>
                <a:srgbClr val="000000"/>
              </a:solidFill>
              <a:cs typeface="Arial"/>
              <a:sym typeface="Arial"/>
            </a:endParaRPr>
          </a:p>
        </p:txBody>
      </p:sp>
      <p:pic>
        <p:nvPicPr>
          <p:cNvPr id="258" name="Google Shape;258;p9"/>
          <p:cNvPicPr preferRelativeResize="0"/>
          <p:nvPr/>
        </p:nvPicPr>
        <p:blipFill rotWithShape="1">
          <a:blip r:embed="rId2">
            <a:alphaModFix amt="52999"/>
          </a:blip>
          <a:srcRect l="1244" t="8847" b="8855"/>
          <a:stretch/>
        </p:blipFill>
        <p:spPr>
          <a:xfrm>
            <a:off x="1640000" y="930499"/>
            <a:ext cx="15281400" cy="8428200"/>
          </a:xfrm>
          <a:prstGeom prst="roundRect">
            <a:avLst>
              <a:gd name="adj" fmla="val 4826"/>
            </a:avLst>
          </a:prstGeom>
          <a:noFill/>
          <a:ln>
            <a:noFill/>
          </a:ln>
        </p:spPr>
      </p:pic>
      <p:grpSp>
        <p:nvGrpSpPr>
          <p:cNvPr id="259" name="Google Shape;259;p9"/>
          <p:cNvGrpSpPr/>
          <p:nvPr/>
        </p:nvGrpSpPr>
        <p:grpSpPr>
          <a:xfrm>
            <a:off x="1347168" y="1392551"/>
            <a:ext cx="648650" cy="7502100"/>
            <a:chOff x="673581" y="696275"/>
            <a:chExt cx="324325" cy="3751050"/>
          </a:xfrm>
        </p:grpSpPr>
        <p:grpSp>
          <p:nvGrpSpPr>
            <p:cNvPr id="260" name="Google Shape;260;p9"/>
            <p:cNvGrpSpPr/>
            <p:nvPr/>
          </p:nvGrpSpPr>
          <p:grpSpPr>
            <a:xfrm rot="-5400000">
              <a:off x="-918069" y="2531350"/>
              <a:ext cx="3751050" cy="80900"/>
              <a:chOff x="1871500" y="2227875"/>
              <a:chExt cx="3751050" cy="80900"/>
            </a:xfrm>
          </p:grpSpPr>
          <p:sp>
            <p:nvSpPr>
              <p:cNvPr id="261" name="Google Shape;261;p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62" name="Google Shape;262;p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63" name="Google Shape;263;p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64" name="Google Shape;264;p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65" name="Google Shape;265;p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66" name="Google Shape;266;p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67" name="Google Shape;267;p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68" name="Google Shape;268;p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69" name="Google Shape;269;p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0" name="Google Shape;270;p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1" name="Google Shape;271;p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2" name="Google Shape;272;p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3" name="Google Shape;273;p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274" name="Google Shape;274;p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5" name="Google Shape;275;p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6" name="Google Shape;276;p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7" name="Google Shape;277;p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8" name="Google Shape;278;p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79" name="Google Shape;279;p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80" name="Google Shape;280;p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81" name="Google Shape;281;p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82" name="Google Shape;282;p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83" name="Google Shape;283;p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84" name="Google Shape;284;p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85" name="Google Shape;285;p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sp>
          <p:nvSpPr>
            <p:cNvPr id="286" name="Google Shape;286;p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2900" kern="0">
                <a:solidFill>
                  <a:srgbClr val="000000"/>
                </a:solidFill>
                <a:cs typeface="Arial"/>
                <a:sym typeface="Arial"/>
              </a:endParaRPr>
            </a:p>
          </p:txBody>
        </p:sp>
      </p:grpSp>
      <p:sp>
        <p:nvSpPr>
          <p:cNvPr id="287" name="Google Shape;287;p9"/>
          <p:cNvSpPr txBox="1">
            <a:spLocks noGrp="1"/>
          </p:cNvSpPr>
          <p:nvPr>
            <p:ph type="subTitle" idx="1"/>
          </p:nvPr>
        </p:nvSpPr>
        <p:spPr>
          <a:xfrm>
            <a:off x="4715351" y="3652151"/>
            <a:ext cx="9489600" cy="4114800"/>
          </a:xfrm>
          <a:prstGeom prst="rect">
            <a:avLst/>
          </a:prstGeom>
        </p:spPr>
        <p:txBody>
          <a:bodyPr spcFirstLastPara="1" wrap="square" lIns="182777" tIns="182777" rIns="182777" bIns="182777" anchor="t" anchorCtr="0">
            <a:noAutofit/>
          </a:bodyPr>
          <a:lstStyle>
            <a:lvl1pPr lvl="0" rtl="0">
              <a:lnSpc>
                <a:spcPct val="100000"/>
              </a:lnSpc>
              <a:spcBef>
                <a:spcPts val="0"/>
              </a:spcBef>
              <a:spcAft>
                <a:spcPts val="0"/>
              </a:spcAft>
              <a:buClr>
                <a:schemeClr val="dk1"/>
              </a:buClr>
              <a:buSzPts val="1600"/>
              <a:buChar char="●"/>
              <a:defRPr sz="290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600"/>
              <a:buChar char="○"/>
              <a:defRPr sz="3200"/>
            </a:lvl2pPr>
            <a:lvl3pPr lvl="2" rtl="0">
              <a:lnSpc>
                <a:spcPct val="100000"/>
              </a:lnSpc>
              <a:spcBef>
                <a:spcPts val="0"/>
              </a:spcBef>
              <a:spcAft>
                <a:spcPts val="0"/>
              </a:spcAft>
              <a:buSzPts val="1600"/>
              <a:buChar char="■"/>
              <a:defRPr sz="3200"/>
            </a:lvl3pPr>
            <a:lvl4pPr lvl="3" rtl="0">
              <a:lnSpc>
                <a:spcPct val="100000"/>
              </a:lnSpc>
              <a:spcBef>
                <a:spcPts val="0"/>
              </a:spcBef>
              <a:spcAft>
                <a:spcPts val="0"/>
              </a:spcAft>
              <a:buSzPts val="1600"/>
              <a:buChar char="●"/>
              <a:defRPr sz="3200"/>
            </a:lvl4pPr>
            <a:lvl5pPr lvl="4" rtl="0">
              <a:lnSpc>
                <a:spcPct val="100000"/>
              </a:lnSpc>
              <a:spcBef>
                <a:spcPts val="0"/>
              </a:spcBef>
              <a:spcAft>
                <a:spcPts val="0"/>
              </a:spcAft>
              <a:buSzPts val="1600"/>
              <a:buChar char="○"/>
              <a:defRPr sz="3200"/>
            </a:lvl5pPr>
            <a:lvl6pPr lvl="5" rtl="0">
              <a:lnSpc>
                <a:spcPct val="100000"/>
              </a:lnSpc>
              <a:spcBef>
                <a:spcPts val="0"/>
              </a:spcBef>
              <a:spcAft>
                <a:spcPts val="0"/>
              </a:spcAft>
              <a:buSzPts val="1600"/>
              <a:buChar char="■"/>
              <a:defRPr sz="3200"/>
            </a:lvl6pPr>
            <a:lvl7pPr lvl="6" rtl="0">
              <a:lnSpc>
                <a:spcPct val="100000"/>
              </a:lnSpc>
              <a:spcBef>
                <a:spcPts val="0"/>
              </a:spcBef>
              <a:spcAft>
                <a:spcPts val="0"/>
              </a:spcAft>
              <a:buSzPts val="1600"/>
              <a:buChar char="●"/>
              <a:defRPr sz="3200"/>
            </a:lvl7pPr>
            <a:lvl8pPr lvl="7" rtl="0">
              <a:lnSpc>
                <a:spcPct val="100000"/>
              </a:lnSpc>
              <a:spcBef>
                <a:spcPts val="0"/>
              </a:spcBef>
              <a:spcAft>
                <a:spcPts val="0"/>
              </a:spcAft>
              <a:buSzPts val="1600"/>
              <a:buChar char="○"/>
              <a:defRPr sz="3200"/>
            </a:lvl8pPr>
            <a:lvl9pPr lvl="8" rtl="0">
              <a:lnSpc>
                <a:spcPct val="100000"/>
              </a:lnSpc>
              <a:spcBef>
                <a:spcPts val="0"/>
              </a:spcBef>
              <a:spcAft>
                <a:spcPts val="0"/>
              </a:spcAft>
              <a:buSzPts val="1600"/>
              <a:buChar char="■"/>
              <a:defRPr sz="3200"/>
            </a:lvl9pPr>
          </a:lstStyle>
          <a:p>
            <a:endParaRPr dirty="0"/>
          </a:p>
        </p:txBody>
      </p:sp>
      <p:pic>
        <p:nvPicPr>
          <p:cNvPr id="288" name="Google Shape;288;p9"/>
          <p:cNvPicPr preferRelativeResize="0"/>
          <p:nvPr/>
        </p:nvPicPr>
        <p:blipFill>
          <a:blip r:embed="rId3">
            <a:alphaModFix/>
          </a:blip>
          <a:stretch>
            <a:fillRect/>
          </a:stretch>
        </p:blipFill>
        <p:spPr>
          <a:xfrm rot="2159844">
            <a:off x="7964989" y="1059684"/>
            <a:ext cx="2944433" cy="2749046"/>
          </a:xfrm>
          <a:prstGeom prst="rect">
            <a:avLst/>
          </a:prstGeom>
          <a:noFill/>
          <a:ln>
            <a:noFill/>
          </a:ln>
        </p:spPr>
      </p:pic>
      <p:sp>
        <p:nvSpPr>
          <p:cNvPr id="289" name="Google Shape;289;p9"/>
          <p:cNvSpPr txBox="1">
            <a:spLocks noGrp="1"/>
          </p:cNvSpPr>
          <p:nvPr>
            <p:ph type="title"/>
          </p:nvPr>
        </p:nvSpPr>
        <p:spPr>
          <a:xfrm>
            <a:off x="2035751" y="931159"/>
            <a:ext cx="14848800" cy="1392000"/>
          </a:xfrm>
          <a:prstGeom prst="rect">
            <a:avLst/>
          </a:prstGeom>
        </p:spPr>
        <p:txBody>
          <a:bodyPr spcFirstLastPara="1" wrap="square" lIns="182777" tIns="182777" rIns="182777" bIns="182777" anchor="ctr" anchorCtr="0">
            <a:noAutofit/>
          </a:bodyPr>
          <a:lstStyle>
            <a:lvl1pPr lvl="0" algn="ctr" rtl="0">
              <a:spcBef>
                <a:spcPts val="0"/>
              </a:spcBef>
              <a:spcAft>
                <a:spcPts val="0"/>
              </a:spcAft>
              <a:buClr>
                <a:schemeClr val="dk1"/>
              </a:buClr>
              <a:buSzPts val="3600"/>
              <a:buFont typeface="Playfair Display ExtraBold"/>
              <a:buNone/>
              <a:defRPr sz="8400">
                <a:solidFill>
                  <a:schemeClr val="dk1"/>
                </a:solidFill>
                <a:latin typeface="Arial" panose="020B0604020202020204" pitchFamily="34" charset="0"/>
                <a:ea typeface="Arial" panose="020B0604020202020204" pitchFamily="34" charset="0"/>
                <a:cs typeface="Arial" panose="020B0604020202020204" pitchFamily="34" charset="0"/>
                <a:sym typeface="Playfair Display ExtraBold"/>
              </a:defRPr>
            </a:lvl1pPr>
            <a:lvl2pPr lvl="1"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2pPr>
            <a:lvl3pPr lvl="2"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3pPr>
            <a:lvl4pPr lvl="3"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4pPr>
            <a:lvl5pPr lvl="4"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5pPr>
            <a:lvl6pPr lvl="5"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6pPr>
            <a:lvl7pPr lvl="6"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7pPr>
            <a:lvl8pPr lvl="7"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8pPr>
            <a:lvl9pPr lvl="8" algn="ctr" rtl="0">
              <a:spcBef>
                <a:spcPts val="0"/>
              </a:spcBef>
              <a:spcAft>
                <a:spcPts val="0"/>
              </a:spcAft>
              <a:buClr>
                <a:schemeClr val="dk1"/>
              </a:buClr>
              <a:buSzPts val="3600"/>
              <a:buFont typeface="Playfair Display ExtraBold"/>
              <a:buNone/>
              <a:defRPr sz="7100">
                <a:solidFill>
                  <a:schemeClr val="dk1"/>
                </a:solidFill>
                <a:latin typeface="Playfair Display ExtraBold"/>
                <a:ea typeface="Playfair Display ExtraBold"/>
                <a:cs typeface="Playfair Display ExtraBold"/>
                <a:sym typeface="Playfair Display ExtraBold"/>
              </a:defRPr>
            </a:lvl9pPr>
          </a:lstStyle>
          <a:p>
            <a:endParaRPr dirty="0"/>
          </a:p>
        </p:txBody>
      </p:sp>
      <p:pic>
        <p:nvPicPr>
          <p:cNvPr id="290" name="Google Shape;290;p9"/>
          <p:cNvPicPr preferRelativeResize="0"/>
          <p:nvPr/>
        </p:nvPicPr>
        <p:blipFill>
          <a:blip r:embed="rId4">
            <a:alphaModFix/>
          </a:blip>
          <a:stretch>
            <a:fillRect/>
          </a:stretch>
        </p:blipFill>
        <p:spPr>
          <a:xfrm rot="-2700000" flipH="1">
            <a:off x="13888200" y="5646093"/>
            <a:ext cx="4578048" cy="4274198"/>
          </a:xfrm>
          <a:prstGeom prst="rect">
            <a:avLst/>
          </a:prstGeom>
          <a:noFill/>
          <a:ln>
            <a:noFill/>
          </a:ln>
        </p:spPr>
      </p:pic>
      <p:pic>
        <p:nvPicPr>
          <p:cNvPr id="291" name="Google Shape;291;p9"/>
          <p:cNvPicPr preferRelativeResize="0"/>
          <p:nvPr/>
        </p:nvPicPr>
        <p:blipFill>
          <a:blip r:embed="rId5">
            <a:alphaModFix/>
          </a:blip>
          <a:stretch>
            <a:fillRect/>
          </a:stretch>
        </p:blipFill>
        <p:spPr>
          <a:xfrm rot="5400000">
            <a:off x="1719050" y="894024"/>
            <a:ext cx="2583200" cy="2490251"/>
          </a:xfrm>
          <a:prstGeom prst="rect">
            <a:avLst/>
          </a:prstGeom>
          <a:noFill/>
          <a:ln>
            <a:noFill/>
          </a:ln>
        </p:spPr>
      </p:pic>
    </p:spTree>
    <p:extLst>
      <p:ext uri="{BB962C8B-B14F-4D97-AF65-F5344CB8AC3E}">
        <p14:creationId xmlns:p14="http://schemas.microsoft.com/office/powerpoint/2010/main" val="2238085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91403" tIns="45701" rIns="91403" bIns="45701"/>
          <a:lstStyle/>
          <a:p>
            <a:fld id="{1D8BD707-D9CF-40AE-B4C6-C98DA3205C09}" type="datetimeFigureOut">
              <a:rPr lang="en-US" smtClean="0"/>
              <a:pPr/>
              <a:t>3/26/2025</a:t>
            </a:fld>
            <a:endParaRPr lang="en-US"/>
          </a:p>
        </p:txBody>
      </p:sp>
      <p:sp>
        <p:nvSpPr>
          <p:cNvPr id="3" name="Footer Placeholder 2"/>
          <p:cNvSpPr>
            <a:spLocks noGrp="1"/>
          </p:cNvSpPr>
          <p:nvPr>
            <p:ph type="ftr" sz="quarter" idx="11"/>
          </p:nvPr>
        </p:nvSpPr>
        <p:spPr/>
        <p:txBody>
          <a:bodyPr lIns="91403" tIns="45701" rIns="91403" bIns="45701"/>
          <a:lstStyle/>
          <a:p>
            <a:endParaRPr lang="en-US"/>
          </a:p>
        </p:txBody>
      </p:sp>
      <p:sp>
        <p:nvSpPr>
          <p:cNvPr id="4" name="Slide Number Placeholder 3"/>
          <p:cNvSpPr>
            <a:spLocks noGrp="1"/>
          </p:cNvSpPr>
          <p:nvPr>
            <p:ph type="sldNum" sz="quarter" idx="12"/>
          </p:nvPr>
        </p:nvSpPr>
        <p:spPr/>
        <p:txBody>
          <a:bodyPr lIns="91403" tIns="45701" rIns="91403" bIns="45701"/>
          <a:lstStyle/>
          <a:p>
            <a:fld id="{B6F15528-21DE-4FAA-801E-634DDDAF4B2B}" type="slidenum">
              <a:rPr lang="en-US" smtClean="0"/>
              <a:pPr/>
              <a:t>‹#›</a:t>
            </a:fld>
            <a:endParaRPr lang="en-US"/>
          </a:p>
        </p:txBody>
      </p:sp>
    </p:spTree>
    <p:extLst>
      <p:ext uri="{BB962C8B-B14F-4D97-AF65-F5344CB8AC3E}">
        <p14:creationId xmlns:p14="http://schemas.microsoft.com/office/powerpoint/2010/main" val="2899704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627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49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61"/>
            <a:ext cx="15544800" cy="2043113"/>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4000">
                <a:solidFill>
                  <a:schemeClr val="tx1">
                    <a:tint val="75000"/>
                  </a:schemeClr>
                </a:solidFill>
              </a:defRPr>
            </a:lvl1pPr>
            <a:lvl2pPr marL="914378" indent="0">
              <a:buNone/>
              <a:defRPr sz="3600">
                <a:solidFill>
                  <a:schemeClr val="tx1">
                    <a:tint val="75000"/>
                  </a:schemeClr>
                </a:solidFill>
              </a:defRPr>
            </a:lvl2pPr>
            <a:lvl3pPr marL="1828755" indent="0">
              <a:buNone/>
              <a:defRPr sz="3200">
                <a:solidFill>
                  <a:schemeClr val="tx1">
                    <a:tint val="75000"/>
                  </a:schemeClr>
                </a:solidFill>
              </a:defRPr>
            </a:lvl3pPr>
            <a:lvl4pPr marL="2743131" indent="0">
              <a:buNone/>
              <a:defRPr sz="2800">
                <a:solidFill>
                  <a:schemeClr val="tx1">
                    <a:tint val="75000"/>
                  </a:schemeClr>
                </a:solidFill>
              </a:defRPr>
            </a:lvl4pPr>
            <a:lvl5pPr marL="3657509" indent="0">
              <a:buNone/>
              <a:defRPr sz="2800">
                <a:solidFill>
                  <a:schemeClr val="tx1">
                    <a:tint val="75000"/>
                  </a:schemeClr>
                </a:solidFill>
              </a:defRPr>
            </a:lvl5pPr>
            <a:lvl6pPr marL="4571886" indent="0">
              <a:buNone/>
              <a:defRPr sz="2800">
                <a:solidFill>
                  <a:schemeClr val="tx1">
                    <a:tint val="75000"/>
                  </a:schemeClr>
                </a:solidFill>
              </a:defRPr>
            </a:lvl6pPr>
            <a:lvl7pPr marL="5486264" indent="0">
              <a:buNone/>
              <a:defRPr sz="2800">
                <a:solidFill>
                  <a:schemeClr val="tx1">
                    <a:tint val="75000"/>
                  </a:schemeClr>
                </a:solidFill>
              </a:defRPr>
            </a:lvl7pPr>
            <a:lvl8pPr marL="6400640" indent="0">
              <a:buNone/>
              <a:defRPr sz="2800">
                <a:solidFill>
                  <a:schemeClr val="tx1">
                    <a:tint val="75000"/>
                  </a:schemeClr>
                </a:solidFill>
              </a:defRPr>
            </a:lvl8pPr>
            <a:lvl9pPr marL="7315017"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001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30"/>
            <a:ext cx="8077200" cy="5091113"/>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30"/>
            <a:ext cx="8077200" cy="5091113"/>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737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9"/>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6"/>
            <a:ext cx="8080376" cy="959645"/>
          </a:xfrm>
        </p:spPr>
        <p:txBody>
          <a:bodyPr anchor="b"/>
          <a:lstStyle>
            <a:lvl1pPr marL="0" indent="0">
              <a:buNone/>
              <a:defRPr sz="4800" b="1"/>
            </a:lvl1pPr>
            <a:lvl2pPr marL="914378" indent="0">
              <a:buNone/>
              <a:defRPr sz="4000"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1"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0" y="2302676"/>
            <a:ext cx="8083550" cy="959645"/>
          </a:xfrm>
        </p:spPr>
        <p:txBody>
          <a:bodyPr anchor="b"/>
          <a:lstStyle>
            <a:lvl1pPr marL="0" indent="0">
              <a:buNone/>
              <a:defRPr sz="4800" b="1"/>
            </a:lvl1pPr>
            <a:lvl2pPr marL="914378" indent="0">
              <a:buNone/>
              <a:defRPr sz="4000"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60"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931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070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276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1"/>
            <a:ext cx="7772400" cy="1362075"/>
          </a:xfrm>
        </p:spPr>
        <p:txBody>
          <a:bodyPr anchor="t"/>
          <a:lstStyle>
            <a:lvl1pPr algn="l">
              <a:defRPr sz="3900" b="1" cap="all"/>
            </a:lvl1pPr>
          </a:lstStyle>
          <a:p>
            <a:r>
              <a:rPr lang="en-US"/>
              <a:t>Click to edit Master title style</a:t>
            </a:r>
          </a:p>
        </p:txBody>
      </p:sp>
      <p:sp>
        <p:nvSpPr>
          <p:cNvPr id="3" name="Text Placeholder 2"/>
          <p:cNvSpPr>
            <a:spLocks noGrp="1"/>
          </p:cNvSpPr>
          <p:nvPr>
            <p:ph type="body" idx="1"/>
          </p:nvPr>
        </p:nvSpPr>
        <p:spPr>
          <a:xfrm>
            <a:off x="722315" y="2906714"/>
            <a:ext cx="7772400" cy="1500188"/>
          </a:xfrm>
        </p:spPr>
        <p:txBody>
          <a:bodyPr anchor="b"/>
          <a:lstStyle>
            <a:lvl1pPr marL="0" indent="0">
              <a:buNone/>
              <a:defRPr sz="2000">
                <a:solidFill>
                  <a:schemeClr val="tx1">
                    <a:tint val="75000"/>
                  </a:schemeClr>
                </a:solidFill>
              </a:defRPr>
            </a:lvl1pPr>
            <a:lvl2pPr marL="457016" indent="0">
              <a:buNone/>
              <a:defRPr sz="1800">
                <a:solidFill>
                  <a:schemeClr val="tx1">
                    <a:tint val="75000"/>
                  </a:schemeClr>
                </a:solidFill>
              </a:defRPr>
            </a:lvl2pPr>
            <a:lvl3pPr marL="914027" indent="0">
              <a:buNone/>
              <a:defRPr sz="1700">
                <a:solidFill>
                  <a:schemeClr val="tx1">
                    <a:tint val="75000"/>
                  </a:schemeClr>
                </a:solidFill>
              </a:defRPr>
            </a:lvl3pPr>
            <a:lvl4pPr marL="1371042" indent="0">
              <a:buNone/>
              <a:defRPr sz="1400">
                <a:solidFill>
                  <a:schemeClr val="tx1">
                    <a:tint val="75000"/>
                  </a:schemeClr>
                </a:solidFill>
              </a:defRPr>
            </a:lvl4pPr>
            <a:lvl5pPr marL="1828053" indent="0">
              <a:buNone/>
              <a:defRPr sz="1400">
                <a:solidFill>
                  <a:schemeClr val="tx1">
                    <a:tint val="75000"/>
                  </a:schemeClr>
                </a:solidFill>
              </a:defRPr>
            </a:lvl5pPr>
            <a:lvl6pPr marL="2285070" indent="0">
              <a:buNone/>
              <a:defRPr sz="1400">
                <a:solidFill>
                  <a:schemeClr val="tx1">
                    <a:tint val="75000"/>
                  </a:schemeClr>
                </a:solidFill>
              </a:defRPr>
            </a:lvl6pPr>
            <a:lvl7pPr marL="2742080" indent="0">
              <a:buNone/>
              <a:defRPr sz="1400">
                <a:solidFill>
                  <a:schemeClr val="tx1">
                    <a:tint val="75000"/>
                  </a:schemeClr>
                </a:solidFill>
              </a:defRPr>
            </a:lvl7pPr>
            <a:lvl8pPr marL="3199095" indent="0">
              <a:buNone/>
              <a:defRPr sz="1400">
                <a:solidFill>
                  <a:schemeClr val="tx1">
                    <a:tint val="75000"/>
                  </a:schemeClr>
                </a:solidFill>
              </a:defRPr>
            </a:lvl8pPr>
            <a:lvl9pPr marL="36561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7"/>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8"/>
            <a:ext cx="10223501"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3"/>
            <a:ext cx="6016626" cy="7036595"/>
          </a:xfrm>
        </p:spPr>
        <p:txBody>
          <a:bodyPr/>
          <a:lstStyle>
            <a:lvl1pPr marL="0" indent="0">
              <a:buNone/>
              <a:defRPr sz="2800"/>
            </a:lvl1pPr>
            <a:lvl2pPr marL="914378" indent="0">
              <a:buNone/>
              <a:defRPr sz="2400"/>
            </a:lvl2pPr>
            <a:lvl3pPr marL="1828755" indent="0">
              <a:buNone/>
              <a:defRPr sz="2000"/>
            </a:lvl3pPr>
            <a:lvl4pPr marL="2743131" indent="0">
              <a:buNone/>
              <a:defRPr sz="1800"/>
            </a:lvl4pPr>
            <a:lvl5pPr marL="3657509" indent="0">
              <a:buNone/>
              <a:defRPr sz="1800"/>
            </a:lvl5pPr>
            <a:lvl6pPr marL="4571886" indent="0">
              <a:buNone/>
              <a:defRPr sz="1800"/>
            </a:lvl6pPr>
            <a:lvl7pPr marL="5486264" indent="0">
              <a:buNone/>
              <a:defRPr sz="1800"/>
            </a:lvl7pPr>
            <a:lvl8pPr marL="6400640" indent="0">
              <a:buNone/>
              <a:defRPr sz="1800"/>
            </a:lvl8pPr>
            <a:lvl9pPr marL="731501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68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9"/>
            <a:ext cx="10972800" cy="850109"/>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378" indent="0">
              <a:buNone/>
              <a:defRPr sz="5600"/>
            </a:lvl2pPr>
            <a:lvl3pPr marL="1828755" indent="0">
              <a:buNone/>
              <a:defRPr sz="4800"/>
            </a:lvl3pPr>
            <a:lvl4pPr marL="2743131" indent="0">
              <a:buNone/>
              <a:defRPr sz="4000"/>
            </a:lvl4pPr>
            <a:lvl5pPr marL="3657509" indent="0">
              <a:buNone/>
              <a:defRPr sz="4000"/>
            </a:lvl5pPr>
            <a:lvl6pPr marL="4571886" indent="0">
              <a:buNone/>
              <a:defRPr sz="4000"/>
            </a:lvl6pPr>
            <a:lvl7pPr marL="5486264" indent="0">
              <a:buNone/>
              <a:defRPr sz="4000"/>
            </a:lvl7pPr>
            <a:lvl8pPr marL="6400640" indent="0">
              <a:buNone/>
              <a:defRPr sz="4000"/>
            </a:lvl8pPr>
            <a:lvl9pPr marL="7315017" indent="0">
              <a:buNone/>
              <a:defRPr sz="4000"/>
            </a:lvl9pPr>
          </a:lstStyle>
          <a:p>
            <a:endParaRPr lang="en-US"/>
          </a:p>
        </p:txBody>
      </p:sp>
      <p:sp>
        <p:nvSpPr>
          <p:cNvPr id="4" name="Text Placeholder 3"/>
          <p:cNvSpPr>
            <a:spLocks noGrp="1"/>
          </p:cNvSpPr>
          <p:nvPr>
            <p:ph type="body" sz="half" idx="2"/>
          </p:nvPr>
        </p:nvSpPr>
        <p:spPr>
          <a:xfrm>
            <a:off x="3584576" y="8051017"/>
            <a:ext cx="10972800" cy="1207295"/>
          </a:xfrm>
        </p:spPr>
        <p:txBody>
          <a:bodyPr/>
          <a:lstStyle>
            <a:lvl1pPr marL="0" indent="0">
              <a:buNone/>
              <a:defRPr sz="2800"/>
            </a:lvl1pPr>
            <a:lvl2pPr marL="914378" indent="0">
              <a:buNone/>
              <a:defRPr sz="2400"/>
            </a:lvl2pPr>
            <a:lvl3pPr marL="1828755" indent="0">
              <a:buNone/>
              <a:defRPr sz="2000"/>
            </a:lvl3pPr>
            <a:lvl4pPr marL="2743131" indent="0">
              <a:buNone/>
              <a:defRPr sz="1800"/>
            </a:lvl4pPr>
            <a:lvl5pPr marL="3657509" indent="0">
              <a:buNone/>
              <a:defRPr sz="1800"/>
            </a:lvl5pPr>
            <a:lvl6pPr marL="4571886" indent="0">
              <a:buNone/>
              <a:defRPr sz="1800"/>
            </a:lvl6pPr>
            <a:lvl7pPr marL="5486264" indent="0">
              <a:buNone/>
              <a:defRPr sz="1800"/>
            </a:lvl7pPr>
            <a:lvl8pPr marL="6400640" indent="0">
              <a:buNone/>
              <a:defRPr sz="1800"/>
            </a:lvl8pPr>
            <a:lvl9pPr marL="7315017"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153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63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7"/>
            <a:ext cx="4114800" cy="65817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7"/>
            <a:ext cx="12039600" cy="6581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3/26/2025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72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4"/>
          </a:xfrm>
        </p:spPr>
        <p:txBody>
          <a:bodyPr/>
          <a:lstStyle>
            <a:lvl1pPr>
              <a:defRPr sz="29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5" y="1535114"/>
            <a:ext cx="4040189" cy="639762"/>
          </a:xfrm>
        </p:spPr>
        <p:txBody>
          <a:bodyPr anchor="b"/>
          <a:lstStyle>
            <a:lvl1pPr marL="0" indent="0">
              <a:buNone/>
              <a:defRPr sz="2300" b="1"/>
            </a:lvl1pPr>
            <a:lvl2pPr marL="457016" indent="0">
              <a:buNone/>
              <a:defRPr sz="2000" b="1"/>
            </a:lvl2pPr>
            <a:lvl3pPr marL="914027" indent="0">
              <a:buNone/>
              <a:defRPr sz="1800" b="1"/>
            </a:lvl3pPr>
            <a:lvl4pPr marL="1371042" indent="0">
              <a:buNone/>
              <a:defRPr sz="1700" b="1"/>
            </a:lvl4pPr>
            <a:lvl5pPr marL="1828053" indent="0">
              <a:buNone/>
              <a:defRPr sz="1700" b="1"/>
            </a:lvl5pPr>
            <a:lvl6pPr marL="2285070" indent="0">
              <a:buNone/>
              <a:defRPr sz="1700" b="1"/>
            </a:lvl6pPr>
            <a:lvl7pPr marL="2742080" indent="0">
              <a:buNone/>
              <a:defRPr sz="1700" b="1"/>
            </a:lvl7pPr>
            <a:lvl8pPr marL="3199095" indent="0">
              <a:buNone/>
              <a:defRPr sz="1700" b="1"/>
            </a:lvl8pPr>
            <a:lvl9pPr marL="3656109" indent="0">
              <a:buNone/>
              <a:defRPr sz="1700" b="1"/>
            </a:lvl9pPr>
          </a:lstStyle>
          <a:p>
            <a:pPr lvl="0"/>
            <a:r>
              <a:rPr lang="en-US"/>
              <a:t>Click to edit Master text styles</a:t>
            </a:r>
          </a:p>
        </p:txBody>
      </p:sp>
      <p:sp>
        <p:nvSpPr>
          <p:cNvPr id="4" name="Content Placeholder 3"/>
          <p:cNvSpPr>
            <a:spLocks noGrp="1"/>
          </p:cNvSpPr>
          <p:nvPr>
            <p:ph sz="half" idx="2"/>
          </p:nvPr>
        </p:nvSpPr>
        <p:spPr>
          <a:xfrm>
            <a:off x="457205" y="2174876"/>
            <a:ext cx="4040189" cy="3951288"/>
          </a:xfrm>
        </p:spPr>
        <p:txBody>
          <a:bodyPr/>
          <a:lstStyle>
            <a:lvl1pPr>
              <a:defRPr sz="23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4"/>
            <a:ext cx="4041776" cy="639762"/>
          </a:xfrm>
        </p:spPr>
        <p:txBody>
          <a:bodyPr anchor="b"/>
          <a:lstStyle>
            <a:lvl1pPr marL="0" indent="0">
              <a:buNone/>
              <a:defRPr sz="2300" b="1"/>
            </a:lvl1pPr>
            <a:lvl2pPr marL="457016" indent="0">
              <a:buNone/>
              <a:defRPr sz="2000" b="1"/>
            </a:lvl2pPr>
            <a:lvl3pPr marL="914027" indent="0">
              <a:buNone/>
              <a:defRPr sz="1800" b="1"/>
            </a:lvl3pPr>
            <a:lvl4pPr marL="1371042" indent="0">
              <a:buNone/>
              <a:defRPr sz="1700" b="1"/>
            </a:lvl4pPr>
            <a:lvl5pPr marL="1828053" indent="0">
              <a:buNone/>
              <a:defRPr sz="1700" b="1"/>
            </a:lvl5pPr>
            <a:lvl6pPr marL="2285070" indent="0">
              <a:buNone/>
              <a:defRPr sz="1700" b="1"/>
            </a:lvl6pPr>
            <a:lvl7pPr marL="2742080" indent="0">
              <a:buNone/>
              <a:defRPr sz="1700" b="1"/>
            </a:lvl7pPr>
            <a:lvl8pPr marL="3199095" indent="0">
              <a:buNone/>
              <a:defRPr sz="1700" b="1"/>
            </a:lvl8pPr>
            <a:lvl9pPr marL="3656109" indent="0">
              <a:buNone/>
              <a:defRPr sz="1700" b="1"/>
            </a:lvl9pPr>
          </a:lstStyle>
          <a:p>
            <a:pPr lvl="0"/>
            <a:r>
              <a:rPr lang="en-US"/>
              <a:t>Click to edit Master text styles</a:t>
            </a:r>
          </a:p>
        </p:txBody>
      </p:sp>
      <p:sp>
        <p:nvSpPr>
          <p:cNvPr id="6" name="Content Placeholder 5"/>
          <p:cNvSpPr>
            <a:spLocks noGrp="1"/>
          </p:cNvSpPr>
          <p:nvPr>
            <p:ph sz="quarter" idx="4"/>
          </p:nvPr>
        </p:nvSpPr>
        <p:spPr>
          <a:xfrm>
            <a:off x="4645031" y="2174876"/>
            <a:ext cx="4041776" cy="3951288"/>
          </a:xfrm>
        </p:spPr>
        <p:txBody>
          <a:bodyPr/>
          <a:lstStyle>
            <a:lvl1pPr>
              <a:defRPr sz="23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5"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7"/>
            <a:ext cx="5111750" cy="5853113"/>
          </a:xfrm>
        </p:spPr>
        <p:txBody>
          <a:bodyPr/>
          <a:lstStyle>
            <a:lvl1pPr>
              <a:defRPr sz="3200"/>
            </a:lvl1pPr>
            <a:lvl2pPr>
              <a:defRPr sz="2900"/>
            </a:lvl2pPr>
            <a:lvl3pPr>
              <a:defRPr sz="23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4"/>
            <a:ext cx="3008315" cy="4691063"/>
          </a:xfrm>
        </p:spPr>
        <p:txBody>
          <a:bodyPr/>
          <a:lstStyle>
            <a:lvl1pPr marL="0" indent="0">
              <a:buNone/>
              <a:defRPr sz="1400"/>
            </a:lvl1pPr>
            <a:lvl2pPr marL="457016" indent="0">
              <a:buNone/>
              <a:defRPr sz="1200"/>
            </a:lvl2pPr>
            <a:lvl3pPr marL="914027" indent="0">
              <a:buNone/>
              <a:defRPr sz="1100"/>
            </a:lvl3pPr>
            <a:lvl4pPr marL="1371042" indent="0">
              <a:buNone/>
              <a:defRPr sz="900"/>
            </a:lvl4pPr>
            <a:lvl5pPr marL="1828053" indent="0">
              <a:buNone/>
              <a:defRPr sz="900"/>
            </a:lvl5pPr>
            <a:lvl6pPr marL="2285070" indent="0">
              <a:buNone/>
              <a:defRPr sz="900"/>
            </a:lvl6pPr>
            <a:lvl7pPr marL="2742080" indent="0">
              <a:buNone/>
              <a:defRPr sz="900"/>
            </a:lvl7pPr>
            <a:lvl8pPr marL="3199095" indent="0">
              <a:buNone/>
              <a:defRPr sz="900"/>
            </a:lvl8pPr>
            <a:lvl9pPr marL="36561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016" indent="0">
              <a:buNone/>
              <a:defRPr sz="2900"/>
            </a:lvl2pPr>
            <a:lvl3pPr marL="914027" indent="0">
              <a:buNone/>
              <a:defRPr sz="2300"/>
            </a:lvl3pPr>
            <a:lvl4pPr marL="1371042" indent="0">
              <a:buNone/>
              <a:defRPr sz="2000"/>
            </a:lvl4pPr>
            <a:lvl5pPr marL="1828053" indent="0">
              <a:buNone/>
              <a:defRPr sz="2000"/>
            </a:lvl5pPr>
            <a:lvl6pPr marL="2285070" indent="0">
              <a:buNone/>
              <a:defRPr sz="2000"/>
            </a:lvl6pPr>
            <a:lvl7pPr marL="2742080" indent="0">
              <a:buNone/>
              <a:defRPr sz="2000"/>
            </a:lvl7pPr>
            <a:lvl8pPr marL="3199095" indent="0">
              <a:buNone/>
              <a:defRPr sz="2000"/>
            </a:lvl8pPr>
            <a:lvl9pPr marL="3656109" indent="0">
              <a:buNone/>
              <a:defRPr sz="2000"/>
            </a:lvl9pPr>
          </a:lstStyle>
          <a:p>
            <a:endParaRPr lang="en-US"/>
          </a:p>
        </p:txBody>
      </p:sp>
      <p:sp>
        <p:nvSpPr>
          <p:cNvPr id="4" name="Text Placeholder 3"/>
          <p:cNvSpPr>
            <a:spLocks noGrp="1"/>
          </p:cNvSpPr>
          <p:nvPr>
            <p:ph type="body" sz="half" idx="2"/>
          </p:nvPr>
        </p:nvSpPr>
        <p:spPr>
          <a:xfrm>
            <a:off x="1792288" y="5367344"/>
            <a:ext cx="5486400" cy="804863"/>
          </a:xfrm>
        </p:spPr>
        <p:txBody>
          <a:bodyPr/>
          <a:lstStyle>
            <a:lvl1pPr marL="0" indent="0">
              <a:buNone/>
              <a:defRPr sz="1400"/>
            </a:lvl1pPr>
            <a:lvl2pPr marL="457016" indent="0">
              <a:buNone/>
              <a:defRPr sz="1200"/>
            </a:lvl2pPr>
            <a:lvl3pPr marL="914027" indent="0">
              <a:buNone/>
              <a:defRPr sz="1100"/>
            </a:lvl3pPr>
            <a:lvl4pPr marL="1371042" indent="0">
              <a:buNone/>
              <a:defRPr sz="900"/>
            </a:lvl4pPr>
            <a:lvl5pPr marL="1828053" indent="0">
              <a:buNone/>
              <a:defRPr sz="900"/>
            </a:lvl5pPr>
            <a:lvl6pPr marL="2285070" indent="0">
              <a:buNone/>
              <a:defRPr sz="900"/>
            </a:lvl6pPr>
            <a:lvl7pPr marL="2742080" indent="0">
              <a:buNone/>
              <a:defRPr sz="900"/>
            </a:lvl7pPr>
            <a:lvl8pPr marL="3199095" indent="0">
              <a:buNone/>
              <a:defRPr sz="900"/>
            </a:lvl8pPr>
            <a:lvl9pPr marL="36561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3" tIns="45701" rIns="91403" bIns="45701"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4"/>
          </a:xfrm>
          <a:prstGeom prst="rect">
            <a:avLst/>
          </a:prstGeom>
        </p:spPr>
        <p:txBody>
          <a:bodyPr vert="horz" lIns="91403" tIns="45701" rIns="91403" bIns="4570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03" tIns="45701" rIns="91403" bIns="45701" rtlCol="0" anchor="ctr"/>
          <a:lstStyle>
            <a:lvl1pPr algn="l">
              <a:defRPr sz="1200">
                <a:solidFill>
                  <a:schemeClr val="tx1">
                    <a:tint val="75000"/>
                  </a:schemeClr>
                </a:solidFill>
              </a:defRPr>
            </a:lvl1pPr>
          </a:lstStyle>
          <a:p>
            <a:fld id="{1D8BD707-D9CF-40AE-B4C6-C98DA3205C09}" type="datetimeFigureOut">
              <a:rPr lang="en-US" smtClean="0"/>
              <a:pPr/>
              <a:t>3/26/2025</a:t>
            </a:fld>
            <a:endParaRPr lang="en-US"/>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03" tIns="45701" rIns="91403" bIns="4570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03" tIns="45701" rIns="91403" bIns="45701"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027" rtl="0" eaLnBrk="1" latinLnBrk="0" hangingPunct="1">
        <a:spcBef>
          <a:spcPct val="0"/>
        </a:spcBef>
        <a:buNone/>
        <a:defRPr sz="4500" kern="1200">
          <a:solidFill>
            <a:schemeClr val="tx1"/>
          </a:solidFill>
          <a:latin typeface="+mj-lt"/>
          <a:ea typeface="+mj-ea"/>
          <a:cs typeface="+mj-cs"/>
        </a:defRPr>
      </a:lvl1pPr>
    </p:titleStyle>
    <p:bodyStyle>
      <a:lvl1pPr marL="342759" indent="-342759" algn="l" defTabSz="91402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44" indent="-285635" algn="l" defTabSz="91402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535" indent="-228507" algn="l" defTabSz="914027"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599551" indent="-228507"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62" indent="-228507"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74" indent="-228507"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88" indent="-228507"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604" indent="-228507"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15" indent="-228507"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7" rtl="0" eaLnBrk="1" latinLnBrk="0" hangingPunct="1">
        <a:defRPr sz="1800" kern="1200">
          <a:solidFill>
            <a:schemeClr val="tx1"/>
          </a:solidFill>
          <a:latin typeface="+mn-lt"/>
          <a:ea typeface="+mn-ea"/>
          <a:cs typeface="+mn-cs"/>
        </a:defRPr>
      </a:lvl1pPr>
      <a:lvl2pPr marL="457016" algn="l" defTabSz="914027" rtl="0" eaLnBrk="1" latinLnBrk="0" hangingPunct="1">
        <a:defRPr sz="1800" kern="1200">
          <a:solidFill>
            <a:schemeClr val="tx1"/>
          </a:solidFill>
          <a:latin typeface="+mn-lt"/>
          <a:ea typeface="+mn-ea"/>
          <a:cs typeface="+mn-cs"/>
        </a:defRPr>
      </a:lvl2pPr>
      <a:lvl3pPr marL="914027" algn="l" defTabSz="914027" rtl="0" eaLnBrk="1" latinLnBrk="0" hangingPunct="1">
        <a:defRPr sz="1800" kern="1200">
          <a:solidFill>
            <a:schemeClr val="tx1"/>
          </a:solidFill>
          <a:latin typeface="+mn-lt"/>
          <a:ea typeface="+mn-ea"/>
          <a:cs typeface="+mn-cs"/>
        </a:defRPr>
      </a:lvl3pPr>
      <a:lvl4pPr marL="1371042" algn="l" defTabSz="914027" rtl="0" eaLnBrk="1" latinLnBrk="0" hangingPunct="1">
        <a:defRPr sz="1800" kern="1200">
          <a:solidFill>
            <a:schemeClr val="tx1"/>
          </a:solidFill>
          <a:latin typeface="+mn-lt"/>
          <a:ea typeface="+mn-ea"/>
          <a:cs typeface="+mn-cs"/>
        </a:defRPr>
      </a:lvl4pPr>
      <a:lvl5pPr marL="1828053" algn="l" defTabSz="914027" rtl="0" eaLnBrk="1" latinLnBrk="0" hangingPunct="1">
        <a:defRPr sz="1800" kern="1200">
          <a:solidFill>
            <a:schemeClr val="tx1"/>
          </a:solidFill>
          <a:latin typeface="+mn-lt"/>
          <a:ea typeface="+mn-ea"/>
          <a:cs typeface="+mn-cs"/>
        </a:defRPr>
      </a:lvl5pPr>
      <a:lvl6pPr marL="2285070" algn="l" defTabSz="914027" rtl="0" eaLnBrk="1" latinLnBrk="0" hangingPunct="1">
        <a:defRPr sz="1800" kern="1200">
          <a:solidFill>
            <a:schemeClr val="tx1"/>
          </a:solidFill>
          <a:latin typeface="+mn-lt"/>
          <a:ea typeface="+mn-ea"/>
          <a:cs typeface="+mn-cs"/>
        </a:defRPr>
      </a:lvl6pPr>
      <a:lvl7pPr marL="2742080" algn="l" defTabSz="914027" rtl="0" eaLnBrk="1" latinLnBrk="0" hangingPunct="1">
        <a:defRPr sz="1800" kern="1200">
          <a:solidFill>
            <a:schemeClr val="tx1"/>
          </a:solidFill>
          <a:latin typeface="+mn-lt"/>
          <a:ea typeface="+mn-ea"/>
          <a:cs typeface="+mn-cs"/>
        </a:defRPr>
      </a:lvl7pPr>
      <a:lvl8pPr marL="3199095" algn="l" defTabSz="914027" rtl="0" eaLnBrk="1" latinLnBrk="0" hangingPunct="1">
        <a:defRPr sz="1800" kern="1200">
          <a:solidFill>
            <a:schemeClr val="tx1"/>
          </a:solidFill>
          <a:latin typeface="+mn-lt"/>
          <a:ea typeface="+mn-ea"/>
          <a:cs typeface="+mn-cs"/>
        </a:defRPr>
      </a:lvl8pPr>
      <a:lvl9pPr marL="3656109" algn="l" defTabSz="9140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34401"/>
            <a:ext cx="15435000" cy="1231200"/>
          </a:xfrm>
          <a:prstGeom prst="rect">
            <a:avLst/>
          </a:prstGeom>
          <a:noFill/>
          <a:ln>
            <a:noFill/>
          </a:ln>
        </p:spPr>
        <p:txBody>
          <a:bodyPr spcFirstLastPara="1" wrap="square" lIns="182777" tIns="182777" rIns="182777" bIns="182777" anchor="t" anchorCtr="0">
            <a:noAutofit/>
          </a:bodyPr>
          <a:lstStyle>
            <a:lvl1pPr lvl="0"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1pPr>
            <a:lvl2pPr lvl="1"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2pPr>
            <a:lvl3pPr lvl="2"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3pPr>
            <a:lvl4pPr lvl="3"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4pPr>
            <a:lvl5pPr lvl="4"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5pPr>
            <a:lvl6pPr lvl="5"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6pPr>
            <a:lvl7pPr lvl="6"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7pPr>
            <a:lvl8pPr lvl="7"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8pPr>
            <a:lvl9pPr lvl="8" algn="ctr">
              <a:spcBef>
                <a:spcPts val="0"/>
              </a:spcBef>
              <a:spcAft>
                <a:spcPts val="0"/>
              </a:spcAft>
              <a:buClr>
                <a:schemeClr val="dk1"/>
              </a:buClr>
              <a:buSzPts val="3600"/>
              <a:buFont typeface="Just Another Hand"/>
              <a:buNone/>
              <a:defRPr sz="3600" b="1">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426450" y="2594801"/>
            <a:ext cx="15435000" cy="6543000"/>
          </a:xfrm>
          <a:prstGeom prst="rect">
            <a:avLst/>
          </a:prstGeom>
          <a:noFill/>
          <a:ln>
            <a:noFill/>
          </a:ln>
        </p:spPr>
        <p:txBody>
          <a:bodyPr spcFirstLastPara="1" wrap="square" lIns="182777" tIns="182777" rIns="182777" bIns="182777"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959511644"/>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914400" y="2400307"/>
            <a:ext cx="16459200" cy="6788945"/>
          </a:xfrm>
          <a:prstGeom prst="rect">
            <a:avLst/>
          </a:prstGeom>
        </p:spPr>
        <p:txBody>
          <a:bodyPr vert="horz" lIns="137160" tIns="68580" rIns="137160" bIns="68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6"/>
            <a:ext cx="4267200" cy="547688"/>
          </a:xfrm>
          <a:prstGeom prst="rect">
            <a:avLst/>
          </a:prstGeom>
        </p:spPr>
        <p:txBody>
          <a:bodyPr vert="horz" lIns="137160" tIns="68580" rIns="137160" bIns="68580" rtlCol="0" anchor="ctr"/>
          <a:lstStyle>
            <a:lvl1pPr algn="l">
              <a:defRPr sz="2400">
                <a:solidFill>
                  <a:schemeClr val="tx1">
                    <a:tint val="75000"/>
                  </a:schemeClr>
                </a:solidFill>
              </a:defRPr>
            </a:lvl1pPr>
          </a:lstStyle>
          <a:p>
            <a:pPr defTabSz="1371600"/>
            <a:fld id="{78D78A31-B58C-4F22-8C52-A961D950D026}" type="datetimeFigureOut">
              <a:rPr lang="en-US" smtClean="0">
                <a:solidFill>
                  <a:prstClr val="black">
                    <a:tint val="75000"/>
                  </a:prstClr>
                </a:solidFill>
              </a:rPr>
              <a:pPr defTabSz="1371600"/>
              <a:t>3/26/2025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6"/>
            <a:ext cx="5791200" cy="547688"/>
          </a:xfrm>
          <a:prstGeom prst="rect">
            <a:avLst/>
          </a:prstGeom>
        </p:spPr>
        <p:txBody>
          <a:bodyPr vert="horz" lIns="137160" tIns="68580" rIns="137160" bIns="68580" rtlCol="0" anchor="ctr"/>
          <a:lstStyle>
            <a:lvl1pPr algn="ctr">
              <a:defRPr sz="24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6"/>
            <a:ext cx="4267200" cy="547688"/>
          </a:xfrm>
          <a:prstGeom prst="rect">
            <a:avLst/>
          </a:prstGeom>
        </p:spPr>
        <p:txBody>
          <a:bodyPr vert="horz" lIns="137160" tIns="68580" rIns="137160" bIns="68580" rtlCol="0" anchor="ctr"/>
          <a:lstStyle>
            <a:lvl1pPr algn="r">
              <a:defRPr sz="2400">
                <a:solidFill>
                  <a:schemeClr val="tx1">
                    <a:tint val="75000"/>
                  </a:schemeClr>
                </a:solidFill>
              </a:defRPr>
            </a:lvl1pPr>
          </a:lstStyle>
          <a:p>
            <a:pPr defTabSz="1371600"/>
            <a:fld id="{470D3A97-CF50-4079-9344-E4CA4E728CCC}"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005118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1828755" rtl="0" eaLnBrk="1" latinLnBrk="0" hangingPunct="1">
        <a:spcBef>
          <a:spcPct val="0"/>
        </a:spcBef>
        <a:buNone/>
        <a:defRPr sz="8800" kern="1200">
          <a:solidFill>
            <a:schemeClr val="tx1"/>
          </a:solidFill>
          <a:latin typeface="+mj-lt"/>
          <a:ea typeface="+mj-ea"/>
          <a:cs typeface="+mj-cs"/>
        </a:defRPr>
      </a:lvl1pPr>
    </p:titleStyle>
    <p:bodyStyle>
      <a:lvl1pPr marL="685784" indent="-685784" algn="l" defTabSz="1828755"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863" indent="-571485" algn="l" defTabSz="1828755"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5943" indent="-457188" algn="l" defTabSz="1828755"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321" indent="-457188" algn="l" defTabSz="1828755"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697" indent="-457188" algn="l" defTabSz="1828755"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074" indent="-457188" algn="l" defTabSz="1828755"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452" indent="-457188" algn="l" defTabSz="1828755"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7829" indent="-457188" algn="l" defTabSz="1828755"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205" indent="-457188" algn="l" defTabSz="1828755"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8.wmf"/><Relationship Id="rId5" Type="http://schemas.openxmlformats.org/officeDocument/2006/relationships/oleObject" Target="../embeddings/oleObject21.bin"/><Relationship Id="rId4" Type="http://schemas.openxmlformats.org/officeDocument/2006/relationships/image" Target="../media/image57.wmf"/></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video" Target="../media/media3.wmv"/><Relationship Id="rId7" Type="http://schemas.openxmlformats.org/officeDocument/2006/relationships/image" Target="../media/image60.wmf"/><Relationship Id="rId2" Type="http://schemas.microsoft.com/office/2007/relationships/media" Target="../media/media3.wmv"/><Relationship Id="rId1" Type="http://schemas.openxmlformats.org/officeDocument/2006/relationships/vmlDrawing" Target="../drawings/vmlDrawing7.vml"/><Relationship Id="rId6" Type="http://schemas.openxmlformats.org/officeDocument/2006/relationships/oleObject" Target="../embeddings/oleObject22.bin"/><Relationship Id="rId11" Type="http://schemas.openxmlformats.org/officeDocument/2006/relationships/image" Target="../media/image62.png"/><Relationship Id="rId5" Type="http://schemas.openxmlformats.org/officeDocument/2006/relationships/notesSlide" Target="../notesSlides/notesSlide1.xml"/><Relationship Id="rId10" Type="http://schemas.openxmlformats.org/officeDocument/2006/relationships/slide" Target="slide14.xml"/><Relationship Id="rId4" Type="http://schemas.openxmlformats.org/officeDocument/2006/relationships/slideLayout" Target="../slideLayouts/slideLayout22.xml"/><Relationship Id="rId9" Type="http://schemas.openxmlformats.org/officeDocument/2006/relationships/image" Target="../media/image61.wmf"/></Relationships>
</file>

<file path=ppt/slides/_rels/slide13.xml.rels><?xml version="1.0" encoding="UTF-8" standalone="yes"?>
<Relationships xmlns="http://schemas.openxmlformats.org/package/2006/relationships"><Relationship Id="rId2" Type="http://schemas.openxmlformats.org/officeDocument/2006/relationships/hyperlink" Target="Tro%20choi%20Thi%20s&#250;t%20lu&#226;n%20l&#432;u.ppt"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oleObject" Target="../embeddings/oleObject1.bin"/><Relationship Id="rId3" Type="http://schemas.openxmlformats.org/officeDocument/2006/relationships/audio" Target="../media/media2.wav"/><Relationship Id="rId7" Type="http://schemas.openxmlformats.org/officeDocument/2006/relationships/image" Target="../media/image15.png"/><Relationship Id="rId12" Type="http://schemas.openxmlformats.org/officeDocument/2006/relationships/image" Target="../media/image17.jpeg"/><Relationship Id="rId17" Type="http://schemas.openxmlformats.org/officeDocument/2006/relationships/image" Target="../media/image20.png"/><Relationship Id="rId2" Type="http://schemas.microsoft.com/office/2007/relationships/media" Target="../media/media2.wav"/><Relationship Id="rId16" Type="http://schemas.openxmlformats.org/officeDocument/2006/relationships/image" Target="../media/image19.png"/><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image" Target="../media/image9.png"/><Relationship Id="rId5" Type="http://schemas.openxmlformats.org/officeDocument/2006/relationships/audio" Target="../media/audio1.wav"/><Relationship Id="rId15" Type="http://schemas.openxmlformats.org/officeDocument/2006/relationships/image" Target="../media/image7.png"/><Relationship Id="rId10" Type="http://schemas.microsoft.com/office/2007/relationships/hdphoto" Target="../media/hdphoto3.wdp"/><Relationship Id="rId19" Type="http://schemas.openxmlformats.org/officeDocument/2006/relationships/image" Target="../media/image13.wmf"/><Relationship Id="rId4" Type="http://schemas.openxmlformats.org/officeDocument/2006/relationships/slideLayout" Target="../slideLayouts/slideLayout23.xml"/><Relationship Id="rId9" Type="http://schemas.openxmlformats.org/officeDocument/2006/relationships/image" Target="../media/image16.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8.png"/><Relationship Id="rId18" Type="http://schemas.openxmlformats.org/officeDocument/2006/relationships/image" Target="../media/image18.png"/><Relationship Id="rId26" Type="http://schemas.openxmlformats.org/officeDocument/2006/relationships/oleObject" Target="../embeddings/oleObject4.bin"/><Relationship Id="rId3" Type="http://schemas.openxmlformats.org/officeDocument/2006/relationships/audio" Target="../media/media2.wav"/><Relationship Id="rId21" Type="http://schemas.openxmlformats.org/officeDocument/2006/relationships/image" Target="../media/image20.png"/><Relationship Id="rId7" Type="http://schemas.openxmlformats.org/officeDocument/2006/relationships/image" Target="../media/image25.png"/><Relationship Id="rId12" Type="http://schemas.microsoft.com/office/2007/relationships/hdphoto" Target="../media/hdphoto7.wdp"/><Relationship Id="rId17" Type="http://schemas.microsoft.com/office/2007/relationships/hdphoto" Target="../media/hdphoto4.wdp"/><Relationship Id="rId25" Type="http://schemas.openxmlformats.org/officeDocument/2006/relationships/image" Target="../media/image22.wmf"/><Relationship Id="rId2" Type="http://schemas.microsoft.com/office/2007/relationships/media" Target="../media/media2.wav"/><Relationship Id="rId16" Type="http://schemas.openxmlformats.org/officeDocument/2006/relationships/image" Target="../media/image17.jpeg"/><Relationship Id="rId20" Type="http://schemas.openxmlformats.org/officeDocument/2006/relationships/image" Target="../media/image19.png"/><Relationship Id="rId1" Type="http://schemas.openxmlformats.org/officeDocument/2006/relationships/vmlDrawing" Target="../drawings/vmlDrawing2.vml"/><Relationship Id="rId6" Type="http://schemas.openxmlformats.org/officeDocument/2006/relationships/image" Target="../media/image24.jpeg"/><Relationship Id="rId11" Type="http://schemas.openxmlformats.org/officeDocument/2006/relationships/image" Target="../media/image27.png"/><Relationship Id="rId24" Type="http://schemas.openxmlformats.org/officeDocument/2006/relationships/oleObject" Target="../embeddings/oleObject3.bin"/><Relationship Id="rId5" Type="http://schemas.openxmlformats.org/officeDocument/2006/relationships/audio" Target="../media/audio1.wav"/><Relationship Id="rId15" Type="http://schemas.openxmlformats.org/officeDocument/2006/relationships/image" Target="../media/image9.png"/><Relationship Id="rId23" Type="http://schemas.openxmlformats.org/officeDocument/2006/relationships/image" Target="../media/image21.wmf"/><Relationship Id="rId10" Type="http://schemas.microsoft.com/office/2007/relationships/hdphoto" Target="../media/hdphoto6.wdp"/><Relationship Id="rId19" Type="http://schemas.openxmlformats.org/officeDocument/2006/relationships/image" Target="../media/image7.png"/><Relationship Id="rId4" Type="http://schemas.openxmlformats.org/officeDocument/2006/relationships/slideLayout" Target="../slideLayouts/slideLayout23.xml"/><Relationship Id="rId9" Type="http://schemas.openxmlformats.org/officeDocument/2006/relationships/image" Target="../media/image26.png"/><Relationship Id="rId14" Type="http://schemas.microsoft.com/office/2007/relationships/hdphoto" Target="../media/hdphoto8.wdp"/><Relationship Id="rId22" Type="http://schemas.openxmlformats.org/officeDocument/2006/relationships/oleObject" Target="../embeddings/oleObject2.bin"/><Relationship Id="rId27" Type="http://schemas.openxmlformats.org/officeDocument/2006/relationships/image" Target="../media/image23.wmf"/></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37.png"/><Relationship Id="rId18" Type="http://schemas.openxmlformats.org/officeDocument/2006/relationships/image" Target="../media/image19.png"/><Relationship Id="rId26" Type="http://schemas.openxmlformats.org/officeDocument/2006/relationships/oleObject" Target="../embeddings/oleObject8.bin"/><Relationship Id="rId3" Type="http://schemas.openxmlformats.org/officeDocument/2006/relationships/audio" Target="../media/media2.wav"/><Relationship Id="rId21" Type="http://schemas.openxmlformats.org/officeDocument/2006/relationships/image" Target="../media/image29.wmf"/><Relationship Id="rId7" Type="http://schemas.openxmlformats.org/officeDocument/2006/relationships/image" Target="../media/image34.png"/><Relationship Id="rId12" Type="http://schemas.microsoft.com/office/2007/relationships/hdphoto" Target="../media/hdphoto11.wdp"/><Relationship Id="rId17" Type="http://schemas.openxmlformats.org/officeDocument/2006/relationships/image" Target="../media/image7.png"/><Relationship Id="rId25" Type="http://schemas.openxmlformats.org/officeDocument/2006/relationships/image" Target="../media/image31.wmf"/><Relationship Id="rId2" Type="http://schemas.microsoft.com/office/2007/relationships/media" Target="../media/media2.wav"/><Relationship Id="rId16" Type="http://schemas.openxmlformats.org/officeDocument/2006/relationships/image" Target="../media/image18.png"/><Relationship Id="rId20" Type="http://schemas.openxmlformats.org/officeDocument/2006/relationships/oleObject" Target="../embeddings/oleObject5.bin"/><Relationship Id="rId29" Type="http://schemas.openxmlformats.org/officeDocument/2006/relationships/image" Target="../media/image33.wmf"/><Relationship Id="rId1" Type="http://schemas.openxmlformats.org/officeDocument/2006/relationships/vmlDrawing" Target="../drawings/vmlDrawing3.vml"/><Relationship Id="rId6" Type="http://schemas.openxmlformats.org/officeDocument/2006/relationships/image" Target="../media/image14.png"/><Relationship Id="rId11" Type="http://schemas.openxmlformats.org/officeDocument/2006/relationships/image" Target="../media/image36.png"/><Relationship Id="rId24" Type="http://schemas.openxmlformats.org/officeDocument/2006/relationships/oleObject" Target="../embeddings/oleObject7.bin"/><Relationship Id="rId5" Type="http://schemas.openxmlformats.org/officeDocument/2006/relationships/audio" Target="../media/audio1.wav"/><Relationship Id="rId15" Type="http://schemas.microsoft.com/office/2007/relationships/hdphoto" Target="../media/hdphoto4.wdp"/><Relationship Id="rId23" Type="http://schemas.openxmlformats.org/officeDocument/2006/relationships/image" Target="../media/image30.wmf"/><Relationship Id="rId28" Type="http://schemas.openxmlformats.org/officeDocument/2006/relationships/oleObject" Target="../embeddings/oleObject9.bin"/><Relationship Id="rId10" Type="http://schemas.microsoft.com/office/2007/relationships/hdphoto" Target="../media/hdphoto10.wdp"/><Relationship Id="rId19" Type="http://schemas.openxmlformats.org/officeDocument/2006/relationships/image" Target="../media/image20.png"/><Relationship Id="rId4" Type="http://schemas.openxmlformats.org/officeDocument/2006/relationships/slideLayout" Target="../slideLayouts/slideLayout23.xml"/><Relationship Id="rId9" Type="http://schemas.openxmlformats.org/officeDocument/2006/relationships/image" Target="../media/image35.png"/><Relationship Id="rId14" Type="http://schemas.openxmlformats.org/officeDocument/2006/relationships/image" Target="../media/image17.jpeg"/><Relationship Id="rId22" Type="http://schemas.openxmlformats.org/officeDocument/2006/relationships/oleObject" Target="../embeddings/oleObject6.bin"/><Relationship Id="rId27" Type="http://schemas.openxmlformats.org/officeDocument/2006/relationships/image" Target="../media/image32.wmf"/></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4.wdp"/><Relationship Id="rId3" Type="http://schemas.openxmlformats.org/officeDocument/2006/relationships/slideLayout" Target="../slideLayouts/slideLayout23.xml"/><Relationship Id="rId7" Type="http://schemas.openxmlformats.org/officeDocument/2006/relationships/image" Target="../media/image39.png"/><Relationship Id="rId12" Type="http://schemas.openxmlformats.org/officeDocument/2006/relationships/image" Target="../media/image17.jpeg"/><Relationship Id="rId2" Type="http://schemas.openxmlformats.org/officeDocument/2006/relationships/audio" Target="../media/media2.wav"/><Relationship Id="rId16" Type="http://schemas.openxmlformats.org/officeDocument/2006/relationships/image" Target="../media/image20.png"/><Relationship Id="rId1" Type="http://schemas.microsoft.com/office/2007/relationships/media" Target="../media/media2.wav"/><Relationship Id="rId6" Type="http://schemas.openxmlformats.org/officeDocument/2006/relationships/image" Target="../media/image18.png"/><Relationship Id="rId11" Type="http://schemas.openxmlformats.org/officeDocument/2006/relationships/image" Target="../media/image9.png"/><Relationship Id="rId5" Type="http://schemas.openxmlformats.org/officeDocument/2006/relationships/image" Target="../media/image38.jpeg"/><Relationship Id="rId15" Type="http://schemas.openxmlformats.org/officeDocument/2006/relationships/image" Target="../media/image19.png"/><Relationship Id="rId10" Type="http://schemas.microsoft.com/office/2007/relationships/hdphoto" Target="../media/hdphoto13.wdp"/><Relationship Id="rId4" Type="http://schemas.openxmlformats.org/officeDocument/2006/relationships/audio" Target="../media/audio1.wav"/><Relationship Id="rId9" Type="http://schemas.openxmlformats.org/officeDocument/2006/relationships/image" Target="../media/image40.pn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18.png"/><Relationship Id="rId18" Type="http://schemas.openxmlformats.org/officeDocument/2006/relationships/image" Target="../media/image20.png"/><Relationship Id="rId26" Type="http://schemas.openxmlformats.org/officeDocument/2006/relationships/image" Target="../media/image44.wmf"/><Relationship Id="rId3" Type="http://schemas.openxmlformats.org/officeDocument/2006/relationships/audio" Target="../media/media2.wav"/><Relationship Id="rId21" Type="http://schemas.openxmlformats.org/officeDocument/2006/relationships/oleObject" Target="../embeddings/oleObject11.bin"/><Relationship Id="rId7" Type="http://schemas.openxmlformats.org/officeDocument/2006/relationships/image" Target="../media/image47.png"/><Relationship Id="rId12" Type="http://schemas.openxmlformats.org/officeDocument/2006/relationships/image" Target="../media/image9.png"/><Relationship Id="rId17" Type="http://schemas.openxmlformats.org/officeDocument/2006/relationships/image" Target="../media/image19.png"/><Relationship Id="rId25" Type="http://schemas.openxmlformats.org/officeDocument/2006/relationships/oleObject" Target="../embeddings/oleObject13.bin"/><Relationship Id="rId2" Type="http://schemas.microsoft.com/office/2007/relationships/media" Target="../media/media2.wav"/><Relationship Id="rId16" Type="http://schemas.openxmlformats.org/officeDocument/2006/relationships/image" Target="../media/image7.png"/><Relationship Id="rId20" Type="http://schemas.openxmlformats.org/officeDocument/2006/relationships/image" Target="../media/image41.wmf"/><Relationship Id="rId29"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image" Target="../media/image24.jpeg"/><Relationship Id="rId11" Type="http://schemas.microsoft.com/office/2007/relationships/hdphoto" Target="../media/hdphoto15.wdp"/><Relationship Id="rId24" Type="http://schemas.openxmlformats.org/officeDocument/2006/relationships/image" Target="../media/image43.wmf"/><Relationship Id="rId5" Type="http://schemas.openxmlformats.org/officeDocument/2006/relationships/audio" Target="../media/audio1.wav"/><Relationship Id="rId15" Type="http://schemas.microsoft.com/office/2007/relationships/hdphoto" Target="../media/hdphoto4.wdp"/><Relationship Id="rId23" Type="http://schemas.openxmlformats.org/officeDocument/2006/relationships/oleObject" Target="../embeddings/oleObject12.bin"/><Relationship Id="rId28" Type="http://schemas.openxmlformats.org/officeDocument/2006/relationships/image" Target="../media/image45.wmf"/><Relationship Id="rId10" Type="http://schemas.openxmlformats.org/officeDocument/2006/relationships/image" Target="../media/image49.png"/><Relationship Id="rId19" Type="http://schemas.openxmlformats.org/officeDocument/2006/relationships/oleObject" Target="../embeddings/oleObject10.bin"/><Relationship Id="rId4" Type="http://schemas.openxmlformats.org/officeDocument/2006/relationships/slideLayout" Target="../slideLayouts/slideLayout23.xml"/><Relationship Id="rId9" Type="http://schemas.openxmlformats.org/officeDocument/2006/relationships/image" Target="../media/image48.png"/><Relationship Id="rId14" Type="http://schemas.openxmlformats.org/officeDocument/2006/relationships/image" Target="../media/image17.jpeg"/><Relationship Id="rId22" Type="http://schemas.openxmlformats.org/officeDocument/2006/relationships/image" Target="../media/image42.wmf"/><Relationship Id="rId27" Type="http://schemas.openxmlformats.org/officeDocument/2006/relationships/oleObject" Target="../embeddings/oleObject14.bin"/><Relationship Id="rId30" Type="http://schemas.openxmlformats.org/officeDocument/2006/relationships/image" Target="../media/image46.wmf"/></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7.jpeg"/><Relationship Id="rId18" Type="http://schemas.openxmlformats.org/officeDocument/2006/relationships/image" Target="../media/image50.wmf"/><Relationship Id="rId3" Type="http://schemas.openxmlformats.org/officeDocument/2006/relationships/audio" Target="../media/media2.wav"/><Relationship Id="rId21" Type="http://schemas.openxmlformats.org/officeDocument/2006/relationships/oleObject" Target="../embeddings/oleObject18.bin"/><Relationship Id="rId7" Type="http://schemas.openxmlformats.org/officeDocument/2006/relationships/image" Target="../media/image55.png"/><Relationship Id="rId12" Type="http://schemas.openxmlformats.org/officeDocument/2006/relationships/image" Target="../media/image7.png"/><Relationship Id="rId17" Type="http://schemas.openxmlformats.org/officeDocument/2006/relationships/oleObject" Target="../embeddings/oleObject16.bin"/><Relationship Id="rId2" Type="http://schemas.microsoft.com/office/2007/relationships/media" Target="../media/media2.wav"/><Relationship Id="rId16" Type="http://schemas.openxmlformats.org/officeDocument/2006/relationships/image" Target="../media/image20.png"/><Relationship Id="rId20" Type="http://schemas.openxmlformats.org/officeDocument/2006/relationships/image" Target="../media/image51.wmf"/><Relationship Id="rId1" Type="http://schemas.openxmlformats.org/officeDocument/2006/relationships/vmlDrawing" Target="../drawings/vmlDrawing5.vml"/><Relationship Id="rId6" Type="http://schemas.openxmlformats.org/officeDocument/2006/relationships/image" Target="../media/image54.jpeg"/><Relationship Id="rId11" Type="http://schemas.openxmlformats.org/officeDocument/2006/relationships/image" Target="../media/image18.png"/><Relationship Id="rId24" Type="http://schemas.openxmlformats.org/officeDocument/2006/relationships/image" Target="../media/image53.wmf"/><Relationship Id="rId5" Type="http://schemas.openxmlformats.org/officeDocument/2006/relationships/audio" Target="../media/audio1.wav"/><Relationship Id="rId15" Type="http://schemas.openxmlformats.org/officeDocument/2006/relationships/image" Target="../media/image19.png"/><Relationship Id="rId23" Type="http://schemas.openxmlformats.org/officeDocument/2006/relationships/oleObject" Target="../embeddings/oleObject19.bin"/><Relationship Id="rId10" Type="http://schemas.openxmlformats.org/officeDocument/2006/relationships/image" Target="../media/image9.png"/><Relationship Id="rId19" Type="http://schemas.openxmlformats.org/officeDocument/2006/relationships/oleObject" Target="../embeddings/oleObject17.bin"/><Relationship Id="rId4" Type="http://schemas.openxmlformats.org/officeDocument/2006/relationships/slideLayout" Target="../slideLayouts/slideLayout23.xml"/><Relationship Id="rId9" Type="http://schemas.openxmlformats.org/officeDocument/2006/relationships/image" Target="../media/image56.png"/><Relationship Id="rId14" Type="http://schemas.microsoft.com/office/2007/relationships/hdphoto" Target="../media/hdphoto4.wdp"/><Relationship Id="rId22" Type="http://schemas.openxmlformats.org/officeDocument/2006/relationships/image" Target="../media/image52.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9354800" y="9067800"/>
            <a:ext cx="1219200" cy="12192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714999"/>
            <a:ext cx="18288000" cy="16154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657600" y="140376"/>
            <a:ext cx="10820400" cy="39363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022" y="515423"/>
            <a:ext cx="6336350" cy="2600520"/>
          </a:xfrm>
          <a:prstGeom prst="rect">
            <a:avLst/>
          </a:prstGeom>
          <a:noFill/>
        </p:spPr>
        <p:txBody>
          <a:bodyPr wrap="none" lIns="137147" tIns="68573" rIns="137147" bIns="68573" rtlCol="0">
            <a:spAutoFit/>
          </a:bodyPr>
          <a:lstStyle/>
          <a:p>
            <a:pPr algn="ctr" defTabSz="1828572">
              <a:defRPr/>
            </a:pPr>
            <a:r>
              <a:rPr lang="en-US" sz="8000" b="1" dirty="0">
                <a:solidFill>
                  <a:srgbClr val="CC0066"/>
                </a:solidFill>
                <a:latin typeface="Arial" panose="020B0604020202020204" pitchFamily="34" charset="0"/>
                <a:cs typeface="Arial" panose="020B0604020202020204" pitchFamily="34" charset="0"/>
              </a:rPr>
              <a:t>GIẢI CỨU</a:t>
            </a:r>
          </a:p>
          <a:p>
            <a:pPr algn="ctr" defTabSz="1828572">
              <a:defRPr/>
            </a:pPr>
            <a:r>
              <a:rPr lang="en-US" sz="8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29602" y="9000674"/>
            <a:ext cx="2139296" cy="117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5"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F2C490D-90E7-471B-B113-A84A51D7CCF9}"/>
              </a:ext>
            </a:extLst>
          </p:cNvPr>
          <p:cNvSpPr/>
          <p:nvPr/>
        </p:nvSpPr>
        <p:spPr>
          <a:xfrm>
            <a:off x="1752600" y="529842"/>
            <a:ext cx="13487400" cy="1200327"/>
          </a:xfrm>
          <a:prstGeom prst="rect">
            <a:avLst/>
          </a:prstGeom>
        </p:spPr>
        <p:txBody>
          <a:bodyPr wrap="square" lIns="91403" tIns="45701" rIns="91403" bIns="45701">
            <a:spAutoFit/>
          </a:bodyPr>
          <a:lstStyle/>
          <a:p>
            <a:pPr marL="163763" marR="128855">
              <a:lnSpc>
                <a:spcPct val="150000"/>
              </a:lnSpc>
              <a:spcAft>
                <a:spcPts val="600"/>
              </a:spcAft>
            </a:pP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phép</a:t>
            </a:r>
            <a:r>
              <a:rPr lang="en-US" sz="5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endParaRPr lang="en-US" sz="5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Object 4">
            <a:extLst>
              <a:ext uri="{FF2B5EF4-FFF2-40B4-BE49-F238E27FC236}">
                <a16:creationId xmlns="" xmlns:a16="http://schemas.microsoft.com/office/drawing/2014/main" id="{A53317DB-0BC1-DFCB-8CF6-5E6D75CC6214}"/>
              </a:ext>
            </a:extLst>
          </p:cNvPr>
          <p:cNvGraphicFramePr>
            <a:graphicFrameLocks noChangeAspect="1"/>
          </p:cNvGraphicFramePr>
          <p:nvPr>
            <p:extLst>
              <p:ext uri="{D42A27DB-BD31-4B8C-83A1-F6EECF244321}">
                <p14:modId xmlns:p14="http://schemas.microsoft.com/office/powerpoint/2010/main" val="1278801755"/>
              </p:ext>
            </p:extLst>
          </p:nvPr>
        </p:nvGraphicFramePr>
        <p:xfrm>
          <a:off x="3124200" y="2429864"/>
          <a:ext cx="8916592" cy="2641239"/>
        </p:xfrm>
        <a:graphic>
          <a:graphicData uri="http://schemas.openxmlformats.org/presentationml/2006/ole">
            <mc:AlternateContent xmlns:mc="http://schemas.openxmlformats.org/markup-compatibility/2006">
              <mc:Choice xmlns:v="urn:schemas-microsoft-com:vml" Requires="v">
                <p:oleObj spid="_x0000_s5294" name="Equation" r:id="rId3" imgW="1269720" imgH="482400" progId="Equation.DSMT4">
                  <p:embed/>
                </p:oleObj>
              </mc:Choice>
              <mc:Fallback>
                <p:oleObj name="Equation" r:id="rId3" imgW="1269720" imgH="482400" progId="Equation.DSMT4">
                  <p:embed/>
                  <p:pic>
                    <p:nvPicPr>
                      <p:cNvPr id="0" name=""/>
                      <p:cNvPicPr/>
                      <p:nvPr/>
                    </p:nvPicPr>
                    <p:blipFill>
                      <a:blip r:embed="rId4"/>
                      <a:stretch>
                        <a:fillRect/>
                      </a:stretch>
                    </p:blipFill>
                    <p:spPr>
                      <a:xfrm>
                        <a:off x="3124200" y="2429864"/>
                        <a:ext cx="8916592" cy="2641239"/>
                      </a:xfrm>
                      <a:prstGeom prst="rect">
                        <a:avLst/>
                      </a:prstGeom>
                    </p:spPr>
                  </p:pic>
                </p:oleObj>
              </mc:Fallback>
            </mc:AlternateContent>
          </a:graphicData>
        </a:graphic>
      </p:graphicFrame>
      <p:graphicFrame>
        <p:nvGraphicFramePr>
          <p:cNvPr id="7" name="Object 6">
            <a:extLst>
              <a:ext uri="{FF2B5EF4-FFF2-40B4-BE49-F238E27FC236}">
                <a16:creationId xmlns="" xmlns:a16="http://schemas.microsoft.com/office/drawing/2014/main" id="{6F8D6175-53D3-3B9D-24BC-3C7A9D31063C}"/>
              </a:ext>
            </a:extLst>
          </p:cNvPr>
          <p:cNvGraphicFramePr>
            <a:graphicFrameLocks noChangeAspect="1"/>
          </p:cNvGraphicFramePr>
          <p:nvPr>
            <p:extLst>
              <p:ext uri="{D42A27DB-BD31-4B8C-83A1-F6EECF244321}">
                <p14:modId xmlns:p14="http://schemas.microsoft.com/office/powerpoint/2010/main" val="2802087411"/>
              </p:ext>
            </p:extLst>
          </p:nvPr>
        </p:nvGraphicFramePr>
        <p:xfrm>
          <a:off x="3276600" y="5829301"/>
          <a:ext cx="7391400" cy="2534195"/>
        </p:xfrm>
        <a:graphic>
          <a:graphicData uri="http://schemas.openxmlformats.org/presentationml/2006/ole">
            <mc:AlternateContent xmlns:mc="http://schemas.openxmlformats.org/markup-compatibility/2006">
              <mc:Choice xmlns:v="urn:schemas-microsoft-com:vml" Requires="v">
                <p:oleObj spid="_x0000_s5295" name="Equation" r:id="rId5" imgW="1333440" imgH="457200" progId="Equation.DSMT4">
                  <p:embed/>
                </p:oleObj>
              </mc:Choice>
              <mc:Fallback>
                <p:oleObj name="Equation" r:id="rId5" imgW="1333440" imgH="457200" progId="Equation.DSMT4">
                  <p:embed/>
                  <p:pic>
                    <p:nvPicPr>
                      <p:cNvPr id="0" name=""/>
                      <p:cNvPicPr/>
                      <p:nvPr/>
                    </p:nvPicPr>
                    <p:blipFill>
                      <a:blip r:embed="rId6"/>
                      <a:stretch>
                        <a:fillRect/>
                      </a:stretch>
                    </p:blipFill>
                    <p:spPr>
                      <a:xfrm>
                        <a:off x="3276600" y="5829301"/>
                        <a:ext cx="7391400" cy="2534195"/>
                      </a:xfrm>
                      <a:prstGeom prst="rect">
                        <a:avLst/>
                      </a:prstGeom>
                    </p:spPr>
                  </p:pic>
                </p:oleObj>
              </mc:Fallback>
            </mc:AlternateContent>
          </a:graphicData>
        </a:graphic>
      </p:graphicFrame>
    </p:spTree>
    <p:extLst>
      <p:ext uri="{BB962C8B-B14F-4D97-AF65-F5344CB8AC3E}">
        <p14:creationId xmlns:p14="http://schemas.microsoft.com/office/powerpoint/2010/main" val="4029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1E6FCEE-6FB5-0621-AB48-2B8E5D456CF4}"/>
            </a:ext>
          </a:extLst>
        </p:cNvPr>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D5549A09-31FA-946B-CB18-D59D652D118F}"/>
              </a:ext>
            </a:extLst>
          </p:cNvPr>
          <p:cNvSpPr/>
          <p:nvPr/>
        </p:nvSpPr>
        <p:spPr>
          <a:xfrm>
            <a:off x="5772655" y="1219203"/>
            <a:ext cx="7887695" cy="1320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82807" tIns="91403" rIns="182807" bIns="91403" rtlCol="0" anchor="ctr"/>
          <a:lstStyle/>
          <a:p>
            <a:pPr algn="ctr">
              <a:buClr>
                <a:srgbClr val="000000"/>
              </a:buClr>
              <a:buFont typeface="Arial"/>
              <a:buNone/>
              <a:defRPr/>
            </a:pPr>
            <a:r>
              <a:rPr lang="en-US" sz="5400" b="1" kern="0" dirty="0">
                <a:solidFill>
                  <a:srgbClr val="0000FF"/>
                </a:solidFill>
                <a:sym typeface="Arial"/>
              </a:rPr>
              <a:t>HOẠT ĐỘNG CẶP ĐÔI</a:t>
            </a:r>
            <a:endParaRPr lang="vi-VN" sz="5400" b="1" kern="0" dirty="0">
              <a:solidFill>
                <a:srgbClr val="0000FF"/>
              </a:solidFill>
              <a:sym typeface="Arial"/>
            </a:endParaRPr>
          </a:p>
        </p:txBody>
      </p:sp>
      <p:sp>
        <p:nvSpPr>
          <p:cNvPr id="8" name="TextBox 7">
            <a:extLst>
              <a:ext uri="{FF2B5EF4-FFF2-40B4-BE49-F238E27FC236}">
                <a16:creationId xmlns="" xmlns:a16="http://schemas.microsoft.com/office/drawing/2014/main" id="{91D7C1B3-83B1-8769-75C5-14BC75B753DE}"/>
              </a:ext>
            </a:extLst>
          </p:cNvPr>
          <p:cNvSpPr txBox="1"/>
          <p:nvPr/>
        </p:nvSpPr>
        <p:spPr>
          <a:xfrm>
            <a:off x="2131237" y="2695347"/>
            <a:ext cx="14409680" cy="2345183"/>
          </a:xfrm>
          <a:prstGeom prst="rect">
            <a:avLst/>
          </a:prstGeom>
          <a:noFill/>
        </p:spPr>
        <p:txBody>
          <a:bodyPr wrap="square" lIns="182807" tIns="91403" rIns="182807" bIns="91403" rtlCol="0">
            <a:spAutoFit/>
          </a:bodyPr>
          <a:lstStyle/>
          <a:p>
            <a:pPr algn="just">
              <a:lnSpc>
                <a:spcPct val="130000"/>
              </a:lnSpc>
              <a:buClr>
                <a:srgbClr val="000000"/>
              </a:buClr>
              <a:buFont typeface="Arial"/>
              <a:buNone/>
              <a:defRPr/>
            </a:pPr>
            <a:r>
              <a:rPr lang="en-US" sz="5400" b="1" u="sng" kern="0" dirty="0" err="1">
                <a:solidFill>
                  <a:srgbClr val="000000"/>
                </a:solidFill>
                <a:latin typeface="Times New Roman" pitchFamily="18" charset="0"/>
                <a:cs typeface="Times New Roman" pitchFamily="18" charset="0"/>
                <a:sym typeface="Arial"/>
              </a:rPr>
              <a:t>Yêu</a:t>
            </a:r>
            <a:r>
              <a:rPr lang="en-US" sz="5400" b="1" u="sng" kern="0" dirty="0">
                <a:solidFill>
                  <a:srgbClr val="000000"/>
                </a:solidFill>
                <a:latin typeface="Times New Roman" pitchFamily="18" charset="0"/>
                <a:cs typeface="Times New Roman" pitchFamily="18" charset="0"/>
                <a:sym typeface="Arial"/>
              </a:rPr>
              <a:t> </a:t>
            </a:r>
            <a:r>
              <a:rPr lang="en-US" sz="5400" b="1" u="sng" kern="0" dirty="0" err="1">
                <a:solidFill>
                  <a:srgbClr val="000000"/>
                </a:solidFill>
                <a:latin typeface="Times New Roman" pitchFamily="18" charset="0"/>
                <a:cs typeface="Times New Roman" pitchFamily="18" charset="0"/>
                <a:sym typeface="Arial"/>
              </a:rPr>
              <a:t>cầu</a:t>
            </a:r>
            <a:r>
              <a:rPr lang="en-US" sz="5400" b="1" u="sng" kern="0" dirty="0">
                <a:solidFill>
                  <a:srgbClr val="000000"/>
                </a:solidFill>
                <a:latin typeface="Times New Roman" pitchFamily="18" charset="0"/>
                <a:cs typeface="Times New Roman" pitchFamily="18" charset="0"/>
                <a:sym typeface="Arial"/>
              </a:rPr>
              <a:t>:</a:t>
            </a:r>
            <a:r>
              <a:rPr lang="en-US" sz="5400" b="1" kern="0" dirty="0">
                <a:solidFill>
                  <a:srgbClr val="000000"/>
                </a:solidFill>
                <a:latin typeface="Times New Roman" pitchFamily="18" charset="0"/>
                <a:cs typeface="Times New Roman" pitchFamily="18" charset="0"/>
                <a:sym typeface="Arial"/>
              </a:rPr>
              <a:t> </a:t>
            </a:r>
            <a:r>
              <a:rPr lang="en-US" sz="5400" kern="0" dirty="0">
                <a:solidFill>
                  <a:srgbClr val="000000"/>
                </a:solidFill>
                <a:latin typeface="Times New Roman" pitchFamily="18" charset="0"/>
                <a:cs typeface="Times New Roman" pitchFamily="18" charset="0"/>
                <a:sym typeface="Arial"/>
              </a:rPr>
              <a:t>Hai </a:t>
            </a:r>
            <a:r>
              <a:rPr lang="en-US" sz="5400" kern="0" dirty="0" err="1">
                <a:solidFill>
                  <a:srgbClr val="000000"/>
                </a:solidFill>
                <a:latin typeface="Times New Roman" pitchFamily="18" charset="0"/>
                <a:cs typeface="Times New Roman" pitchFamily="18" charset="0"/>
                <a:sym typeface="Arial"/>
              </a:rPr>
              <a:t>bạn</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cạnh</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nhau</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là</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một</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cặp</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thảo</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luận</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hoàn</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thành</a:t>
            </a:r>
            <a:r>
              <a:rPr lang="en-US" sz="5400" kern="0" dirty="0">
                <a:solidFill>
                  <a:srgbClr val="000000"/>
                </a:solidFill>
                <a:latin typeface="Times New Roman" pitchFamily="18" charset="0"/>
                <a:cs typeface="Times New Roman" pitchFamily="18" charset="0"/>
                <a:sym typeface="Arial"/>
              </a:rPr>
              <a:t> </a:t>
            </a:r>
            <a:r>
              <a:rPr lang="en-US" sz="5400" kern="0" dirty="0" err="1">
                <a:solidFill>
                  <a:srgbClr val="000000"/>
                </a:solidFill>
                <a:latin typeface="Times New Roman" pitchFamily="18" charset="0"/>
                <a:cs typeface="Times New Roman" pitchFamily="18" charset="0"/>
                <a:sym typeface="Arial"/>
              </a:rPr>
              <a:t>bài</a:t>
            </a:r>
            <a:r>
              <a:rPr lang="en-US" sz="5400" kern="0" dirty="0">
                <a:solidFill>
                  <a:srgbClr val="000000"/>
                </a:solidFill>
                <a:latin typeface="Times New Roman" pitchFamily="18" charset="0"/>
                <a:cs typeface="Times New Roman" pitchFamily="18" charset="0"/>
                <a:sym typeface="Arial"/>
              </a:rPr>
              <a:t> </a:t>
            </a:r>
            <a:r>
              <a:rPr lang="en-US" sz="5400" kern="0" dirty="0" err="1" smtClean="0">
                <a:solidFill>
                  <a:srgbClr val="000000"/>
                </a:solidFill>
                <a:latin typeface="Times New Roman" pitchFamily="18" charset="0"/>
                <a:cs typeface="Times New Roman" pitchFamily="18" charset="0"/>
                <a:sym typeface="Arial"/>
              </a:rPr>
              <a:t>tập</a:t>
            </a:r>
            <a:r>
              <a:rPr lang="vi-VN" sz="5400" kern="0" dirty="0" smtClean="0">
                <a:solidFill>
                  <a:srgbClr val="000000"/>
                </a:solidFill>
                <a:latin typeface="Times New Roman" pitchFamily="18" charset="0"/>
                <a:cs typeface="Times New Roman" pitchFamily="18" charset="0"/>
                <a:sym typeface="Arial"/>
              </a:rPr>
              <a:t> vào phiếu học tập</a:t>
            </a:r>
            <a:r>
              <a:rPr lang="en-US" sz="5400" kern="0" dirty="0" smtClean="0">
                <a:solidFill>
                  <a:srgbClr val="000000"/>
                </a:solidFill>
                <a:latin typeface="Times New Roman" pitchFamily="18" charset="0"/>
                <a:cs typeface="Times New Roman" pitchFamily="18" charset="0"/>
                <a:sym typeface="Arial"/>
              </a:rPr>
              <a:t> </a:t>
            </a:r>
            <a:endParaRPr lang="en-US" sz="5400" kern="0" dirty="0">
              <a:solidFill>
                <a:srgbClr val="FF0000"/>
              </a:solidFill>
              <a:latin typeface="Times New Roman" pitchFamily="18" charset="0"/>
              <a:cs typeface="Times New Roman" pitchFamily="18" charset="0"/>
              <a:sym typeface="Arial"/>
            </a:endParaRPr>
          </a:p>
        </p:txBody>
      </p:sp>
      <p:sp>
        <p:nvSpPr>
          <p:cNvPr id="9" name="TextBox 8">
            <a:extLst>
              <a:ext uri="{FF2B5EF4-FFF2-40B4-BE49-F238E27FC236}">
                <a16:creationId xmlns="" xmlns:a16="http://schemas.microsoft.com/office/drawing/2014/main" id="{12B304FE-7642-4824-9F92-59FC56E22234}"/>
              </a:ext>
            </a:extLst>
          </p:cNvPr>
          <p:cNvSpPr txBox="1"/>
          <p:nvPr/>
        </p:nvSpPr>
        <p:spPr>
          <a:xfrm>
            <a:off x="2131236" y="5072618"/>
            <a:ext cx="13794563" cy="3425478"/>
          </a:xfrm>
          <a:prstGeom prst="rect">
            <a:avLst/>
          </a:prstGeom>
          <a:noFill/>
        </p:spPr>
        <p:txBody>
          <a:bodyPr wrap="square" lIns="182807" tIns="91403" rIns="182807" bIns="91403" rtlCol="0">
            <a:spAutoFit/>
          </a:bodyPr>
          <a:lstStyle/>
          <a:p>
            <a:pPr>
              <a:lnSpc>
                <a:spcPct val="130000"/>
              </a:lnSpc>
              <a:buClr>
                <a:srgbClr val="000000"/>
              </a:buClr>
              <a:buFont typeface="Arial"/>
              <a:buNone/>
              <a:defRPr/>
            </a:pPr>
            <a:r>
              <a:rPr lang="en-US" sz="5400" b="1" u="sng" kern="0" dirty="0" err="1">
                <a:solidFill>
                  <a:srgbClr val="000000"/>
                </a:solidFill>
                <a:latin typeface="Times New Roman" pitchFamily="18" charset="0"/>
                <a:cs typeface="Times New Roman" pitchFamily="18" charset="0"/>
                <a:sym typeface="Arial"/>
              </a:rPr>
              <a:t>Thời</a:t>
            </a:r>
            <a:r>
              <a:rPr lang="en-US" sz="5400" b="1" u="sng" kern="0" dirty="0">
                <a:solidFill>
                  <a:srgbClr val="000000"/>
                </a:solidFill>
                <a:latin typeface="Times New Roman" pitchFamily="18" charset="0"/>
                <a:cs typeface="Times New Roman" pitchFamily="18" charset="0"/>
                <a:sym typeface="Arial"/>
              </a:rPr>
              <a:t> </a:t>
            </a:r>
            <a:r>
              <a:rPr lang="en-US" sz="5400" b="1" u="sng" kern="0" dirty="0" err="1" smtClean="0">
                <a:solidFill>
                  <a:srgbClr val="000000"/>
                </a:solidFill>
                <a:latin typeface="Times New Roman" pitchFamily="18" charset="0"/>
                <a:cs typeface="Times New Roman" pitchFamily="18" charset="0"/>
                <a:sym typeface="Arial"/>
              </a:rPr>
              <a:t>gian</a:t>
            </a:r>
            <a:r>
              <a:rPr lang="vi-VN" sz="5400" b="1" u="sng" kern="0" dirty="0" smtClean="0">
                <a:solidFill>
                  <a:srgbClr val="000000"/>
                </a:solidFill>
                <a:latin typeface="Times New Roman" pitchFamily="18" charset="0"/>
                <a:cs typeface="Times New Roman" pitchFamily="18" charset="0"/>
                <a:sym typeface="Arial"/>
              </a:rPr>
              <a:t> tối đa</a:t>
            </a:r>
            <a:r>
              <a:rPr lang="en-US" sz="5400" b="1" u="sng" kern="0" dirty="0" smtClean="0">
                <a:solidFill>
                  <a:srgbClr val="000000"/>
                </a:solidFill>
                <a:latin typeface="Times New Roman" pitchFamily="18" charset="0"/>
                <a:cs typeface="Times New Roman" pitchFamily="18" charset="0"/>
                <a:sym typeface="Arial"/>
              </a:rPr>
              <a:t>: </a:t>
            </a:r>
            <a:r>
              <a:rPr lang="en-US" sz="5400" b="1" u="sng" kern="0" dirty="0">
                <a:solidFill>
                  <a:srgbClr val="FF0000"/>
                </a:solidFill>
                <a:latin typeface="Times New Roman" pitchFamily="18" charset="0"/>
                <a:cs typeface="Times New Roman" pitchFamily="18" charset="0"/>
                <a:sym typeface="Arial"/>
              </a:rPr>
              <a:t>3 </a:t>
            </a:r>
            <a:r>
              <a:rPr lang="vi-VN" sz="5400" b="1" u="sng" kern="0" dirty="0" smtClean="0">
                <a:solidFill>
                  <a:srgbClr val="FF0000"/>
                </a:solidFill>
                <a:latin typeface="Times New Roman" pitchFamily="18" charset="0"/>
                <a:cs typeface="Times New Roman" pitchFamily="18" charset="0"/>
                <a:sym typeface="Arial"/>
              </a:rPr>
              <a:t>phút</a:t>
            </a:r>
            <a:r>
              <a:rPr lang="vi-VN" sz="5400" b="1" kern="0" dirty="0" smtClean="0">
                <a:solidFill>
                  <a:srgbClr val="FF0000"/>
                </a:solidFill>
                <a:latin typeface="Times New Roman" pitchFamily="18" charset="0"/>
                <a:cs typeface="Times New Roman" pitchFamily="18" charset="0"/>
                <a:sym typeface="Arial"/>
              </a:rPr>
              <a:t>, </a:t>
            </a:r>
            <a:r>
              <a:rPr lang="vi-VN" sz="5400" kern="0" dirty="0" smtClean="0">
                <a:solidFill>
                  <a:schemeClr val="tx1">
                    <a:lumMod val="50000"/>
                  </a:schemeClr>
                </a:solidFill>
                <a:latin typeface="Times New Roman" pitchFamily="18" charset="0"/>
                <a:cs typeface="Times New Roman" pitchFamily="18" charset="0"/>
                <a:sym typeface="Arial"/>
              </a:rPr>
              <a:t>cặp đôi nào xong trước sẽ được lên báo cáo. Các cặp còn lại đổi chấm chéo theo tiêu chí</a:t>
            </a:r>
            <a:r>
              <a:rPr lang="vi-VN" sz="5400" kern="0" dirty="0" smtClean="0">
                <a:solidFill>
                  <a:srgbClr val="333300"/>
                </a:solidFill>
                <a:latin typeface="Times New Roman" pitchFamily="18" charset="0"/>
                <a:cs typeface="Times New Roman" pitchFamily="18" charset="0"/>
                <a:sym typeface="Arial"/>
              </a:rPr>
              <a:t>.</a:t>
            </a:r>
            <a:endParaRPr lang="vi-VN" sz="5400" kern="0" dirty="0">
              <a:solidFill>
                <a:srgbClr val="333300"/>
              </a:solidFill>
              <a:latin typeface="Times New Roman" pitchFamily="18" charset="0"/>
              <a:cs typeface="Times New Roman" pitchFamily="18" charset="0"/>
              <a:sym typeface="Arial"/>
            </a:endParaRPr>
          </a:p>
        </p:txBody>
      </p:sp>
      <p:pic>
        <p:nvPicPr>
          <p:cNvPr id="3" name="Picture 17">
            <a:extLst>
              <a:ext uri="{FF2B5EF4-FFF2-40B4-BE49-F238E27FC236}">
                <a16:creationId xmlns="" xmlns:a16="http://schemas.microsoft.com/office/drawing/2014/main" id="{C4F0AFEA-3ABB-416F-E3C5-607BAA535B6C}"/>
              </a:ext>
            </a:extLst>
          </p:cNvPr>
          <p:cNvPicPr>
            <a:picLocks noChangeAspect="1"/>
          </p:cNvPicPr>
          <p:nvPr/>
        </p:nvPicPr>
        <p:blipFill>
          <a:blip r:embed="rId2"/>
          <a:stretch>
            <a:fillRect/>
          </a:stretch>
        </p:blipFill>
        <p:spPr>
          <a:xfrm>
            <a:off x="14921952" y="7734300"/>
            <a:ext cx="3387284" cy="2443618"/>
          </a:xfrm>
          <a:prstGeom prst="rect">
            <a:avLst/>
          </a:prstGeom>
        </p:spPr>
      </p:pic>
    </p:spTree>
    <p:extLst>
      <p:ext uri="{BB962C8B-B14F-4D97-AF65-F5344CB8AC3E}">
        <p14:creationId xmlns:p14="http://schemas.microsoft.com/office/powerpoint/2010/main" val="3229667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7ADD7D43-2324-1F63-2844-8248450D49F1}"/>
              </a:ext>
            </a:extLst>
          </p:cNvPr>
          <p:cNvSpPr txBox="1"/>
          <p:nvPr/>
        </p:nvSpPr>
        <p:spPr>
          <a:xfrm>
            <a:off x="1371600" y="854221"/>
            <a:ext cx="16230600" cy="923291"/>
          </a:xfrm>
          <a:prstGeom prst="rect">
            <a:avLst/>
          </a:prstGeom>
          <a:noFill/>
        </p:spPr>
        <p:txBody>
          <a:bodyPr wrap="square" lIns="91403" tIns="45701" rIns="91403" bIns="45701" rtlCol="0">
            <a:spAutoFit/>
          </a:bodyPr>
          <a:lstStyle/>
          <a:p>
            <a:r>
              <a:rPr lang="en-US" sz="5400" b="1" dirty="0" err="1">
                <a:latin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cs typeface="Times New Roman" panose="02020603050405020304" pitchFamily="18" charset="0"/>
              </a:rPr>
              <a:t> </a:t>
            </a:r>
            <a:r>
              <a:rPr lang="vi-VN" sz="5400" b="1" dirty="0" smtClean="0">
                <a:latin typeface="Times New Roman" panose="02020603050405020304" pitchFamily="18" charset="0"/>
                <a:cs typeface="Times New Roman" panose="02020603050405020304" pitchFamily="18" charset="0"/>
              </a:rPr>
              <a:t>tập </a:t>
            </a:r>
            <a:r>
              <a:rPr lang="en-US" sz="5400" b="1" dirty="0" err="1" smtClean="0">
                <a:latin typeface="Times New Roman" panose="02020603050405020304" pitchFamily="18" charset="0"/>
                <a:cs typeface="Times New Roman" panose="02020603050405020304" pitchFamily="18" charset="0"/>
              </a:rPr>
              <a:t>Thực</a:t>
            </a:r>
            <a:r>
              <a:rPr lang="en-US" sz="5400" b="1" dirty="0" smtClean="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hiện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phép</a:t>
            </a:r>
            <a:r>
              <a:rPr lang="en-US" sz="5400" b="1" dirty="0">
                <a:latin typeface="Times New Roman" panose="02020603050405020304" pitchFamily="18" charset="0"/>
                <a:cs typeface="Times New Roman" panose="02020603050405020304" pitchFamily="18" charset="0"/>
              </a:rPr>
              <a:t> </a:t>
            </a:r>
            <a:r>
              <a:rPr lang="vi-VN" sz="5400" b="1" dirty="0">
                <a:latin typeface="Times New Roman" panose="02020603050405020304" pitchFamily="18" charset="0"/>
                <a:cs typeface="Times New Roman" panose="02020603050405020304" pitchFamily="18" charset="0"/>
              </a:rPr>
              <a:t>tính (tính hợp lí nếu có thể)</a:t>
            </a:r>
          </a:p>
        </p:txBody>
      </p:sp>
      <p:graphicFrame>
        <p:nvGraphicFramePr>
          <p:cNvPr id="11" name="Object 10">
            <a:extLst>
              <a:ext uri="{FF2B5EF4-FFF2-40B4-BE49-F238E27FC236}">
                <a16:creationId xmlns="" xmlns:a16="http://schemas.microsoft.com/office/drawing/2014/main" id="{069E48D2-2CCF-0DB6-AD76-943DCE857E12}"/>
              </a:ext>
            </a:extLst>
          </p:cNvPr>
          <p:cNvGraphicFramePr>
            <a:graphicFrameLocks noChangeAspect="1"/>
          </p:cNvGraphicFramePr>
          <p:nvPr>
            <p:extLst>
              <p:ext uri="{D42A27DB-BD31-4B8C-83A1-F6EECF244321}">
                <p14:modId xmlns:p14="http://schemas.microsoft.com/office/powerpoint/2010/main" val="2634215123"/>
              </p:ext>
            </p:extLst>
          </p:nvPr>
        </p:nvGraphicFramePr>
        <p:xfrm>
          <a:off x="1118105" y="1866900"/>
          <a:ext cx="7417097" cy="2438400"/>
        </p:xfrm>
        <a:graphic>
          <a:graphicData uri="http://schemas.openxmlformats.org/presentationml/2006/ole">
            <mc:AlternateContent xmlns:mc="http://schemas.openxmlformats.org/markup-compatibility/2006">
              <mc:Choice xmlns:v="urn:schemas-microsoft-com:vml" Requires="v">
                <p:oleObj spid="_x0000_s6314" name="Equation" r:id="rId6" imgW="1676160" imgH="507960" progId="Equation.DSMT4">
                  <p:embed/>
                </p:oleObj>
              </mc:Choice>
              <mc:Fallback>
                <p:oleObj name="Equation" r:id="rId6" imgW="1676160" imgH="507960" progId="Equation.DSMT4">
                  <p:embed/>
                  <p:pic>
                    <p:nvPicPr>
                      <p:cNvPr id="11" name="Object 10">
                        <a:extLst>
                          <a:ext uri="{FF2B5EF4-FFF2-40B4-BE49-F238E27FC236}">
                            <a16:creationId xmlns="" xmlns:a16="http://schemas.microsoft.com/office/drawing/2014/main" id="{069E48D2-2CCF-0DB6-AD76-943DCE857E12}"/>
                          </a:ext>
                        </a:extLst>
                      </p:cNvPr>
                      <p:cNvPicPr/>
                      <p:nvPr/>
                    </p:nvPicPr>
                    <p:blipFill>
                      <a:blip r:embed="rId7"/>
                      <a:stretch>
                        <a:fillRect/>
                      </a:stretch>
                    </p:blipFill>
                    <p:spPr>
                      <a:xfrm>
                        <a:off x="1118105" y="1866900"/>
                        <a:ext cx="7417097" cy="2438400"/>
                      </a:xfrm>
                      <a:prstGeom prst="rect">
                        <a:avLst/>
                      </a:prstGeom>
                    </p:spPr>
                  </p:pic>
                </p:oleObj>
              </mc:Fallback>
            </mc:AlternateContent>
          </a:graphicData>
        </a:graphic>
      </p:graphicFrame>
      <p:graphicFrame>
        <p:nvGraphicFramePr>
          <p:cNvPr id="12" name="Object 11">
            <a:extLst>
              <a:ext uri="{FF2B5EF4-FFF2-40B4-BE49-F238E27FC236}">
                <a16:creationId xmlns="" xmlns:a16="http://schemas.microsoft.com/office/drawing/2014/main" id="{F9CB9BF6-CA13-3F2B-01C6-267F0C78D4BA}"/>
              </a:ext>
            </a:extLst>
          </p:cNvPr>
          <p:cNvGraphicFramePr>
            <a:graphicFrameLocks noChangeAspect="1"/>
          </p:cNvGraphicFramePr>
          <p:nvPr>
            <p:extLst>
              <p:ext uri="{D42A27DB-BD31-4B8C-83A1-F6EECF244321}">
                <p14:modId xmlns:p14="http://schemas.microsoft.com/office/powerpoint/2010/main" val="2884569628"/>
              </p:ext>
            </p:extLst>
          </p:nvPr>
        </p:nvGraphicFramePr>
        <p:xfrm>
          <a:off x="9285923" y="1866900"/>
          <a:ext cx="7855301" cy="2438400"/>
        </p:xfrm>
        <a:graphic>
          <a:graphicData uri="http://schemas.openxmlformats.org/presentationml/2006/ole">
            <mc:AlternateContent xmlns:mc="http://schemas.openxmlformats.org/markup-compatibility/2006">
              <mc:Choice xmlns:v="urn:schemas-microsoft-com:vml" Requires="v">
                <p:oleObj spid="_x0000_s6315" name="Equation" r:id="rId8" imgW="1993680" imgH="507960" progId="Equation.DSMT4">
                  <p:embed/>
                </p:oleObj>
              </mc:Choice>
              <mc:Fallback>
                <p:oleObj name="Equation" r:id="rId8" imgW="1993680" imgH="507960" progId="Equation.DSMT4">
                  <p:embed/>
                  <p:pic>
                    <p:nvPicPr>
                      <p:cNvPr id="12" name="Object 11">
                        <a:extLst>
                          <a:ext uri="{FF2B5EF4-FFF2-40B4-BE49-F238E27FC236}">
                            <a16:creationId xmlns="" xmlns:a16="http://schemas.microsoft.com/office/drawing/2014/main" id="{F9CB9BF6-CA13-3F2B-01C6-267F0C78D4BA}"/>
                          </a:ext>
                        </a:extLst>
                      </p:cNvPr>
                      <p:cNvPicPr/>
                      <p:nvPr/>
                    </p:nvPicPr>
                    <p:blipFill>
                      <a:blip r:embed="rId9"/>
                      <a:stretch>
                        <a:fillRect/>
                      </a:stretch>
                    </p:blipFill>
                    <p:spPr>
                      <a:xfrm>
                        <a:off x="9285923" y="1866900"/>
                        <a:ext cx="7855301" cy="2438400"/>
                      </a:xfrm>
                      <a:prstGeom prst="rect">
                        <a:avLst/>
                      </a:prstGeom>
                    </p:spPr>
                  </p:pic>
                </p:oleObj>
              </mc:Fallback>
            </mc:AlternateContent>
          </a:graphicData>
        </a:graphic>
      </p:graphicFrame>
      <p:sp>
        <p:nvSpPr>
          <p:cNvPr id="28" name="Action Button: Go Forward or Next 27">
            <a:hlinkClick r:id="rId10" action="ppaction://hlinksldjump" highlightClick="1"/>
            <a:extLst>
              <a:ext uri="{FF2B5EF4-FFF2-40B4-BE49-F238E27FC236}">
                <a16:creationId xmlns="" xmlns:a16="http://schemas.microsoft.com/office/drawing/2014/main" id="{C2EECD80-04A0-58AB-C34E-3E09621AA4C3}"/>
              </a:ext>
            </a:extLst>
          </p:cNvPr>
          <p:cNvSpPr/>
          <p:nvPr/>
        </p:nvSpPr>
        <p:spPr>
          <a:xfrm>
            <a:off x="16764000" y="9236030"/>
            <a:ext cx="838200" cy="496967"/>
          </a:xfrm>
          <a:prstGeom prst="actionButtonForwardNext">
            <a:avLst/>
          </a:prstGeom>
          <a:noFill/>
          <a:ln>
            <a:noFill/>
          </a:ln>
        </p:spPr>
        <p:style>
          <a:lnRef idx="2">
            <a:schemeClr val="accent6"/>
          </a:lnRef>
          <a:fillRef idx="1">
            <a:schemeClr val="lt1"/>
          </a:fillRef>
          <a:effectRef idx="0">
            <a:schemeClr val="accent6"/>
          </a:effectRef>
          <a:fontRef idx="minor">
            <a:schemeClr val="dk1"/>
          </a:fontRef>
        </p:style>
        <p:txBody>
          <a:bodyPr lIns="91403" tIns="45701" rIns="91403" bIns="45701" rtlCol="0" anchor="ctr"/>
          <a:lstStyle/>
          <a:p>
            <a:pPr algn="ctr"/>
            <a:endParaRPr lang="vi-VN"/>
          </a:p>
        </p:txBody>
      </p:sp>
      <p:sp>
        <p:nvSpPr>
          <p:cNvPr id="3" name="TextBox 2"/>
          <p:cNvSpPr txBox="1"/>
          <p:nvPr/>
        </p:nvSpPr>
        <p:spPr>
          <a:xfrm>
            <a:off x="6546875" y="4491354"/>
            <a:ext cx="6666698" cy="923291"/>
          </a:xfrm>
          <a:prstGeom prst="rect">
            <a:avLst/>
          </a:prstGeom>
          <a:noFill/>
        </p:spPr>
        <p:txBody>
          <a:bodyPr wrap="square" lIns="91403" tIns="45701" rIns="91403" bIns="45701" rtlCol="0">
            <a:spAutoFit/>
          </a:bodyPr>
          <a:lstStyle/>
          <a:p>
            <a:r>
              <a:rPr lang="vi-VN" sz="5400" b="1" dirty="0">
                <a:latin typeface="Times New Roman" panose="02020603050405020304" pitchFamily="18" charset="0"/>
                <a:cs typeface="Times New Roman" panose="02020603050405020304" pitchFamily="18" charset="0"/>
              </a:rPr>
              <a:t>TIÊU CHÍ CHẤM </a:t>
            </a:r>
            <a:endParaRPr lang="en-US" sz="5400" b="1"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16296860"/>
              </p:ext>
            </p:extLst>
          </p:nvPr>
        </p:nvGraphicFramePr>
        <p:xfrm>
          <a:off x="1118105" y="5441502"/>
          <a:ext cx="16331695" cy="4480560"/>
        </p:xfrm>
        <a:graphic>
          <a:graphicData uri="http://schemas.openxmlformats.org/drawingml/2006/table">
            <a:tbl>
              <a:tblPr firstRow="1" bandRow="1">
                <a:tableStyleId>{5C22544A-7EE6-4342-B048-85BDC9FD1C3A}</a:tableStyleId>
              </a:tblPr>
              <a:tblGrid>
                <a:gridCol w="11302495">
                  <a:extLst>
                    <a:ext uri="{9D8B030D-6E8A-4147-A177-3AD203B41FA5}">
                      <a16:colId xmlns="" xmlns:a16="http://schemas.microsoft.com/office/drawing/2014/main" val="3711673305"/>
                    </a:ext>
                  </a:extLst>
                </a:gridCol>
                <a:gridCol w="5029200">
                  <a:extLst>
                    <a:ext uri="{9D8B030D-6E8A-4147-A177-3AD203B41FA5}">
                      <a16:colId xmlns="" xmlns:a16="http://schemas.microsoft.com/office/drawing/2014/main" val="1721607739"/>
                    </a:ext>
                  </a:extLst>
                </a:gridCol>
              </a:tblGrid>
              <a:tr h="370840">
                <a:tc>
                  <a:txBody>
                    <a:bodyPr/>
                    <a:lstStyle/>
                    <a:p>
                      <a:pPr algn="ctr"/>
                      <a:r>
                        <a:rPr lang="vi-VN" sz="5400" b="1" dirty="0" smtClean="0">
                          <a:solidFill>
                            <a:schemeClr val="tx1"/>
                          </a:solidFill>
                          <a:latin typeface="Times New Roman" panose="02020603050405020304" pitchFamily="18" charset="0"/>
                          <a:cs typeface="Times New Roman" panose="02020603050405020304" pitchFamily="18" charset="0"/>
                        </a:rPr>
                        <a:t>Tiêu chí</a:t>
                      </a:r>
                      <a:endParaRPr lang="en-US" sz="5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vi-VN" sz="5400" b="1" dirty="0" smtClean="0">
                          <a:solidFill>
                            <a:schemeClr val="tx1"/>
                          </a:solidFill>
                          <a:latin typeface="Times New Roman" panose="02020603050405020304" pitchFamily="18" charset="0"/>
                          <a:cs typeface="Times New Roman" panose="02020603050405020304" pitchFamily="18" charset="0"/>
                        </a:rPr>
                        <a:t>Điểm mỗi phần</a:t>
                      </a:r>
                      <a:endParaRPr lang="en-US" sz="54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726096651"/>
                  </a:ext>
                </a:extLst>
              </a:tr>
              <a:tr h="370840">
                <a:tc>
                  <a:txBody>
                    <a:bodyPr/>
                    <a:lstStyle/>
                    <a:p>
                      <a:pPr algn="ctr"/>
                      <a:r>
                        <a:rPr kumimoji="0" lang="vi-VN" sz="5400" b="1" i="0" u="none" strike="noStrike" kern="0" cap="none" spc="0" normalizeH="0" baseline="0" noProof="0" dirty="0" smtClean="0">
                          <a:ln>
                            <a:noFill/>
                          </a:ln>
                          <a:solidFill>
                            <a:srgbClr val="342743"/>
                          </a:solidFill>
                          <a:effectLst/>
                          <a:uLnTx/>
                          <a:uFillTx/>
                          <a:latin typeface="Times New Roman" panose="02020603050405020304" pitchFamily="18" charset="0"/>
                          <a:ea typeface="+mn-ea"/>
                          <a:cs typeface="Times New Roman" panose="02020603050405020304" pitchFamily="18" charset="0"/>
                          <a:sym typeface="Arial"/>
                        </a:rPr>
                        <a:t>Thực hiện đúng, đầy đủ các bước</a:t>
                      </a:r>
                      <a:endParaRPr lang="en-US" sz="5400" dirty="0">
                        <a:latin typeface="Times New Roman" panose="02020603050405020304" pitchFamily="18" charset="0"/>
                        <a:cs typeface="Times New Roman" panose="02020603050405020304" pitchFamily="18" charset="0"/>
                      </a:endParaRPr>
                    </a:p>
                  </a:txBody>
                  <a:tcPr/>
                </a:tc>
                <a:tc>
                  <a:txBody>
                    <a:bodyPr/>
                    <a:lstStyle/>
                    <a:p>
                      <a:pPr algn="ctr"/>
                      <a:r>
                        <a:rPr lang="vi-VN" sz="5400" dirty="0" smtClean="0">
                          <a:latin typeface="Times New Roman" panose="02020603050405020304" pitchFamily="18" charset="0"/>
                          <a:cs typeface="Times New Roman" panose="02020603050405020304" pitchFamily="18" charset="0"/>
                        </a:rPr>
                        <a:t>3</a:t>
                      </a:r>
                      <a:endParaRPr lang="en-US" sz="5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248287811"/>
                  </a:ext>
                </a:extLst>
              </a:tr>
              <a:tr h="370840">
                <a:tc>
                  <a:txBody>
                    <a:bodyPr/>
                    <a:lstStyle/>
                    <a:p>
                      <a:pPr algn="ctr"/>
                      <a:r>
                        <a:rPr lang="vi-VN" sz="5400" b="1" dirty="0" smtClean="0">
                          <a:latin typeface="Times New Roman" panose="02020603050405020304" pitchFamily="18" charset="0"/>
                          <a:cs typeface="Times New Roman" panose="02020603050405020304" pitchFamily="18" charset="0"/>
                        </a:rPr>
                        <a:t>Tính hợp lí, trình bày khoa học</a:t>
                      </a:r>
                      <a:endParaRPr lang="en-US" sz="5400" b="1" dirty="0">
                        <a:latin typeface="Times New Roman" panose="02020603050405020304" pitchFamily="18" charset="0"/>
                        <a:cs typeface="Times New Roman" panose="02020603050405020304" pitchFamily="18" charset="0"/>
                      </a:endParaRPr>
                    </a:p>
                  </a:txBody>
                  <a:tcPr/>
                </a:tc>
                <a:tc>
                  <a:txBody>
                    <a:bodyPr/>
                    <a:lstStyle/>
                    <a:p>
                      <a:pPr algn="ctr"/>
                      <a:r>
                        <a:rPr lang="vi-VN" sz="5400" dirty="0" smtClean="0">
                          <a:latin typeface="Times New Roman" panose="02020603050405020304" pitchFamily="18" charset="0"/>
                          <a:cs typeface="Times New Roman" panose="02020603050405020304" pitchFamily="18" charset="0"/>
                        </a:rPr>
                        <a:t>1</a:t>
                      </a:r>
                      <a:endParaRPr lang="en-US" sz="5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27350856"/>
                  </a:ext>
                </a:extLst>
              </a:tr>
              <a:tr h="370840">
                <a:tc>
                  <a:txBody>
                    <a:bodyPr/>
                    <a:lstStyle/>
                    <a:p>
                      <a:pPr algn="ctr"/>
                      <a:r>
                        <a:rPr lang="vi-VN" sz="5400" b="1" dirty="0" smtClean="0">
                          <a:latin typeface="Times New Roman" panose="02020603050405020304" pitchFamily="18" charset="0"/>
                          <a:cs typeface="Times New Roman" panose="02020603050405020304" pitchFamily="18" charset="0"/>
                        </a:rPr>
                        <a:t>Đảm bảo thời gian, báo cáo rõ ràng, tương tác tốt</a:t>
                      </a:r>
                      <a:endParaRPr lang="en-US" sz="5400" b="1" dirty="0">
                        <a:latin typeface="Times New Roman" panose="02020603050405020304" pitchFamily="18" charset="0"/>
                        <a:cs typeface="Times New Roman" panose="02020603050405020304" pitchFamily="18" charset="0"/>
                      </a:endParaRPr>
                    </a:p>
                  </a:txBody>
                  <a:tcPr/>
                </a:tc>
                <a:tc>
                  <a:txBody>
                    <a:bodyPr/>
                    <a:lstStyle/>
                    <a:p>
                      <a:pPr algn="ctr"/>
                      <a:r>
                        <a:rPr lang="vi-VN" sz="5400" dirty="0" smtClean="0">
                          <a:latin typeface="Times New Roman" panose="02020603050405020304" pitchFamily="18" charset="0"/>
                          <a:cs typeface="Times New Roman" panose="02020603050405020304" pitchFamily="18" charset="0"/>
                        </a:rPr>
                        <a:t>1</a:t>
                      </a:r>
                      <a:endParaRPr lang="en-US" sz="54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343576558"/>
                  </a:ext>
                </a:extLst>
              </a:tr>
            </a:tbl>
          </a:graphicData>
        </a:graphic>
      </p:graphicFrame>
      <p:pic>
        <p:nvPicPr>
          <p:cNvPr id="4" name="Đồng-hồ-đếm-ngược-3-phút-gây-sốc-3-Minute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84666" y="4149500"/>
            <a:ext cx="3934577" cy="2213199"/>
          </a:xfrm>
          <a:prstGeom prst="rect">
            <a:avLst/>
          </a:prstGeom>
        </p:spPr>
      </p:pic>
    </p:spTree>
    <p:extLst>
      <p:ext uri="{BB962C8B-B14F-4D97-AF65-F5344CB8AC3E}">
        <p14:creationId xmlns:p14="http://schemas.microsoft.com/office/powerpoint/2010/main" val="665394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4"/>
                </p:tgtEl>
              </p:cMediaNode>
            </p:video>
          </p:childTnLst>
        </p:cTn>
      </p:par>
    </p:tnLst>
    <p:bldLst>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hlinkClick r:id="rId2" action="ppaction://hlinkpres?slideindex=1&amp;slidetitle="/>
          </p:cNvPr>
          <p:cNvSpPr/>
          <p:nvPr/>
        </p:nvSpPr>
        <p:spPr>
          <a:xfrm>
            <a:off x="3352800" y="876300"/>
            <a:ext cx="12115800" cy="2819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8800" smtClean="0">
                <a:latin typeface="+mj-lt"/>
              </a:rPr>
              <a:t>Phút thư giãn</a:t>
            </a:r>
            <a:endParaRPr lang="en-US" sz="8800" dirty="0">
              <a:latin typeface="+mj-lt"/>
            </a:endParaRPr>
          </a:p>
        </p:txBody>
      </p:sp>
    </p:spTree>
    <p:extLst>
      <p:ext uri="{BB962C8B-B14F-4D97-AF65-F5344CB8AC3E}">
        <p14:creationId xmlns:p14="http://schemas.microsoft.com/office/powerpoint/2010/main" val="960104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ction Button: Go Forward or Next 27">
            <a:hlinkClick r:id="rId2" action="ppaction://hlinksldjump" highlightClick="1"/>
            <a:extLst>
              <a:ext uri="{FF2B5EF4-FFF2-40B4-BE49-F238E27FC236}">
                <a16:creationId xmlns="" xmlns:a16="http://schemas.microsoft.com/office/drawing/2014/main" id="{C2EECD80-04A0-58AB-C34E-3E09621AA4C3}"/>
              </a:ext>
            </a:extLst>
          </p:cNvPr>
          <p:cNvSpPr/>
          <p:nvPr/>
        </p:nvSpPr>
        <p:spPr>
          <a:xfrm>
            <a:off x="16764000" y="9236030"/>
            <a:ext cx="838200" cy="496967"/>
          </a:xfrm>
          <a:prstGeom prst="actionButtonForwardNext">
            <a:avLst/>
          </a:prstGeom>
          <a:noFill/>
          <a:ln>
            <a:noFill/>
          </a:ln>
        </p:spPr>
        <p:style>
          <a:lnRef idx="2">
            <a:schemeClr val="accent6"/>
          </a:lnRef>
          <a:fillRef idx="1">
            <a:schemeClr val="lt1"/>
          </a:fillRef>
          <a:effectRef idx="0">
            <a:schemeClr val="accent6"/>
          </a:effectRef>
          <a:fontRef idx="minor">
            <a:schemeClr val="dk1"/>
          </a:fontRef>
        </p:style>
        <p:txBody>
          <a:bodyPr lIns="91403" tIns="45701" rIns="91403" bIns="45701" rtlCol="0" anchor="ctr"/>
          <a:lstStyle/>
          <a:p>
            <a:pPr algn="ctr">
              <a:defRPr/>
            </a:pPr>
            <a:endParaRPr lang="vi-VN">
              <a:solidFill>
                <a:srgbClr val="342743"/>
              </a:solidFill>
              <a:latin typeface="Arial" panose="020B0604020202020204" pitchFamily="34" charset="0"/>
            </a:endParaRPr>
          </a:p>
        </p:txBody>
      </p:sp>
      <p:sp>
        <p:nvSpPr>
          <p:cNvPr id="2" name="TextBox 1"/>
          <p:cNvSpPr txBox="1"/>
          <p:nvPr/>
        </p:nvSpPr>
        <p:spPr>
          <a:xfrm>
            <a:off x="1600200" y="721343"/>
            <a:ext cx="16002000" cy="8568461"/>
          </a:xfrm>
          <a:prstGeom prst="rect">
            <a:avLst/>
          </a:prstGeom>
          <a:noFill/>
        </p:spPr>
        <p:txBody>
          <a:bodyPr wrap="square" lIns="91403" tIns="45701" rIns="91403" bIns="45701" rtlCol="0">
            <a:spAutoFit/>
          </a:bodyPr>
          <a:lstStyle/>
          <a:p>
            <a:pPr algn="ctr"/>
            <a:r>
              <a:rPr lang="vi-VN" sz="5400" b="1" dirty="0">
                <a:latin typeface="Times New Roman" panose="02020603050405020304" pitchFamily="18" charset="0"/>
                <a:cs typeface="Times New Roman" panose="02020603050405020304" pitchFamily="18" charset="0"/>
              </a:rPr>
              <a:t>HƯỚNG DẪN VỀ NHÀ</a:t>
            </a:r>
          </a:p>
          <a:p>
            <a:pPr marL="457016" indent="-457016">
              <a:buFontTx/>
              <a:buChar char="-"/>
            </a:pPr>
            <a:r>
              <a:rPr lang="vi-VN" sz="5400" b="1" smtClean="0">
                <a:latin typeface="Times New Roman" panose="02020603050405020304" pitchFamily="18" charset="0"/>
                <a:cs typeface="Times New Roman" panose="02020603050405020304" pitchFamily="18" charset="0"/>
              </a:rPr>
              <a:t>Ôn </a:t>
            </a:r>
            <a:r>
              <a:rPr lang="vi-VN" sz="5400" b="1" dirty="0">
                <a:latin typeface="Times New Roman" panose="02020603050405020304" pitchFamily="18" charset="0"/>
                <a:cs typeface="Times New Roman" panose="02020603050405020304" pitchFamily="18" charset="0"/>
              </a:rPr>
              <a:t>lại quy tắc chia hai </a:t>
            </a:r>
            <a:r>
              <a:rPr lang="vi-VN" sz="5400" b="1">
                <a:latin typeface="Times New Roman" panose="02020603050405020304" pitchFamily="18" charset="0"/>
                <a:cs typeface="Times New Roman" panose="02020603050405020304" pitchFamily="18" charset="0"/>
              </a:rPr>
              <a:t>phân </a:t>
            </a:r>
            <a:r>
              <a:rPr lang="vi-VN" sz="5400" b="1" smtClean="0">
                <a:latin typeface="Times New Roman" panose="02020603050405020304" pitchFamily="18" charset="0"/>
                <a:cs typeface="Times New Roman" panose="02020603050405020304" pitchFamily="18" charset="0"/>
              </a:rPr>
              <a:t>số</a:t>
            </a:r>
          </a:p>
          <a:p>
            <a:pPr>
              <a:lnSpc>
                <a:spcPct val="120000"/>
              </a:lnSpc>
              <a:spcAft>
                <a:spcPts val="0"/>
              </a:spcAft>
            </a:pPr>
            <a:r>
              <a:rPr lang="en-US" sz="5400" b="1" smtClean="0">
                <a:latin typeface="Times New Roman"/>
                <a:ea typeface="Times New Roman"/>
                <a:cs typeface="Times New Roman"/>
              </a:rPr>
              <a:t>- </a:t>
            </a:r>
            <a:r>
              <a:rPr lang="en-US" sz="5400" b="1">
                <a:latin typeface="Times New Roman"/>
                <a:ea typeface="Times New Roman"/>
                <a:cs typeface="Times New Roman"/>
              </a:rPr>
              <a:t>Ôn lại quy tắc nhân hai phân thức và các tính chất của phép nhân phân thức</a:t>
            </a:r>
            <a:endParaRPr lang="vi-VN" sz="5400" b="1">
              <a:latin typeface="Times New Roman"/>
              <a:ea typeface="Arial"/>
              <a:cs typeface="Times New Roman"/>
            </a:endParaRPr>
          </a:p>
          <a:p>
            <a:pPr>
              <a:lnSpc>
                <a:spcPct val="120000"/>
              </a:lnSpc>
              <a:spcAft>
                <a:spcPts val="0"/>
              </a:spcAft>
            </a:pPr>
            <a:r>
              <a:rPr lang="en-US" sz="5400" b="1">
                <a:latin typeface="Times New Roman"/>
                <a:ea typeface="Times New Roman"/>
                <a:cs typeface="Times New Roman"/>
              </a:rPr>
              <a:t>- Làm bài tập 6.26; 6.27/ SGK/ 22 </a:t>
            </a:r>
            <a:endParaRPr lang="vi-VN" sz="5400" b="1">
              <a:latin typeface="Times New Roman"/>
              <a:ea typeface="Arial"/>
              <a:cs typeface="Times New Roman"/>
            </a:endParaRPr>
          </a:p>
          <a:p>
            <a:pPr>
              <a:lnSpc>
                <a:spcPct val="120000"/>
              </a:lnSpc>
              <a:spcAft>
                <a:spcPts val="0"/>
              </a:spcAft>
            </a:pPr>
            <a:r>
              <a:rPr lang="en-US" sz="5400" b="1">
                <a:latin typeface="Times New Roman"/>
                <a:ea typeface="Times New Roman"/>
                <a:cs typeface="Times New Roman"/>
              </a:rPr>
              <a:t>- Xem trước nội dung phần chia hai phân thức</a:t>
            </a:r>
            <a:endParaRPr lang="vi-VN" sz="5400" b="1">
              <a:latin typeface="Times New Roman"/>
              <a:ea typeface="Arial"/>
              <a:cs typeface="Times New Roman"/>
            </a:endParaRPr>
          </a:p>
          <a:p>
            <a:pPr>
              <a:lnSpc>
                <a:spcPct val="120000"/>
              </a:lnSpc>
              <a:spcAft>
                <a:spcPts val="0"/>
              </a:spcAft>
            </a:pPr>
            <a:r>
              <a:rPr lang="en-US" sz="5400" b="1">
                <a:latin typeface="Times New Roman"/>
                <a:ea typeface="Times New Roman"/>
                <a:cs typeface="Times New Roman"/>
              </a:rPr>
              <a:t>- Tham khảo thông tin, tìm các bài toán thực tế sử dụng đến phép nhân và phép chia phân thức đại số.</a:t>
            </a:r>
            <a:endParaRPr lang="vi-VN" sz="5400" b="1">
              <a:latin typeface="Times New Roman"/>
              <a:ea typeface="Arial"/>
              <a:cs typeface="Times New Roman"/>
            </a:endParaRPr>
          </a:p>
          <a:p>
            <a:endParaRPr lang="vi-VN"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31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146955" y="277586"/>
            <a:ext cx="17986830" cy="9982200"/>
          </a:xfrm>
          <a:prstGeom prst="roundRect">
            <a:avLst/>
          </a:prstGeom>
          <a:solidFill>
            <a:schemeClr val="tx2">
              <a:lumMod val="20000"/>
              <a:lumOff val="80000"/>
            </a:schemeClr>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lIns="91403" tIns="45701" rIns="91403" bIns="45701"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1905000" y="1357848"/>
            <a:ext cx="15240000" cy="7571303"/>
          </a:xfrm>
          <a:prstGeom prst="rect">
            <a:avLst/>
          </a:prstGeom>
          <a:noFill/>
        </p:spPr>
        <p:txBody>
          <a:bodyPr wrap="square" rtlCol="0">
            <a:spAutoFit/>
          </a:bodyPr>
          <a:lstStyle/>
          <a:p>
            <a:pPr lvl="0" algn="ctr"/>
            <a:r>
              <a:rPr lang="vi-VN" sz="5400" b="1" dirty="0">
                <a:solidFill>
                  <a:prstClr val="black"/>
                </a:solidFill>
                <a:latin typeface="Times New Roman" panose="02020603050405020304" pitchFamily="18" charset="0"/>
                <a:cs typeface="Times New Roman" panose="02020603050405020304" pitchFamily="18" charset="0"/>
              </a:rPr>
              <a:t>LUÂT CHƠI</a:t>
            </a:r>
          </a:p>
          <a:p>
            <a:pPr lvl="0"/>
            <a:r>
              <a:rPr lang="vi-VN" sz="5400" b="1" dirty="0">
                <a:solidFill>
                  <a:prstClr val="black"/>
                </a:solidFill>
                <a:latin typeface="Times New Roman" panose="02020603050405020304" pitchFamily="18" charset="0"/>
                <a:cs typeface="Times New Roman" panose="02020603050405020304" pitchFamily="18" charset="0"/>
              </a:rPr>
              <a:t>Có 6 câu hỏi, mỗi câu có 4 đáp án. Thời gian suy nghĩ cho mỗi câu hỏi là 15 giây, hết thời gian suy nghĩ bạn nào xung phong trước tiên được quyền trả lời, trả lời đúng </a:t>
            </a:r>
            <a:r>
              <a:rPr lang="vi-VN" sz="5400" b="1" dirty="0" smtClean="0">
                <a:solidFill>
                  <a:prstClr val="black"/>
                </a:solidFill>
                <a:latin typeface="Times New Roman" panose="02020603050405020304" pitchFamily="18" charset="0"/>
                <a:cs typeface="Times New Roman" panose="02020603050405020304" pitchFamily="18" charset="0"/>
              </a:rPr>
              <a:t>nhận được </a:t>
            </a:r>
            <a:r>
              <a:rPr lang="vi-VN" sz="5400" b="1" dirty="0">
                <a:solidFill>
                  <a:prstClr val="black"/>
                </a:solidFill>
                <a:latin typeface="Times New Roman" panose="02020603050405020304" pitchFamily="18" charset="0"/>
                <a:cs typeface="Times New Roman" panose="02020603050405020304" pitchFamily="18" charset="0"/>
              </a:rPr>
              <a:t>phần thưởng </a:t>
            </a:r>
            <a:r>
              <a:rPr lang="vi-VN" sz="5400" b="1" dirty="0" smtClean="0">
                <a:solidFill>
                  <a:prstClr val="black"/>
                </a:solidFill>
                <a:latin typeface="Times New Roman" panose="02020603050405020304" pitchFamily="18" charset="0"/>
                <a:cs typeface="Times New Roman" panose="02020603050405020304" pitchFamily="18" charset="0"/>
              </a:rPr>
              <a:t>và </a:t>
            </a:r>
            <a:r>
              <a:rPr lang="vi-VN" sz="5400" b="1" dirty="0">
                <a:solidFill>
                  <a:prstClr val="black"/>
                </a:solidFill>
                <a:latin typeface="Times New Roman" panose="02020603050405020304" pitchFamily="18" charset="0"/>
                <a:cs typeface="Times New Roman" panose="02020603050405020304" pitchFamily="18" charset="0"/>
              </a:rPr>
              <a:t>quan trọng hơn là tấm lưới rác được vớt lên trả lại môi trường sống trong lành cho hải sản dưới đại dương. Khi trả lời sai nhường quyền trả lời cho bạn khác.</a:t>
            </a:r>
            <a:endParaRPr lang="en-US" sz="5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0839089"/>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972810" y="7089938"/>
            <a:ext cx="2319755" cy="18635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5020193" y="5803322"/>
            <a:ext cx="4213379" cy="3590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197" y="-3848100"/>
            <a:ext cx="11639550" cy="178308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11949" y="217868"/>
            <a:ext cx="14337802"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855459" y="1089947"/>
            <a:ext cx="8382000" cy="1000179"/>
          </a:xfrm>
          <a:prstGeom prst="rect">
            <a:avLst/>
          </a:prstGeom>
          <a:noFill/>
        </p:spPr>
        <p:txBody>
          <a:bodyPr wrap="square" lIns="137147" tIns="68573" rIns="137147" bIns="68573" rtlCol="0">
            <a:spAutoFit/>
          </a:bodyPr>
          <a:lstStyle/>
          <a:p>
            <a:pPr defTabSz="1828572">
              <a:defRPr/>
            </a:pPr>
            <a:r>
              <a:rPr lang="en-US" sz="5600" dirty="0" err="1">
                <a:solidFill>
                  <a:prstClr val="black"/>
                </a:solidFill>
              </a:rPr>
              <a:t>Câu</a:t>
            </a:r>
            <a:r>
              <a:rPr lang="en-US" sz="5600" dirty="0">
                <a:solidFill>
                  <a:prstClr val="black"/>
                </a:solidFill>
              </a:rPr>
              <a:t> </a:t>
            </a:r>
            <a:r>
              <a:rPr lang="en-US" sz="5600" dirty="0" smtClean="0">
                <a:solidFill>
                  <a:prstClr val="black"/>
                </a:solidFill>
              </a:rPr>
              <a:t>1:Rút </a:t>
            </a:r>
            <a:r>
              <a:rPr lang="en-US" sz="5600" dirty="0" err="1" smtClean="0">
                <a:solidFill>
                  <a:prstClr val="black"/>
                </a:solidFill>
              </a:rPr>
              <a:t>gọn</a:t>
            </a:r>
            <a:r>
              <a:rPr lang="en-US" sz="5600" dirty="0" smtClean="0">
                <a:solidFill>
                  <a:prstClr val="black"/>
                </a:solidFill>
              </a:rPr>
              <a:t> </a:t>
            </a:r>
            <a:endParaRPr lang="en-US" sz="5600" dirty="0">
              <a:solidFill>
                <a:srgbClr val="0033CC"/>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748667" y="4626536"/>
            <a:ext cx="5355953"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a</a:t>
            </a:r>
            <a:r>
              <a:rPr lang="en-US" sz="5400" b="1" dirty="0" smtClean="0">
                <a:solidFill>
                  <a:prstClr val="black"/>
                </a:solidFill>
                <a:latin typeface="Times New Roman" panose="02020603050405020304" pitchFamily="18" charset="0"/>
                <a:cs typeface="Times New Roman" panose="02020603050405020304" pitchFamily="18" charset="0"/>
              </a:rPr>
              <a:t>.            x-y</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710251" y="6359072"/>
            <a:ext cx="5355953"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b. </a:t>
            </a:r>
            <a:r>
              <a:rPr lang="en-US" sz="5400" b="1" dirty="0" smtClean="0">
                <a:solidFill>
                  <a:prstClr val="black"/>
                </a:solidFill>
                <a:latin typeface="Times New Roman" panose="02020603050405020304" pitchFamily="18" charset="0"/>
                <a:cs typeface="Times New Roman" panose="02020603050405020304" pitchFamily="18" charset="0"/>
              </a:rPr>
              <a:t>x+2xy+y</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1566295" y="4618588"/>
            <a:ext cx="5355953" cy="132816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c. </a:t>
            </a:r>
            <a:r>
              <a:rPr lang="en-US" sz="5400" b="1" dirty="0" smtClean="0">
                <a:solidFill>
                  <a:prstClr val="black"/>
                </a:solidFill>
                <a:latin typeface="Times New Roman" panose="02020603050405020304" pitchFamily="18" charset="0"/>
                <a:cs typeface="Times New Roman" panose="02020603050405020304" pitchFamily="18" charset="0"/>
              </a:rPr>
              <a:t>         2xy</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11621057" y="6359979"/>
            <a:ext cx="5435669" cy="13716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d. </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err="1" smtClean="0">
                <a:solidFill>
                  <a:prstClr val="black"/>
                </a:solidFill>
                <a:latin typeface="Times New Roman" panose="02020603050405020304" pitchFamily="18" charset="0"/>
                <a:cs typeface="Times New Roman" panose="02020603050405020304" pitchFamily="18" charset="0"/>
              </a:rPr>
              <a:t>x+y</a:t>
            </a:r>
            <a:endParaRPr lang="en-US" sz="5400" b="1" dirty="0">
              <a:solidFill>
                <a:prstClr val="black"/>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564995" y="7581902"/>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19812000" y="5787572"/>
            <a:ext cx="1219200" cy="1219200"/>
          </a:xfrm>
          <a:prstGeom prst="rect">
            <a:avLst/>
          </a:prstGeom>
        </p:spPr>
      </p:pic>
      <p:pic>
        <p:nvPicPr>
          <p:cNvPr id="47"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0324" y="1105089"/>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1176091" y="266702"/>
            <a:ext cx="1514168" cy="750128"/>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endParaRPr lang="en-GB" sz="5600" dirty="0">
                <a:solidFill>
                  <a:prstClr val="white"/>
                </a:solidFill>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r>
                <a:rPr lang="en-GB" sz="2300" dirty="0" err="1">
                  <a:solidFill>
                    <a:prstClr val="white"/>
                  </a:solidFill>
                  <a:latin typeface="Arial" panose="020B0604020202020204" pitchFamily="34" charset="0"/>
                  <a:cs typeface="Arial" panose="020B0604020202020204" pitchFamily="34" charset="0"/>
                </a:rPr>
                <a:t>Bắt</a:t>
              </a:r>
              <a:r>
                <a:rPr lang="en-GB" sz="2300" dirty="0">
                  <a:solidFill>
                    <a:prstClr val="white"/>
                  </a:solidFill>
                  <a:latin typeface="Arial" panose="020B0604020202020204" pitchFamily="34" charset="0"/>
                  <a:cs typeface="Arial" panose="020B0604020202020204" pitchFamily="34" charset="0"/>
                </a:rPr>
                <a:t> </a:t>
              </a:r>
              <a:r>
                <a:rPr lang="en-GB" sz="2300" dirty="0" err="1">
                  <a:solidFill>
                    <a:prstClr val="white"/>
                  </a:solidFill>
                  <a:latin typeface="Arial" panose="020B0604020202020204" pitchFamily="34" charset="0"/>
                  <a:cs typeface="Arial" panose="020B0604020202020204" pitchFamily="34" charset="0"/>
                </a:rPr>
                <a:t>đầu</a:t>
              </a:r>
              <a:r>
                <a:rPr lang="en-GB" sz="2300" dirty="0">
                  <a:solidFill>
                    <a:prstClr val="white"/>
                  </a:solidFill>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18970" y="1440960"/>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 xmlns:a16="http://schemas.microsoft.com/office/drawing/2014/main" id="{A3772A17-BB74-4A75-BA55-D622FE4D0639}"/>
              </a:ext>
            </a:extLst>
          </p:cNvPr>
          <p:cNvGrpSpPr/>
          <p:nvPr/>
        </p:nvGrpSpPr>
        <p:grpSpPr>
          <a:xfrm>
            <a:off x="1866500" y="1417702"/>
            <a:ext cx="180488" cy="152657"/>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58" name="Group 57">
            <a:extLst>
              <a:ext uri="{FF2B5EF4-FFF2-40B4-BE49-F238E27FC236}">
                <a16:creationId xmlns="" xmlns:a16="http://schemas.microsoft.com/office/drawing/2014/main" id="{A3772A17-BB74-4A75-BA55-D622FE4D0639}"/>
              </a:ext>
            </a:extLst>
          </p:cNvPr>
          <p:cNvGrpSpPr/>
          <p:nvPr/>
        </p:nvGrpSpPr>
        <p:grpSpPr>
          <a:xfrm>
            <a:off x="1869188" y="2522301"/>
            <a:ext cx="180488" cy="152657"/>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64" name="Group 63">
            <a:extLst>
              <a:ext uri="{FF2B5EF4-FFF2-40B4-BE49-F238E27FC236}">
                <a16:creationId xmlns="" xmlns:a16="http://schemas.microsoft.com/office/drawing/2014/main" id="{A3772A17-BB74-4A75-BA55-D622FE4D0639}"/>
              </a:ext>
            </a:extLst>
          </p:cNvPr>
          <p:cNvGrpSpPr/>
          <p:nvPr/>
        </p:nvGrpSpPr>
        <p:grpSpPr>
          <a:xfrm>
            <a:off x="2463260" y="2003748"/>
            <a:ext cx="180488" cy="152657"/>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70" name="Group 69">
            <a:extLst>
              <a:ext uri="{FF2B5EF4-FFF2-40B4-BE49-F238E27FC236}">
                <a16:creationId xmlns="" xmlns:a16="http://schemas.microsoft.com/office/drawing/2014/main" id="{A3772A17-BB74-4A75-BA55-D622FE4D0639}"/>
              </a:ext>
            </a:extLst>
          </p:cNvPr>
          <p:cNvGrpSpPr/>
          <p:nvPr/>
        </p:nvGrpSpPr>
        <p:grpSpPr>
          <a:xfrm>
            <a:off x="1323794" y="2053625"/>
            <a:ext cx="180488" cy="152657"/>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sp>
        <p:nvSpPr>
          <p:cNvPr id="76" name="Oval 107"/>
          <p:cNvSpPr>
            <a:spLocks noChangeArrowheads="1"/>
          </p:cNvSpPr>
          <p:nvPr/>
        </p:nvSpPr>
        <p:spPr bwMode="auto">
          <a:xfrm>
            <a:off x="1888968" y="199799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62" tIns="91431" rIns="182862" bIns="91431" numCol="1" anchor="t" anchorCtr="0" compatLnSpc="1">
            <a:prstTxWarp prst="textNoShape">
              <a:avLst/>
            </a:prstTxWarp>
          </a:bodyPr>
          <a:lstStyle/>
          <a:p>
            <a:pPr defTabSz="1828572">
              <a:defRPr/>
            </a:pPr>
            <a:endParaRPr lang="en-GB" sz="3600">
              <a:solidFill>
                <a:prstClr val="black"/>
              </a:solidFill>
            </a:endParaRPr>
          </a:p>
        </p:txBody>
      </p:sp>
      <p:sp>
        <p:nvSpPr>
          <p:cNvPr id="77" name="Explosion 2 76"/>
          <p:cNvSpPr/>
          <p:nvPr/>
        </p:nvSpPr>
        <p:spPr>
          <a:xfrm>
            <a:off x="14084283" y="2635011"/>
            <a:ext cx="4724400" cy="210307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828572">
              <a:defRPr/>
            </a:pPr>
            <a:r>
              <a:rPr lang="en-US" sz="4800" dirty="0">
                <a:solidFill>
                  <a:srgbClr val="0000FF"/>
                </a:solidFill>
                <a:latin typeface="Times New Roman" panose="02020603050405020304" pitchFamily="18" charset="0"/>
                <a:cs typeface="Times New Roman" panose="02020603050405020304" pitchFamily="18" charset="0"/>
              </a:rPr>
              <a:t>HẾT GIỜ</a:t>
            </a:r>
          </a:p>
        </p:txBody>
      </p:sp>
      <p:graphicFrame>
        <p:nvGraphicFramePr>
          <p:cNvPr id="3" name="Object 2"/>
          <p:cNvGraphicFramePr>
            <a:graphicFrameLocks noChangeAspect="1"/>
          </p:cNvGraphicFramePr>
          <p:nvPr>
            <p:extLst>
              <p:ext uri="{D42A27DB-BD31-4B8C-83A1-F6EECF244321}">
                <p14:modId xmlns:p14="http://schemas.microsoft.com/office/powerpoint/2010/main" val="3281994235"/>
              </p:ext>
            </p:extLst>
          </p:nvPr>
        </p:nvGraphicFramePr>
        <p:xfrm>
          <a:off x="8440351" y="394425"/>
          <a:ext cx="6180216" cy="2545828"/>
        </p:xfrm>
        <a:graphic>
          <a:graphicData uri="http://schemas.openxmlformats.org/presentationml/2006/ole">
            <mc:AlternateContent xmlns:mc="http://schemas.openxmlformats.org/markup-compatibility/2006">
              <mc:Choice xmlns:v="urn:schemas-microsoft-com:vml" Requires="v">
                <p:oleObj spid="_x0000_s8252" name="Equation" r:id="rId18" imgW="1079280" imgH="444240" progId="Equation.DSMT4">
                  <p:embed/>
                </p:oleObj>
              </mc:Choice>
              <mc:Fallback>
                <p:oleObj name="Equation" r:id="rId18" imgW="1079280" imgH="444240" progId="Equation.DSMT4">
                  <p:embed/>
                  <p:pic>
                    <p:nvPicPr>
                      <p:cNvPr id="0" name=""/>
                      <p:cNvPicPr/>
                      <p:nvPr/>
                    </p:nvPicPr>
                    <p:blipFill>
                      <a:blip r:embed="rId19"/>
                      <a:stretch>
                        <a:fillRect/>
                      </a:stretch>
                    </p:blipFill>
                    <p:spPr>
                      <a:xfrm>
                        <a:off x="8440351" y="394425"/>
                        <a:ext cx="6180216" cy="2545828"/>
                      </a:xfrm>
                      <a:prstGeom prst="rect">
                        <a:avLst/>
                      </a:prstGeom>
                    </p:spPr>
                  </p:pic>
                </p:oleObj>
              </mc:Fallback>
            </mc:AlternateContent>
          </a:graphicData>
        </a:graphic>
      </p:graphicFrame>
      <p:sp>
        <p:nvSpPr>
          <p:cNvPr id="7" name="TextBox 6"/>
          <p:cNvSpPr txBox="1"/>
          <p:nvPr/>
        </p:nvSpPr>
        <p:spPr>
          <a:xfrm>
            <a:off x="3710250" y="2859859"/>
            <a:ext cx="11224949" cy="923330"/>
          </a:xfrm>
          <a:prstGeom prst="rect">
            <a:avLst/>
          </a:prstGeom>
          <a:noFill/>
        </p:spPr>
        <p:txBody>
          <a:bodyPr wrap="square" rtlCol="0">
            <a:spAutoFit/>
          </a:bodyPr>
          <a:lstStyle/>
          <a:p>
            <a:pPr algn="ctr"/>
            <a:r>
              <a:rPr lang="vi-VN" sz="5400" dirty="0" smtClean="0">
                <a:solidFill>
                  <a:srgbClr val="FF0000"/>
                </a:solidFill>
                <a:latin typeface="+mj-lt"/>
              </a:rPr>
              <a:t>Phần thưởng của bạn là 10 điểm</a:t>
            </a:r>
            <a:endParaRPr lang="en-US" sz="5400" dirty="0">
              <a:solidFill>
                <a:srgbClr val="FF0000"/>
              </a:solidFill>
              <a:latin typeface="+mj-lt"/>
            </a:endParaRPr>
          </a:p>
        </p:txBody>
      </p:sp>
    </p:spTree>
    <p:extLst>
      <p:ext uri="{BB962C8B-B14F-4D97-AF65-F5344CB8AC3E}">
        <p14:creationId xmlns:p14="http://schemas.microsoft.com/office/powerpoint/2010/main" val="208035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47" presetClass="entr" presetSubtype="0" fill="hold" nodeType="withEffect">
                                  <p:stCondLst>
                                    <p:cond delay="0"/>
                                  </p:stCondLst>
                                  <p:childTnLst>
                                    <p:set>
                                      <p:cBhvr>
                                        <p:cTn id="26" dur="1" fill="hold">
                                          <p:stCondLst>
                                            <p:cond delay="0"/>
                                          </p:stCondLst>
                                        </p:cTn>
                                        <p:tgtEl>
                                          <p:spTgt spid="1035"/>
                                        </p:tgtEl>
                                        <p:attrNameLst>
                                          <p:attrName>style.visibility</p:attrName>
                                        </p:attrNameLst>
                                      </p:cBhvr>
                                      <p:to>
                                        <p:strVal val="visible"/>
                                      </p:to>
                                    </p:set>
                                    <p:animEffect transition="in" filter="fade">
                                      <p:cBhvr>
                                        <p:cTn id="27" dur="1000"/>
                                        <p:tgtEl>
                                          <p:spTgt spid="1035"/>
                                        </p:tgtEl>
                                      </p:cBhvr>
                                    </p:animEffect>
                                    <p:anim calcmode="lin" valueType="num">
                                      <p:cBhvr>
                                        <p:cTn id="28" dur="1000" fill="hold"/>
                                        <p:tgtEl>
                                          <p:spTgt spid="1035"/>
                                        </p:tgtEl>
                                        <p:attrNameLst>
                                          <p:attrName>ppt_x</p:attrName>
                                        </p:attrNameLst>
                                      </p:cBhvr>
                                      <p:tavLst>
                                        <p:tav tm="0">
                                          <p:val>
                                            <p:strVal val="#ppt_x"/>
                                          </p:val>
                                        </p:tav>
                                        <p:tav tm="100000">
                                          <p:val>
                                            <p:strVal val="#ppt_x"/>
                                          </p:val>
                                        </p:tav>
                                      </p:tavLst>
                                    </p:anim>
                                    <p:anim calcmode="lin" valueType="num">
                                      <p:cBhvr>
                                        <p:cTn id="29" dur="1000" fill="hold"/>
                                        <p:tgtEl>
                                          <p:spTgt spid="1035"/>
                                        </p:tgtEl>
                                        <p:attrNameLst>
                                          <p:attrName>ppt_y</p:attrName>
                                        </p:attrNameLst>
                                      </p:cBhvr>
                                      <p:tavLst>
                                        <p:tav tm="0">
                                          <p:val>
                                            <p:strVal val="#ppt_y-.1"/>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2" presetClass="exit" presetSubtype="1" fill="hold" nodeType="clickEffect">
                                  <p:stCondLst>
                                    <p:cond delay="0"/>
                                  </p:stCondLst>
                                  <p:childTnLst>
                                    <p:anim calcmode="lin" valueType="num">
                                      <p:cBhvr additive="base">
                                        <p:cTn id="50" dur="2000"/>
                                        <p:tgtEl>
                                          <p:spTgt spid="10"/>
                                        </p:tgtEl>
                                        <p:attrNameLst>
                                          <p:attrName>ppt_x</p:attrName>
                                        </p:attrNameLst>
                                      </p:cBhvr>
                                      <p:tavLst>
                                        <p:tav tm="0">
                                          <p:val>
                                            <p:strVal val="ppt_x"/>
                                          </p:val>
                                        </p:tav>
                                        <p:tav tm="100000">
                                          <p:val>
                                            <p:strVal val="ppt_x"/>
                                          </p:val>
                                        </p:tav>
                                      </p:tavLst>
                                    </p:anim>
                                    <p:anim calcmode="lin" valueType="num">
                                      <p:cBhvr additive="base">
                                        <p:cTn id="51" dur="2000"/>
                                        <p:tgtEl>
                                          <p:spTgt spid="10"/>
                                        </p:tgtEl>
                                        <p:attrNameLst>
                                          <p:attrName>ppt_y</p:attrName>
                                        </p:attrNameLst>
                                      </p:cBhvr>
                                      <p:tavLst>
                                        <p:tav tm="0">
                                          <p:val>
                                            <p:strVal val="ppt_y"/>
                                          </p:val>
                                        </p:tav>
                                        <p:tav tm="100000">
                                          <p:val>
                                            <p:strVal val="0-ppt_h/2"/>
                                          </p:val>
                                        </p:tav>
                                      </p:tavLst>
                                    </p:anim>
                                    <p:set>
                                      <p:cBhvr>
                                        <p:cTn id="52" dur="1" fill="hold">
                                          <p:stCondLst>
                                            <p:cond delay="1999"/>
                                          </p:stCondLst>
                                        </p:cTn>
                                        <p:tgtEl>
                                          <p:spTgt spid="10"/>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715" fill="hold"/>
                                        <p:tgtEl>
                                          <p:spTgt spid="13"/>
                                        </p:tgtEl>
                                      </p:cBhvr>
                                    </p:cmd>
                                  </p:childTnLst>
                                </p:cTn>
                              </p:par>
                              <p:par>
                                <p:cTn id="55" presetID="21" presetClass="emph" presetSubtype="0" repeatCount="indefinite" fill="hold" grpId="1" nodeType="withEffect">
                                  <p:stCondLst>
                                    <p:cond delay="0"/>
                                  </p:stCondLst>
                                  <p:childTnLst>
                                    <p:animClr clrSpc="hsl" dir="cw">
                                      <p:cBhvr override="childStyle">
                                        <p:cTn id="56" dur="500" fill="hold"/>
                                        <p:tgtEl>
                                          <p:spTgt spid="17"/>
                                        </p:tgtEl>
                                        <p:attrNameLst>
                                          <p:attrName>style.color</p:attrName>
                                        </p:attrNameLst>
                                      </p:cBhvr>
                                      <p:by>
                                        <p:hsl h="7200000" s="0" l="0"/>
                                      </p:by>
                                    </p:animClr>
                                    <p:animClr clrSpc="hsl" dir="cw">
                                      <p:cBhvr>
                                        <p:cTn id="57" dur="500" fill="hold"/>
                                        <p:tgtEl>
                                          <p:spTgt spid="17"/>
                                        </p:tgtEl>
                                        <p:attrNameLst>
                                          <p:attrName>fillcolor</p:attrName>
                                        </p:attrNameLst>
                                      </p:cBhvr>
                                      <p:by>
                                        <p:hsl h="7200000" s="0" l="0"/>
                                      </p:by>
                                    </p:animClr>
                                    <p:animClr clrSpc="hsl" dir="cw">
                                      <p:cBhvr>
                                        <p:cTn id="58" dur="500" fill="hold"/>
                                        <p:tgtEl>
                                          <p:spTgt spid="17"/>
                                        </p:tgtEl>
                                        <p:attrNameLst>
                                          <p:attrName>stroke.color</p:attrName>
                                        </p:attrNameLst>
                                      </p:cBhvr>
                                      <p:by>
                                        <p:hsl h="7200000" s="0" l="0"/>
                                      </p:by>
                                    </p:animClr>
                                    <p:set>
                                      <p:cBhvr>
                                        <p:cTn id="59" dur="500" fill="hold"/>
                                        <p:tgtEl>
                                          <p:spTgt spid="17"/>
                                        </p:tgtEl>
                                        <p:attrNameLst>
                                          <p:attrName>fill.type</p:attrName>
                                        </p:attrNameLst>
                                      </p:cBhvr>
                                      <p:to>
                                        <p:strVal val="solid"/>
                                      </p:to>
                                    </p:set>
                                  </p:childTnLst>
                                </p:cTn>
                              </p:par>
                              <p:par>
                                <p:cTn id="60" presetID="35" presetClass="path" presetSubtype="0" accel="50000" decel="50000" fill="hold" nodeType="withEffect">
                                  <p:stCondLst>
                                    <p:cond delay="0"/>
                                  </p:stCondLst>
                                  <p:childTnLst>
                                    <p:animMotion origin="layout" path="M -1.11111E-6 4.93827E-7 L -0.13403 0.02438 " pathEditMode="relative" rAng="0" ptsTypes="AA">
                                      <p:cBhvr>
                                        <p:cTn id="61" dur="3000" fill="hold"/>
                                        <p:tgtEl>
                                          <p:spTgt spid="1031"/>
                                        </p:tgtEl>
                                        <p:attrNameLst>
                                          <p:attrName>ppt_x</p:attrName>
                                          <p:attrName>ppt_y</p:attrName>
                                        </p:attrNameLst>
                                      </p:cBhvr>
                                      <p:rCtr x="-6701" y="1204"/>
                                    </p:animMotion>
                                  </p:childTnLst>
                                </p:cTn>
                              </p:par>
                              <p:par>
                                <p:cTn id="62" presetID="6" presetClass="entr" presetSubtype="16"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circle(in)">
                                      <p:cBhvr>
                                        <p:cTn id="64" dur="200"/>
                                        <p:tgtEl>
                                          <p:spTgt spid="7"/>
                                        </p:tgtEl>
                                      </p:cBhvr>
                                    </p:animEffec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16"/>
                                        </p:tgtEl>
                                      </p:cBhvr>
                                    </p:animEffect>
                                    <p:anim calcmode="lin" valueType="num">
                                      <p:cBhvr>
                                        <p:cTn id="70" dur="1000"/>
                                        <p:tgtEl>
                                          <p:spTgt spid="16"/>
                                        </p:tgtEl>
                                        <p:attrNameLst>
                                          <p:attrName>ppt_x</p:attrName>
                                        </p:attrNameLst>
                                      </p:cBhvr>
                                      <p:tavLst>
                                        <p:tav tm="0">
                                          <p:val>
                                            <p:strVal val="ppt_x"/>
                                          </p:val>
                                        </p:tav>
                                        <p:tav tm="100000">
                                          <p:val>
                                            <p:strVal val="ppt_x"/>
                                          </p:val>
                                        </p:tav>
                                      </p:tavLst>
                                    </p:anim>
                                    <p:anim calcmode="lin" valueType="num">
                                      <p:cBhvr>
                                        <p:cTn id="71" dur="1000"/>
                                        <p:tgtEl>
                                          <p:spTgt spid="16"/>
                                        </p:tgtEl>
                                        <p:attrNameLst>
                                          <p:attrName>ppt_y</p:attrName>
                                        </p:attrNameLst>
                                      </p:cBhvr>
                                      <p:tavLst>
                                        <p:tav tm="0">
                                          <p:val>
                                            <p:strVal val="ppt_y"/>
                                          </p:val>
                                        </p:tav>
                                        <p:tav tm="100000">
                                          <p:val>
                                            <p:strVal val="ppt_y+.1"/>
                                          </p:val>
                                        </p:tav>
                                      </p:tavLst>
                                    </p:anim>
                                    <p:set>
                                      <p:cBhvr>
                                        <p:cTn id="7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grpId="1" nodeType="clickEffect">
                                  <p:stCondLst>
                                    <p:cond delay="0"/>
                                  </p:stCondLst>
                                  <p:childTnLst>
                                    <p:animEffect transition="out" filter="fade">
                                      <p:cBhvr>
                                        <p:cTn id="77" dur="1000"/>
                                        <p:tgtEl>
                                          <p:spTgt spid="15"/>
                                        </p:tgtEl>
                                      </p:cBhvr>
                                    </p:animEffect>
                                    <p:anim calcmode="lin" valueType="num">
                                      <p:cBhvr>
                                        <p:cTn id="78" dur="1000"/>
                                        <p:tgtEl>
                                          <p:spTgt spid="15"/>
                                        </p:tgtEl>
                                        <p:attrNameLst>
                                          <p:attrName>ppt_x</p:attrName>
                                        </p:attrNameLst>
                                      </p:cBhvr>
                                      <p:tavLst>
                                        <p:tav tm="0">
                                          <p:val>
                                            <p:strVal val="ppt_x"/>
                                          </p:val>
                                        </p:tav>
                                        <p:tav tm="100000">
                                          <p:val>
                                            <p:strVal val="ppt_x"/>
                                          </p:val>
                                        </p:tav>
                                      </p:tavLst>
                                    </p:anim>
                                    <p:anim calcmode="lin" valueType="num">
                                      <p:cBhvr>
                                        <p:cTn id="79" dur="1000"/>
                                        <p:tgtEl>
                                          <p:spTgt spid="15"/>
                                        </p:tgtEl>
                                        <p:attrNameLst>
                                          <p:attrName>ppt_y</p:attrName>
                                        </p:attrNameLst>
                                      </p:cBhvr>
                                      <p:tavLst>
                                        <p:tav tm="0">
                                          <p:val>
                                            <p:strVal val="ppt_y"/>
                                          </p:val>
                                        </p:tav>
                                        <p:tav tm="100000">
                                          <p:val>
                                            <p:strVal val="ppt_y+.1"/>
                                          </p:val>
                                        </p:tav>
                                      </p:tavLst>
                                    </p:anim>
                                    <p:set>
                                      <p:cBhvr>
                                        <p:cTn id="8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1" restart="whenNotActive" fill="hold" evtFilter="cancelBubble" nodeType="interactiveSeq">
                <p:stCondLst>
                  <p:cond evt="onClick" delay="0">
                    <p:tgtEl>
                      <p:spTgt spid="5"/>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5"/>
                                        </p:tgtEl>
                                      </p:cBhvr>
                                    </p:animEffect>
                                    <p:anim calcmode="lin" valueType="num">
                                      <p:cBhvr>
                                        <p:cTn id="86" dur="1000"/>
                                        <p:tgtEl>
                                          <p:spTgt spid="5"/>
                                        </p:tgtEl>
                                        <p:attrNameLst>
                                          <p:attrName>ppt_x</p:attrName>
                                        </p:attrNameLst>
                                      </p:cBhvr>
                                      <p:tavLst>
                                        <p:tav tm="0">
                                          <p:val>
                                            <p:strVal val="ppt_x"/>
                                          </p:val>
                                        </p:tav>
                                        <p:tav tm="100000">
                                          <p:val>
                                            <p:strVal val="ppt_x"/>
                                          </p:val>
                                        </p:tav>
                                      </p:tavLst>
                                    </p:anim>
                                    <p:anim calcmode="lin" valueType="num">
                                      <p:cBhvr>
                                        <p:cTn id="87" dur="1000"/>
                                        <p:tgtEl>
                                          <p:spTgt spid="5"/>
                                        </p:tgtEl>
                                        <p:attrNameLst>
                                          <p:attrName>ppt_y</p:attrName>
                                        </p:attrNameLst>
                                      </p:cBhvr>
                                      <p:tavLst>
                                        <p:tav tm="0">
                                          <p:val>
                                            <p:strVal val="ppt_y"/>
                                          </p:val>
                                        </p:tav>
                                        <p:tav tm="100000">
                                          <p:val>
                                            <p:strVal val="ppt_y+.1"/>
                                          </p:val>
                                        </p:tav>
                                      </p:tavLst>
                                    </p:anim>
                                    <p:set>
                                      <p:cBhvr>
                                        <p:cTn id="8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89" fill="hold" display="0">
                  <p:stCondLst>
                    <p:cond delay="indefinite"/>
                  </p:stCondLst>
                  <p:endCondLst>
                    <p:cond evt="onStopAudio" delay="0">
                      <p:tgtEl>
                        <p:sldTgt/>
                      </p:tgtEl>
                    </p:cond>
                  </p:endCondLst>
                </p:cTn>
                <p:tgtEl>
                  <p:spTgt spid="13"/>
                </p:tgtEl>
              </p:cMediaNode>
            </p:audio>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8" presetClass="emph" presetSubtype="0" fill="hold" nodeType="clickEffect">
                                  <p:stCondLst>
                                    <p:cond delay="0"/>
                                  </p:stCondLst>
                                  <p:childTnLst>
                                    <p:animRot by="21600000">
                                      <p:cBhvr>
                                        <p:cTn id="94" dur="10000" fill="hold"/>
                                        <p:tgtEl>
                                          <p:spTgt spid="51"/>
                                        </p:tgtEl>
                                        <p:attrNameLst>
                                          <p:attrName>r</p:attrName>
                                        </p:attrNameLst>
                                      </p:cBhvr>
                                    </p:animRot>
                                  </p:childTnLst>
                                </p:cTn>
                              </p:par>
                            </p:childTnLst>
                          </p:cTn>
                        </p:par>
                        <p:par>
                          <p:cTn id="95" fill="hold">
                            <p:stCondLst>
                              <p:cond delay="10000"/>
                            </p:stCondLst>
                            <p:childTnLst>
                              <p:par>
                                <p:cTn id="96" presetID="1" presetClass="entr" presetSubtype="0" fill="hold" grpId="0" nodeType="afterEffect">
                                  <p:stCondLst>
                                    <p:cond delay="0"/>
                                  </p:stCondLst>
                                  <p:childTnLst>
                                    <p:set>
                                      <p:cBhvr>
                                        <p:cTn id="97"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5" name="tieng-chuong-het-gio-reng-www.tiengdong.com.wav"/>
                                        </p:tgtEl>
                                      </p:cMediaNode>
                                    </p:audio>
                                  </p:subTnLst>
                                </p:cTn>
                              </p:par>
                              <p:par>
                                <p:cTn id="98" presetID="1" presetClass="exit" presetSubtype="0" fill="hold" grpId="1" nodeType="withEffect">
                                  <p:stCondLst>
                                    <p:cond delay="2000"/>
                                  </p:stCondLst>
                                  <p:childTnLst>
                                    <p:set>
                                      <p:cBhvr>
                                        <p:cTn id="99"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1028700"/>
            <a:ext cx="18288000" cy="122148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8130431" y="6105188"/>
            <a:ext cx="2537574" cy="3915116"/>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2670261" y="4624421"/>
            <a:ext cx="5790281" cy="196342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a. </a:t>
            </a:r>
          </a:p>
        </p:txBody>
      </p:sp>
      <p:pic>
        <p:nvPicPr>
          <p:cNvPr id="32" name="Picture 3" descr="C:\Users\ADMIN\Desktop\Giai cuu dai duong 2\3c.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19604" y="6515100"/>
            <a:ext cx="1440089" cy="27432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2646311" y="6859475"/>
            <a:ext cx="5774428" cy="183273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b. </a:t>
            </a:r>
            <a:r>
              <a:rPr lang="en-US" sz="5400" b="1" dirty="0" smtClean="0">
                <a:solidFill>
                  <a:prstClr val="black"/>
                </a:solidFill>
                <a:latin typeface="Times New Roman" panose="02020603050405020304" pitchFamily="18" charset="0"/>
                <a:cs typeface="Times New Roman" panose="02020603050405020304" pitchFamily="18" charset="0"/>
              </a:rPr>
              <a:t>        2x-2</a:t>
            </a:r>
            <a:endParaRPr lang="en-US" sz="5400" b="1" dirty="0">
              <a:solidFill>
                <a:prstClr val="black"/>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11787245" y="5532440"/>
            <a:ext cx="3878262" cy="387826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10565195" y="7106640"/>
            <a:ext cx="2247266" cy="32184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7160834" y="-5219695"/>
            <a:ext cx="11304100" cy="161544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10724320" y="6870597"/>
            <a:ext cx="5824099" cy="188599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d</a:t>
            </a:r>
            <a:r>
              <a:rPr lang="en-US" sz="5400" b="1" dirty="0" smtClean="0">
                <a:solidFill>
                  <a:prstClr val="black"/>
                </a:solidFill>
                <a:latin typeface="Times New Roman" panose="02020603050405020304" pitchFamily="18" charset="0"/>
                <a:cs typeface="Times New Roman" panose="02020603050405020304" pitchFamily="18" charset="0"/>
              </a:rPr>
              <a:t>.      2x+2 </a:t>
            </a:r>
            <a:endParaRPr lang="en-US" sz="5400" b="1" dirty="0">
              <a:solidFill>
                <a:srgbClr val="0033CC"/>
              </a:solidFill>
            </a:endParaRPr>
          </a:p>
        </p:txBody>
      </p:sp>
      <p:sp>
        <p:nvSpPr>
          <p:cNvPr id="39" name="Rounded Rectangle 38"/>
          <p:cNvSpPr/>
          <p:nvPr/>
        </p:nvSpPr>
        <p:spPr>
          <a:xfrm>
            <a:off x="10724321" y="4553566"/>
            <a:ext cx="5736453" cy="205723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c</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a:solidFill>
                  <a:prstClr val="black"/>
                </a:solidFill>
                <a:latin typeface="Times New Roman" panose="02020603050405020304" pitchFamily="18" charset="0"/>
                <a:cs typeface="Times New Roman" panose="02020603050405020304" pitchFamily="18" charset="0"/>
              </a:rPr>
              <a:t>2</a:t>
            </a:r>
          </a:p>
        </p:txBody>
      </p:sp>
      <p:pic>
        <p:nvPicPr>
          <p:cNvPr id="40" name="Picture 11" descr="C:\Users\ADMIN\Desktop\Giai cuu dai duong 2\seashell-border-38275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3009" y="309018"/>
            <a:ext cx="13576503"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3998855" y="393974"/>
            <a:ext cx="9675777" cy="2785364"/>
          </a:xfrm>
          <a:prstGeom prst="rect">
            <a:avLst/>
          </a:prstGeom>
          <a:noFill/>
        </p:spPr>
        <p:txBody>
          <a:bodyPr wrap="square" lIns="137147" tIns="68573" rIns="137147" bIns="68573" rtlCol="0">
            <a:spAutoFit/>
          </a:bodyPr>
          <a:lstStyle/>
          <a:p>
            <a:pPr defTabSz="1828572">
              <a:defRPr/>
            </a:pPr>
            <a:endParaRPr lang="vi-VN" sz="5400" dirty="0" smtClean="0">
              <a:solidFill>
                <a:prstClr val="black"/>
              </a:solidFill>
              <a:latin typeface="Times New Roman" panose="02020603050405020304" pitchFamily="18" charset="0"/>
              <a:cs typeface="Times New Roman" panose="02020603050405020304" pitchFamily="18" charset="0"/>
            </a:endParaRPr>
          </a:p>
          <a:p>
            <a:pPr defTabSz="1828572">
              <a:defRPr/>
            </a:pPr>
            <a:r>
              <a:rPr lang="en-US" sz="5400" b="1" dirty="0" err="1" smtClean="0">
                <a:solidFill>
                  <a:prstClr val="black"/>
                </a:solidFill>
                <a:latin typeface="Times New Roman" panose="02020603050405020304" pitchFamily="18" charset="0"/>
                <a:cs typeface="Times New Roman" panose="02020603050405020304" pitchFamily="18" charset="0"/>
              </a:rPr>
              <a:t>Câu</a:t>
            </a:r>
            <a:r>
              <a:rPr lang="en-US" sz="5400" b="1" dirty="0" smtClean="0">
                <a:solidFill>
                  <a:prstClr val="black"/>
                </a:solidFill>
                <a:latin typeface="Times New Roman" panose="02020603050405020304" pitchFamily="18" charset="0"/>
                <a:cs typeface="Times New Roman" panose="02020603050405020304" pitchFamily="18" charset="0"/>
              </a:rPr>
              <a:t> </a:t>
            </a:r>
            <a:r>
              <a:rPr lang="en-US" sz="5400" b="1" dirty="0">
                <a:solidFill>
                  <a:prstClr val="black"/>
                </a:solidFill>
                <a:latin typeface="Times New Roman" panose="02020603050405020304" pitchFamily="18" charset="0"/>
                <a:cs typeface="Times New Roman" panose="02020603050405020304" pitchFamily="18" charset="0"/>
              </a:rPr>
              <a:t>2</a:t>
            </a:r>
            <a:r>
              <a:rPr lang="en-US" sz="5400" b="1" dirty="0" smtClean="0">
                <a:solidFill>
                  <a:prstClr val="black"/>
                </a:solidFill>
                <a:latin typeface="Times New Roman" panose="02020603050405020304" pitchFamily="18" charset="0"/>
                <a:cs typeface="Times New Roman" panose="02020603050405020304" pitchFamily="18" charset="0"/>
              </a:rPr>
              <a:t>:</a:t>
            </a:r>
          </a:p>
          <a:p>
            <a:pPr defTabSz="1828572">
              <a:defRPr/>
            </a:pPr>
            <a:endParaRPr lang="en-US" sz="3200" dirty="0">
              <a:solidFill>
                <a:prstClr val="black"/>
              </a:solidFill>
              <a:latin typeface="Times New Roman" panose="02020603050405020304" pitchFamily="18" charset="0"/>
              <a:cs typeface="Times New Roman" panose="02020603050405020304" pitchFamily="18" charset="0"/>
            </a:endParaRPr>
          </a:p>
          <a:p>
            <a:pPr defTabSz="1828572">
              <a:defRPr/>
            </a:pPr>
            <a:r>
              <a:rPr lang="en-US" sz="3200" dirty="0" smtClean="0">
                <a:solidFill>
                  <a:prstClr val="black"/>
                </a:solidFill>
                <a:latin typeface="Times New Roman" panose="02020603050405020304" pitchFamily="18" charset="0"/>
                <a:cs typeface="Times New Roman" panose="02020603050405020304" pitchFamily="18" charset="0"/>
              </a:rPr>
              <a:t>  </a:t>
            </a:r>
            <a:endParaRPr lang="en-US" sz="3200" dirty="0">
              <a:solidFill>
                <a:srgbClr val="0033CC"/>
              </a:solidFill>
              <a:latin typeface="Times New Roman" panose="02020603050405020304" pitchFamily="18" charset="0"/>
              <a:cs typeface="Times New Roman" panose="02020603050405020304" pitchFamily="18" charset="0"/>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697210" y="8039102"/>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cstate="print"/>
          <a:stretch>
            <a:fillRect/>
          </a:stretch>
        </p:blipFill>
        <p:spPr>
          <a:xfrm>
            <a:off x="19812000" y="5787572"/>
            <a:ext cx="1219200" cy="1219200"/>
          </a:xfrm>
          <a:prstGeom prst="rect">
            <a:avLst/>
          </a:prstGeom>
        </p:spPr>
      </p:pic>
      <p:pic>
        <p:nvPicPr>
          <p:cNvPr id="16"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70324" y="1105089"/>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1176091" y="266702"/>
            <a:ext cx="1514168" cy="750128"/>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endParaRPr lang="en-GB" sz="5600" dirty="0">
                <a:solidFill>
                  <a:prstClr val="white"/>
                </a:solidFill>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r>
                <a:rPr lang="en-GB" sz="2300" dirty="0" err="1">
                  <a:solidFill>
                    <a:prstClr val="white"/>
                  </a:solidFill>
                  <a:latin typeface="Arial" panose="020B0604020202020204" pitchFamily="34" charset="0"/>
                  <a:cs typeface="Arial" panose="020B0604020202020204" pitchFamily="34" charset="0"/>
                </a:rPr>
                <a:t>Bắt</a:t>
              </a:r>
              <a:r>
                <a:rPr lang="en-GB" sz="2300" dirty="0">
                  <a:solidFill>
                    <a:prstClr val="white"/>
                  </a:solidFill>
                  <a:latin typeface="Arial" panose="020B0604020202020204" pitchFamily="34" charset="0"/>
                  <a:cs typeface="Arial" panose="020B0604020202020204" pitchFamily="34" charset="0"/>
                </a:rPr>
                <a:t> </a:t>
              </a:r>
              <a:r>
                <a:rPr lang="en-GB" sz="2300" dirty="0" err="1">
                  <a:solidFill>
                    <a:prstClr val="white"/>
                  </a:solidFill>
                  <a:latin typeface="Arial" panose="020B0604020202020204" pitchFamily="34" charset="0"/>
                  <a:cs typeface="Arial" panose="020B0604020202020204" pitchFamily="34" charset="0"/>
                </a:rPr>
                <a:t>đầu</a:t>
              </a:r>
              <a:r>
                <a:rPr lang="en-GB" sz="2300" dirty="0">
                  <a:solidFill>
                    <a:prstClr val="white"/>
                  </a:solidFill>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18970" y="1440960"/>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 xmlns:a16="http://schemas.microsoft.com/office/drawing/2014/main" id="{A3772A17-BB74-4A75-BA55-D622FE4D0639}"/>
              </a:ext>
            </a:extLst>
          </p:cNvPr>
          <p:cNvGrpSpPr/>
          <p:nvPr/>
        </p:nvGrpSpPr>
        <p:grpSpPr>
          <a:xfrm>
            <a:off x="1866500" y="1417702"/>
            <a:ext cx="180488" cy="152657"/>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27" name="Group 26">
            <a:extLst>
              <a:ext uri="{FF2B5EF4-FFF2-40B4-BE49-F238E27FC236}">
                <a16:creationId xmlns="" xmlns:a16="http://schemas.microsoft.com/office/drawing/2014/main" id="{A3772A17-BB74-4A75-BA55-D622FE4D0639}"/>
              </a:ext>
            </a:extLst>
          </p:cNvPr>
          <p:cNvGrpSpPr/>
          <p:nvPr/>
        </p:nvGrpSpPr>
        <p:grpSpPr>
          <a:xfrm>
            <a:off x="1869188" y="2522301"/>
            <a:ext cx="180488" cy="152657"/>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44" name="Group 43">
            <a:extLst>
              <a:ext uri="{FF2B5EF4-FFF2-40B4-BE49-F238E27FC236}">
                <a16:creationId xmlns="" xmlns:a16="http://schemas.microsoft.com/office/drawing/2014/main" id="{A3772A17-BB74-4A75-BA55-D622FE4D0639}"/>
              </a:ext>
            </a:extLst>
          </p:cNvPr>
          <p:cNvGrpSpPr/>
          <p:nvPr/>
        </p:nvGrpSpPr>
        <p:grpSpPr>
          <a:xfrm>
            <a:off x="2463260" y="2003748"/>
            <a:ext cx="180488" cy="152657"/>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50" name="Group 49">
            <a:extLst>
              <a:ext uri="{FF2B5EF4-FFF2-40B4-BE49-F238E27FC236}">
                <a16:creationId xmlns="" xmlns:a16="http://schemas.microsoft.com/office/drawing/2014/main" id="{A3772A17-BB74-4A75-BA55-D622FE4D0639}"/>
              </a:ext>
            </a:extLst>
          </p:cNvPr>
          <p:cNvGrpSpPr/>
          <p:nvPr/>
        </p:nvGrpSpPr>
        <p:grpSpPr>
          <a:xfrm>
            <a:off x="1323794" y="2053625"/>
            <a:ext cx="180488" cy="152657"/>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sp>
        <p:nvSpPr>
          <p:cNvPr id="56" name="Oval 107"/>
          <p:cNvSpPr>
            <a:spLocks noChangeArrowheads="1"/>
          </p:cNvSpPr>
          <p:nvPr/>
        </p:nvSpPr>
        <p:spPr bwMode="auto">
          <a:xfrm>
            <a:off x="1888968" y="199799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62" tIns="91431" rIns="182862" bIns="91431" numCol="1" anchor="t" anchorCtr="0" compatLnSpc="1">
            <a:prstTxWarp prst="textNoShape">
              <a:avLst/>
            </a:prstTxWarp>
          </a:bodyPr>
          <a:lstStyle/>
          <a:p>
            <a:pPr defTabSz="1828572">
              <a:defRPr/>
            </a:pPr>
            <a:endParaRPr lang="en-GB" sz="3600">
              <a:solidFill>
                <a:prstClr val="black"/>
              </a:solidFill>
            </a:endParaRPr>
          </a:p>
        </p:txBody>
      </p:sp>
      <p:sp>
        <p:nvSpPr>
          <p:cNvPr id="57" name="Explosion 2 56"/>
          <p:cNvSpPr/>
          <p:nvPr/>
        </p:nvSpPr>
        <p:spPr>
          <a:xfrm>
            <a:off x="13695825" y="2591788"/>
            <a:ext cx="4724400" cy="195302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828572">
              <a:defRPr/>
            </a:pPr>
            <a:r>
              <a:rPr lang="en-US" sz="4800" dirty="0">
                <a:solidFill>
                  <a:srgbClr val="0000FF"/>
                </a:solidFill>
                <a:latin typeface="Times New Roman" panose="02020603050405020304" pitchFamily="18" charset="0"/>
                <a:cs typeface="Times New Roman" panose="02020603050405020304" pitchFamily="18" charset="0"/>
              </a:rPr>
              <a:t>HẾT GIỜ</a:t>
            </a:r>
          </a:p>
        </p:txBody>
      </p:sp>
      <p:graphicFrame>
        <p:nvGraphicFramePr>
          <p:cNvPr id="2" name="Object 1"/>
          <p:cNvGraphicFramePr>
            <a:graphicFrameLocks noChangeAspect="1"/>
          </p:cNvGraphicFramePr>
          <p:nvPr>
            <p:extLst>
              <p:ext uri="{D42A27DB-BD31-4B8C-83A1-F6EECF244321}">
                <p14:modId xmlns:p14="http://schemas.microsoft.com/office/powerpoint/2010/main" val="423164431"/>
              </p:ext>
            </p:extLst>
          </p:nvPr>
        </p:nvGraphicFramePr>
        <p:xfrm>
          <a:off x="6674606" y="426860"/>
          <a:ext cx="7732238" cy="2605428"/>
        </p:xfrm>
        <a:graphic>
          <a:graphicData uri="http://schemas.openxmlformats.org/presentationml/2006/ole">
            <mc:AlternateContent xmlns:mc="http://schemas.openxmlformats.org/markup-compatibility/2006">
              <mc:Choice xmlns:v="urn:schemas-microsoft-com:vml" Requires="v">
                <p:oleObj spid="_x0000_s9388" name="Equation" r:id="rId22" imgW="1168200" imgH="393480" progId="Equation.DSMT4">
                  <p:embed/>
                </p:oleObj>
              </mc:Choice>
              <mc:Fallback>
                <p:oleObj name="Equation" r:id="rId22" imgW="1168200" imgH="393480" progId="Equation.DSMT4">
                  <p:embed/>
                  <p:pic>
                    <p:nvPicPr>
                      <p:cNvPr id="0" name=""/>
                      <p:cNvPicPr/>
                      <p:nvPr/>
                    </p:nvPicPr>
                    <p:blipFill>
                      <a:blip r:embed="rId23"/>
                      <a:stretch>
                        <a:fillRect/>
                      </a:stretch>
                    </p:blipFill>
                    <p:spPr>
                      <a:xfrm>
                        <a:off x="6674606" y="426860"/>
                        <a:ext cx="7732238" cy="2605428"/>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74560565"/>
              </p:ext>
            </p:extLst>
          </p:nvPr>
        </p:nvGraphicFramePr>
        <p:xfrm>
          <a:off x="4622897" y="4740536"/>
          <a:ext cx="2003539" cy="1774564"/>
        </p:xfrm>
        <a:graphic>
          <a:graphicData uri="http://schemas.openxmlformats.org/presentationml/2006/ole">
            <mc:AlternateContent xmlns:mc="http://schemas.openxmlformats.org/markup-compatibility/2006">
              <mc:Choice xmlns:v="urn:schemas-microsoft-com:vml" Requires="v">
                <p:oleObj spid="_x0000_s9389" name="Equation" r:id="rId24" imgW="444240" imgH="393480" progId="Equation.DSMT4">
                  <p:embed/>
                </p:oleObj>
              </mc:Choice>
              <mc:Fallback>
                <p:oleObj name="Equation" r:id="rId24" imgW="444240" imgH="393480" progId="Equation.DSMT4">
                  <p:embed/>
                  <p:pic>
                    <p:nvPicPr>
                      <p:cNvPr id="0" name=""/>
                      <p:cNvPicPr/>
                      <p:nvPr/>
                    </p:nvPicPr>
                    <p:blipFill>
                      <a:blip r:embed="rId25"/>
                      <a:stretch>
                        <a:fillRect/>
                      </a:stretch>
                    </p:blipFill>
                    <p:spPr>
                      <a:xfrm>
                        <a:off x="4622897" y="4740536"/>
                        <a:ext cx="2003539" cy="1774564"/>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705763873"/>
              </p:ext>
            </p:extLst>
          </p:nvPr>
        </p:nvGraphicFramePr>
        <p:xfrm>
          <a:off x="4502150" y="2112963"/>
          <a:ext cx="139700" cy="393700"/>
        </p:xfrm>
        <a:graphic>
          <a:graphicData uri="http://schemas.openxmlformats.org/presentationml/2006/ole">
            <mc:AlternateContent xmlns:mc="http://schemas.openxmlformats.org/markup-compatibility/2006">
              <mc:Choice xmlns:v="urn:schemas-microsoft-com:vml" Requires="v">
                <p:oleObj spid="_x0000_s9390" name="Equation" r:id="rId26" imgW="139680" imgH="393480" progId="Equation.DSMT4">
                  <p:embed/>
                </p:oleObj>
              </mc:Choice>
              <mc:Fallback>
                <p:oleObj name="Equation" r:id="rId26" imgW="139680" imgH="393480" progId="Equation.DSMT4">
                  <p:embed/>
                  <p:pic>
                    <p:nvPicPr>
                      <p:cNvPr id="0" name=""/>
                      <p:cNvPicPr/>
                      <p:nvPr/>
                    </p:nvPicPr>
                    <p:blipFill>
                      <a:blip r:embed="rId27"/>
                      <a:stretch>
                        <a:fillRect/>
                      </a:stretch>
                    </p:blipFill>
                    <p:spPr>
                      <a:xfrm>
                        <a:off x="4502150" y="2112963"/>
                        <a:ext cx="139700" cy="393700"/>
                      </a:xfrm>
                      <a:prstGeom prst="rect">
                        <a:avLst/>
                      </a:prstGeom>
                    </p:spPr>
                  </p:pic>
                </p:oleObj>
              </mc:Fallback>
            </mc:AlternateContent>
          </a:graphicData>
        </a:graphic>
      </p:graphicFrame>
      <p:sp>
        <p:nvSpPr>
          <p:cNvPr id="6" name="TextBox 5"/>
          <p:cNvSpPr txBox="1"/>
          <p:nvPr/>
        </p:nvSpPr>
        <p:spPr>
          <a:xfrm>
            <a:off x="3310335" y="3022476"/>
            <a:ext cx="11052816" cy="923330"/>
          </a:xfrm>
          <a:prstGeom prst="rect">
            <a:avLst/>
          </a:prstGeom>
          <a:noFill/>
        </p:spPr>
        <p:txBody>
          <a:bodyPr wrap="square" rtlCol="0">
            <a:spAutoFit/>
          </a:bodyPr>
          <a:lstStyle/>
          <a:p>
            <a:r>
              <a:rPr lang="vi-VN" sz="5400" dirty="0" smtClean="0">
                <a:solidFill>
                  <a:srgbClr val="FF0000"/>
                </a:solidFill>
                <a:latin typeface="+mj-lt"/>
              </a:rPr>
              <a:t>Phần thưởng của bạn là tràng pháo tay</a:t>
            </a:r>
            <a:endParaRPr lang="en-US" sz="5400" dirty="0">
              <a:solidFill>
                <a:srgbClr val="FF0000"/>
              </a:solidFill>
              <a:latin typeface="+mj-lt"/>
            </a:endParaRPr>
          </a:p>
        </p:txBody>
      </p:sp>
    </p:spTree>
    <p:extLst>
      <p:ext uri="{BB962C8B-B14F-4D97-AF65-F5344CB8AC3E}">
        <p14:creationId xmlns:p14="http://schemas.microsoft.com/office/powerpoint/2010/main" val="397478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5" fill="hold">
                                          <p:stCondLst>
                                            <p:cond delay="0"/>
                                          </p:stCondLst>
                                        </p:cTn>
                                        <p:tgtEl>
                                          <p:spTgt spid="35"/>
                                        </p:tgtEl>
                                        <p:attrNameLst>
                                          <p:attrName>r</p:attrName>
                                        </p:attrNameLst>
                                      </p:cBhvr>
                                    </p:animRot>
                                    <p:animRot by="-240000">
                                      <p:cBhvr>
                                        <p:cTn id="7" dur="50" fill="hold">
                                          <p:stCondLst>
                                            <p:cond delay="50"/>
                                          </p:stCondLst>
                                        </p:cTn>
                                        <p:tgtEl>
                                          <p:spTgt spid="35"/>
                                        </p:tgtEl>
                                        <p:attrNameLst>
                                          <p:attrName>r</p:attrName>
                                        </p:attrNameLst>
                                      </p:cBhvr>
                                    </p:animRot>
                                    <p:animRot by="240000">
                                      <p:cBhvr>
                                        <p:cTn id="8" dur="50" fill="hold">
                                          <p:stCondLst>
                                            <p:cond delay="100"/>
                                          </p:stCondLst>
                                        </p:cTn>
                                        <p:tgtEl>
                                          <p:spTgt spid="35"/>
                                        </p:tgtEl>
                                        <p:attrNameLst>
                                          <p:attrName>r</p:attrName>
                                        </p:attrNameLst>
                                      </p:cBhvr>
                                    </p:animRot>
                                    <p:animRot by="-240000">
                                      <p:cBhvr>
                                        <p:cTn id="9" dur="50" fill="hold">
                                          <p:stCondLst>
                                            <p:cond delay="150"/>
                                          </p:stCondLst>
                                        </p:cTn>
                                        <p:tgtEl>
                                          <p:spTgt spid="35"/>
                                        </p:tgtEl>
                                        <p:attrNameLst>
                                          <p:attrName>r</p:attrName>
                                        </p:attrNameLst>
                                      </p:cBhvr>
                                    </p:animRot>
                                    <p:animRot by="120000">
                                      <p:cBhvr>
                                        <p:cTn id="10" dur="50" fill="hold">
                                          <p:stCondLst>
                                            <p:cond delay="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6"/>
                                        </p:tgtEl>
                                        <p:attrNameLst>
                                          <p:attrName>r</p:attrName>
                                        </p:attrNameLst>
                                      </p:cBhvr>
                                    </p:animRot>
                                    <p:animRot by="-240000">
                                      <p:cBhvr>
                                        <p:cTn id="25" dur="600" fill="hold">
                                          <p:stCondLst>
                                            <p:cond delay="600"/>
                                          </p:stCondLst>
                                        </p:cTn>
                                        <p:tgtEl>
                                          <p:spTgt spid="36"/>
                                        </p:tgtEl>
                                        <p:attrNameLst>
                                          <p:attrName>r</p:attrName>
                                        </p:attrNameLst>
                                      </p:cBhvr>
                                    </p:animRot>
                                    <p:animRot by="240000">
                                      <p:cBhvr>
                                        <p:cTn id="26" dur="600" fill="hold">
                                          <p:stCondLst>
                                            <p:cond delay="1200"/>
                                          </p:stCondLst>
                                        </p:cTn>
                                        <p:tgtEl>
                                          <p:spTgt spid="36"/>
                                        </p:tgtEl>
                                        <p:attrNameLst>
                                          <p:attrName>r</p:attrName>
                                        </p:attrNameLst>
                                      </p:cBhvr>
                                    </p:animRot>
                                    <p:animRot by="-240000">
                                      <p:cBhvr>
                                        <p:cTn id="27" dur="600" fill="hold">
                                          <p:stCondLst>
                                            <p:cond delay="1800"/>
                                          </p:stCondLst>
                                        </p:cTn>
                                        <p:tgtEl>
                                          <p:spTgt spid="36"/>
                                        </p:tgtEl>
                                        <p:attrNameLst>
                                          <p:attrName>r</p:attrName>
                                        </p:attrNameLst>
                                      </p:cBhvr>
                                    </p:animRot>
                                    <p:animRot by="120000">
                                      <p:cBhvr>
                                        <p:cTn id="28" dur="600" fill="hold">
                                          <p:stCondLst>
                                            <p:cond delay="2400"/>
                                          </p:stCondLst>
                                        </p:cTn>
                                        <p:tgtEl>
                                          <p:spTgt spid="3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par>
                                <p:cTn id="37" presetID="47"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par>
                                <p:cTn id="42" presetID="16" presetClass="entr" presetSubtype="21"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2" presetClass="entr" presetSubtype="4"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ppt_x"/>
                                          </p:val>
                                        </p:tav>
                                        <p:tav tm="100000">
                                          <p:val>
                                            <p:strVal val="#ppt_x"/>
                                          </p:val>
                                        </p:tav>
                                      </p:tavLst>
                                    </p:anim>
                                    <p:anim calcmode="lin" valueType="num">
                                      <p:cBhvr additive="base">
                                        <p:cTn id="51" dur="500" fill="hold"/>
                                        <p:tgtEl>
                                          <p:spTgt spid="3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500" fill="hold"/>
                                        <p:tgtEl>
                                          <p:spTgt spid="38"/>
                                        </p:tgtEl>
                                        <p:attrNameLst>
                                          <p:attrName>ppt_x</p:attrName>
                                        </p:attrNameLst>
                                      </p:cBhvr>
                                      <p:tavLst>
                                        <p:tav tm="0">
                                          <p:val>
                                            <p:strVal val="#ppt_x"/>
                                          </p:val>
                                        </p:tav>
                                        <p:tav tm="100000">
                                          <p:val>
                                            <p:strVal val="#ppt_x"/>
                                          </p:val>
                                        </p:tav>
                                      </p:tavLst>
                                    </p:anim>
                                    <p:anim calcmode="lin" valueType="num">
                                      <p:cBhvr additive="base">
                                        <p:cTn id="55" dur="500" fill="hold"/>
                                        <p:tgtEl>
                                          <p:spTgt spid="38"/>
                                        </p:tgtEl>
                                        <p:attrNameLst>
                                          <p:attrName>ppt_y</p:attrName>
                                        </p:attrNameLst>
                                      </p:cBhvr>
                                      <p:tavLst>
                                        <p:tav tm="0">
                                          <p:val>
                                            <p:strVal val="1+#ppt_h/2"/>
                                          </p:val>
                                        </p:tav>
                                        <p:tav tm="100000">
                                          <p:val>
                                            <p:strVal val="#ppt_y"/>
                                          </p:val>
                                        </p:tav>
                                      </p:tavLst>
                                    </p:anim>
                                  </p:childTnLst>
                                </p:cTn>
                              </p:par>
                              <p:par>
                                <p:cTn id="56" presetID="16" presetClass="entr" presetSubtype="42"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barn(outHorizontal)">
                                      <p:cBhvr>
                                        <p:cTn id="5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33"/>
                                        </p:tgtEl>
                                      </p:cBhvr>
                                    </p:animEffect>
                                    <p:anim calcmode="lin" valueType="num">
                                      <p:cBhvr>
                                        <p:cTn id="64" dur="1000"/>
                                        <p:tgtEl>
                                          <p:spTgt spid="33"/>
                                        </p:tgtEl>
                                        <p:attrNameLst>
                                          <p:attrName>ppt_x</p:attrName>
                                        </p:attrNameLst>
                                      </p:cBhvr>
                                      <p:tavLst>
                                        <p:tav tm="0">
                                          <p:val>
                                            <p:strVal val="ppt_x"/>
                                          </p:val>
                                        </p:tav>
                                        <p:tav tm="100000">
                                          <p:val>
                                            <p:strVal val="ppt_x"/>
                                          </p:val>
                                        </p:tav>
                                      </p:tavLst>
                                    </p:anim>
                                    <p:anim calcmode="lin" valueType="num">
                                      <p:cBhvr>
                                        <p:cTn id="65" dur="1000"/>
                                        <p:tgtEl>
                                          <p:spTgt spid="33"/>
                                        </p:tgtEl>
                                        <p:attrNameLst>
                                          <p:attrName>ppt_y</p:attrName>
                                        </p:attrNameLst>
                                      </p:cBhvr>
                                      <p:tavLst>
                                        <p:tav tm="0">
                                          <p:val>
                                            <p:strVal val="ppt_y"/>
                                          </p:val>
                                        </p:tav>
                                        <p:tav tm="100000">
                                          <p:val>
                                            <p:strVal val="ppt_y+.1"/>
                                          </p:val>
                                        </p:tav>
                                      </p:tavLst>
                                    </p:anim>
                                    <p:set>
                                      <p:cBhvr>
                                        <p:cTn id="66"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4715" fill="hold"/>
                                        <p:tgtEl>
                                          <p:spTgt spid="15"/>
                                        </p:tgtEl>
                                      </p:cBhvr>
                                    </p:cmd>
                                  </p:childTnLst>
                                </p:cTn>
                              </p:par>
                              <p:par>
                                <p:cTn id="72" presetID="2" presetClass="exit" presetSubtype="1" fill="hold" nodeType="withEffect">
                                  <p:stCondLst>
                                    <p:cond delay="0"/>
                                  </p:stCondLst>
                                  <p:childTnLst>
                                    <p:anim calcmode="lin" valueType="num">
                                      <p:cBhvr additive="base">
                                        <p:cTn id="73" dur="2000"/>
                                        <p:tgtEl>
                                          <p:spTgt spid="37"/>
                                        </p:tgtEl>
                                        <p:attrNameLst>
                                          <p:attrName>ppt_x</p:attrName>
                                        </p:attrNameLst>
                                      </p:cBhvr>
                                      <p:tavLst>
                                        <p:tav tm="0">
                                          <p:val>
                                            <p:strVal val="ppt_x"/>
                                          </p:val>
                                        </p:tav>
                                        <p:tav tm="100000">
                                          <p:val>
                                            <p:strVal val="ppt_x"/>
                                          </p:val>
                                        </p:tav>
                                      </p:tavLst>
                                    </p:anim>
                                    <p:anim calcmode="lin" valueType="num">
                                      <p:cBhvr additive="base">
                                        <p:cTn id="74" dur="2000"/>
                                        <p:tgtEl>
                                          <p:spTgt spid="37"/>
                                        </p:tgtEl>
                                        <p:attrNameLst>
                                          <p:attrName>ppt_y</p:attrName>
                                        </p:attrNameLst>
                                      </p:cBhvr>
                                      <p:tavLst>
                                        <p:tav tm="0">
                                          <p:val>
                                            <p:strVal val="ppt_y"/>
                                          </p:val>
                                        </p:tav>
                                        <p:tav tm="100000">
                                          <p:val>
                                            <p:strVal val="0-ppt_h/2"/>
                                          </p:val>
                                        </p:tav>
                                      </p:tavLst>
                                    </p:anim>
                                    <p:set>
                                      <p:cBhvr>
                                        <p:cTn id="75" dur="1" fill="hold">
                                          <p:stCondLst>
                                            <p:cond delay="1999"/>
                                          </p:stCondLst>
                                        </p:cTn>
                                        <p:tgtEl>
                                          <p:spTgt spid="37"/>
                                        </p:tgtEl>
                                        <p:attrNameLst>
                                          <p:attrName>style.visibility</p:attrName>
                                        </p:attrNameLst>
                                      </p:cBhvr>
                                      <p:to>
                                        <p:strVal val="hidden"/>
                                      </p:to>
                                    </p:set>
                                  </p:childTnLst>
                                </p:cTn>
                              </p:par>
                              <p:par>
                                <p:cTn id="76" presetID="63" presetClass="path" presetSubtype="0" accel="50000" decel="50000" fill="hold" nodeType="withEffect">
                                  <p:stCondLst>
                                    <p:cond delay="0"/>
                                  </p:stCondLst>
                                  <p:childTnLst>
                                    <p:animMotion origin="layout" path="M 3.61111E-6 3.33333E-6 L 0.18559 0.04444 " pathEditMode="relative" rAng="0" ptsTypes="AA">
                                      <p:cBhvr>
                                        <p:cTn id="77" dur="3000" fill="hold"/>
                                        <p:tgtEl>
                                          <p:spTgt spid="32"/>
                                        </p:tgtEl>
                                        <p:attrNameLst>
                                          <p:attrName>ppt_x</p:attrName>
                                          <p:attrName>ppt_y</p:attrName>
                                        </p:attrNameLst>
                                      </p:cBhvr>
                                      <p:rCtr x="9271" y="2222"/>
                                    </p:animMotion>
                                  </p:childTnLst>
                                </p:cTn>
                              </p:par>
                              <p:par>
                                <p:cTn id="78" presetID="35" presetClass="path" presetSubtype="0" accel="50000" decel="50000" fill="hold" nodeType="withEffect">
                                  <p:stCondLst>
                                    <p:cond delay="0"/>
                                  </p:stCondLst>
                                  <p:childTnLst>
                                    <p:animMotion origin="layout" path="M -2.5E-6 -2.22222E-6 L -0.07239 0.00834 " pathEditMode="relative" rAng="0" ptsTypes="AA">
                                      <p:cBhvr>
                                        <p:cTn id="79" dur="3000" fill="hold"/>
                                        <p:tgtEl>
                                          <p:spTgt spid="36"/>
                                        </p:tgtEl>
                                        <p:attrNameLst>
                                          <p:attrName>ppt_x</p:attrName>
                                          <p:attrName>ppt_y</p:attrName>
                                        </p:attrNameLst>
                                      </p:cBhvr>
                                      <p:rCtr x="-3628" y="401"/>
                                    </p:animMotion>
                                  </p:childTnLst>
                                </p:cTn>
                              </p:par>
                              <p:par>
                                <p:cTn id="80" presetID="35" presetClass="path" presetSubtype="0" accel="50000" decel="50000" fill="hold" nodeType="withEffect">
                                  <p:stCondLst>
                                    <p:cond delay="0"/>
                                  </p:stCondLst>
                                  <p:childTnLst>
                                    <p:animMotion origin="layout" path="M 3.33333E-6 2.59259E-6 L -0.10261 0.13981 " pathEditMode="relative" rAng="0" ptsTypes="AA">
                                      <p:cBhvr>
                                        <p:cTn id="81" dur="3000" fill="hold"/>
                                        <p:tgtEl>
                                          <p:spTgt spid="35"/>
                                        </p:tgtEl>
                                        <p:attrNameLst>
                                          <p:attrName>ppt_x</p:attrName>
                                          <p:attrName>ppt_y</p:attrName>
                                        </p:attrNameLst>
                                      </p:cBhvr>
                                      <p:rCtr x="-5139" y="6975"/>
                                    </p:animMotion>
                                  </p:childTnLst>
                                </p:cTn>
                              </p:par>
                              <p:par>
                                <p:cTn id="82" presetID="16" presetClass="entr" presetSubtype="21" fill="hold" grpId="0" nodeType="with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barn(inVertical)">
                                      <p:cBhvr>
                                        <p:cTn id="84" dur="500"/>
                                        <p:tgtEl>
                                          <p:spTgt spid="6"/>
                                        </p:tgtEl>
                                      </p:cBhvr>
                                    </p:animEffect>
                                  </p:childTnLst>
                                </p:cTn>
                              </p:par>
                            </p:childTnLst>
                          </p:cTn>
                        </p:par>
                      </p:childTnLst>
                    </p:cTn>
                  </p:par>
                </p:childTnLst>
              </p:cTn>
              <p:nextCondLst>
                <p:cond evt="onClick" delay="0">
                  <p:tgtEl>
                    <p:spTgt spid="39"/>
                  </p:tgtEl>
                </p:cond>
              </p:nextCondLst>
            </p:seq>
            <p:seq concurrent="1" nextAc="seek">
              <p:cTn id="85" restart="whenNotActive" fill="hold" evtFilter="cancelBubble" nodeType="interactiveSeq">
                <p:stCondLst>
                  <p:cond evt="onClick" delay="0">
                    <p:tgtEl>
                      <p:spTgt spid="38"/>
                    </p:tgtEl>
                  </p:cond>
                </p:stCondLst>
                <p:endSync evt="end" delay="0">
                  <p:rtn val="all"/>
                </p:endSync>
                <p:childTnLst>
                  <p:par>
                    <p:cTn id="86" fill="hold">
                      <p:stCondLst>
                        <p:cond delay="0"/>
                      </p:stCondLst>
                      <p:childTnLst>
                        <p:par>
                          <p:cTn id="87" fill="hold">
                            <p:stCondLst>
                              <p:cond delay="0"/>
                            </p:stCondLst>
                            <p:childTnLst>
                              <p:par>
                                <p:cTn id="88" presetID="42" presetClass="exit" presetSubtype="0" fill="hold" grpId="1" nodeType="clickEffect">
                                  <p:stCondLst>
                                    <p:cond delay="0"/>
                                  </p:stCondLst>
                                  <p:childTnLst>
                                    <p:animEffect transition="out" filter="fade">
                                      <p:cBhvr>
                                        <p:cTn id="89" dur="1000"/>
                                        <p:tgtEl>
                                          <p:spTgt spid="38"/>
                                        </p:tgtEl>
                                      </p:cBhvr>
                                    </p:animEffect>
                                    <p:anim calcmode="lin" valueType="num">
                                      <p:cBhvr>
                                        <p:cTn id="90" dur="1000"/>
                                        <p:tgtEl>
                                          <p:spTgt spid="38"/>
                                        </p:tgtEl>
                                        <p:attrNameLst>
                                          <p:attrName>ppt_x</p:attrName>
                                        </p:attrNameLst>
                                      </p:cBhvr>
                                      <p:tavLst>
                                        <p:tav tm="0">
                                          <p:val>
                                            <p:strVal val="ppt_x"/>
                                          </p:val>
                                        </p:tav>
                                        <p:tav tm="100000">
                                          <p:val>
                                            <p:strVal val="ppt_x"/>
                                          </p:val>
                                        </p:tav>
                                      </p:tavLst>
                                    </p:anim>
                                    <p:anim calcmode="lin" valueType="num">
                                      <p:cBhvr>
                                        <p:cTn id="91" dur="1000"/>
                                        <p:tgtEl>
                                          <p:spTgt spid="38"/>
                                        </p:tgtEl>
                                        <p:attrNameLst>
                                          <p:attrName>ppt_y</p:attrName>
                                        </p:attrNameLst>
                                      </p:cBhvr>
                                      <p:tavLst>
                                        <p:tav tm="0">
                                          <p:val>
                                            <p:strVal val="ppt_y"/>
                                          </p:val>
                                        </p:tav>
                                        <p:tav tm="100000">
                                          <p:val>
                                            <p:strVal val="ppt_y+.1"/>
                                          </p:val>
                                        </p:tav>
                                      </p:tavLst>
                                    </p:anim>
                                    <p:set>
                                      <p:cBhvr>
                                        <p:cTn id="92"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93" fill="hold" display="0">
                  <p:stCondLst>
                    <p:cond delay="indefinite"/>
                  </p:stCondLst>
                  <p:endCondLst>
                    <p:cond evt="onStopAudio" delay="0">
                      <p:tgtEl>
                        <p:sldTgt/>
                      </p:tgtEl>
                    </p:cond>
                  </p:endCondLst>
                </p:cTn>
                <p:tgtEl>
                  <p:spTgt spid="15"/>
                </p:tgtEl>
              </p:cMediaNode>
            </p:audio>
            <p:seq concurrent="1" nextAc="seek">
              <p:cTn id="94" restart="whenNotActive" fill="hold" evtFilter="cancelBubble" nodeType="interactiveSeq">
                <p:stCondLst>
                  <p:cond evt="onClick" delay="0">
                    <p:tgtEl>
                      <p:spTgt spid="17"/>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0000" fill="hold"/>
                                        <p:tgtEl>
                                          <p:spTgt spid="20"/>
                                        </p:tgtEl>
                                        <p:attrNameLst>
                                          <p:attrName>r</p:attrName>
                                        </p:attrNameLst>
                                      </p:cBhvr>
                                    </p:animRot>
                                  </p:childTnLst>
                                </p:cTn>
                              </p:par>
                            </p:childTnLst>
                          </p:cTn>
                        </p:par>
                        <p:par>
                          <p:cTn id="99" fill="hold">
                            <p:stCondLst>
                              <p:cond delay="10000"/>
                            </p:stCondLst>
                            <p:childTnLst>
                              <p:par>
                                <p:cTn id="100" presetID="1" presetClass="entr" presetSubtype="0"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5" name="tieng-chuong-het-gio-reng-www.tiengdong.com.wav"/>
                                        </p:tgtEl>
                                      </p:cMediaNode>
                                    </p:audio>
                                  </p:subTnLst>
                                </p:cTn>
                              </p:par>
                              <p:par>
                                <p:cTn id="102" presetID="1" presetClass="exit" presetSubtype="0" fill="hold" grpId="1" nodeType="withEffect">
                                  <p:stCondLst>
                                    <p:cond delay="200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33" grpId="0" animBg="1"/>
      <p:bldP spid="33" grpId="1" animBg="1"/>
      <p:bldP spid="38" grpId="0" animBg="1"/>
      <p:bldP spid="38" grpId="1" animBg="1"/>
      <p:bldP spid="39" grpId="0" animBg="1"/>
      <p:bldP spid="41" grpId="0"/>
      <p:bldP spid="57" grpId="0" animBg="1"/>
      <p:bldP spid="57" grpId="1"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586" y="464898"/>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a14="http://schemas.microsoft.com/office/drawing/2010/main" val="0"/>
              </a:ext>
            </a:extLst>
          </a:blip>
          <a:srcRect/>
          <a:stretch>
            <a:fillRect/>
          </a:stretch>
        </p:blipFill>
        <p:spPr bwMode="auto">
          <a:xfrm>
            <a:off x="11277602" y="7245561"/>
            <a:ext cx="3200400" cy="272117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439604">
            <a:off x="4180316" y="7026288"/>
            <a:ext cx="3648492" cy="28944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006" l="0" r="98923">
                        <a14:foregroundMark x1="33231" y1="37575" x2="37692" y2="48907"/>
                        <a14:foregroundMark x1="62462" y1="35785" x2="56769" y2="53280"/>
                      </a14:backgroundRemoval>
                    </a14:imgEffect>
                  </a14:imgLayer>
                </a14:imgProps>
              </a:ext>
              <a:ext uri="{28A0092B-C50C-407E-A947-70E740481C1C}">
                <a14:useLocalDpi xmlns:a14="http://schemas.microsoft.com/office/drawing/2010/main" val="0"/>
              </a:ext>
            </a:extLst>
          </a:blip>
          <a:srcRect/>
          <a:stretch>
            <a:fillRect/>
          </a:stretch>
        </p:blipFill>
        <p:spPr bwMode="auto">
          <a:xfrm>
            <a:off x="8229602" y="7313224"/>
            <a:ext cx="3352800" cy="25945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549716" flipH="1">
            <a:off x="7813478" y="4618478"/>
            <a:ext cx="8302784" cy="797534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981975" y="4548100"/>
            <a:ext cx="6970547" cy="175384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smtClean="0">
                <a:solidFill>
                  <a:schemeClr val="tx1"/>
                </a:solidFill>
                <a:latin typeface="Times New Roman" panose="02020603050405020304" pitchFamily="18" charset="0"/>
                <a:cs typeface="Times New Roman" panose="02020603050405020304" pitchFamily="18" charset="0"/>
              </a:rPr>
              <a:t>a.          </a:t>
            </a:r>
            <a:endParaRPr lang="en-US" sz="5400" b="1" dirty="0">
              <a:solidFill>
                <a:schemeClr val="tx1"/>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1956743" y="6567697"/>
            <a:ext cx="6947096" cy="189820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smtClean="0">
                <a:solidFill>
                  <a:prstClr val="black"/>
                </a:solidFill>
                <a:latin typeface="Times New Roman" panose="02020603050405020304" pitchFamily="18" charset="0"/>
                <a:cs typeface="Times New Roman" panose="02020603050405020304" pitchFamily="18" charset="0"/>
              </a:rPr>
              <a:t>b.</a:t>
            </a:r>
            <a:endParaRPr lang="en-US" sz="5400" b="1" dirty="0">
              <a:solidFill>
                <a:srgbClr val="0033CC"/>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9725862" y="6540125"/>
            <a:ext cx="7185995" cy="186682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smtClean="0">
                <a:solidFill>
                  <a:schemeClr val="tx1"/>
                </a:solidFill>
                <a:latin typeface="Times New Roman" panose="02020603050405020304" pitchFamily="18" charset="0"/>
                <a:cs typeface="Times New Roman" panose="02020603050405020304" pitchFamily="18" charset="0"/>
              </a:rPr>
              <a:t>d.</a:t>
            </a:r>
            <a:r>
              <a:rPr lang="en-US" sz="4200" dirty="0" smtClean="0">
                <a:solidFill>
                  <a:srgbClr val="0033CC"/>
                </a:solidFill>
                <a:latin typeface="Times New Roman" panose="02020603050405020304" pitchFamily="18" charset="0"/>
                <a:cs typeface="Times New Roman" panose="02020603050405020304" pitchFamily="18" charset="0"/>
              </a:rPr>
              <a:t>                    </a:t>
            </a:r>
            <a:endParaRPr lang="en-US" sz="4200" dirty="0">
              <a:solidFill>
                <a:srgbClr val="0033CC"/>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9717061" y="4496026"/>
            <a:ext cx="7185995" cy="174532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c.</a:t>
            </a:r>
            <a:r>
              <a:rPr lang="en-US" sz="4200" b="1" dirty="0">
                <a:solidFill>
                  <a:prstClr val="black"/>
                </a:solidFill>
                <a:latin typeface="Times New Roman" panose="02020603050405020304" pitchFamily="18" charset="0"/>
                <a:cs typeface="Times New Roman" panose="02020603050405020304" pitchFamily="18" charset="0"/>
              </a:rPr>
              <a:t> </a:t>
            </a:r>
          </a:p>
        </p:txBody>
      </p:sp>
      <p:pic>
        <p:nvPicPr>
          <p:cNvPr id="29" name="Picture 11" descr="C:\Users\ADMIN\Desktop\Giai cuu dai duong 2\seashell-border-382756.jp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43164" y="148882"/>
            <a:ext cx="14020836"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4876800" y="1638298"/>
            <a:ext cx="7696200" cy="969482"/>
          </a:xfrm>
          <a:prstGeom prst="rect">
            <a:avLst/>
          </a:prstGeom>
          <a:noFill/>
        </p:spPr>
        <p:txBody>
          <a:bodyPr wrap="square" lIns="137147" tIns="68573" rIns="137147" bIns="68573" rtlCol="0">
            <a:spAutoFit/>
          </a:bodyPr>
          <a:lstStyle/>
          <a:p>
            <a:pPr defTabSz="1828572">
              <a:defRPr/>
            </a:pPr>
            <a:r>
              <a:rPr lang="en-US" sz="5400" b="1" dirty="0" err="1" smtClean="0">
                <a:latin typeface="Times New Roman" panose="02020603050405020304" pitchFamily="18" charset="0"/>
                <a:cs typeface="Times New Roman" panose="02020603050405020304" pitchFamily="18" charset="0"/>
              </a:rPr>
              <a:t>Câu</a:t>
            </a:r>
            <a:r>
              <a:rPr lang="en-US" sz="5400" b="1" dirty="0" smtClean="0">
                <a:latin typeface="Times New Roman" panose="02020603050405020304" pitchFamily="18" charset="0"/>
                <a:cs typeface="Times New Roman" panose="02020603050405020304" pitchFamily="18" charset="0"/>
              </a:rPr>
              <a:t> 3: </a:t>
            </a:r>
            <a:endParaRPr lang="en-US" sz="5400" b="1" dirty="0">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867739" y="7733502"/>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19812000" y="5787572"/>
            <a:ext cx="1219200" cy="1219200"/>
          </a:xfrm>
          <a:prstGeom prst="rect">
            <a:avLst/>
          </a:prstGeom>
        </p:spPr>
      </p:pic>
      <p:pic>
        <p:nvPicPr>
          <p:cNvPr id="15"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70324" y="1105089"/>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176091" y="266702"/>
            <a:ext cx="1514168" cy="750128"/>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endParaRPr lang="en-GB" sz="5600" dirty="0">
                <a:solidFill>
                  <a:prstClr val="white"/>
                </a:solidFill>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r>
                <a:rPr lang="en-GB" sz="2300" dirty="0" err="1">
                  <a:solidFill>
                    <a:prstClr val="white"/>
                  </a:solidFill>
                  <a:latin typeface="Arial" panose="020B0604020202020204" pitchFamily="34" charset="0"/>
                  <a:cs typeface="Arial" panose="020B0604020202020204" pitchFamily="34" charset="0"/>
                </a:rPr>
                <a:t>Bắt</a:t>
              </a:r>
              <a:r>
                <a:rPr lang="en-GB" sz="2300" dirty="0">
                  <a:solidFill>
                    <a:prstClr val="white"/>
                  </a:solidFill>
                  <a:latin typeface="Arial" panose="020B0604020202020204" pitchFamily="34" charset="0"/>
                  <a:cs typeface="Arial" panose="020B0604020202020204" pitchFamily="34" charset="0"/>
                </a:rPr>
                <a:t> </a:t>
              </a:r>
              <a:r>
                <a:rPr lang="en-GB" sz="2300" dirty="0" err="1">
                  <a:solidFill>
                    <a:prstClr val="white"/>
                  </a:solidFill>
                  <a:latin typeface="Arial" panose="020B0604020202020204" pitchFamily="34" charset="0"/>
                  <a:cs typeface="Arial" panose="020B0604020202020204" pitchFamily="34" charset="0"/>
                </a:rPr>
                <a:t>đầu</a:t>
              </a:r>
              <a:r>
                <a:rPr lang="en-GB" sz="2300" dirty="0">
                  <a:solidFill>
                    <a:prstClr val="white"/>
                  </a:solidFill>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18970" y="1440960"/>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 xmlns:a16="http://schemas.microsoft.com/office/drawing/2014/main" id="{A3772A17-BB74-4A75-BA55-D622FE4D0639}"/>
              </a:ext>
            </a:extLst>
          </p:cNvPr>
          <p:cNvGrpSpPr/>
          <p:nvPr/>
        </p:nvGrpSpPr>
        <p:grpSpPr>
          <a:xfrm>
            <a:off x="1866500" y="1417702"/>
            <a:ext cx="180488" cy="152657"/>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34" name="Group 33">
            <a:extLst>
              <a:ext uri="{FF2B5EF4-FFF2-40B4-BE49-F238E27FC236}">
                <a16:creationId xmlns="" xmlns:a16="http://schemas.microsoft.com/office/drawing/2014/main" id="{A3772A17-BB74-4A75-BA55-D622FE4D0639}"/>
              </a:ext>
            </a:extLst>
          </p:cNvPr>
          <p:cNvGrpSpPr/>
          <p:nvPr/>
        </p:nvGrpSpPr>
        <p:grpSpPr>
          <a:xfrm>
            <a:off x="1869188" y="2522301"/>
            <a:ext cx="180488" cy="152657"/>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40" name="Group 39">
            <a:extLst>
              <a:ext uri="{FF2B5EF4-FFF2-40B4-BE49-F238E27FC236}">
                <a16:creationId xmlns="" xmlns:a16="http://schemas.microsoft.com/office/drawing/2014/main" id="{A3772A17-BB74-4A75-BA55-D622FE4D0639}"/>
              </a:ext>
            </a:extLst>
          </p:cNvPr>
          <p:cNvGrpSpPr/>
          <p:nvPr/>
        </p:nvGrpSpPr>
        <p:grpSpPr>
          <a:xfrm>
            <a:off x="2463260" y="2003748"/>
            <a:ext cx="180488" cy="15265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46" name="Group 45">
            <a:extLst>
              <a:ext uri="{FF2B5EF4-FFF2-40B4-BE49-F238E27FC236}">
                <a16:creationId xmlns="" xmlns:a16="http://schemas.microsoft.com/office/drawing/2014/main" id="{A3772A17-BB74-4A75-BA55-D622FE4D0639}"/>
              </a:ext>
            </a:extLst>
          </p:cNvPr>
          <p:cNvGrpSpPr/>
          <p:nvPr/>
        </p:nvGrpSpPr>
        <p:grpSpPr>
          <a:xfrm>
            <a:off x="1323794" y="2053625"/>
            <a:ext cx="180488" cy="152657"/>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sp>
        <p:nvSpPr>
          <p:cNvPr id="52" name="Oval 107"/>
          <p:cNvSpPr>
            <a:spLocks noChangeArrowheads="1"/>
          </p:cNvSpPr>
          <p:nvPr/>
        </p:nvSpPr>
        <p:spPr bwMode="auto">
          <a:xfrm>
            <a:off x="1888968" y="199799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62" tIns="91431" rIns="182862" bIns="91431" numCol="1" anchor="t" anchorCtr="0" compatLnSpc="1">
            <a:prstTxWarp prst="textNoShape">
              <a:avLst/>
            </a:prstTxWarp>
          </a:bodyPr>
          <a:lstStyle/>
          <a:p>
            <a:pPr defTabSz="1828572">
              <a:defRPr/>
            </a:pPr>
            <a:endParaRPr lang="en-GB" sz="3600">
              <a:solidFill>
                <a:prstClr val="black"/>
              </a:solidFill>
            </a:endParaRPr>
          </a:p>
        </p:txBody>
      </p:sp>
      <p:sp>
        <p:nvSpPr>
          <p:cNvPr id="53" name="Explosion 2 52"/>
          <p:cNvSpPr/>
          <p:nvPr/>
        </p:nvSpPr>
        <p:spPr>
          <a:xfrm>
            <a:off x="13792200" y="586681"/>
            <a:ext cx="3517223" cy="177493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828572">
              <a:defRPr/>
            </a:pPr>
            <a:r>
              <a:rPr lang="en-US" sz="4800" dirty="0">
                <a:solidFill>
                  <a:srgbClr val="0000FF"/>
                </a:solidFill>
                <a:latin typeface="Times New Roman" panose="02020603050405020304" pitchFamily="18" charset="0"/>
                <a:cs typeface="Times New Roman" panose="02020603050405020304" pitchFamily="18" charset="0"/>
              </a:rPr>
              <a:t>HẾT GIỜ</a:t>
            </a:r>
          </a:p>
        </p:txBody>
      </p:sp>
      <p:graphicFrame>
        <p:nvGraphicFramePr>
          <p:cNvPr id="2" name="Object 1"/>
          <p:cNvGraphicFramePr>
            <a:graphicFrameLocks noChangeAspect="1"/>
          </p:cNvGraphicFramePr>
          <p:nvPr>
            <p:extLst>
              <p:ext uri="{D42A27DB-BD31-4B8C-83A1-F6EECF244321}">
                <p14:modId xmlns:p14="http://schemas.microsoft.com/office/powerpoint/2010/main" val="3374069567"/>
              </p:ext>
            </p:extLst>
          </p:nvPr>
        </p:nvGraphicFramePr>
        <p:xfrm>
          <a:off x="7193617" y="1175802"/>
          <a:ext cx="5046887" cy="2114237"/>
        </p:xfrm>
        <a:graphic>
          <a:graphicData uri="http://schemas.openxmlformats.org/presentationml/2006/ole">
            <mc:AlternateContent xmlns:mc="http://schemas.openxmlformats.org/markup-compatibility/2006">
              <mc:Choice xmlns:v="urn:schemas-microsoft-com:vml" Requires="v">
                <p:oleObj spid="_x0000_s10510" name="Equation" r:id="rId20" imgW="939600" imgH="393480" progId="Equation.DSMT4">
                  <p:embed/>
                </p:oleObj>
              </mc:Choice>
              <mc:Fallback>
                <p:oleObj name="Equation" r:id="rId20" imgW="939600" imgH="393480" progId="Equation.DSMT4">
                  <p:embed/>
                  <p:pic>
                    <p:nvPicPr>
                      <p:cNvPr id="0" name=""/>
                      <p:cNvPicPr/>
                      <p:nvPr/>
                    </p:nvPicPr>
                    <p:blipFill>
                      <a:blip r:embed="rId21"/>
                      <a:stretch>
                        <a:fillRect/>
                      </a:stretch>
                    </p:blipFill>
                    <p:spPr>
                      <a:xfrm>
                        <a:off x="7193617" y="1175802"/>
                        <a:ext cx="5046887" cy="2114237"/>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928560920"/>
              </p:ext>
            </p:extLst>
          </p:nvPr>
        </p:nvGraphicFramePr>
        <p:xfrm>
          <a:off x="11876485" y="4421920"/>
          <a:ext cx="1458091" cy="1738495"/>
        </p:xfrm>
        <a:graphic>
          <a:graphicData uri="http://schemas.openxmlformats.org/presentationml/2006/ole">
            <mc:AlternateContent xmlns:mc="http://schemas.openxmlformats.org/markup-compatibility/2006">
              <mc:Choice xmlns:v="urn:schemas-microsoft-com:vml" Requires="v">
                <p:oleObj spid="_x0000_s10511" name="Equation" r:id="rId22" imgW="330120" imgH="393480" progId="Equation.DSMT4">
                  <p:embed/>
                </p:oleObj>
              </mc:Choice>
              <mc:Fallback>
                <p:oleObj name="Equation" r:id="rId22" imgW="330120" imgH="393480" progId="Equation.DSMT4">
                  <p:embed/>
                  <p:pic>
                    <p:nvPicPr>
                      <p:cNvPr id="0" name=""/>
                      <p:cNvPicPr/>
                      <p:nvPr/>
                    </p:nvPicPr>
                    <p:blipFill>
                      <a:blip r:embed="rId23"/>
                      <a:stretch>
                        <a:fillRect/>
                      </a:stretch>
                    </p:blipFill>
                    <p:spPr>
                      <a:xfrm>
                        <a:off x="11876485" y="4421920"/>
                        <a:ext cx="1458091" cy="173849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49930830"/>
              </p:ext>
            </p:extLst>
          </p:nvPr>
        </p:nvGraphicFramePr>
        <p:xfrm>
          <a:off x="4770475" y="4554643"/>
          <a:ext cx="2151790" cy="1686707"/>
        </p:xfrm>
        <a:graphic>
          <a:graphicData uri="http://schemas.openxmlformats.org/presentationml/2006/ole">
            <mc:AlternateContent xmlns:mc="http://schemas.openxmlformats.org/markup-compatibility/2006">
              <mc:Choice xmlns:v="urn:schemas-microsoft-com:vml" Requires="v">
                <p:oleObj spid="_x0000_s10512" name="Equation" r:id="rId24" imgW="330120" imgH="393480" progId="Equation.DSMT4">
                  <p:embed/>
                </p:oleObj>
              </mc:Choice>
              <mc:Fallback>
                <p:oleObj name="Equation" r:id="rId24" imgW="330120" imgH="393480" progId="Equation.DSMT4">
                  <p:embed/>
                  <p:pic>
                    <p:nvPicPr>
                      <p:cNvPr id="0" name="Object 2"/>
                      <p:cNvPicPr>
                        <a:picLocks noChangeAspect="1" noChangeArrowheads="1"/>
                      </p:cNvPicPr>
                      <p:nvPr/>
                    </p:nvPicPr>
                    <p:blipFill>
                      <a:blip r:embed="rId25"/>
                      <a:srcRect/>
                      <a:stretch>
                        <a:fillRect/>
                      </a:stretch>
                    </p:blipFill>
                    <p:spPr bwMode="auto">
                      <a:xfrm>
                        <a:off x="4770475" y="4554643"/>
                        <a:ext cx="2151790" cy="1686707"/>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47668895"/>
              </p:ext>
            </p:extLst>
          </p:nvPr>
        </p:nvGraphicFramePr>
        <p:xfrm>
          <a:off x="4785465" y="6667500"/>
          <a:ext cx="1790853" cy="1798404"/>
        </p:xfrm>
        <a:graphic>
          <a:graphicData uri="http://schemas.openxmlformats.org/presentationml/2006/ole">
            <mc:AlternateContent xmlns:mc="http://schemas.openxmlformats.org/markup-compatibility/2006">
              <mc:Choice xmlns:v="urn:schemas-microsoft-com:vml" Requires="v">
                <p:oleObj spid="_x0000_s10513" name="Equation" r:id="rId26" imgW="393480" imgH="393480" progId="Equation.DSMT4">
                  <p:embed/>
                </p:oleObj>
              </mc:Choice>
              <mc:Fallback>
                <p:oleObj name="Equation" r:id="rId26" imgW="393480" imgH="393480" progId="Equation.DSMT4">
                  <p:embed/>
                  <p:pic>
                    <p:nvPicPr>
                      <p:cNvPr id="0" name=""/>
                      <p:cNvPicPr/>
                      <p:nvPr/>
                    </p:nvPicPr>
                    <p:blipFill>
                      <a:blip r:embed="rId27"/>
                      <a:stretch>
                        <a:fillRect/>
                      </a:stretch>
                    </p:blipFill>
                    <p:spPr>
                      <a:xfrm>
                        <a:off x="4785465" y="6667500"/>
                        <a:ext cx="1790853" cy="179840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27132321"/>
              </p:ext>
            </p:extLst>
          </p:nvPr>
        </p:nvGraphicFramePr>
        <p:xfrm>
          <a:off x="11463835" y="6567698"/>
          <a:ext cx="3579077" cy="1839248"/>
        </p:xfrm>
        <a:graphic>
          <a:graphicData uri="http://schemas.openxmlformats.org/presentationml/2006/ole">
            <mc:AlternateContent xmlns:mc="http://schemas.openxmlformats.org/markup-compatibility/2006">
              <mc:Choice xmlns:v="urn:schemas-microsoft-com:vml" Requires="v">
                <p:oleObj spid="_x0000_s10514" name="Equation" r:id="rId28" imgW="914400" imgH="469800" progId="Equation.DSMT4">
                  <p:embed/>
                </p:oleObj>
              </mc:Choice>
              <mc:Fallback>
                <p:oleObj name="Equation" r:id="rId28" imgW="914400" imgH="469800" progId="Equation.DSMT4">
                  <p:embed/>
                  <p:pic>
                    <p:nvPicPr>
                      <p:cNvPr id="0" name=""/>
                      <p:cNvPicPr/>
                      <p:nvPr/>
                    </p:nvPicPr>
                    <p:blipFill>
                      <a:blip r:embed="rId29"/>
                      <a:stretch>
                        <a:fillRect/>
                      </a:stretch>
                    </p:blipFill>
                    <p:spPr>
                      <a:xfrm>
                        <a:off x="11463835" y="6567698"/>
                        <a:ext cx="3579077" cy="1839248"/>
                      </a:xfrm>
                      <a:prstGeom prst="rect">
                        <a:avLst/>
                      </a:prstGeom>
                    </p:spPr>
                  </p:pic>
                </p:oleObj>
              </mc:Fallback>
            </mc:AlternateContent>
          </a:graphicData>
        </a:graphic>
      </p:graphicFrame>
      <p:sp>
        <p:nvSpPr>
          <p:cNvPr id="8" name="TextBox 7"/>
          <p:cNvSpPr txBox="1"/>
          <p:nvPr/>
        </p:nvSpPr>
        <p:spPr>
          <a:xfrm>
            <a:off x="3200382" y="3202189"/>
            <a:ext cx="13106400" cy="923330"/>
          </a:xfrm>
          <a:prstGeom prst="rect">
            <a:avLst/>
          </a:prstGeom>
          <a:noFill/>
        </p:spPr>
        <p:txBody>
          <a:bodyPr wrap="square" rtlCol="0">
            <a:spAutoFit/>
          </a:bodyPr>
          <a:lstStyle/>
          <a:p>
            <a:r>
              <a:rPr lang="vi-VN" sz="5400" dirty="0" smtClean="0">
                <a:solidFill>
                  <a:srgbClr val="FF0000"/>
                </a:solidFill>
                <a:latin typeface="+mj-lt"/>
              </a:rPr>
              <a:t>Chúc mừng bạn đã nhận được một phần quà</a:t>
            </a:r>
            <a:endParaRPr lang="en-US" sz="5400" dirty="0">
              <a:solidFill>
                <a:srgbClr val="FF0000"/>
              </a:solidFill>
              <a:latin typeface="+mj-lt"/>
            </a:endParaRPr>
          </a:p>
        </p:txBody>
      </p:sp>
    </p:spTree>
    <p:extLst>
      <p:ext uri="{BB962C8B-B14F-4D97-AF65-F5344CB8AC3E}">
        <p14:creationId xmlns:p14="http://schemas.microsoft.com/office/powerpoint/2010/main" val="264371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16" presetClass="entr" presetSubtype="21"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ppt_x"/>
                                          </p:val>
                                        </p:tav>
                                        <p:tav tm="100000">
                                          <p:val>
                                            <p:strVal val="#ppt_x"/>
                                          </p:val>
                                        </p:tav>
                                      </p:tavLst>
                                    </p:anim>
                                    <p:anim calcmode="lin" valueType="num">
                                      <p:cBhvr additive="base">
                                        <p:cTn id="53" dur="500" fill="hold"/>
                                        <p:tgtEl>
                                          <p:spTgt spid="27"/>
                                        </p:tgtEl>
                                        <p:attrNameLst>
                                          <p:attrName>ppt_y</p:attrName>
                                        </p:attrNameLst>
                                      </p:cBhvr>
                                      <p:tavLst>
                                        <p:tav tm="0">
                                          <p:val>
                                            <p:strVal val="1+#ppt_h/2"/>
                                          </p:val>
                                        </p:tav>
                                        <p:tav tm="100000">
                                          <p:val>
                                            <p:strVal val="#ppt_y"/>
                                          </p:val>
                                        </p:tav>
                                      </p:tavLst>
                                    </p:anim>
                                  </p:childTnLst>
                                </p:cTn>
                              </p:par>
                              <p:par>
                                <p:cTn id="54" presetID="16" presetClass="entr" presetSubtype="21" fill="hold"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16" presetClass="entr" presetSubtype="21"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arn(inVertical)">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4"/>
                    </p:tgtEl>
                  </p:cond>
                </p:stCondLst>
                <p:endSync evt="end" delay="0">
                  <p:rtn val="all"/>
                </p:endSync>
                <p:childTnLst>
                  <p:par>
                    <p:cTn id="65" fill="hold">
                      <p:stCondLst>
                        <p:cond delay="0"/>
                      </p:stCondLst>
                      <p:childTnLst>
                        <p:par>
                          <p:cTn id="66" fill="hold">
                            <p:stCondLst>
                              <p:cond delay="0"/>
                            </p:stCondLst>
                            <p:childTnLst>
                              <p:par>
                                <p:cTn id="67" presetID="42" presetClass="exit" presetSubtype="0" fill="hold" grpId="1" nodeType="clickEffect">
                                  <p:stCondLst>
                                    <p:cond delay="0"/>
                                  </p:stCondLst>
                                  <p:childTnLst>
                                    <p:animEffect transition="out" filter="fade">
                                      <p:cBhvr>
                                        <p:cTn id="68" dur="1000"/>
                                        <p:tgtEl>
                                          <p:spTgt spid="24"/>
                                        </p:tgtEl>
                                      </p:cBhvr>
                                    </p:animEffect>
                                    <p:anim calcmode="lin" valueType="num">
                                      <p:cBhvr>
                                        <p:cTn id="69" dur="1000"/>
                                        <p:tgtEl>
                                          <p:spTgt spid="24"/>
                                        </p:tgtEl>
                                        <p:attrNameLst>
                                          <p:attrName>ppt_x</p:attrName>
                                        </p:attrNameLst>
                                      </p:cBhvr>
                                      <p:tavLst>
                                        <p:tav tm="0">
                                          <p:val>
                                            <p:strVal val="ppt_x"/>
                                          </p:val>
                                        </p:tav>
                                        <p:tav tm="100000">
                                          <p:val>
                                            <p:strVal val="ppt_x"/>
                                          </p:val>
                                        </p:tav>
                                      </p:tavLst>
                                    </p:anim>
                                    <p:anim calcmode="lin" valueType="num">
                                      <p:cBhvr>
                                        <p:cTn id="70" dur="1000"/>
                                        <p:tgtEl>
                                          <p:spTgt spid="24"/>
                                        </p:tgtEl>
                                        <p:attrNameLst>
                                          <p:attrName>ppt_y</p:attrName>
                                        </p:attrNameLst>
                                      </p:cBhvr>
                                      <p:tavLst>
                                        <p:tav tm="0">
                                          <p:val>
                                            <p:strVal val="ppt_y"/>
                                          </p:val>
                                        </p:tav>
                                        <p:tav tm="100000">
                                          <p:val>
                                            <p:strVal val="ppt_y+.1"/>
                                          </p:val>
                                        </p:tav>
                                      </p:tavLst>
                                    </p:anim>
                                    <p:set>
                                      <p:cBhvr>
                                        <p:cTn id="7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42" presetClass="exit" presetSubtype="0" fill="hold" grpId="1" nodeType="clickEffect">
                                  <p:stCondLst>
                                    <p:cond delay="0"/>
                                  </p:stCondLst>
                                  <p:childTnLst>
                                    <p:animEffect transition="out" filter="fade">
                                      <p:cBhvr>
                                        <p:cTn id="76" dur="1000"/>
                                        <p:tgtEl>
                                          <p:spTgt spid="25"/>
                                        </p:tgtEl>
                                      </p:cBhvr>
                                    </p:animEffect>
                                    <p:anim calcmode="lin" valueType="num">
                                      <p:cBhvr>
                                        <p:cTn id="77" dur="1000"/>
                                        <p:tgtEl>
                                          <p:spTgt spid="25"/>
                                        </p:tgtEl>
                                        <p:attrNameLst>
                                          <p:attrName>ppt_x</p:attrName>
                                        </p:attrNameLst>
                                      </p:cBhvr>
                                      <p:tavLst>
                                        <p:tav tm="0">
                                          <p:val>
                                            <p:strVal val="ppt_x"/>
                                          </p:val>
                                        </p:tav>
                                        <p:tav tm="100000">
                                          <p:val>
                                            <p:strVal val="ppt_x"/>
                                          </p:val>
                                        </p:tav>
                                      </p:tavLst>
                                    </p:anim>
                                    <p:anim calcmode="lin" valueType="num">
                                      <p:cBhvr>
                                        <p:cTn id="78" dur="1000"/>
                                        <p:tgtEl>
                                          <p:spTgt spid="25"/>
                                        </p:tgtEl>
                                        <p:attrNameLst>
                                          <p:attrName>ppt_y</p:attrName>
                                        </p:attrNameLst>
                                      </p:cBhvr>
                                      <p:tavLst>
                                        <p:tav tm="0">
                                          <p:val>
                                            <p:strVal val="ppt_y"/>
                                          </p:val>
                                        </p:tav>
                                        <p:tav tm="100000">
                                          <p:val>
                                            <p:strVal val="ppt_y+.1"/>
                                          </p:val>
                                        </p:tav>
                                      </p:tavLst>
                                    </p:anim>
                                    <p:set>
                                      <p:cBhvr>
                                        <p:cTn id="7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21" presetClass="emph" presetSubtype="0" repeatCount="indefinite" fill="hold" grpId="1" nodeType="withEffect">
                                  <p:stCondLst>
                                    <p:cond delay="0"/>
                                  </p:stCondLst>
                                  <p:childTnLst>
                                    <p:animClr clrSpc="hsl" dir="cw">
                                      <p:cBhvr override="childStyle">
                                        <p:cTn id="84" dur="500" fill="hold"/>
                                        <p:tgtEl>
                                          <p:spTgt spid="27"/>
                                        </p:tgtEl>
                                        <p:attrNameLst>
                                          <p:attrName>style.color</p:attrName>
                                        </p:attrNameLst>
                                      </p:cBhvr>
                                      <p:by>
                                        <p:hsl h="7200000" s="0" l="0"/>
                                      </p:by>
                                    </p:animClr>
                                    <p:animClr clrSpc="hsl" dir="cw">
                                      <p:cBhvr>
                                        <p:cTn id="85" dur="500" fill="hold"/>
                                        <p:tgtEl>
                                          <p:spTgt spid="27"/>
                                        </p:tgtEl>
                                        <p:attrNameLst>
                                          <p:attrName>fillcolor</p:attrName>
                                        </p:attrNameLst>
                                      </p:cBhvr>
                                      <p:by>
                                        <p:hsl h="7200000" s="0" l="0"/>
                                      </p:by>
                                    </p:animClr>
                                    <p:animClr clrSpc="hsl" dir="cw">
                                      <p:cBhvr>
                                        <p:cTn id="86" dur="500" fill="hold"/>
                                        <p:tgtEl>
                                          <p:spTgt spid="27"/>
                                        </p:tgtEl>
                                        <p:attrNameLst>
                                          <p:attrName>stroke.color</p:attrName>
                                        </p:attrNameLst>
                                      </p:cBhvr>
                                      <p:by>
                                        <p:hsl h="7200000" s="0" l="0"/>
                                      </p:by>
                                    </p:animClr>
                                    <p:set>
                                      <p:cBhvr>
                                        <p:cTn id="87" dur="500" fill="hold"/>
                                        <p:tgtEl>
                                          <p:spTgt spid="27"/>
                                        </p:tgtEl>
                                        <p:attrNameLst>
                                          <p:attrName>fill.type</p:attrName>
                                        </p:attrNameLst>
                                      </p:cBhvr>
                                      <p:to>
                                        <p:strVal val="solid"/>
                                      </p:to>
                                    </p:set>
                                  </p:childTnLst>
                                </p:cTn>
                              </p:par>
                              <p:par>
                                <p:cTn id="88" presetID="1" presetClass="mediacall" presetSubtype="0" fill="hold" nodeType="withEffect">
                                  <p:stCondLst>
                                    <p:cond delay="0"/>
                                  </p:stCondLst>
                                  <p:childTnLst>
                                    <p:cmd type="call" cmd="playFrom(0.0)">
                                      <p:cBhvr>
                                        <p:cTn id="89" dur="4715" fill="hold"/>
                                        <p:tgtEl>
                                          <p:spTgt spid="14"/>
                                        </p:tgtEl>
                                      </p:cBhvr>
                                    </p:cmd>
                                  </p:childTnLst>
                                </p:cTn>
                              </p:par>
                              <p:par>
                                <p:cTn id="90" presetID="2" presetClass="exit" presetSubtype="1" fill="hold" nodeType="withEffect">
                                  <p:stCondLst>
                                    <p:cond delay="0"/>
                                  </p:stCondLst>
                                  <p:childTnLst>
                                    <p:anim calcmode="lin" valueType="num">
                                      <p:cBhvr additive="base">
                                        <p:cTn id="91" dur="2000"/>
                                        <p:tgtEl>
                                          <p:spTgt spid="23"/>
                                        </p:tgtEl>
                                        <p:attrNameLst>
                                          <p:attrName>ppt_x</p:attrName>
                                        </p:attrNameLst>
                                      </p:cBhvr>
                                      <p:tavLst>
                                        <p:tav tm="0">
                                          <p:val>
                                            <p:strVal val="ppt_x"/>
                                          </p:val>
                                        </p:tav>
                                        <p:tav tm="100000">
                                          <p:val>
                                            <p:strVal val="ppt_x"/>
                                          </p:val>
                                        </p:tav>
                                      </p:tavLst>
                                    </p:anim>
                                    <p:anim calcmode="lin" valueType="num">
                                      <p:cBhvr additive="base">
                                        <p:cTn id="92" dur="2000"/>
                                        <p:tgtEl>
                                          <p:spTgt spid="23"/>
                                        </p:tgtEl>
                                        <p:attrNameLst>
                                          <p:attrName>ppt_y</p:attrName>
                                        </p:attrNameLst>
                                      </p:cBhvr>
                                      <p:tavLst>
                                        <p:tav tm="0">
                                          <p:val>
                                            <p:strVal val="ppt_y"/>
                                          </p:val>
                                        </p:tav>
                                        <p:tav tm="100000">
                                          <p:val>
                                            <p:strVal val="0-ppt_h/2"/>
                                          </p:val>
                                        </p:tav>
                                      </p:tavLst>
                                    </p:anim>
                                    <p:set>
                                      <p:cBhvr>
                                        <p:cTn id="93" dur="1" fill="hold">
                                          <p:stCondLst>
                                            <p:cond delay="1999"/>
                                          </p:stCondLst>
                                        </p:cTn>
                                        <p:tgtEl>
                                          <p:spTgt spid="23"/>
                                        </p:tgtEl>
                                        <p:attrNameLst>
                                          <p:attrName>style.visibility</p:attrName>
                                        </p:attrNameLst>
                                      </p:cBhvr>
                                      <p:to>
                                        <p:strVal val="hidden"/>
                                      </p:to>
                                    </p:set>
                                  </p:childTnLst>
                                </p:cTn>
                              </p:par>
                              <p:par>
                                <p:cTn id="94" presetID="63" presetClass="path" presetSubtype="0" accel="50000" decel="50000" fill="hold" nodeType="withEffect">
                                  <p:stCondLst>
                                    <p:cond delay="0"/>
                                  </p:stCondLst>
                                  <p:childTnLst>
                                    <p:animMotion origin="layout" path="M -4.16667E-6 -3.50942E-6 L 0.05782 0.0068 " pathEditMode="relative" rAng="0" ptsTypes="AA">
                                      <p:cBhvr>
                                        <p:cTn id="95" dur="5000" fill="hold"/>
                                        <p:tgtEl>
                                          <p:spTgt spid="1029"/>
                                        </p:tgtEl>
                                        <p:attrNameLst>
                                          <p:attrName>ppt_x</p:attrName>
                                          <p:attrName>ppt_y</p:attrName>
                                        </p:attrNameLst>
                                      </p:cBhvr>
                                      <p:rCtr x="2882" y="340"/>
                                    </p:animMotion>
                                  </p:childTnLst>
                                </p:cTn>
                              </p:par>
                              <p:par>
                                <p:cTn id="96" presetID="6" presetClass="entr" presetSubtype="16" fill="hold" nodeType="withEffect">
                                  <p:stCondLst>
                                    <p:cond delay="0"/>
                                  </p:stCondLst>
                                  <p:childTnLst>
                                    <p:set>
                                      <p:cBhvr>
                                        <p:cTn id="97" dur="1" fill="hold">
                                          <p:stCondLst>
                                            <p:cond delay="0"/>
                                          </p:stCondLst>
                                        </p:cTn>
                                        <p:tgtEl>
                                          <p:spTgt spid="8">
                                            <p:txEl>
                                              <p:pRg st="0" end="0"/>
                                            </p:txEl>
                                          </p:spTgt>
                                        </p:tgtEl>
                                        <p:attrNameLst>
                                          <p:attrName>style.visibility</p:attrName>
                                        </p:attrNameLst>
                                      </p:cBhvr>
                                      <p:to>
                                        <p:strVal val="visible"/>
                                      </p:to>
                                    </p:set>
                                    <p:animEffect transition="in" filter="circle(in)">
                                      <p:cBhvr>
                                        <p:cTn id="98" dur="2000"/>
                                        <p:tgtEl>
                                          <p:spTgt spid="8">
                                            <p:txEl>
                                              <p:pRg st="0" end="0"/>
                                            </p:txEl>
                                          </p:spTgt>
                                        </p:tgtEl>
                                      </p:cBhvr>
                                    </p:animEffect>
                                  </p:childTnLst>
                                </p:cTn>
                              </p:par>
                            </p:childTnLst>
                          </p:cTn>
                        </p:par>
                      </p:childTnLst>
                    </p:cTn>
                  </p:par>
                </p:childTnLst>
              </p:cTn>
              <p:nextCondLst>
                <p:cond evt="onClick" delay="0">
                  <p:tgtEl>
                    <p:spTgt spid="27"/>
                  </p:tgtEl>
                </p:cond>
              </p:nextCondLst>
            </p:seq>
            <p:seq concurrent="1" nextAc="seek">
              <p:cTn id="99" restart="whenNotActive" fill="hold" evtFilter="cancelBubble" nodeType="interactiveSeq">
                <p:stCondLst>
                  <p:cond evt="onClick" delay="0">
                    <p:tgtEl>
                      <p:spTgt spid="26"/>
                    </p:tgtEl>
                  </p:cond>
                </p:stCondLst>
                <p:endSync evt="end" delay="0">
                  <p:rtn val="all"/>
                </p:endSync>
                <p:childTnLst>
                  <p:par>
                    <p:cTn id="100" fill="hold">
                      <p:stCondLst>
                        <p:cond delay="0"/>
                      </p:stCondLst>
                      <p:childTnLst>
                        <p:par>
                          <p:cTn id="101" fill="hold">
                            <p:stCondLst>
                              <p:cond delay="0"/>
                            </p:stCondLst>
                            <p:childTnLst>
                              <p:par>
                                <p:cTn id="102" presetID="42" presetClass="exit" presetSubtype="0" fill="hold" grpId="1" nodeType="clickEffect">
                                  <p:stCondLst>
                                    <p:cond delay="0"/>
                                  </p:stCondLst>
                                  <p:childTnLst>
                                    <p:animEffect transition="out" filter="fade">
                                      <p:cBhvr>
                                        <p:cTn id="103" dur="1000"/>
                                        <p:tgtEl>
                                          <p:spTgt spid="26"/>
                                        </p:tgtEl>
                                      </p:cBhvr>
                                    </p:animEffect>
                                    <p:anim calcmode="lin" valueType="num">
                                      <p:cBhvr>
                                        <p:cTn id="104" dur="1000"/>
                                        <p:tgtEl>
                                          <p:spTgt spid="26"/>
                                        </p:tgtEl>
                                        <p:attrNameLst>
                                          <p:attrName>ppt_x</p:attrName>
                                        </p:attrNameLst>
                                      </p:cBhvr>
                                      <p:tavLst>
                                        <p:tav tm="0">
                                          <p:val>
                                            <p:strVal val="ppt_x"/>
                                          </p:val>
                                        </p:tav>
                                        <p:tav tm="100000">
                                          <p:val>
                                            <p:strVal val="ppt_x"/>
                                          </p:val>
                                        </p:tav>
                                      </p:tavLst>
                                    </p:anim>
                                    <p:anim calcmode="lin" valueType="num">
                                      <p:cBhvr>
                                        <p:cTn id="105" dur="1000"/>
                                        <p:tgtEl>
                                          <p:spTgt spid="26"/>
                                        </p:tgtEl>
                                        <p:attrNameLst>
                                          <p:attrName>ppt_y</p:attrName>
                                        </p:attrNameLst>
                                      </p:cBhvr>
                                      <p:tavLst>
                                        <p:tav tm="0">
                                          <p:val>
                                            <p:strVal val="ppt_y"/>
                                          </p:val>
                                        </p:tav>
                                        <p:tav tm="100000">
                                          <p:val>
                                            <p:strVal val="ppt_y+.1"/>
                                          </p:val>
                                        </p:tav>
                                      </p:tavLst>
                                    </p:anim>
                                    <p:set>
                                      <p:cBhvr>
                                        <p:cTn id="10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07" fill="hold" display="0">
                  <p:stCondLst>
                    <p:cond delay="indefinite"/>
                  </p:stCondLst>
                  <p:endCondLst>
                    <p:cond evt="onStopAudio" delay="0">
                      <p:tgtEl>
                        <p:sldTgt/>
                      </p:tgtEl>
                    </p:cond>
                  </p:endCondLst>
                </p:cTn>
                <p:tgtEl>
                  <p:spTgt spid="14"/>
                </p:tgtEl>
              </p:cMediaNode>
            </p:audio>
            <p:seq concurrent="1" nextAc="seek">
              <p:cTn id="108" restart="whenNotActive" fill="hold" evtFilter="cancelBubble" nodeType="interactiveSeq">
                <p:stCondLst>
                  <p:cond evt="onClick" delay="0">
                    <p:tgtEl>
                      <p:spTgt spid="16"/>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0000" fill="hold"/>
                                        <p:tgtEl>
                                          <p:spTgt spid="19"/>
                                        </p:tgtEl>
                                        <p:attrNameLst>
                                          <p:attrName>r</p:attrName>
                                        </p:attrNameLst>
                                      </p:cBhvr>
                                    </p:animRot>
                                  </p:childTnLst>
                                </p:cTn>
                              </p:par>
                            </p:childTnLst>
                          </p:cTn>
                        </p:par>
                        <p:par>
                          <p:cTn id="113" fill="hold">
                            <p:stCondLst>
                              <p:cond delay="10000"/>
                            </p:stCondLst>
                            <p:childTnLst>
                              <p:par>
                                <p:cTn id="114" presetID="1" presetClass="entr" presetSubtype="0" fill="hold" grpId="0" nodeType="afterEffect">
                                  <p:stCondLst>
                                    <p:cond delay="0"/>
                                  </p:stCondLst>
                                  <p:childTnLst>
                                    <p:set>
                                      <p:cBhvr>
                                        <p:cTn id="11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5" name="tieng-chuong-het-gio-reng-www.tiengdong.com.wav"/>
                                        </p:tgtEl>
                                      </p:cMediaNode>
                                    </p:audio>
                                  </p:subTnLst>
                                </p:cTn>
                              </p:par>
                              <p:par>
                                <p:cTn id="116" presetID="1" presetClass="exit" presetSubtype="0" fill="hold" grpId="1" nodeType="withEffect">
                                  <p:stCondLst>
                                    <p:cond delay="2000"/>
                                  </p:stCondLst>
                                  <p:childTnLst>
                                    <p:set>
                                      <p:cBhvr>
                                        <p:cTn id="117"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3" y="28577"/>
            <a:ext cx="18298094" cy="10258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69795" y="7829552"/>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42573" y="3694289"/>
            <a:ext cx="10603518" cy="69025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750552" y="5695964"/>
            <a:ext cx="4965701" cy="34620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546" y="-5143500"/>
            <a:ext cx="12496802" cy="20269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58441" y="114300"/>
            <a:ext cx="15280451"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011383" y="764921"/>
            <a:ext cx="15276617" cy="969482"/>
          </a:xfrm>
          <a:prstGeom prst="rect">
            <a:avLst/>
          </a:prstGeom>
          <a:noFill/>
        </p:spPr>
        <p:txBody>
          <a:bodyPr wrap="square" lIns="137147" tIns="68573" rIns="137147" bIns="68573" rtlCol="0">
            <a:spAutoFit/>
          </a:bodyPr>
          <a:lstStyle/>
          <a:p>
            <a:pPr defTabSz="1828572">
              <a:defRPr/>
            </a:pP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4: </a:t>
            </a:r>
            <a:r>
              <a:rPr lang="en-US" sz="5400" b="1" dirty="0" err="1" smtClean="0">
                <a:latin typeface="Times New Roman" panose="02020603050405020304" pitchFamily="18" charset="0"/>
                <a:cs typeface="Times New Roman" panose="02020603050405020304" pitchFamily="18" charset="0"/>
              </a:rPr>
              <a:t>Phân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tích</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thức</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thành</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nhân</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tử</a:t>
            </a:r>
            <a:r>
              <a:rPr lang="en-US" sz="5400" b="1" dirty="0" smtClean="0">
                <a:latin typeface="Times New Roman" panose="02020603050405020304" pitchFamily="18" charset="0"/>
                <a:cs typeface="Times New Roman" panose="02020603050405020304" pitchFamily="18" charset="0"/>
              </a:rPr>
              <a:t> 4x</a:t>
            </a:r>
            <a:r>
              <a:rPr lang="en-US" sz="5400" b="1" baseline="30000" dirty="0" smtClean="0">
                <a:latin typeface="Times New Roman" panose="02020603050405020304" pitchFamily="18" charset="0"/>
                <a:cs typeface="Times New Roman" panose="02020603050405020304" pitchFamily="18" charset="0"/>
              </a:rPr>
              <a:t>2</a:t>
            </a:r>
            <a:r>
              <a:rPr lang="en-US" sz="5400" b="1" dirty="0" smtClean="0">
                <a:latin typeface="Times New Roman" panose="02020603050405020304" pitchFamily="18" charset="0"/>
                <a:cs typeface="Times New Roman" panose="02020603050405020304" pitchFamily="18" charset="0"/>
              </a:rPr>
              <a:t> - 1  </a:t>
            </a:r>
            <a:r>
              <a:rPr lang="en-US" sz="5400" b="1" dirty="0">
                <a:latin typeface="Times New Roman" panose="02020603050405020304" pitchFamily="18" charset="0"/>
                <a:cs typeface="Times New Roman" panose="02020603050405020304" pitchFamily="18" charset="0"/>
              </a:rPr>
              <a:t>= ?</a:t>
            </a:r>
          </a:p>
        </p:txBody>
      </p:sp>
      <p:sp>
        <p:nvSpPr>
          <p:cNvPr id="21" name="Rounded Rectangle 20"/>
          <p:cNvSpPr/>
          <p:nvPr/>
        </p:nvSpPr>
        <p:spPr>
          <a:xfrm>
            <a:off x="3020227" y="4331470"/>
            <a:ext cx="6172199" cy="133935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a. </a:t>
            </a:r>
            <a:r>
              <a:rPr lang="en-US" sz="5400" b="1" dirty="0" smtClean="0">
                <a:solidFill>
                  <a:prstClr val="black"/>
                </a:solidFill>
                <a:latin typeface="Times New Roman" panose="02020603050405020304" pitchFamily="18" charset="0"/>
                <a:cs typeface="Times New Roman" panose="02020603050405020304" pitchFamily="18" charset="0"/>
              </a:rPr>
              <a:t>(4x-1).(4x+1)</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11426514" y="6350364"/>
            <a:ext cx="6400799" cy="125800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d. </a:t>
            </a:r>
            <a:r>
              <a:rPr lang="en-US" sz="5400" b="1" dirty="0" smtClean="0">
                <a:solidFill>
                  <a:prstClr val="black"/>
                </a:solidFill>
                <a:latin typeface="Times New Roman" panose="02020603050405020304" pitchFamily="18" charset="0"/>
                <a:cs typeface="Times New Roman" panose="02020603050405020304" pitchFamily="18" charset="0"/>
              </a:rPr>
              <a:t>             (2x- </a:t>
            </a:r>
            <a:r>
              <a:rPr lang="en-US" sz="5400" b="1" dirty="0">
                <a:solidFill>
                  <a:prstClr val="black"/>
                </a:solidFill>
                <a:latin typeface="Times New Roman" panose="02020603050405020304" pitchFamily="18" charset="0"/>
                <a:cs typeface="Times New Roman" panose="02020603050405020304" pitchFamily="18" charset="0"/>
              </a:rPr>
              <a:t>1</a:t>
            </a:r>
            <a:r>
              <a:rPr lang="en-US" sz="5400" b="1" dirty="0" smtClean="0">
                <a:solidFill>
                  <a:prstClr val="black"/>
                </a:solidFill>
                <a:latin typeface="Times New Roman" panose="02020603050405020304" pitchFamily="18" charset="0"/>
                <a:cs typeface="Times New Roman" panose="02020603050405020304" pitchFamily="18" charset="0"/>
              </a:rPr>
              <a:t>)</a:t>
            </a:r>
            <a:r>
              <a:rPr lang="en-US" sz="5400" b="1" baseline="30000" dirty="0" smtClean="0">
                <a:solidFill>
                  <a:prstClr val="black"/>
                </a:solidFill>
                <a:latin typeface="Times New Roman" panose="02020603050405020304" pitchFamily="18" charset="0"/>
                <a:cs typeface="Times New Roman" panose="02020603050405020304" pitchFamily="18" charset="0"/>
              </a:rPr>
              <a:t>2</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11426514" y="4360127"/>
            <a:ext cx="6400799" cy="136300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c. </a:t>
            </a:r>
            <a:r>
              <a:rPr lang="en-US" sz="5400" b="1" dirty="0" smtClean="0">
                <a:solidFill>
                  <a:prstClr val="black"/>
                </a:solidFill>
                <a:latin typeface="Times New Roman" panose="02020603050405020304" pitchFamily="18" charset="0"/>
                <a:cs typeface="Times New Roman" panose="02020603050405020304" pitchFamily="18" charset="0"/>
              </a:rPr>
              <a:t>             (4x</a:t>
            </a:r>
            <a:r>
              <a:rPr lang="en-US" sz="5400" b="1" baseline="30000" dirty="0" smtClean="0">
                <a:solidFill>
                  <a:prstClr val="black"/>
                </a:solidFill>
                <a:latin typeface="Times New Roman" panose="02020603050405020304" pitchFamily="18" charset="0"/>
                <a:cs typeface="Times New Roman" panose="02020603050405020304" pitchFamily="18" charset="0"/>
              </a:rPr>
              <a:t> </a:t>
            </a:r>
            <a:r>
              <a:rPr lang="en-US" sz="5400" b="1" dirty="0" smtClean="0">
                <a:solidFill>
                  <a:prstClr val="black"/>
                </a:solidFill>
                <a:latin typeface="Times New Roman" panose="02020603050405020304" pitchFamily="18" charset="0"/>
                <a:cs typeface="Times New Roman" panose="02020603050405020304" pitchFamily="18" charset="0"/>
              </a:rPr>
              <a:t>-1)</a:t>
            </a:r>
            <a:r>
              <a:rPr lang="en-US" sz="5400" b="1" baseline="30000" dirty="0" smtClean="0">
                <a:solidFill>
                  <a:prstClr val="black"/>
                </a:solidFill>
                <a:latin typeface="Times New Roman" panose="02020603050405020304" pitchFamily="18" charset="0"/>
                <a:cs typeface="Times New Roman" panose="02020603050405020304" pitchFamily="18" charset="0"/>
              </a:rPr>
              <a:t>2</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3040214" y="6257253"/>
            <a:ext cx="6172199" cy="129845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b. </a:t>
            </a:r>
            <a:r>
              <a:rPr lang="en-US" sz="5400" b="1" dirty="0" smtClean="0">
                <a:solidFill>
                  <a:prstClr val="black"/>
                </a:solidFill>
                <a:latin typeface="Times New Roman" panose="02020603050405020304" pitchFamily="18" charset="0"/>
                <a:cs typeface="Times New Roman" panose="02020603050405020304" pitchFamily="18" charset="0"/>
              </a:rPr>
              <a:t>(2x-1).(2x+1)</a:t>
            </a:r>
            <a:endParaRPr lang="en-US" sz="5400" b="1" dirty="0">
              <a:solidFill>
                <a:prstClr val="black"/>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9812000" y="5787572"/>
            <a:ext cx="1219200" cy="12192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9"/>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176091" y="266702"/>
            <a:ext cx="1514168" cy="750128"/>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endParaRPr lang="en-GB" sz="5600" dirty="0">
                <a:solidFill>
                  <a:prstClr val="white"/>
                </a:solidFill>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r>
                <a:rPr lang="en-GB" sz="2300" dirty="0" err="1">
                  <a:solidFill>
                    <a:prstClr val="white"/>
                  </a:solidFill>
                  <a:latin typeface="Arial" panose="020B0604020202020204" pitchFamily="34" charset="0"/>
                  <a:cs typeface="Arial" panose="020B0604020202020204" pitchFamily="34" charset="0"/>
                </a:rPr>
                <a:t>Bắt</a:t>
              </a:r>
              <a:r>
                <a:rPr lang="en-GB" sz="2300" dirty="0">
                  <a:solidFill>
                    <a:prstClr val="white"/>
                  </a:solidFill>
                  <a:latin typeface="Arial" panose="020B0604020202020204" pitchFamily="34" charset="0"/>
                  <a:cs typeface="Arial" panose="020B0604020202020204" pitchFamily="34" charset="0"/>
                </a:rPr>
                <a:t> </a:t>
              </a:r>
              <a:r>
                <a:rPr lang="en-GB" sz="2300" dirty="0" err="1">
                  <a:solidFill>
                    <a:prstClr val="white"/>
                  </a:solidFill>
                  <a:latin typeface="Arial" panose="020B0604020202020204" pitchFamily="34" charset="0"/>
                  <a:cs typeface="Arial" panose="020B0604020202020204" pitchFamily="34" charset="0"/>
                </a:rPr>
                <a:t>đầu</a:t>
              </a:r>
              <a:r>
                <a:rPr lang="en-GB" sz="2300" dirty="0">
                  <a:solidFill>
                    <a:prstClr val="white"/>
                  </a:solidFill>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70" y="1440960"/>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 xmlns:a16="http://schemas.microsoft.com/office/drawing/2014/main" id="{A3772A17-BB74-4A75-BA55-D622FE4D0639}"/>
              </a:ext>
            </a:extLst>
          </p:cNvPr>
          <p:cNvGrpSpPr/>
          <p:nvPr/>
        </p:nvGrpSpPr>
        <p:grpSpPr>
          <a:xfrm>
            <a:off x="1866500" y="1417702"/>
            <a:ext cx="180488" cy="152657"/>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33" name="Group 32">
            <a:extLst>
              <a:ext uri="{FF2B5EF4-FFF2-40B4-BE49-F238E27FC236}">
                <a16:creationId xmlns="" xmlns:a16="http://schemas.microsoft.com/office/drawing/2014/main" id="{A3772A17-BB74-4A75-BA55-D622FE4D0639}"/>
              </a:ext>
            </a:extLst>
          </p:cNvPr>
          <p:cNvGrpSpPr/>
          <p:nvPr/>
        </p:nvGrpSpPr>
        <p:grpSpPr>
          <a:xfrm>
            <a:off x="1869188" y="2522301"/>
            <a:ext cx="180488" cy="152657"/>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39" name="Group 38">
            <a:extLst>
              <a:ext uri="{FF2B5EF4-FFF2-40B4-BE49-F238E27FC236}">
                <a16:creationId xmlns="" xmlns:a16="http://schemas.microsoft.com/office/drawing/2014/main" id="{A3772A17-BB74-4A75-BA55-D622FE4D0639}"/>
              </a:ext>
            </a:extLst>
          </p:cNvPr>
          <p:cNvGrpSpPr/>
          <p:nvPr/>
        </p:nvGrpSpPr>
        <p:grpSpPr>
          <a:xfrm>
            <a:off x="2463260" y="2003748"/>
            <a:ext cx="180488" cy="152657"/>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45" name="Group 44">
            <a:extLst>
              <a:ext uri="{FF2B5EF4-FFF2-40B4-BE49-F238E27FC236}">
                <a16:creationId xmlns="" xmlns:a16="http://schemas.microsoft.com/office/drawing/2014/main" id="{A3772A17-BB74-4A75-BA55-D622FE4D0639}"/>
              </a:ext>
            </a:extLst>
          </p:cNvPr>
          <p:cNvGrpSpPr/>
          <p:nvPr/>
        </p:nvGrpSpPr>
        <p:grpSpPr>
          <a:xfrm>
            <a:off x="1323794" y="2053625"/>
            <a:ext cx="180488" cy="152657"/>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sp>
        <p:nvSpPr>
          <p:cNvPr id="51" name="Oval 107"/>
          <p:cNvSpPr>
            <a:spLocks noChangeArrowheads="1"/>
          </p:cNvSpPr>
          <p:nvPr/>
        </p:nvSpPr>
        <p:spPr bwMode="auto">
          <a:xfrm>
            <a:off x="1888968" y="199799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62" tIns="91431" rIns="182862" bIns="91431" numCol="1" anchor="t" anchorCtr="0" compatLnSpc="1">
            <a:prstTxWarp prst="textNoShape">
              <a:avLst/>
            </a:prstTxWarp>
          </a:bodyPr>
          <a:lstStyle/>
          <a:p>
            <a:pPr defTabSz="1828572">
              <a:defRPr/>
            </a:pPr>
            <a:endParaRPr lang="en-GB" sz="3600">
              <a:solidFill>
                <a:prstClr val="black"/>
              </a:solidFill>
            </a:endParaRPr>
          </a:p>
        </p:txBody>
      </p:sp>
      <p:sp>
        <p:nvSpPr>
          <p:cNvPr id="52" name="Explosion 2 51"/>
          <p:cNvSpPr/>
          <p:nvPr/>
        </p:nvSpPr>
        <p:spPr>
          <a:xfrm>
            <a:off x="14522579" y="1981297"/>
            <a:ext cx="4724400" cy="194398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828572">
              <a:defRPr/>
            </a:pPr>
            <a:r>
              <a:rPr lang="en-US" sz="4800" dirty="0">
                <a:solidFill>
                  <a:srgbClr val="0000FF"/>
                </a:solidFill>
                <a:latin typeface="Times New Roman" panose="02020603050405020304" pitchFamily="18" charset="0"/>
                <a:cs typeface="Times New Roman" panose="02020603050405020304" pitchFamily="18" charset="0"/>
              </a:rPr>
              <a:t>HẾT GIỜ</a:t>
            </a:r>
          </a:p>
        </p:txBody>
      </p:sp>
      <p:sp>
        <p:nvSpPr>
          <p:cNvPr id="3" name="TextBox 2"/>
          <p:cNvSpPr txBox="1"/>
          <p:nvPr/>
        </p:nvSpPr>
        <p:spPr>
          <a:xfrm>
            <a:off x="3147149" y="2496355"/>
            <a:ext cx="12569104" cy="923330"/>
          </a:xfrm>
          <a:prstGeom prst="rect">
            <a:avLst/>
          </a:prstGeom>
          <a:noFill/>
        </p:spPr>
        <p:txBody>
          <a:bodyPr wrap="square" rtlCol="0">
            <a:spAutoFit/>
          </a:bodyPr>
          <a:lstStyle/>
          <a:p>
            <a:pPr algn="ctr"/>
            <a:r>
              <a:rPr lang="vi-VN" sz="5400" dirty="0" smtClean="0">
                <a:solidFill>
                  <a:srgbClr val="FF0000"/>
                </a:solidFill>
                <a:latin typeface="+mj-lt"/>
              </a:rPr>
              <a:t>Chúc mừng bạn đã nhận được một phần quà</a:t>
            </a:r>
            <a:endParaRPr lang="en-US" sz="5400" dirty="0">
              <a:solidFill>
                <a:srgbClr val="FF0000"/>
              </a:solidFill>
              <a:latin typeface="+mj-lt"/>
            </a:endParaRPr>
          </a:p>
        </p:txBody>
      </p:sp>
    </p:spTree>
    <p:extLst>
      <p:ext uri="{BB962C8B-B14F-4D97-AF65-F5344CB8AC3E}">
        <p14:creationId xmlns:p14="http://schemas.microsoft.com/office/powerpoint/2010/main" val="295351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21" presetClass="emph" presetSubtype="0" repeatCount="indefinite" fill="hold" grpId="1" nodeType="withEffect">
                                  <p:stCondLst>
                                    <p:cond delay="0"/>
                                  </p:stCondLst>
                                  <p:childTnLst>
                                    <p:animClr clrSpc="hsl" dir="cw">
                                      <p:cBhvr override="childStyle">
                                        <p:cTn id="49" dur="500" fill="hold"/>
                                        <p:tgtEl>
                                          <p:spTgt spid="24"/>
                                        </p:tgtEl>
                                        <p:attrNameLst>
                                          <p:attrName>style.color</p:attrName>
                                        </p:attrNameLst>
                                      </p:cBhvr>
                                      <p:by>
                                        <p:hsl h="7200000" s="0" l="0"/>
                                      </p:by>
                                    </p:animClr>
                                    <p:animClr clrSpc="hsl" dir="cw">
                                      <p:cBhvr>
                                        <p:cTn id="50" dur="500" fill="hold"/>
                                        <p:tgtEl>
                                          <p:spTgt spid="24"/>
                                        </p:tgtEl>
                                        <p:attrNameLst>
                                          <p:attrName>fillcolor</p:attrName>
                                        </p:attrNameLst>
                                      </p:cBhvr>
                                      <p:by>
                                        <p:hsl h="7200000" s="0" l="0"/>
                                      </p:by>
                                    </p:animClr>
                                    <p:animClr clrSpc="hsl" dir="cw">
                                      <p:cBhvr>
                                        <p:cTn id="51" dur="500" fill="hold"/>
                                        <p:tgtEl>
                                          <p:spTgt spid="24"/>
                                        </p:tgtEl>
                                        <p:attrNameLst>
                                          <p:attrName>stroke.color</p:attrName>
                                        </p:attrNameLst>
                                      </p:cBhvr>
                                      <p:by>
                                        <p:hsl h="7200000" s="0" l="0"/>
                                      </p:by>
                                    </p:animClr>
                                    <p:set>
                                      <p:cBhvr>
                                        <p:cTn id="52" dur="500" fill="hold"/>
                                        <p:tgtEl>
                                          <p:spTgt spid="24"/>
                                        </p:tgtEl>
                                        <p:attrNameLst>
                                          <p:attrName>fill.type</p:attrName>
                                        </p:attrNameLst>
                                      </p:cBhvr>
                                      <p:to>
                                        <p:strVal val="solid"/>
                                      </p:to>
                                    </p:set>
                                  </p:childTnLst>
                                </p:cTn>
                              </p:par>
                              <p:par>
                                <p:cTn id="53" presetID="1" presetClass="mediacall" presetSubtype="0" fill="hold" nodeType="withEffect">
                                  <p:stCondLst>
                                    <p:cond delay="0"/>
                                  </p:stCondLst>
                                  <p:childTnLst>
                                    <p:cmd type="call" cmd="playFrom(0.0)">
                                      <p:cBhvr>
                                        <p:cTn id="54" dur="4715" fill="hold"/>
                                        <p:tgtEl>
                                          <p:spTgt spid="13"/>
                                        </p:tgtEl>
                                      </p:cBhvr>
                                    </p:cmd>
                                  </p:childTnLst>
                                </p:cTn>
                              </p:par>
                              <p:par>
                                <p:cTn id="55" presetID="2" presetClass="exit" presetSubtype="1" fill="hold" nodeType="withEffect">
                                  <p:stCondLst>
                                    <p:cond delay="0"/>
                                  </p:stCondLst>
                                  <p:childTnLst>
                                    <p:anim calcmode="lin" valueType="num">
                                      <p:cBhvr additive="base">
                                        <p:cTn id="56" dur="2000"/>
                                        <p:tgtEl>
                                          <p:spTgt spid="18"/>
                                        </p:tgtEl>
                                        <p:attrNameLst>
                                          <p:attrName>ppt_x</p:attrName>
                                        </p:attrNameLst>
                                      </p:cBhvr>
                                      <p:tavLst>
                                        <p:tav tm="0">
                                          <p:val>
                                            <p:strVal val="ppt_x"/>
                                          </p:val>
                                        </p:tav>
                                        <p:tav tm="100000">
                                          <p:val>
                                            <p:strVal val="ppt_x"/>
                                          </p:val>
                                        </p:tav>
                                      </p:tavLst>
                                    </p:anim>
                                    <p:anim calcmode="lin" valueType="num">
                                      <p:cBhvr additive="base">
                                        <p:cTn id="57" dur="2000"/>
                                        <p:tgtEl>
                                          <p:spTgt spid="18"/>
                                        </p:tgtEl>
                                        <p:attrNameLst>
                                          <p:attrName>ppt_y</p:attrName>
                                        </p:attrNameLst>
                                      </p:cBhvr>
                                      <p:tavLst>
                                        <p:tav tm="0">
                                          <p:val>
                                            <p:strVal val="ppt_y"/>
                                          </p:val>
                                        </p:tav>
                                        <p:tav tm="100000">
                                          <p:val>
                                            <p:strVal val="0-ppt_h/2"/>
                                          </p:val>
                                        </p:tav>
                                      </p:tavLst>
                                    </p:anim>
                                    <p:set>
                                      <p:cBhvr>
                                        <p:cTn id="58" dur="1" fill="hold">
                                          <p:stCondLst>
                                            <p:cond delay="1999"/>
                                          </p:stCondLst>
                                        </p:cTn>
                                        <p:tgtEl>
                                          <p:spTgt spid="18"/>
                                        </p:tgtEl>
                                        <p:attrNameLst>
                                          <p:attrName>style.visibility</p:attrName>
                                        </p:attrNameLst>
                                      </p:cBhvr>
                                      <p:to>
                                        <p:strVal val="hidden"/>
                                      </p:to>
                                    </p:set>
                                  </p:childTnLst>
                                </p:cTn>
                              </p:par>
                              <p:par>
                                <p:cTn id="59" presetID="35" presetClass="path" presetSubtype="0" accel="50000" decel="50000" fill="hold" nodeType="withEffect">
                                  <p:stCondLst>
                                    <p:cond delay="0"/>
                                  </p:stCondLst>
                                  <p:childTnLst>
                                    <p:animMotion origin="layout" path="M -1.11111E-6 -3.58025E-6 L -0.19028 0.07439 " pathEditMode="relative" rAng="0" ptsTypes="AA">
                                      <p:cBhvr>
                                        <p:cTn id="60" dur="3000" fill="hold"/>
                                        <p:tgtEl>
                                          <p:spTgt spid="2052"/>
                                        </p:tgtEl>
                                        <p:attrNameLst>
                                          <p:attrName>ppt_x</p:attrName>
                                          <p:attrName>ppt_y</p:attrName>
                                        </p:attrNameLst>
                                      </p:cBhvr>
                                      <p:rCtr x="-9514" y="3704"/>
                                    </p:animMotion>
                                  </p:childTnLst>
                                </p:cTn>
                              </p:par>
                              <p:par>
                                <p:cTn id="61" presetID="6" presetClass="entr" presetSubtype="16" fill="hold" nodeType="withEffect">
                                  <p:stCondLst>
                                    <p:cond delay="0"/>
                                  </p:stCondLst>
                                  <p:childTnLst>
                                    <p:set>
                                      <p:cBhvr>
                                        <p:cTn id="62" dur="1" fill="hold">
                                          <p:stCondLst>
                                            <p:cond delay="0"/>
                                          </p:stCondLst>
                                        </p:cTn>
                                        <p:tgtEl>
                                          <p:spTgt spid="3">
                                            <p:txEl>
                                              <p:pRg st="0" end="0"/>
                                            </p:txEl>
                                          </p:spTgt>
                                        </p:tgtEl>
                                        <p:attrNameLst>
                                          <p:attrName>style.visibility</p:attrName>
                                        </p:attrNameLst>
                                      </p:cBhvr>
                                      <p:to>
                                        <p:strVal val="visible"/>
                                      </p:to>
                                    </p:set>
                                    <p:animEffect transition="in" filter="circle(in)">
                                      <p:cBhvr>
                                        <p:cTn id="63" dur="250"/>
                                        <p:tgtEl>
                                          <p:spTgt spid="3">
                                            <p:txEl>
                                              <p:pRg st="0" end="0"/>
                                            </p:txEl>
                                          </p:spTgt>
                                        </p:tgtEl>
                                      </p:cBhvr>
                                    </p:animEffect>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23"/>
                    </p:tgtEl>
                  </p:cond>
                </p:stCondLst>
                <p:endSync evt="end" delay="0">
                  <p:rtn val="all"/>
                </p:endSync>
                <p:childTnLst>
                  <p:par>
                    <p:cTn id="65" fill="hold">
                      <p:stCondLst>
                        <p:cond delay="0"/>
                      </p:stCondLst>
                      <p:childTnLst>
                        <p:par>
                          <p:cTn id="66" fill="hold">
                            <p:stCondLst>
                              <p:cond delay="0"/>
                            </p:stCondLst>
                            <p:childTnLst>
                              <p:par>
                                <p:cTn id="67" presetID="42" presetClass="exit" presetSubtype="0" fill="hold" grpId="1" nodeType="clickEffect">
                                  <p:stCondLst>
                                    <p:cond delay="0"/>
                                  </p:stCondLst>
                                  <p:childTnLst>
                                    <p:animEffect transition="out" filter="fade">
                                      <p:cBhvr>
                                        <p:cTn id="68" dur="1000"/>
                                        <p:tgtEl>
                                          <p:spTgt spid="23"/>
                                        </p:tgtEl>
                                      </p:cBhvr>
                                    </p:animEffect>
                                    <p:anim calcmode="lin" valueType="num">
                                      <p:cBhvr>
                                        <p:cTn id="69" dur="1000"/>
                                        <p:tgtEl>
                                          <p:spTgt spid="23"/>
                                        </p:tgtEl>
                                        <p:attrNameLst>
                                          <p:attrName>ppt_x</p:attrName>
                                        </p:attrNameLst>
                                      </p:cBhvr>
                                      <p:tavLst>
                                        <p:tav tm="0">
                                          <p:val>
                                            <p:strVal val="ppt_x"/>
                                          </p:val>
                                        </p:tav>
                                        <p:tav tm="100000">
                                          <p:val>
                                            <p:strVal val="ppt_x"/>
                                          </p:val>
                                        </p:tav>
                                      </p:tavLst>
                                    </p:anim>
                                    <p:anim calcmode="lin" valueType="num">
                                      <p:cBhvr>
                                        <p:cTn id="70" dur="1000"/>
                                        <p:tgtEl>
                                          <p:spTgt spid="23"/>
                                        </p:tgtEl>
                                        <p:attrNameLst>
                                          <p:attrName>ppt_y</p:attrName>
                                        </p:attrNameLst>
                                      </p:cBhvr>
                                      <p:tavLst>
                                        <p:tav tm="0">
                                          <p:val>
                                            <p:strVal val="ppt_y"/>
                                          </p:val>
                                        </p:tav>
                                        <p:tav tm="100000">
                                          <p:val>
                                            <p:strVal val="ppt_y+.1"/>
                                          </p:val>
                                        </p:tav>
                                      </p:tavLst>
                                    </p:anim>
                                    <p:set>
                                      <p:cBhvr>
                                        <p:cTn id="7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2" restart="whenNotActive" fill="hold" evtFilter="cancelBubble" nodeType="interactiveSeq">
                <p:stCondLst>
                  <p:cond evt="onClick" delay="0">
                    <p:tgtEl>
                      <p:spTgt spid="22"/>
                    </p:tgtEl>
                  </p:cond>
                </p:stCondLst>
                <p:endSync evt="end" delay="0">
                  <p:rtn val="all"/>
                </p:endSync>
                <p:childTnLst>
                  <p:par>
                    <p:cTn id="73" fill="hold">
                      <p:stCondLst>
                        <p:cond delay="0"/>
                      </p:stCondLst>
                      <p:childTnLst>
                        <p:par>
                          <p:cTn id="74" fill="hold">
                            <p:stCondLst>
                              <p:cond delay="0"/>
                            </p:stCondLst>
                            <p:childTnLst>
                              <p:par>
                                <p:cTn id="75" presetID="42" presetClass="exit" presetSubtype="0" fill="hold" grpId="1" nodeType="clickEffect">
                                  <p:stCondLst>
                                    <p:cond delay="0"/>
                                  </p:stCondLst>
                                  <p:childTnLst>
                                    <p:animEffect transition="out" filter="fade">
                                      <p:cBhvr>
                                        <p:cTn id="76" dur="1000"/>
                                        <p:tgtEl>
                                          <p:spTgt spid="22"/>
                                        </p:tgtEl>
                                      </p:cBhvr>
                                    </p:animEffect>
                                    <p:anim calcmode="lin" valueType="num">
                                      <p:cBhvr>
                                        <p:cTn id="77" dur="1000"/>
                                        <p:tgtEl>
                                          <p:spTgt spid="22"/>
                                        </p:tgtEl>
                                        <p:attrNameLst>
                                          <p:attrName>ppt_x</p:attrName>
                                        </p:attrNameLst>
                                      </p:cBhvr>
                                      <p:tavLst>
                                        <p:tav tm="0">
                                          <p:val>
                                            <p:strVal val="ppt_x"/>
                                          </p:val>
                                        </p:tav>
                                        <p:tav tm="100000">
                                          <p:val>
                                            <p:strVal val="ppt_x"/>
                                          </p:val>
                                        </p:tav>
                                      </p:tavLst>
                                    </p:anim>
                                    <p:anim calcmode="lin" valueType="num">
                                      <p:cBhvr>
                                        <p:cTn id="78" dur="1000"/>
                                        <p:tgtEl>
                                          <p:spTgt spid="22"/>
                                        </p:tgtEl>
                                        <p:attrNameLst>
                                          <p:attrName>ppt_y</p:attrName>
                                        </p:attrNameLst>
                                      </p:cBhvr>
                                      <p:tavLst>
                                        <p:tav tm="0">
                                          <p:val>
                                            <p:strVal val="ppt_y"/>
                                          </p:val>
                                        </p:tav>
                                        <p:tav tm="100000">
                                          <p:val>
                                            <p:strVal val="ppt_y+.1"/>
                                          </p:val>
                                        </p:tav>
                                      </p:tavLst>
                                    </p:anim>
                                    <p:set>
                                      <p:cBhvr>
                                        <p:cTn id="79"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grpId="1" nodeType="clickEffect">
                                  <p:stCondLst>
                                    <p:cond delay="0"/>
                                  </p:stCondLst>
                                  <p:childTnLst>
                                    <p:animEffect transition="out" filter="fade">
                                      <p:cBhvr>
                                        <p:cTn id="84" dur="1000"/>
                                        <p:tgtEl>
                                          <p:spTgt spid="21"/>
                                        </p:tgtEl>
                                      </p:cBhvr>
                                    </p:animEffect>
                                    <p:anim calcmode="lin" valueType="num">
                                      <p:cBhvr>
                                        <p:cTn id="85" dur="1000"/>
                                        <p:tgtEl>
                                          <p:spTgt spid="21"/>
                                        </p:tgtEl>
                                        <p:attrNameLst>
                                          <p:attrName>ppt_x</p:attrName>
                                        </p:attrNameLst>
                                      </p:cBhvr>
                                      <p:tavLst>
                                        <p:tav tm="0">
                                          <p:val>
                                            <p:strVal val="ppt_x"/>
                                          </p:val>
                                        </p:tav>
                                        <p:tav tm="100000">
                                          <p:val>
                                            <p:strVal val="ppt_x"/>
                                          </p:val>
                                        </p:tav>
                                      </p:tavLst>
                                    </p:anim>
                                    <p:anim calcmode="lin" valueType="num">
                                      <p:cBhvr>
                                        <p:cTn id="86" dur="1000"/>
                                        <p:tgtEl>
                                          <p:spTgt spid="21"/>
                                        </p:tgtEl>
                                        <p:attrNameLst>
                                          <p:attrName>ppt_y</p:attrName>
                                        </p:attrNameLst>
                                      </p:cBhvr>
                                      <p:tavLst>
                                        <p:tav tm="0">
                                          <p:val>
                                            <p:strVal val="ppt_y"/>
                                          </p:val>
                                        </p:tav>
                                        <p:tav tm="100000">
                                          <p:val>
                                            <p:strVal val="ppt_y+.1"/>
                                          </p:val>
                                        </p:tav>
                                      </p:tavLst>
                                    </p:anim>
                                    <p:set>
                                      <p:cBhvr>
                                        <p:cTn id="87"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8" fill="hold" display="0">
                  <p:stCondLst>
                    <p:cond delay="indefinite"/>
                  </p:stCondLst>
                  <p:endCondLst>
                    <p:cond evt="onStopAudio" delay="0">
                      <p:tgtEl>
                        <p:sldTgt/>
                      </p:tgtEl>
                    </p:cond>
                  </p:endCondLst>
                </p:cTn>
                <p:tgtEl>
                  <p:spTgt spid="13"/>
                </p:tgtEl>
              </p:cMediaNode>
            </p:audio>
            <p:seq concurrent="1" nextAc="seek">
              <p:cTn id="89" restart="whenNotActive" fill="hold" evtFilter="cancelBubble" nodeType="interactiveSeq">
                <p:stCondLst>
                  <p:cond evt="onClick" delay="0">
                    <p:tgtEl>
                      <p:spTgt spid="16"/>
                    </p:tgtEl>
                  </p:cond>
                </p:stCondLst>
                <p:endSync evt="end" delay="0">
                  <p:rtn val="all"/>
                </p:endSync>
                <p:childTnLst>
                  <p:par>
                    <p:cTn id="90" fill="hold">
                      <p:stCondLst>
                        <p:cond delay="0"/>
                      </p:stCondLst>
                      <p:childTnLst>
                        <p:par>
                          <p:cTn id="91" fill="hold">
                            <p:stCondLst>
                              <p:cond delay="0"/>
                            </p:stCondLst>
                            <p:childTnLst>
                              <p:par>
                                <p:cTn id="92" presetID="8" presetClass="emph" presetSubtype="0" fill="hold" nodeType="clickEffect">
                                  <p:stCondLst>
                                    <p:cond delay="0"/>
                                  </p:stCondLst>
                                  <p:childTnLst>
                                    <p:animRot by="21600000">
                                      <p:cBhvr>
                                        <p:cTn id="93" dur="10000" fill="hold"/>
                                        <p:tgtEl>
                                          <p:spTgt spid="26"/>
                                        </p:tgtEl>
                                        <p:attrNameLst>
                                          <p:attrName>r</p:attrName>
                                        </p:attrNameLst>
                                      </p:cBhvr>
                                    </p:animRot>
                                  </p:childTnLst>
                                </p:cTn>
                              </p:par>
                            </p:childTnLst>
                          </p:cTn>
                        </p:par>
                        <p:par>
                          <p:cTn id="94" fill="hold">
                            <p:stCondLst>
                              <p:cond delay="10000"/>
                            </p:stCondLst>
                            <p:childTnLst>
                              <p:par>
                                <p:cTn id="95" presetID="1" presetClass="entr" presetSubtype="0" fill="hold" grpId="0" nodeType="afterEffect">
                                  <p:stCondLst>
                                    <p:cond delay="0"/>
                                  </p:stCondLst>
                                  <p:childTnLst>
                                    <p:set>
                                      <p:cBhvr>
                                        <p:cTn id="9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tieng-chuong-het-gio-reng-www.tiengdong.com.wav"/>
                                        </p:tgtEl>
                                      </p:cMediaNode>
                                    </p:audio>
                                  </p:subTnLst>
                                </p:cTn>
                              </p:par>
                              <p:par>
                                <p:cTn id="97" presetID="1" presetClass="exit" presetSubtype="0" fill="hold" grpId="1" nodeType="withEffect">
                                  <p:stCondLst>
                                    <p:cond delay="2000"/>
                                  </p:stCondLst>
                                  <p:childTnLst>
                                    <p:set>
                                      <p:cBhvr>
                                        <p:cTn id="9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underwater-vector-backgroun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 y="-342897"/>
            <a:ext cx="18287999" cy="112775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7a.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0125" y1="41900" x2="54125" y2="65286"/>
                        <a14:foregroundMark x1="63500" y1="34227" x2="50500" y2="52497"/>
                        <a14:foregroundMark x1="58375" y1="26675" x2="58375" y2="37272"/>
                        <a14:foregroundMark x1="46375" y1="24117" x2="40125" y2="39342"/>
                        <a14:foregroundMark x1="54545" y1="35106" x2="57091" y2="48723"/>
                        <a14:foregroundMark x1="48000" y1="28298" x2="40364" y2="472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95600" y="5599388"/>
            <a:ext cx="4572000" cy="39092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7.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01605" y="6515111"/>
            <a:ext cx="2616174" cy="261480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Giai cuu dai duong 2\8.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89231" l="0" r="100000">
                        <a14:backgroundMark x1="93800" y1="36410" x2="88600" y2="78462"/>
                        <a14:backgroundMark x1="38800" y1="64103" x2="30400" y2="81026"/>
                        <a14:backgroundMark x1="10400" y1="11795" x2="35200" y2="6923"/>
                        <a14:backgroundMark x1="64400" y1="1795" x2="69800" y2="3846"/>
                        <a14:backgroundMark x1="76800" y1="3846" x2="95200" y2="2308"/>
                        <a14:backgroundMark x1="48800" y1="73590" x2="46200" y2="76154"/>
                        <a14:backgroundMark x1="36000" y1="30000" x2="36800" y2="32564"/>
                        <a14:backgroundMark x1="96714" y1="23724" x2="84507" y2="81381"/>
                        <a14:backgroundMark x1="84507" y1="76577" x2="59155" y2="86486"/>
                        <a14:backgroundMark x1="59624" y1="69670" x2="58685" y2="82282"/>
                        <a14:backgroundMark x1="30751" y1="82282" x2="2113" y2="82282"/>
                        <a14:backgroundMark x1="3286" y1="48348" x2="10329" y2="82282"/>
                        <a14:backgroundMark x1="7512" y1="46246" x2="23709" y2="49249"/>
                        <a14:backgroundMark x1="26995" y1="33033" x2="30047" y2="35435"/>
                        <a14:backgroundMark x1="2582" y1="31231" x2="10094" y2="35435"/>
                      </a14:backgroundRemoval>
                    </a14:imgEffect>
                  </a14:imgLayer>
                </a14:imgProps>
              </a:ext>
              <a:ext uri="{28A0092B-C50C-407E-A947-70E740481C1C}">
                <a14:useLocalDpi xmlns:a14="http://schemas.microsoft.com/office/drawing/2010/main" val="0"/>
              </a:ext>
            </a:extLst>
          </a:blip>
          <a:srcRect/>
          <a:stretch>
            <a:fillRect/>
          </a:stretch>
        </p:blipFill>
        <p:spPr bwMode="auto">
          <a:xfrm>
            <a:off x="8953508" y="7290926"/>
            <a:ext cx="3543302" cy="27637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6614170" y="-2362200"/>
            <a:ext cx="12554987" cy="1615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Phan Thi Do Uyen\Giai cuu dai duong\Picture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697210" y="7734302"/>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ADMIN\Desktop\Giai cuu dai duong 2\seashell-border-382756.jp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38905" y="-114300"/>
            <a:ext cx="1542892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3720458" y="554575"/>
            <a:ext cx="8382000" cy="969482"/>
          </a:xfrm>
          <a:prstGeom prst="rect">
            <a:avLst/>
          </a:prstGeom>
          <a:noFill/>
        </p:spPr>
        <p:txBody>
          <a:bodyPr wrap="square" lIns="137147" tIns="68573" rIns="137147" bIns="68573" rtlCol="0">
            <a:spAutoFit/>
          </a:bodyPr>
          <a:lstStyle/>
          <a:p>
            <a:pPr defTabSz="1828572">
              <a:defRPr/>
            </a:pPr>
            <a:r>
              <a:rPr lang="en-US" sz="5400" b="1" dirty="0" err="1">
                <a:solidFill>
                  <a:prstClr val="black"/>
                </a:solidFill>
                <a:latin typeface="Times New Roman" pitchFamily="18" charset="0"/>
                <a:cs typeface="Times New Roman" pitchFamily="18" charset="0"/>
              </a:rPr>
              <a:t>Câu</a:t>
            </a:r>
            <a:r>
              <a:rPr lang="en-US" sz="5400" b="1" dirty="0">
                <a:solidFill>
                  <a:prstClr val="black"/>
                </a:solidFill>
                <a:latin typeface="Times New Roman" pitchFamily="18" charset="0"/>
                <a:cs typeface="Times New Roman" pitchFamily="18" charset="0"/>
              </a:rPr>
              <a:t> 5:   </a:t>
            </a:r>
            <a:r>
              <a:rPr lang="en-US" sz="5400" b="1" dirty="0" err="1" smtClean="0">
                <a:solidFill>
                  <a:prstClr val="black"/>
                </a:solidFill>
                <a:latin typeface="Times New Roman" pitchFamily="18" charset="0"/>
                <a:cs typeface="Times New Roman" pitchFamily="18" charset="0"/>
              </a:rPr>
              <a:t>Tích</a:t>
            </a:r>
            <a:r>
              <a:rPr lang="en-US" sz="5400" b="1" dirty="0" smtClean="0">
                <a:solidFill>
                  <a:prstClr val="black"/>
                </a:solidFill>
                <a:latin typeface="Times New Roman" pitchFamily="18" charset="0"/>
                <a:cs typeface="Times New Roman" pitchFamily="18" charset="0"/>
              </a:rPr>
              <a:t> </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2135022" y="4330169"/>
            <a:ext cx="6835139" cy="186051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4800" b="1" dirty="0" smtClean="0">
                <a:solidFill>
                  <a:prstClr val="black"/>
                </a:solidFill>
                <a:latin typeface="Times New Roman" panose="02020603050405020304" pitchFamily="18" charset="0"/>
                <a:cs typeface="Times New Roman" panose="02020603050405020304" pitchFamily="18" charset="0"/>
              </a:rPr>
              <a:t>a.</a:t>
            </a:r>
            <a:r>
              <a:rPr lang="en-US" sz="4800" dirty="0" smtClean="0">
                <a:solidFill>
                  <a:prstClr val="black"/>
                </a:solidFill>
                <a:latin typeface="Times New Roman" panose="02020603050405020304" pitchFamily="18" charset="0"/>
                <a:cs typeface="Times New Roman" panose="02020603050405020304" pitchFamily="18" charset="0"/>
              </a:rPr>
              <a:t> </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2174751" y="6489503"/>
            <a:ext cx="6906518" cy="218406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828572">
              <a:defRPr/>
            </a:pPr>
            <a:endParaRPr lang="en-US" sz="3600" i="1" dirty="0">
              <a:solidFill>
                <a:prstClr val="black"/>
              </a:solidFill>
            </a:endParaRPr>
          </a:p>
          <a:p>
            <a:pPr defTabSz="1828572">
              <a:defRPr/>
            </a:pPr>
            <a:r>
              <a:rPr lang="en-US" sz="4800" b="1" dirty="0" smtClean="0">
                <a:solidFill>
                  <a:schemeClr val="tx1"/>
                </a:solidFill>
                <a:latin typeface="Times New Roman" panose="02020603050405020304" pitchFamily="18" charset="0"/>
                <a:cs typeface="Times New Roman" panose="02020603050405020304" pitchFamily="18" charset="0"/>
              </a:rPr>
              <a:t>b</a:t>
            </a:r>
            <a:r>
              <a:rPr lang="en-US" sz="4800" b="1" dirty="0" smtClean="0">
                <a:solidFill>
                  <a:prstClr val="white"/>
                </a:solidFill>
                <a:latin typeface="Times New Roman" panose="02020603050405020304" pitchFamily="18" charset="0"/>
                <a:cs typeface="Times New Roman" panose="02020603050405020304" pitchFamily="18" charset="0"/>
              </a:rPr>
              <a:t>.</a:t>
            </a:r>
            <a:r>
              <a:rPr lang="en-US" sz="4800" dirty="0" smtClean="0">
                <a:solidFill>
                  <a:prstClr val="white"/>
                </a:solidFill>
                <a:latin typeface="Times New Roman" panose="02020603050405020304" pitchFamily="18" charset="0"/>
                <a:cs typeface="Times New Roman" panose="02020603050405020304" pitchFamily="18" charset="0"/>
              </a:rPr>
              <a:t> </a:t>
            </a:r>
            <a:endParaRPr lang="en-US" sz="4800" dirty="0">
              <a:solidFill>
                <a:prstClr val="white"/>
              </a:solidFill>
              <a:latin typeface="Times New Roman" panose="02020603050405020304" pitchFamily="18" charset="0"/>
              <a:cs typeface="Times New Roman" panose="02020603050405020304" pitchFamily="18" charset="0"/>
            </a:endParaRPr>
          </a:p>
          <a:p>
            <a:pPr defTabSz="1828572">
              <a:defRPr/>
            </a:pPr>
            <a:endParaRPr lang="en-US" sz="4800" dirty="0">
              <a:solidFill>
                <a:srgbClr val="0033CC"/>
              </a:solidFill>
            </a:endParaRPr>
          </a:p>
        </p:txBody>
      </p:sp>
      <p:sp>
        <p:nvSpPr>
          <p:cNvPr id="24" name="Rounded Rectangle 23"/>
          <p:cNvSpPr/>
          <p:nvPr/>
        </p:nvSpPr>
        <p:spPr>
          <a:xfrm>
            <a:off x="9774826" y="4297208"/>
            <a:ext cx="6394817" cy="189347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828572">
              <a:defRPr/>
            </a:pPr>
            <a:endParaRPr lang="en-US" sz="3600" i="1" dirty="0">
              <a:solidFill>
                <a:prstClr val="black"/>
              </a:solidFill>
            </a:endParaRPr>
          </a:p>
          <a:p>
            <a:pPr defTabSz="1828572">
              <a:defRPr/>
            </a:pPr>
            <a:r>
              <a:rPr lang="en-US" sz="4800" b="1" dirty="0" smtClean="0">
                <a:solidFill>
                  <a:schemeClr val="tx1"/>
                </a:solidFill>
                <a:latin typeface="Times New Roman" panose="02020603050405020304" pitchFamily="18" charset="0"/>
                <a:cs typeface="Times New Roman" panose="02020603050405020304" pitchFamily="18" charset="0"/>
              </a:rPr>
              <a:t>c</a:t>
            </a:r>
            <a:r>
              <a:rPr lang="en-US" sz="4800" b="1" dirty="0" smtClean="0">
                <a:solidFill>
                  <a:prstClr val="white"/>
                </a:solidFill>
                <a:latin typeface="Times New Roman" panose="02020603050405020304" pitchFamily="18" charset="0"/>
                <a:cs typeface="Times New Roman" panose="02020603050405020304" pitchFamily="18" charset="0"/>
              </a:rPr>
              <a:t>.</a:t>
            </a:r>
            <a:r>
              <a:rPr lang="en-US" sz="4800" dirty="0" smtClean="0">
                <a:solidFill>
                  <a:prstClr val="white"/>
                </a:solidFill>
                <a:latin typeface="Times New Roman" panose="02020603050405020304" pitchFamily="18" charset="0"/>
                <a:cs typeface="Times New Roman" panose="02020603050405020304" pitchFamily="18" charset="0"/>
              </a:rPr>
              <a:t> </a:t>
            </a:r>
            <a:endParaRPr lang="en-US" sz="4800" dirty="0">
              <a:solidFill>
                <a:prstClr val="white"/>
              </a:solidFill>
              <a:latin typeface="Times New Roman" panose="02020603050405020304" pitchFamily="18" charset="0"/>
              <a:cs typeface="Times New Roman" panose="02020603050405020304" pitchFamily="18" charset="0"/>
            </a:endParaRPr>
          </a:p>
          <a:p>
            <a:pPr defTabSz="1828572">
              <a:defRPr/>
            </a:pPr>
            <a:endParaRPr lang="en-US" sz="4800" dirty="0">
              <a:solidFill>
                <a:srgbClr val="0033CC"/>
              </a:solidFill>
            </a:endParaRPr>
          </a:p>
        </p:txBody>
      </p:sp>
      <p:sp>
        <p:nvSpPr>
          <p:cNvPr id="25" name="Rounded Rectangle 24"/>
          <p:cNvSpPr/>
          <p:nvPr/>
        </p:nvSpPr>
        <p:spPr>
          <a:xfrm>
            <a:off x="9894136" y="6472440"/>
            <a:ext cx="6377939" cy="195379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endParaRPr lang="en-US" sz="3600" i="1" dirty="0">
              <a:solidFill>
                <a:prstClr val="black"/>
              </a:solidFill>
            </a:endParaRPr>
          </a:p>
          <a:p>
            <a:pPr defTabSz="1828572">
              <a:defRPr/>
            </a:pPr>
            <a:r>
              <a:rPr lang="en-US" sz="4800" b="1" dirty="0" smtClean="0">
                <a:solidFill>
                  <a:prstClr val="black"/>
                </a:solidFill>
                <a:latin typeface="Times New Roman" panose="02020603050405020304" pitchFamily="18" charset="0"/>
                <a:cs typeface="Times New Roman" panose="02020603050405020304" pitchFamily="18" charset="0"/>
              </a:rPr>
              <a:t>d. </a:t>
            </a:r>
            <a:endParaRPr lang="en-US" sz="4800" b="1" dirty="0">
              <a:solidFill>
                <a:prstClr val="black"/>
              </a:solidFill>
              <a:latin typeface="Times New Roman" panose="02020603050405020304" pitchFamily="18" charset="0"/>
              <a:cs typeface="Times New Roman" panose="02020603050405020304" pitchFamily="18" charset="0"/>
            </a:endParaRPr>
          </a:p>
          <a:p>
            <a:pPr defTabSz="1828572">
              <a:defRPr/>
            </a:pPr>
            <a:endParaRPr lang="en-US" sz="4100" dirty="0">
              <a:solidFill>
                <a:srgbClr val="0033CC"/>
              </a:solidFill>
            </a:endParaRPr>
          </a:p>
        </p:txBody>
      </p:sp>
      <p:pic>
        <p:nvPicPr>
          <p:cNvPr id="14"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19812000" y="5787572"/>
            <a:ext cx="1219200" cy="1219200"/>
          </a:xfrm>
          <a:prstGeom prst="rect">
            <a:avLst/>
          </a:prstGeom>
        </p:spPr>
      </p:pic>
      <p:pic>
        <p:nvPicPr>
          <p:cNvPr id="15"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70324" y="1105089"/>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176091" y="266702"/>
            <a:ext cx="1514168" cy="750128"/>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endParaRPr lang="en-GB" sz="5600" dirty="0">
                <a:solidFill>
                  <a:prstClr val="white"/>
                </a:solidFill>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r>
                <a:rPr lang="en-GB" sz="2300" dirty="0" err="1">
                  <a:solidFill>
                    <a:prstClr val="white"/>
                  </a:solidFill>
                  <a:latin typeface="Arial" panose="020B0604020202020204" pitchFamily="34" charset="0"/>
                  <a:cs typeface="Arial" panose="020B0604020202020204" pitchFamily="34" charset="0"/>
                </a:rPr>
                <a:t>Bắt</a:t>
              </a:r>
              <a:r>
                <a:rPr lang="en-GB" sz="2300" dirty="0">
                  <a:solidFill>
                    <a:prstClr val="white"/>
                  </a:solidFill>
                  <a:latin typeface="Arial" panose="020B0604020202020204" pitchFamily="34" charset="0"/>
                  <a:cs typeface="Arial" panose="020B0604020202020204" pitchFamily="34" charset="0"/>
                </a:rPr>
                <a:t> </a:t>
              </a:r>
              <a:r>
                <a:rPr lang="en-GB" sz="2300" dirty="0" err="1">
                  <a:solidFill>
                    <a:prstClr val="white"/>
                  </a:solidFill>
                  <a:latin typeface="Arial" panose="020B0604020202020204" pitchFamily="34" charset="0"/>
                  <a:cs typeface="Arial" panose="020B0604020202020204" pitchFamily="34" charset="0"/>
                </a:rPr>
                <a:t>đầu</a:t>
              </a:r>
              <a:r>
                <a:rPr lang="en-GB" sz="2300" dirty="0">
                  <a:solidFill>
                    <a:prstClr val="white"/>
                  </a:solidFill>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18970" y="1440960"/>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 xmlns:a16="http://schemas.microsoft.com/office/drawing/2014/main" id="{A3772A17-BB74-4A75-BA55-D622FE4D0639}"/>
              </a:ext>
            </a:extLst>
          </p:cNvPr>
          <p:cNvGrpSpPr/>
          <p:nvPr/>
        </p:nvGrpSpPr>
        <p:grpSpPr>
          <a:xfrm>
            <a:off x="1866500" y="1417702"/>
            <a:ext cx="180488" cy="152657"/>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34" name="Group 33">
            <a:extLst>
              <a:ext uri="{FF2B5EF4-FFF2-40B4-BE49-F238E27FC236}">
                <a16:creationId xmlns="" xmlns:a16="http://schemas.microsoft.com/office/drawing/2014/main" id="{A3772A17-BB74-4A75-BA55-D622FE4D0639}"/>
              </a:ext>
            </a:extLst>
          </p:cNvPr>
          <p:cNvGrpSpPr/>
          <p:nvPr/>
        </p:nvGrpSpPr>
        <p:grpSpPr>
          <a:xfrm>
            <a:off x="1869188" y="2522301"/>
            <a:ext cx="180488" cy="152657"/>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40" name="Group 39">
            <a:extLst>
              <a:ext uri="{FF2B5EF4-FFF2-40B4-BE49-F238E27FC236}">
                <a16:creationId xmlns="" xmlns:a16="http://schemas.microsoft.com/office/drawing/2014/main" id="{A3772A17-BB74-4A75-BA55-D622FE4D0639}"/>
              </a:ext>
            </a:extLst>
          </p:cNvPr>
          <p:cNvGrpSpPr/>
          <p:nvPr/>
        </p:nvGrpSpPr>
        <p:grpSpPr>
          <a:xfrm>
            <a:off x="2463260" y="2003748"/>
            <a:ext cx="180488" cy="152657"/>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46" name="Group 45">
            <a:extLst>
              <a:ext uri="{FF2B5EF4-FFF2-40B4-BE49-F238E27FC236}">
                <a16:creationId xmlns="" xmlns:a16="http://schemas.microsoft.com/office/drawing/2014/main" id="{A3772A17-BB74-4A75-BA55-D622FE4D0639}"/>
              </a:ext>
            </a:extLst>
          </p:cNvPr>
          <p:cNvGrpSpPr/>
          <p:nvPr/>
        </p:nvGrpSpPr>
        <p:grpSpPr>
          <a:xfrm>
            <a:off x="1323794" y="2053625"/>
            <a:ext cx="180488" cy="152657"/>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sp>
        <p:nvSpPr>
          <p:cNvPr id="52" name="Oval 107"/>
          <p:cNvSpPr>
            <a:spLocks noChangeArrowheads="1"/>
          </p:cNvSpPr>
          <p:nvPr/>
        </p:nvSpPr>
        <p:spPr bwMode="auto">
          <a:xfrm>
            <a:off x="1888968" y="199799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62" tIns="91431" rIns="182862" bIns="91431" numCol="1" anchor="t" anchorCtr="0" compatLnSpc="1">
            <a:prstTxWarp prst="textNoShape">
              <a:avLst/>
            </a:prstTxWarp>
          </a:bodyPr>
          <a:lstStyle/>
          <a:p>
            <a:pPr defTabSz="1828572">
              <a:defRPr/>
            </a:pPr>
            <a:endParaRPr lang="en-GB" sz="3600">
              <a:solidFill>
                <a:prstClr val="black"/>
              </a:solidFill>
            </a:endParaRPr>
          </a:p>
        </p:txBody>
      </p:sp>
      <p:sp>
        <p:nvSpPr>
          <p:cNvPr id="53" name="Explosion 2 52"/>
          <p:cNvSpPr/>
          <p:nvPr/>
        </p:nvSpPr>
        <p:spPr>
          <a:xfrm>
            <a:off x="14647903" y="-328463"/>
            <a:ext cx="4666343" cy="234675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828572">
              <a:defRPr/>
            </a:pPr>
            <a:r>
              <a:rPr lang="en-US" sz="4800" dirty="0">
                <a:solidFill>
                  <a:srgbClr val="0000FF"/>
                </a:solidFill>
                <a:latin typeface="Times New Roman" panose="02020603050405020304" pitchFamily="18" charset="0"/>
                <a:cs typeface="Times New Roman" panose="02020603050405020304" pitchFamily="18" charset="0"/>
              </a:rPr>
              <a:t>HẾT GIỜ</a:t>
            </a:r>
          </a:p>
        </p:txBody>
      </p:sp>
      <p:graphicFrame>
        <p:nvGraphicFramePr>
          <p:cNvPr id="2" name="Object 1"/>
          <p:cNvGraphicFramePr>
            <a:graphicFrameLocks noChangeAspect="1"/>
          </p:cNvGraphicFramePr>
          <p:nvPr>
            <p:extLst>
              <p:ext uri="{D42A27DB-BD31-4B8C-83A1-F6EECF244321}">
                <p14:modId xmlns:p14="http://schemas.microsoft.com/office/powerpoint/2010/main" val="933027729"/>
              </p:ext>
            </p:extLst>
          </p:nvPr>
        </p:nvGraphicFramePr>
        <p:xfrm>
          <a:off x="8229934" y="-123706"/>
          <a:ext cx="2780046" cy="2274175"/>
        </p:xfrm>
        <a:graphic>
          <a:graphicData uri="http://schemas.openxmlformats.org/presentationml/2006/ole">
            <mc:AlternateContent xmlns:mc="http://schemas.openxmlformats.org/markup-compatibility/2006">
              <mc:Choice xmlns:v="urn:schemas-microsoft-com:vml" Requires="v">
                <p:oleObj spid="_x0000_s11561" name="Equation" r:id="rId19" imgW="596880" imgH="393480" progId="Equation.DSMT4">
                  <p:embed/>
                </p:oleObj>
              </mc:Choice>
              <mc:Fallback>
                <p:oleObj name="Equation" r:id="rId19" imgW="596880" imgH="393480" progId="Equation.DSMT4">
                  <p:embed/>
                  <p:pic>
                    <p:nvPicPr>
                      <p:cNvPr id="0" name=""/>
                      <p:cNvPicPr/>
                      <p:nvPr/>
                    </p:nvPicPr>
                    <p:blipFill>
                      <a:blip r:embed="rId20"/>
                      <a:stretch>
                        <a:fillRect/>
                      </a:stretch>
                    </p:blipFill>
                    <p:spPr>
                      <a:xfrm>
                        <a:off x="8229934" y="-123706"/>
                        <a:ext cx="2780046" cy="227417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41910854"/>
              </p:ext>
            </p:extLst>
          </p:nvPr>
        </p:nvGraphicFramePr>
        <p:xfrm>
          <a:off x="4502150" y="2112963"/>
          <a:ext cx="139700" cy="393700"/>
        </p:xfrm>
        <a:graphic>
          <a:graphicData uri="http://schemas.openxmlformats.org/presentationml/2006/ole">
            <mc:AlternateContent xmlns:mc="http://schemas.openxmlformats.org/markup-compatibility/2006">
              <mc:Choice xmlns:v="urn:schemas-microsoft-com:vml" Requires="v">
                <p:oleObj spid="_x0000_s11562" name="Equation" r:id="rId21" imgW="139680" imgH="393480" progId="Equation.DSMT4">
                  <p:embed/>
                </p:oleObj>
              </mc:Choice>
              <mc:Fallback>
                <p:oleObj name="Equation" r:id="rId21" imgW="139680" imgH="393480" progId="Equation.DSMT4">
                  <p:embed/>
                  <p:pic>
                    <p:nvPicPr>
                      <p:cNvPr id="0" name=""/>
                      <p:cNvPicPr/>
                      <p:nvPr/>
                    </p:nvPicPr>
                    <p:blipFill>
                      <a:blip r:embed="rId22"/>
                      <a:stretch>
                        <a:fillRect/>
                      </a:stretch>
                    </p:blipFill>
                    <p:spPr>
                      <a:xfrm>
                        <a:off x="4502150" y="2112963"/>
                        <a:ext cx="139700" cy="393700"/>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125791642"/>
              </p:ext>
            </p:extLst>
          </p:nvPr>
        </p:nvGraphicFramePr>
        <p:xfrm>
          <a:off x="12550566" y="6693801"/>
          <a:ext cx="1531194" cy="1732436"/>
        </p:xfrm>
        <a:graphic>
          <a:graphicData uri="http://schemas.openxmlformats.org/presentationml/2006/ole">
            <mc:AlternateContent xmlns:mc="http://schemas.openxmlformats.org/markup-compatibility/2006">
              <mc:Choice xmlns:v="urn:schemas-microsoft-com:vml" Requires="v">
                <p:oleObj spid="_x0000_s11563" name="Equation" r:id="rId23" imgW="215640" imgH="393480" progId="Equation.DSMT4">
                  <p:embed/>
                </p:oleObj>
              </mc:Choice>
              <mc:Fallback>
                <p:oleObj name="Equation" r:id="rId23" imgW="215640" imgH="393480" progId="Equation.DSMT4">
                  <p:embed/>
                  <p:pic>
                    <p:nvPicPr>
                      <p:cNvPr id="0" name=""/>
                      <p:cNvPicPr/>
                      <p:nvPr/>
                    </p:nvPicPr>
                    <p:blipFill>
                      <a:blip r:embed="rId24"/>
                      <a:stretch>
                        <a:fillRect/>
                      </a:stretch>
                    </p:blipFill>
                    <p:spPr>
                      <a:xfrm>
                        <a:off x="12550566" y="6693801"/>
                        <a:ext cx="1531194" cy="1732436"/>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9219891"/>
              </p:ext>
            </p:extLst>
          </p:nvPr>
        </p:nvGraphicFramePr>
        <p:xfrm>
          <a:off x="4695601" y="4380069"/>
          <a:ext cx="1314029" cy="1765769"/>
        </p:xfrm>
        <a:graphic>
          <a:graphicData uri="http://schemas.openxmlformats.org/presentationml/2006/ole">
            <mc:AlternateContent xmlns:mc="http://schemas.openxmlformats.org/markup-compatibility/2006">
              <mc:Choice xmlns:v="urn:schemas-microsoft-com:vml" Requires="v">
                <p:oleObj spid="_x0000_s11564" name="Equation" r:id="rId25" imgW="152280" imgH="393480" progId="Equation.DSMT4">
                  <p:embed/>
                </p:oleObj>
              </mc:Choice>
              <mc:Fallback>
                <p:oleObj name="Equation" r:id="rId25" imgW="152280" imgH="393480" progId="Equation.DSMT4">
                  <p:embed/>
                  <p:pic>
                    <p:nvPicPr>
                      <p:cNvPr id="0" name=""/>
                      <p:cNvPicPr/>
                      <p:nvPr/>
                    </p:nvPicPr>
                    <p:blipFill>
                      <a:blip r:embed="rId26"/>
                      <a:stretch>
                        <a:fillRect/>
                      </a:stretch>
                    </p:blipFill>
                    <p:spPr>
                      <a:xfrm>
                        <a:off x="4695601" y="4380069"/>
                        <a:ext cx="1314029" cy="176576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62083961"/>
              </p:ext>
            </p:extLst>
          </p:nvPr>
        </p:nvGraphicFramePr>
        <p:xfrm>
          <a:off x="4641850" y="6802806"/>
          <a:ext cx="1206527" cy="1721076"/>
        </p:xfrm>
        <a:graphic>
          <a:graphicData uri="http://schemas.openxmlformats.org/presentationml/2006/ole">
            <mc:AlternateContent xmlns:mc="http://schemas.openxmlformats.org/markup-compatibility/2006">
              <mc:Choice xmlns:v="urn:schemas-microsoft-com:vml" Requires="v">
                <p:oleObj spid="_x0000_s11565" name="Equation" r:id="rId27" imgW="228600" imgH="393480" progId="Equation.DSMT4">
                  <p:embed/>
                </p:oleObj>
              </mc:Choice>
              <mc:Fallback>
                <p:oleObj name="Equation" r:id="rId27" imgW="228600" imgH="393480" progId="Equation.DSMT4">
                  <p:embed/>
                  <p:pic>
                    <p:nvPicPr>
                      <p:cNvPr id="0" name=""/>
                      <p:cNvPicPr/>
                      <p:nvPr/>
                    </p:nvPicPr>
                    <p:blipFill>
                      <a:blip r:embed="rId28"/>
                      <a:stretch>
                        <a:fillRect/>
                      </a:stretch>
                    </p:blipFill>
                    <p:spPr>
                      <a:xfrm>
                        <a:off x="4641850" y="6802806"/>
                        <a:ext cx="1206527" cy="172107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43276612"/>
              </p:ext>
            </p:extLst>
          </p:nvPr>
        </p:nvGraphicFramePr>
        <p:xfrm>
          <a:off x="12370203" y="4463662"/>
          <a:ext cx="1204062" cy="1663489"/>
        </p:xfrm>
        <a:graphic>
          <a:graphicData uri="http://schemas.openxmlformats.org/presentationml/2006/ole">
            <mc:AlternateContent xmlns:mc="http://schemas.openxmlformats.org/markup-compatibility/2006">
              <mc:Choice xmlns:v="urn:schemas-microsoft-com:vml" Requires="v">
                <p:oleObj spid="_x0000_s11566" name="Equation" r:id="rId29" imgW="228600" imgH="393480" progId="Equation.DSMT4">
                  <p:embed/>
                </p:oleObj>
              </mc:Choice>
              <mc:Fallback>
                <p:oleObj name="Equation" r:id="rId29" imgW="228600" imgH="393480" progId="Equation.DSMT4">
                  <p:embed/>
                  <p:pic>
                    <p:nvPicPr>
                      <p:cNvPr id="0" name=""/>
                      <p:cNvPicPr/>
                      <p:nvPr/>
                    </p:nvPicPr>
                    <p:blipFill>
                      <a:blip r:embed="rId30"/>
                      <a:stretch>
                        <a:fillRect/>
                      </a:stretch>
                    </p:blipFill>
                    <p:spPr>
                      <a:xfrm>
                        <a:off x="12370203" y="4463662"/>
                        <a:ext cx="1204062" cy="1663489"/>
                      </a:xfrm>
                      <a:prstGeom prst="rect">
                        <a:avLst/>
                      </a:prstGeom>
                    </p:spPr>
                  </p:pic>
                </p:oleObj>
              </mc:Fallback>
            </mc:AlternateContent>
          </a:graphicData>
        </a:graphic>
      </p:graphicFrame>
      <p:sp>
        <p:nvSpPr>
          <p:cNvPr id="9" name="TextBox 8"/>
          <p:cNvSpPr txBox="1"/>
          <p:nvPr/>
        </p:nvSpPr>
        <p:spPr>
          <a:xfrm>
            <a:off x="3173204" y="1790700"/>
            <a:ext cx="13666996" cy="1754326"/>
          </a:xfrm>
          <a:prstGeom prst="rect">
            <a:avLst/>
          </a:prstGeom>
          <a:noFill/>
        </p:spPr>
        <p:txBody>
          <a:bodyPr wrap="square" rtlCol="0">
            <a:spAutoFit/>
          </a:bodyPr>
          <a:lstStyle/>
          <a:p>
            <a:pPr algn="ctr"/>
            <a:r>
              <a:rPr lang="vi-VN" sz="5400" dirty="0" smtClean="0">
                <a:solidFill>
                  <a:srgbClr val="FF0000"/>
                </a:solidFill>
                <a:latin typeface="+mj-lt"/>
              </a:rPr>
              <a:t>Chúc mừng bạn phần thưởng của bạn là một cái bắt tay bạn ngồi bên cạnh   </a:t>
            </a:r>
            <a:endParaRPr lang="en-US" sz="5400" dirty="0">
              <a:solidFill>
                <a:srgbClr val="FF0000"/>
              </a:solidFill>
              <a:latin typeface="+mj-lt"/>
            </a:endParaRPr>
          </a:p>
        </p:txBody>
      </p:sp>
    </p:spTree>
    <p:extLst>
      <p:ext uri="{BB962C8B-B14F-4D97-AF65-F5344CB8AC3E}">
        <p14:creationId xmlns:p14="http://schemas.microsoft.com/office/powerpoint/2010/main" val="3059312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47"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par>
                                <p:cTn id="42" presetID="16" presetClass="entr" presetSubtype="21"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par>
                                <p:cTn id="52" presetID="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2" presetClass="entr" presetSubtype="4"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16" presetClass="entr" presetSubtype="21" fill="hold"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arn(inVertical)">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p:stCondLst>
                        <p:cond delay="0"/>
                      </p:stCondLst>
                      <p:childTnLst>
                        <p:par>
                          <p:cTn id="68" fill="hold">
                            <p:stCondLst>
                              <p:cond delay="0"/>
                            </p:stCondLst>
                            <p:childTnLst>
                              <p:par>
                                <p:cTn id="69" presetID="21" presetClass="emph" presetSubtype="0" repeatCount="indefinite" fill="hold" grpId="1" nodeType="withEffect">
                                  <p:stCondLst>
                                    <p:cond delay="0"/>
                                  </p:stCondLst>
                                  <p:childTnLst>
                                    <p:animClr clrSpc="hsl" dir="cw">
                                      <p:cBhvr override="childStyle">
                                        <p:cTn id="70" dur="500" fill="hold"/>
                                        <p:tgtEl>
                                          <p:spTgt spid="25"/>
                                        </p:tgtEl>
                                        <p:attrNameLst>
                                          <p:attrName>style.color</p:attrName>
                                        </p:attrNameLst>
                                      </p:cBhvr>
                                      <p:by>
                                        <p:hsl h="7200000" s="0" l="0"/>
                                      </p:by>
                                    </p:animClr>
                                    <p:animClr clrSpc="hsl" dir="cw">
                                      <p:cBhvr>
                                        <p:cTn id="71" dur="500" fill="hold"/>
                                        <p:tgtEl>
                                          <p:spTgt spid="25"/>
                                        </p:tgtEl>
                                        <p:attrNameLst>
                                          <p:attrName>fillcolor</p:attrName>
                                        </p:attrNameLst>
                                      </p:cBhvr>
                                      <p:by>
                                        <p:hsl h="7200000" s="0" l="0"/>
                                      </p:by>
                                    </p:animClr>
                                    <p:animClr clrSpc="hsl" dir="cw">
                                      <p:cBhvr>
                                        <p:cTn id="72" dur="500" fill="hold"/>
                                        <p:tgtEl>
                                          <p:spTgt spid="25"/>
                                        </p:tgtEl>
                                        <p:attrNameLst>
                                          <p:attrName>stroke.color</p:attrName>
                                        </p:attrNameLst>
                                      </p:cBhvr>
                                      <p:by>
                                        <p:hsl h="7200000" s="0" l="0"/>
                                      </p:by>
                                    </p:animClr>
                                    <p:set>
                                      <p:cBhvr>
                                        <p:cTn id="73" dur="500" fill="hold"/>
                                        <p:tgtEl>
                                          <p:spTgt spid="25"/>
                                        </p:tgtEl>
                                        <p:attrNameLst>
                                          <p:attrName>fill.type</p:attrName>
                                        </p:attrNameLst>
                                      </p:cBhvr>
                                      <p:to>
                                        <p:strVal val="solid"/>
                                      </p:to>
                                    </p:set>
                                  </p:childTnLst>
                                </p:cTn>
                              </p:par>
                              <p:par>
                                <p:cTn id="74" presetID="1" presetClass="mediacall" presetSubtype="0" fill="hold" nodeType="withEffect">
                                  <p:stCondLst>
                                    <p:cond delay="0"/>
                                  </p:stCondLst>
                                  <p:childTnLst>
                                    <p:cmd type="call" cmd="playFrom(0.0)">
                                      <p:cBhvr>
                                        <p:cTn id="75" dur="4715" fill="hold"/>
                                        <p:tgtEl>
                                          <p:spTgt spid="14"/>
                                        </p:tgtEl>
                                      </p:cBhvr>
                                    </p:cmd>
                                  </p:childTnLst>
                                </p:cTn>
                              </p:par>
                              <p:par>
                                <p:cTn id="76" presetID="2" presetClass="exit" presetSubtype="1" fill="hold" nodeType="withEffect">
                                  <p:stCondLst>
                                    <p:cond delay="0"/>
                                  </p:stCondLst>
                                  <p:childTnLst>
                                    <p:anim calcmode="lin" valueType="num">
                                      <p:cBhvr additive="base">
                                        <p:cTn id="77" dur="2000"/>
                                        <p:tgtEl>
                                          <p:spTgt spid="18"/>
                                        </p:tgtEl>
                                        <p:attrNameLst>
                                          <p:attrName>ppt_x</p:attrName>
                                        </p:attrNameLst>
                                      </p:cBhvr>
                                      <p:tavLst>
                                        <p:tav tm="0">
                                          <p:val>
                                            <p:strVal val="ppt_x"/>
                                          </p:val>
                                        </p:tav>
                                        <p:tav tm="100000">
                                          <p:val>
                                            <p:strVal val="ppt_x"/>
                                          </p:val>
                                        </p:tav>
                                      </p:tavLst>
                                    </p:anim>
                                    <p:anim calcmode="lin" valueType="num">
                                      <p:cBhvr additive="base">
                                        <p:cTn id="78" dur="2000"/>
                                        <p:tgtEl>
                                          <p:spTgt spid="18"/>
                                        </p:tgtEl>
                                        <p:attrNameLst>
                                          <p:attrName>ppt_y</p:attrName>
                                        </p:attrNameLst>
                                      </p:cBhvr>
                                      <p:tavLst>
                                        <p:tav tm="0">
                                          <p:val>
                                            <p:strVal val="ppt_y"/>
                                          </p:val>
                                        </p:tav>
                                        <p:tav tm="100000">
                                          <p:val>
                                            <p:strVal val="0-ppt_h/2"/>
                                          </p:val>
                                        </p:tav>
                                      </p:tavLst>
                                    </p:anim>
                                    <p:set>
                                      <p:cBhvr>
                                        <p:cTn id="79" dur="1" fill="hold">
                                          <p:stCondLst>
                                            <p:cond delay="1999"/>
                                          </p:stCondLst>
                                        </p:cTn>
                                        <p:tgtEl>
                                          <p:spTgt spid="18"/>
                                        </p:tgtEl>
                                        <p:attrNameLst>
                                          <p:attrName>style.visibility</p:attrName>
                                        </p:attrNameLst>
                                      </p:cBhvr>
                                      <p:to>
                                        <p:strVal val="hidden"/>
                                      </p:to>
                                    </p:set>
                                  </p:childTnLst>
                                </p:cTn>
                              </p:par>
                              <p:par>
                                <p:cTn id="80" presetID="35" presetClass="path" presetSubtype="0" accel="50000" decel="50000" fill="hold" nodeType="withEffect">
                                  <p:stCondLst>
                                    <p:cond delay="0"/>
                                  </p:stCondLst>
                                  <p:childTnLst>
                                    <p:animMotion origin="layout" path="M 1.66667E-6 -3.87705E-6 L -0.11979 0.0275 " pathEditMode="relative" rAng="0" ptsTypes="AA">
                                      <p:cBhvr>
                                        <p:cTn id="81" dur="3000" fill="hold"/>
                                        <p:tgtEl>
                                          <p:spTgt spid="2053"/>
                                        </p:tgtEl>
                                        <p:attrNameLst>
                                          <p:attrName>ppt_x</p:attrName>
                                          <p:attrName>ppt_y</p:attrName>
                                        </p:attrNameLst>
                                      </p:cBhvr>
                                      <p:rCtr x="-5990" y="1359"/>
                                    </p:animMotion>
                                  </p:childTnLst>
                                </p:cTn>
                              </p:par>
                              <p:par>
                                <p:cTn id="82" presetID="35" presetClass="path" presetSubtype="0" accel="50000" decel="50000" fill="hold" nodeType="withEffect">
                                  <p:stCondLst>
                                    <p:cond delay="0"/>
                                  </p:stCondLst>
                                  <p:childTnLst>
                                    <p:animMotion origin="layout" path="M 2.22222E-6 4.25394E-6 L -0.1882 4.25394E-6 " pathEditMode="relative" rAng="0" ptsTypes="AA">
                                      <p:cBhvr>
                                        <p:cTn id="83" dur="3000" fill="hold"/>
                                        <p:tgtEl>
                                          <p:spTgt spid="2052"/>
                                        </p:tgtEl>
                                        <p:attrNameLst>
                                          <p:attrName>ppt_x</p:attrName>
                                          <p:attrName>ppt_y</p:attrName>
                                        </p:attrNameLst>
                                      </p:cBhvr>
                                      <p:rCtr x="-9410" y="0"/>
                                    </p:animMotion>
                                  </p:childTnLst>
                                </p:cTn>
                              </p:par>
                              <p:par>
                                <p:cTn id="84" presetID="42" presetClass="entr" presetSubtype="0" fill="hold" nodeType="withEffect">
                                  <p:stCondLst>
                                    <p:cond delay="0"/>
                                  </p:stCondLst>
                                  <p:childTnLst>
                                    <p:set>
                                      <p:cBhvr>
                                        <p:cTn id="85" dur="1" fill="hold">
                                          <p:stCondLst>
                                            <p:cond delay="0"/>
                                          </p:stCondLst>
                                        </p:cTn>
                                        <p:tgtEl>
                                          <p:spTgt spid="9">
                                            <p:txEl>
                                              <p:pRg st="0" end="0"/>
                                            </p:txEl>
                                          </p:spTgt>
                                        </p:tgtEl>
                                        <p:attrNameLst>
                                          <p:attrName>style.visibility</p:attrName>
                                        </p:attrNameLst>
                                      </p:cBhvr>
                                      <p:to>
                                        <p:strVal val="visible"/>
                                      </p:to>
                                    </p:set>
                                    <p:animEffect transition="in" filter="fade">
                                      <p:cBhvr>
                                        <p:cTn id="86" dur="1000"/>
                                        <p:tgtEl>
                                          <p:spTgt spid="9">
                                            <p:txEl>
                                              <p:pRg st="0" end="0"/>
                                            </p:txEl>
                                          </p:spTgt>
                                        </p:tgtEl>
                                      </p:cBhvr>
                                    </p:animEffect>
                                    <p:anim calcmode="lin" valueType="num">
                                      <p:cBhvr>
                                        <p:cTn id="8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88"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89" restart="whenNotActive" fill="hold" evtFilter="cancelBubble" nodeType="interactiveSeq">
                <p:stCondLst>
                  <p:cond evt="onClick" delay="0">
                    <p:tgtEl>
                      <p:spTgt spid="24"/>
                    </p:tgtEl>
                  </p:cond>
                </p:stCondLst>
                <p:endSync evt="end" delay="0">
                  <p:rtn val="all"/>
                </p:endSync>
                <p:childTnLst>
                  <p:par>
                    <p:cTn id="90" fill="hold">
                      <p:stCondLst>
                        <p:cond delay="indefinite"/>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24"/>
                                        </p:tgtEl>
                                      </p:cBhvr>
                                    </p:animEffect>
                                    <p:anim calcmode="lin" valueType="num">
                                      <p:cBhvr>
                                        <p:cTn id="94" dur="1000"/>
                                        <p:tgtEl>
                                          <p:spTgt spid="24"/>
                                        </p:tgtEl>
                                        <p:attrNameLst>
                                          <p:attrName>ppt_x</p:attrName>
                                        </p:attrNameLst>
                                      </p:cBhvr>
                                      <p:tavLst>
                                        <p:tav tm="0">
                                          <p:val>
                                            <p:strVal val="ppt_x"/>
                                          </p:val>
                                        </p:tav>
                                        <p:tav tm="100000">
                                          <p:val>
                                            <p:strVal val="ppt_x"/>
                                          </p:val>
                                        </p:tav>
                                      </p:tavLst>
                                    </p:anim>
                                    <p:anim calcmode="lin" valueType="num">
                                      <p:cBhvr>
                                        <p:cTn id="95" dur="1000"/>
                                        <p:tgtEl>
                                          <p:spTgt spid="24"/>
                                        </p:tgtEl>
                                        <p:attrNameLst>
                                          <p:attrName>ppt_y</p:attrName>
                                        </p:attrNameLst>
                                      </p:cBhvr>
                                      <p:tavLst>
                                        <p:tav tm="0">
                                          <p:val>
                                            <p:strVal val="ppt_y"/>
                                          </p:val>
                                        </p:tav>
                                        <p:tav tm="100000">
                                          <p:val>
                                            <p:strVal val="ppt_y+.1"/>
                                          </p:val>
                                        </p:tav>
                                      </p:tavLst>
                                    </p:anim>
                                    <p:set>
                                      <p:cBhvr>
                                        <p:cTn id="96"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3"/>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clickEffect">
                                  <p:stCondLst>
                                    <p:cond delay="0"/>
                                  </p:stCondLst>
                                  <p:childTnLst>
                                    <p:animEffect transition="out" filter="fade">
                                      <p:cBhvr>
                                        <p:cTn id="101" dur="1000"/>
                                        <p:tgtEl>
                                          <p:spTgt spid="23"/>
                                        </p:tgtEl>
                                      </p:cBhvr>
                                    </p:animEffect>
                                    <p:anim calcmode="lin" valueType="num">
                                      <p:cBhvr>
                                        <p:cTn id="102" dur="1000"/>
                                        <p:tgtEl>
                                          <p:spTgt spid="23"/>
                                        </p:tgtEl>
                                        <p:attrNameLst>
                                          <p:attrName>ppt_x</p:attrName>
                                        </p:attrNameLst>
                                      </p:cBhvr>
                                      <p:tavLst>
                                        <p:tav tm="0">
                                          <p:val>
                                            <p:strVal val="ppt_x"/>
                                          </p:val>
                                        </p:tav>
                                        <p:tav tm="100000">
                                          <p:val>
                                            <p:strVal val="ppt_x"/>
                                          </p:val>
                                        </p:tav>
                                      </p:tavLst>
                                    </p:anim>
                                    <p:anim calcmode="lin" valueType="num">
                                      <p:cBhvr>
                                        <p:cTn id="103" dur="1000"/>
                                        <p:tgtEl>
                                          <p:spTgt spid="23"/>
                                        </p:tgtEl>
                                        <p:attrNameLst>
                                          <p:attrName>ppt_y</p:attrName>
                                        </p:attrNameLst>
                                      </p:cBhvr>
                                      <p:tavLst>
                                        <p:tav tm="0">
                                          <p:val>
                                            <p:strVal val="ppt_y"/>
                                          </p:val>
                                        </p:tav>
                                        <p:tav tm="100000">
                                          <p:val>
                                            <p:strVal val="ppt_y+.1"/>
                                          </p:val>
                                        </p:tav>
                                      </p:tavLst>
                                    </p:anim>
                                    <p:set>
                                      <p:cBhvr>
                                        <p:cTn id="10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5" restart="whenNotActive" fill="hold" evtFilter="cancelBubble" nodeType="interactiveSeq">
                <p:stCondLst>
                  <p:cond evt="onClick" delay="0">
                    <p:tgtEl>
                      <p:spTgt spid="22"/>
                    </p:tgtEl>
                  </p:cond>
                </p:stCondLst>
                <p:endSync evt="end" delay="0">
                  <p:rtn val="all"/>
                </p:endSync>
                <p:childTnLst>
                  <p:par>
                    <p:cTn id="106" fill="hold">
                      <p:stCondLst>
                        <p:cond delay="0"/>
                      </p:stCondLst>
                      <p:childTnLst>
                        <p:par>
                          <p:cTn id="107" fill="hold">
                            <p:stCondLst>
                              <p:cond delay="0"/>
                            </p:stCondLst>
                            <p:childTnLst>
                              <p:par>
                                <p:cTn id="108" presetID="42" presetClass="exit" presetSubtype="0" fill="hold" grpId="1" nodeType="clickEffect">
                                  <p:stCondLst>
                                    <p:cond delay="0"/>
                                  </p:stCondLst>
                                  <p:childTnLst>
                                    <p:animEffect transition="out" filter="fade">
                                      <p:cBhvr>
                                        <p:cTn id="109" dur="1000"/>
                                        <p:tgtEl>
                                          <p:spTgt spid="22"/>
                                        </p:tgtEl>
                                      </p:cBhvr>
                                    </p:animEffect>
                                    <p:anim calcmode="lin" valueType="num">
                                      <p:cBhvr>
                                        <p:cTn id="110" dur="1000"/>
                                        <p:tgtEl>
                                          <p:spTgt spid="22"/>
                                        </p:tgtEl>
                                        <p:attrNameLst>
                                          <p:attrName>ppt_x</p:attrName>
                                        </p:attrNameLst>
                                      </p:cBhvr>
                                      <p:tavLst>
                                        <p:tav tm="0">
                                          <p:val>
                                            <p:strVal val="ppt_x"/>
                                          </p:val>
                                        </p:tav>
                                        <p:tav tm="100000">
                                          <p:val>
                                            <p:strVal val="ppt_x"/>
                                          </p:val>
                                        </p:tav>
                                      </p:tavLst>
                                    </p:anim>
                                    <p:anim calcmode="lin" valueType="num">
                                      <p:cBhvr>
                                        <p:cTn id="111" dur="1000"/>
                                        <p:tgtEl>
                                          <p:spTgt spid="22"/>
                                        </p:tgtEl>
                                        <p:attrNameLst>
                                          <p:attrName>ppt_y</p:attrName>
                                        </p:attrNameLst>
                                      </p:cBhvr>
                                      <p:tavLst>
                                        <p:tav tm="0">
                                          <p:val>
                                            <p:strVal val="ppt_y"/>
                                          </p:val>
                                        </p:tav>
                                        <p:tav tm="100000">
                                          <p:val>
                                            <p:strVal val="ppt_y+.1"/>
                                          </p:val>
                                        </p:tav>
                                      </p:tavLst>
                                    </p:anim>
                                    <p:set>
                                      <p:cBhvr>
                                        <p:cTn id="11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13" fill="hold" display="0">
                  <p:stCondLst>
                    <p:cond delay="indefinite"/>
                  </p:stCondLst>
                  <p:endCondLst>
                    <p:cond evt="onStopAudio" delay="0">
                      <p:tgtEl>
                        <p:sldTgt/>
                      </p:tgtEl>
                    </p:cond>
                  </p:endCondLst>
                </p:cTn>
                <p:tgtEl>
                  <p:spTgt spid="14"/>
                </p:tgtEl>
              </p:cMediaNode>
            </p:audio>
            <p:seq concurrent="1" nextAc="seek">
              <p:cTn id="114" restart="whenNotActive" fill="hold" evtFilter="cancelBubble" nodeType="interactiveSeq">
                <p:stCondLst>
                  <p:cond evt="onClick" delay="0">
                    <p:tgtEl>
                      <p:spTgt spid="16"/>
                    </p:tgtEl>
                  </p:cond>
                </p:stCondLst>
                <p:endSync evt="end" delay="0">
                  <p:rtn val="all"/>
                </p:endSync>
                <p:childTnLst>
                  <p:par>
                    <p:cTn id="115" fill="hold">
                      <p:stCondLst>
                        <p:cond delay="0"/>
                      </p:stCondLst>
                      <p:childTnLst>
                        <p:par>
                          <p:cTn id="116" fill="hold">
                            <p:stCondLst>
                              <p:cond delay="0"/>
                            </p:stCondLst>
                            <p:childTnLst>
                              <p:par>
                                <p:cTn id="117" presetID="8" presetClass="emph" presetSubtype="0" fill="hold" nodeType="clickEffect">
                                  <p:stCondLst>
                                    <p:cond delay="0"/>
                                  </p:stCondLst>
                                  <p:childTnLst>
                                    <p:animRot by="21600000">
                                      <p:cBhvr>
                                        <p:cTn id="118" dur="10000" fill="hold"/>
                                        <p:tgtEl>
                                          <p:spTgt spid="27"/>
                                        </p:tgtEl>
                                        <p:attrNameLst>
                                          <p:attrName>r</p:attrName>
                                        </p:attrNameLst>
                                      </p:cBhvr>
                                    </p:animRot>
                                  </p:childTnLst>
                                </p:cTn>
                              </p:par>
                            </p:childTnLst>
                          </p:cTn>
                        </p:par>
                        <p:par>
                          <p:cTn id="119" fill="hold">
                            <p:stCondLst>
                              <p:cond delay="10000"/>
                            </p:stCondLst>
                            <p:childTnLst>
                              <p:par>
                                <p:cTn id="120" presetID="1" presetClass="entr" presetSubtype="0" fill="hold" grpId="0" nodeType="afterEffect">
                                  <p:stCondLst>
                                    <p:cond delay="0"/>
                                  </p:stCondLst>
                                  <p:childTnLst>
                                    <p:set>
                                      <p:cBhvr>
                                        <p:cTn id="12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5" name="tieng-chuong-het-gio-reng-www.tiengdong.com.wav"/>
                                        </p:tgtEl>
                                      </p:cMediaNode>
                                    </p:audio>
                                  </p:subTnLst>
                                </p:cTn>
                              </p:par>
                              <p:par>
                                <p:cTn id="122" presetID="1" presetClass="exit" presetSubtype="0" fill="hold" grpId="1" nodeType="withEffect">
                                  <p:stCondLst>
                                    <p:cond delay="2000"/>
                                  </p:stCondLst>
                                  <p:childTnLst>
                                    <p:set>
                                      <p:cBhvr>
                                        <p:cTn id="123"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C:\Users\ADMIN\Desktop\Giai cuu dai duong 2\cartoon__underwater_background_by_slaterdies-d71ppa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16" y="-429279"/>
            <a:ext cx="18363516" cy="107162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88861" l="0" r="100000">
                        <a14:foregroundMark x1="7500" y1="37722" x2="95400" y2="46709"/>
                        <a14:foregroundMark x1="21700" y1="23544" x2="36700" y2="38228"/>
                        <a14:foregroundMark x1="42900" y1="19747" x2="32900" y2="66203"/>
                        <a14:foregroundMark x1="61300" y1="30886" x2="66700" y2="60886"/>
                        <a14:foregroundMark x1="52900" y1="82532" x2="52900" y2="87342"/>
                        <a14:foregroundMark x1="93800" y1="52532" x2="83800" y2="56203"/>
                      </a14:backgroundRemoval>
                    </a14:imgEffect>
                  </a14:imgLayer>
                </a14:imgProps>
              </a:ext>
              <a:ext uri="{28A0092B-C50C-407E-A947-70E740481C1C}">
                <a14:useLocalDpi xmlns:a14="http://schemas.microsoft.com/office/drawing/2010/main" val="0"/>
              </a:ext>
            </a:extLst>
          </a:blip>
          <a:srcRect/>
          <a:stretch>
            <a:fillRect/>
          </a:stretch>
        </p:blipFill>
        <p:spPr bwMode="auto">
          <a:xfrm rot="21340519">
            <a:off x="11393503" y="6359786"/>
            <a:ext cx="4086155" cy="32280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Kết quả hình ảnh cho dory carto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5800" y="6210302"/>
            <a:ext cx="5197476" cy="30976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8921008" y="-2881086"/>
            <a:ext cx="13814369" cy="16154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Phan Thi Do Uyen\Giai cuu dai duong\Picture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907895" y="7973805"/>
            <a:ext cx="2723015"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cstate="print"/>
          <a:stretch>
            <a:fillRect/>
          </a:stretch>
        </p:blipFill>
        <p:spPr>
          <a:xfrm>
            <a:off x="18592800" y="12306300"/>
            <a:ext cx="1219200" cy="1219200"/>
          </a:xfrm>
          <a:prstGeom prst="rect">
            <a:avLst/>
          </a:prstGeom>
        </p:spPr>
      </p:pic>
      <p:pic>
        <p:nvPicPr>
          <p:cNvPr id="18" name="Picture 11" descr="C:\Users\ADMIN\Desktop\Giai cuu dai duong 2\seashell-border-382756.jpg"/>
          <p:cNvPicPr>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785573" y="259147"/>
            <a:ext cx="14805565"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4310703" y="643110"/>
            <a:ext cx="9185654" cy="969482"/>
          </a:xfrm>
          <a:prstGeom prst="rect">
            <a:avLst/>
          </a:prstGeom>
          <a:noFill/>
        </p:spPr>
        <p:txBody>
          <a:bodyPr wrap="square" lIns="137147" tIns="68573" rIns="137147" bIns="68573" rtlCol="0">
            <a:spAutoFit/>
          </a:bodyPr>
          <a:lstStyle/>
          <a:p>
            <a:pPr defTabSz="1828572">
              <a:defRPr/>
            </a:pPr>
            <a:r>
              <a:rPr lang="en-US" sz="5400" b="1" dirty="0" err="1" smtClean="0">
                <a:solidFill>
                  <a:prstClr val="black"/>
                </a:solidFill>
                <a:latin typeface="Times New Roman" panose="02020603050405020304" pitchFamily="18" charset="0"/>
                <a:cs typeface="Times New Roman" panose="02020603050405020304" pitchFamily="18" charset="0"/>
              </a:rPr>
              <a:t>Câu</a:t>
            </a:r>
            <a:r>
              <a:rPr lang="en-US" sz="5400" b="1" dirty="0" smtClean="0">
                <a:solidFill>
                  <a:prstClr val="black"/>
                </a:solidFill>
                <a:latin typeface="Times New Roman" panose="02020603050405020304" pitchFamily="18" charset="0"/>
                <a:cs typeface="Times New Roman" panose="02020603050405020304" pitchFamily="18" charset="0"/>
              </a:rPr>
              <a:t> 6: </a:t>
            </a:r>
            <a:r>
              <a:rPr lang="en-US" sz="5400" b="1" dirty="0" err="1" smtClean="0">
                <a:solidFill>
                  <a:prstClr val="black"/>
                </a:solidFill>
                <a:latin typeface="Times New Roman" panose="02020603050405020304" pitchFamily="18" charset="0"/>
                <a:cs typeface="Times New Roman" panose="02020603050405020304" pitchFamily="18" charset="0"/>
              </a:rPr>
              <a:t>Tính</a:t>
            </a:r>
            <a:r>
              <a:rPr lang="en-US" sz="5400" b="1" dirty="0" smtClean="0">
                <a:solidFill>
                  <a:prstClr val="black"/>
                </a:solidFill>
                <a:latin typeface="Times New Roman" panose="02020603050405020304" pitchFamily="18" charset="0"/>
                <a:cs typeface="Times New Roman" panose="02020603050405020304" pitchFamily="18" charset="0"/>
              </a:rPr>
              <a:t> </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997100" y="4606917"/>
            <a:ext cx="5753315" cy="167640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a.</a:t>
            </a:r>
            <a:r>
              <a:rPr lang="en-US" sz="5400" dirty="0">
                <a:solidFill>
                  <a:prstClr val="black"/>
                </a:solidFill>
                <a:latin typeface="Times New Roman" panose="02020603050405020304" pitchFamily="18" charset="0"/>
                <a:cs typeface="Times New Roman" panose="02020603050405020304" pitchFamily="18" charset="0"/>
              </a:rPr>
              <a:t> </a:t>
            </a:r>
            <a:r>
              <a:rPr lang="en-US" sz="5400" dirty="0" smtClean="0">
                <a:solidFill>
                  <a:prstClr val="black"/>
                </a:solidFill>
                <a:latin typeface="Times New Roman" panose="02020603050405020304" pitchFamily="18" charset="0"/>
                <a:cs typeface="Times New Roman" panose="02020603050405020304" pitchFamily="18" charset="0"/>
              </a:rPr>
              <a:t>          1 </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9204546" y="6484618"/>
            <a:ext cx="6216678" cy="178716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d</a:t>
            </a:r>
            <a:r>
              <a:rPr lang="en-US" sz="5400" b="1" dirty="0" smtClean="0">
                <a:solidFill>
                  <a:prstClr val="black"/>
                </a:solidFill>
                <a:latin typeface="Times New Roman" panose="02020603050405020304" pitchFamily="18" charset="0"/>
                <a:cs typeface="Times New Roman" panose="02020603050405020304" pitchFamily="18" charset="0"/>
              </a:rPr>
              <a:t>. </a:t>
            </a:r>
            <a:endParaRPr lang="en-US" sz="5400" b="1" dirty="0">
              <a:solidFill>
                <a:prstClr val="black"/>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9305357" y="4575240"/>
            <a:ext cx="6216678" cy="170808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smtClean="0">
                <a:solidFill>
                  <a:prstClr val="black"/>
                </a:solidFill>
                <a:latin typeface="Times New Roman" panose="02020603050405020304" pitchFamily="18" charset="0"/>
                <a:cs typeface="Times New Roman" panose="02020603050405020304" pitchFamily="18" charset="0"/>
              </a:rPr>
              <a:t> </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2953499" y="6500866"/>
            <a:ext cx="5753315" cy="171043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defTabSz="1828572">
              <a:defRPr/>
            </a:pPr>
            <a:r>
              <a:rPr lang="en-US" sz="5400" b="1" dirty="0">
                <a:solidFill>
                  <a:prstClr val="black"/>
                </a:solidFill>
                <a:latin typeface="Times New Roman" panose="02020603050405020304" pitchFamily="18" charset="0"/>
                <a:cs typeface="Times New Roman" panose="02020603050405020304" pitchFamily="18" charset="0"/>
              </a:rPr>
              <a:t>b</a:t>
            </a:r>
            <a:r>
              <a:rPr lang="en-US" sz="5400" b="1" dirty="0" smtClean="0">
                <a:solidFill>
                  <a:prstClr val="black"/>
                </a:solidFill>
                <a:latin typeface="Times New Roman" panose="02020603050405020304" pitchFamily="18" charset="0"/>
                <a:cs typeface="Times New Roman" panose="02020603050405020304" pitchFamily="18" charset="0"/>
              </a:rPr>
              <a:t>.</a:t>
            </a:r>
            <a:r>
              <a:rPr lang="en-US" sz="5400" dirty="0" smtClean="0">
                <a:solidFill>
                  <a:prstClr val="black"/>
                </a:solidFill>
                <a:latin typeface="Times New Roman" panose="02020603050405020304" pitchFamily="18" charset="0"/>
                <a:cs typeface="Times New Roman" panose="02020603050405020304" pitchFamily="18" charset="0"/>
              </a:rPr>
              <a:t> </a:t>
            </a:r>
            <a:endParaRPr lang="en-US" sz="5400" dirty="0">
              <a:solidFill>
                <a:prstClr val="black"/>
              </a:solidFill>
              <a:latin typeface="Times New Roman" panose="02020603050405020304" pitchFamily="18" charset="0"/>
              <a:cs typeface="Times New Roman" panose="02020603050405020304" pitchFamily="18" charset="0"/>
            </a:endParaRPr>
          </a:p>
        </p:txBody>
      </p:sp>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9"/>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1176091" y="266702"/>
            <a:ext cx="1514168" cy="750128"/>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endParaRPr lang="en-GB" sz="5600" dirty="0">
                <a:solidFill>
                  <a:prstClr val="white"/>
                </a:solidFill>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72">
                <a:defRPr/>
              </a:pPr>
              <a:r>
                <a:rPr lang="en-GB" sz="2300" dirty="0" err="1">
                  <a:solidFill>
                    <a:prstClr val="white"/>
                  </a:solidFill>
                  <a:latin typeface="Arial" panose="020B0604020202020204" pitchFamily="34" charset="0"/>
                  <a:cs typeface="Arial" panose="020B0604020202020204" pitchFamily="34" charset="0"/>
                </a:rPr>
                <a:t>Bắt</a:t>
              </a:r>
              <a:r>
                <a:rPr lang="en-GB" sz="2300" dirty="0">
                  <a:solidFill>
                    <a:prstClr val="white"/>
                  </a:solidFill>
                  <a:latin typeface="Arial" panose="020B0604020202020204" pitchFamily="34" charset="0"/>
                  <a:cs typeface="Arial" panose="020B0604020202020204" pitchFamily="34" charset="0"/>
                </a:rPr>
                <a:t> </a:t>
              </a:r>
              <a:r>
                <a:rPr lang="en-GB" sz="2300" dirty="0" err="1">
                  <a:solidFill>
                    <a:prstClr val="white"/>
                  </a:solidFill>
                  <a:latin typeface="Arial" panose="020B0604020202020204" pitchFamily="34" charset="0"/>
                  <a:cs typeface="Arial" panose="020B0604020202020204" pitchFamily="34" charset="0"/>
                </a:rPr>
                <a:t>đầu</a:t>
              </a:r>
              <a:r>
                <a:rPr lang="en-GB" sz="2300" dirty="0">
                  <a:solidFill>
                    <a:prstClr val="white"/>
                  </a:solidFill>
                  <a:latin typeface="Arial" panose="020B0604020202020204" pitchFamily="34" charset="0"/>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70" y="1440960"/>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 xmlns:a16="http://schemas.microsoft.com/office/drawing/2014/main" id="{A3772A17-BB74-4A75-BA55-D622FE4D0639}"/>
              </a:ext>
            </a:extLst>
          </p:cNvPr>
          <p:cNvGrpSpPr/>
          <p:nvPr/>
        </p:nvGrpSpPr>
        <p:grpSpPr>
          <a:xfrm>
            <a:off x="1866500" y="1417702"/>
            <a:ext cx="180488" cy="152657"/>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36" name="Group 35">
            <a:extLst>
              <a:ext uri="{FF2B5EF4-FFF2-40B4-BE49-F238E27FC236}">
                <a16:creationId xmlns="" xmlns:a16="http://schemas.microsoft.com/office/drawing/2014/main" id="{A3772A17-BB74-4A75-BA55-D622FE4D0639}"/>
              </a:ext>
            </a:extLst>
          </p:cNvPr>
          <p:cNvGrpSpPr/>
          <p:nvPr/>
        </p:nvGrpSpPr>
        <p:grpSpPr>
          <a:xfrm>
            <a:off x="1869188" y="2522301"/>
            <a:ext cx="180488" cy="152657"/>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42" name="Group 41">
            <a:extLst>
              <a:ext uri="{FF2B5EF4-FFF2-40B4-BE49-F238E27FC236}">
                <a16:creationId xmlns="" xmlns:a16="http://schemas.microsoft.com/office/drawing/2014/main" id="{A3772A17-BB74-4A75-BA55-D622FE4D0639}"/>
              </a:ext>
            </a:extLst>
          </p:cNvPr>
          <p:cNvGrpSpPr/>
          <p:nvPr/>
        </p:nvGrpSpPr>
        <p:grpSpPr>
          <a:xfrm>
            <a:off x="2463260" y="2003748"/>
            <a:ext cx="180488" cy="152657"/>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grpSp>
        <p:nvGrpSpPr>
          <p:cNvPr id="48" name="Group 47">
            <a:extLst>
              <a:ext uri="{FF2B5EF4-FFF2-40B4-BE49-F238E27FC236}">
                <a16:creationId xmlns="" xmlns:a16="http://schemas.microsoft.com/office/drawing/2014/main" id="{A3772A17-BB74-4A75-BA55-D622FE4D0639}"/>
              </a:ext>
            </a:extLst>
          </p:cNvPr>
          <p:cNvGrpSpPr/>
          <p:nvPr/>
        </p:nvGrpSpPr>
        <p:grpSpPr>
          <a:xfrm>
            <a:off x="1323794" y="2053625"/>
            <a:ext cx="180488" cy="152657"/>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828572">
                <a:defRPr/>
              </a:pPr>
              <a:endParaRPr lang="en-GB" sz="3600">
                <a:solidFill>
                  <a:prstClr val="black"/>
                </a:solidFill>
              </a:endParaRPr>
            </a:p>
          </p:txBody>
        </p:sp>
      </p:grpSp>
      <p:sp>
        <p:nvSpPr>
          <p:cNvPr id="54" name="Oval 107"/>
          <p:cNvSpPr>
            <a:spLocks noChangeArrowheads="1"/>
          </p:cNvSpPr>
          <p:nvPr/>
        </p:nvSpPr>
        <p:spPr bwMode="auto">
          <a:xfrm>
            <a:off x="1888968" y="1997993"/>
            <a:ext cx="135588" cy="11488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62" tIns="91431" rIns="182862" bIns="91431" numCol="1" anchor="t" anchorCtr="0" compatLnSpc="1">
            <a:prstTxWarp prst="textNoShape">
              <a:avLst/>
            </a:prstTxWarp>
          </a:bodyPr>
          <a:lstStyle/>
          <a:p>
            <a:pPr defTabSz="1828572">
              <a:defRPr/>
            </a:pPr>
            <a:endParaRPr lang="en-GB" sz="3600">
              <a:solidFill>
                <a:prstClr val="black"/>
              </a:solidFill>
            </a:endParaRPr>
          </a:p>
        </p:txBody>
      </p:sp>
      <p:sp>
        <p:nvSpPr>
          <p:cNvPr id="55" name="Explosion 2 54"/>
          <p:cNvSpPr/>
          <p:nvPr/>
        </p:nvSpPr>
        <p:spPr>
          <a:xfrm>
            <a:off x="14644965" y="-20372"/>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37147" tIns="68573" rIns="137147" bIns="68573" rtlCol="0" anchor="ctr"/>
          <a:lstStyle/>
          <a:p>
            <a:pPr algn="ctr" defTabSz="1828572">
              <a:defRPr/>
            </a:pPr>
            <a:r>
              <a:rPr lang="en-US" sz="4800" dirty="0">
                <a:solidFill>
                  <a:srgbClr val="0000FF"/>
                </a:solidFill>
              </a:rPr>
              <a:t>HẾT GIỜ</a:t>
            </a:r>
          </a:p>
        </p:txBody>
      </p:sp>
      <p:graphicFrame>
        <p:nvGraphicFramePr>
          <p:cNvPr id="2" name="Object 1"/>
          <p:cNvGraphicFramePr>
            <a:graphicFrameLocks noChangeAspect="1"/>
          </p:cNvGraphicFramePr>
          <p:nvPr>
            <p:extLst>
              <p:ext uri="{D42A27DB-BD31-4B8C-83A1-F6EECF244321}">
                <p14:modId xmlns:p14="http://schemas.microsoft.com/office/powerpoint/2010/main" val="759395071"/>
              </p:ext>
            </p:extLst>
          </p:nvPr>
        </p:nvGraphicFramePr>
        <p:xfrm>
          <a:off x="8758080" y="243900"/>
          <a:ext cx="5155605" cy="2023085"/>
        </p:xfrm>
        <a:graphic>
          <a:graphicData uri="http://schemas.openxmlformats.org/presentationml/2006/ole">
            <mc:AlternateContent xmlns:mc="http://schemas.openxmlformats.org/markup-compatibility/2006">
              <mc:Choice xmlns:v="urn:schemas-microsoft-com:vml" Requires="v">
                <p:oleObj spid="_x0000_s12475" name="Equation" r:id="rId17" imgW="1002960" imgH="393480" progId="Equation.DSMT4">
                  <p:embed/>
                </p:oleObj>
              </mc:Choice>
              <mc:Fallback>
                <p:oleObj name="Equation" r:id="rId17" imgW="1002960" imgH="393480" progId="Equation.DSMT4">
                  <p:embed/>
                  <p:pic>
                    <p:nvPicPr>
                      <p:cNvPr id="0" name=""/>
                      <p:cNvPicPr/>
                      <p:nvPr/>
                    </p:nvPicPr>
                    <p:blipFill>
                      <a:blip r:embed="rId18"/>
                      <a:stretch>
                        <a:fillRect/>
                      </a:stretch>
                    </p:blipFill>
                    <p:spPr>
                      <a:xfrm>
                        <a:off x="8758080" y="243900"/>
                        <a:ext cx="5155605" cy="202308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18701089"/>
              </p:ext>
            </p:extLst>
          </p:nvPr>
        </p:nvGraphicFramePr>
        <p:xfrm>
          <a:off x="5412698" y="6627225"/>
          <a:ext cx="972728" cy="1584071"/>
        </p:xfrm>
        <a:graphic>
          <a:graphicData uri="http://schemas.openxmlformats.org/presentationml/2006/ole">
            <mc:AlternateContent xmlns:mc="http://schemas.openxmlformats.org/markup-compatibility/2006">
              <mc:Choice xmlns:v="urn:schemas-microsoft-com:vml" Requires="v">
                <p:oleObj spid="_x0000_s12476" name="Equation" r:id="rId19" imgW="152280" imgH="393480" progId="Equation.DSMT4">
                  <p:embed/>
                </p:oleObj>
              </mc:Choice>
              <mc:Fallback>
                <p:oleObj name="Equation" r:id="rId19" imgW="152280" imgH="393480" progId="Equation.DSMT4">
                  <p:embed/>
                  <p:pic>
                    <p:nvPicPr>
                      <p:cNvPr id="0" name=""/>
                      <p:cNvPicPr/>
                      <p:nvPr/>
                    </p:nvPicPr>
                    <p:blipFill>
                      <a:blip r:embed="rId20"/>
                      <a:stretch>
                        <a:fillRect/>
                      </a:stretch>
                    </p:blipFill>
                    <p:spPr>
                      <a:xfrm>
                        <a:off x="5412698" y="6627225"/>
                        <a:ext cx="972728" cy="158407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523473440"/>
              </p:ext>
            </p:extLst>
          </p:nvPr>
        </p:nvGraphicFramePr>
        <p:xfrm>
          <a:off x="11833999" y="4606918"/>
          <a:ext cx="1305512" cy="1647450"/>
        </p:xfrm>
        <a:graphic>
          <a:graphicData uri="http://schemas.openxmlformats.org/presentationml/2006/ole">
            <mc:AlternateContent xmlns:mc="http://schemas.openxmlformats.org/markup-compatibility/2006">
              <mc:Choice xmlns:v="urn:schemas-microsoft-com:vml" Requires="v">
                <p:oleObj spid="_x0000_s12477" name="Equation" r:id="rId21" imgW="228600" imgH="393480" progId="Equation.DSMT4">
                  <p:embed/>
                </p:oleObj>
              </mc:Choice>
              <mc:Fallback>
                <p:oleObj name="Equation" r:id="rId21" imgW="228600" imgH="393480" progId="Equation.DSMT4">
                  <p:embed/>
                  <p:pic>
                    <p:nvPicPr>
                      <p:cNvPr id="0" name=""/>
                      <p:cNvPicPr/>
                      <p:nvPr/>
                    </p:nvPicPr>
                    <p:blipFill>
                      <a:blip r:embed="rId22"/>
                      <a:stretch>
                        <a:fillRect/>
                      </a:stretch>
                    </p:blipFill>
                    <p:spPr>
                      <a:xfrm>
                        <a:off x="11833999" y="4606918"/>
                        <a:ext cx="1305512" cy="164745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697389461"/>
              </p:ext>
            </p:extLst>
          </p:nvPr>
        </p:nvGraphicFramePr>
        <p:xfrm>
          <a:off x="11869183" y="6627224"/>
          <a:ext cx="1458620" cy="1584071"/>
        </p:xfrm>
        <a:graphic>
          <a:graphicData uri="http://schemas.openxmlformats.org/presentationml/2006/ole">
            <mc:AlternateContent xmlns:mc="http://schemas.openxmlformats.org/markup-compatibility/2006">
              <mc:Choice xmlns:v="urn:schemas-microsoft-com:vml" Requires="v">
                <p:oleObj spid="_x0000_s12478" name="Equation" r:id="rId23" imgW="228600" imgH="393480" progId="Equation.DSMT4">
                  <p:embed/>
                </p:oleObj>
              </mc:Choice>
              <mc:Fallback>
                <p:oleObj name="Equation" r:id="rId23" imgW="228600" imgH="393480" progId="Equation.DSMT4">
                  <p:embed/>
                  <p:pic>
                    <p:nvPicPr>
                      <p:cNvPr id="0" name="Object 2"/>
                      <p:cNvPicPr>
                        <a:picLocks noChangeAspect="1" noChangeArrowheads="1"/>
                      </p:cNvPicPr>
                      <p:nvPr/>
                    </p:nvPicPr>
                    <p:blipFill>
                      <a:blip r:embed="rId24"/>
                      <a:srcRect/>
                      <a:stretch>
                        <a:fillRect/>
                      </a:stretch>
                    </p:blipFill>
                    <p:spPr bwMode="auto">
                      <a:xfrm>
                        <a:off x="11869183" y="6627224"/>
                        <a:ext cx="1458620" cy="1584071"/>
                      </a:xfrm>
                      <a:prstGeom prst="rect">
                        <a:avLst/>
                      </a:prstGeom>
                      <a:noFill/>
                      <a:ln>
                        <a:noFill/>
                      </a:ln>
                      <a:extLst/>
                    </p:spPr>
                  </p:pic>
                </p:oleObj>
              </mc:Fallback>
            </mc:AlternateContent>
          </a:graphicData>
        </a:graphic>
      </p:graphicFrame>
      <p:sp>
        <p:nvSpPr>
          <p:cNvPr id="7" name="Rectangle 6"/>
          <p:cNvSpPr/>
          <p:nvPr/>
        </p:nvSpPr>
        <p:spPr>
          <a:xfrm>
            <a:off x="5410200" y="3596199"/>
            <a:ext cx="5354897" cy="369332"/>
          </a:xfrm>
          <a:prstGeom prst="rect">
            <a:avLst/>
          </a:prstGeom>
        </p:spPr>
        <p:txBody>
          <a:bodyPr wrap="square">
            <a:spAutoFit/>
          </a:bodyPr>
          <a:lstStyle/>
          <a:p>
            <a:endParaRPr lang="en-US" dirty="0"/>
          </a:p>
        </p:txBody>
      </p:sp>
      <p:sp>
        <p:nvSpPr>
          <p:cNvPr id="8" name="TextBox 7"/>
          <p:cNvSpPr txBox="1"/>
          <p:nvPr/>
        </p:nvSpPr>
        <p:spPr>
          <a:xfrm>
            <a:off x="3733800" y="2356131"/>
            <a:ext cx="12174095" cy="1754326"/>
          </a:xfrm>
          <a:prstGeom prst="rect">
            <a:avLst/>
          </a:prstGeom>
          <a:noFill/>
        </p:spPr>
        <p:txBody>
          <a:bodyPr wrap="square" rtlCol="0">
            <a:spAutoFit/>
          </a:bodyPr>
          <a:lstStyle/>
          <a:p>
            <a:pPr algn="ctr"/>
            <a:r>
              <a:rPr lang="vi-VN" sz="5400" dirty="0" smtClean="0">
                <a:solidFill>
                  <a:srgbClr val="FF0000"/>
                </a:solidFill>
                <a:latin typeface="+mj-lt"/>
              </a:rPr>
              <a:t>Chúc mừng bạn, bạn rất may mắn nhận được một phần quà</a:t>
            </a:r>
            <a:endParaRPr lang="en-US" sz="5400" dirty="0">
              <a:solidFill>
                <a:srgbClr val="FF0000"/>
              </a:solidFill>
              <a:latin typeface="+mj-lt"/>
            </a:endParaRPr>
          </a:p>
        </p:txBody>
      </p:sp>
    </p:spTree>
    <p:extLst>
      <p:ext uri="{BB962C8B-B14F-4D97-AF65-F5344CB8AC3E}">
        <p14:creationId xmlns:p14="http://schemas.microsoft.com/office/powerpoint/2010/main" val="29005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7"/>
                                        </p:tgtEl>
                                        <p:attrNameLst>
                                          <p:attrName>r</p:attrName>
                                        </p:attrNameLst>
                                      </p:cBhvr>
                                    </p:animRot>
                                    <p:animRot by="-240000">
                                      <p:cBhvr>
                                        <p:cTn id="7" dur="600" fill="hold">
                                          <p:stCondLst>
                                            <p:cond delay="600"/>
                                          </p:stCondLst>
                                        </p:cTn>
                                        <p:tgtEl>
                                          <p:spTgt spid="27"/>
                                        </p:tgtEl>
                                        <p:attrNameLst>
                                          <p:attrName>r</p:attrName>
                                        </p:attrNameLst>
                                      </p:cBhvr>
                                    </p:animRot>
                                    <p:animRot by="240000">
                                      <p:cBhvr>
                                        <p:cTn id="8" dur="600" fill="hold">
                                          <p:stCondLst>
                                            <p:cond delay="1200"/>
                                          </p:stCondLst>
                                        </p:cTn>
                                        <p:tgtEl>
                                          <p:spTgt spid="27"/>
                                        </p:tgtEl>
                                        <p:attrNameLst>
                                          <p:attrName>r</p:attrName>
                                        </p:attrNameLst>
                                      </p:cBhvr>
                                    </p:animRot>
                                    <p:animRot by="-240000">
                                      <p:cBhvr>
                                        <p:cTn id="9" dur="600" fill="hold">
                                          <p:stCondLst>
                                            <p:cond delay="1800"/>
                                          </p:stCondLst>
                                        </p:cTn>
                                        <p:tgtEl>
                                          <p:spTgt spid="27"/>
                                        </p:tgtEl>
                                        <p:attrNameLst>
                                          <p:attrName>r</p:attrName>
                                        </p:attrNameLst>
                                      </p:cBhvr>
                                    </p:animRot>
                                    <p:animRot by="120000">
                                      <p:cBhvr>
                                        <p:cTn id="10" dur="600" fill="hold">
                                          <p:stCondLst>
                                            <p:cond delay="24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8"/>
                                        </p:tgtEl>
                                        <p:attrNameLst>
                                          <p:attrName>r</p:attrName>
                                        </p:attrNameLst>
                                      </p:cBhvr>
                                    </p:animRot>
                                    <p:animRot by="-240000">
                                      <p:cBhvr>
                                        <p:cTn id="13" dur="600" fill="hold">
                                          <p:stCondLst>
                                            <p:cond delay="600"/>
                                          </p:stCondLst>
                                        </p:cTn>
                                        <p:tgtEl>
                                          <p:spTgt spid="28"/>
                                        </p:tgtEl>
                                        <p:attrNameLst>
                                          <p:attrName>r</p:attrName>
                                        </p:attrNameLst>
                                      </p:cBhvr>
                                    </p:animRot>
                                    <p:animRot by="240000">
                                      <p:cBhvr>
                                        <p:cTn id="14" dur="600" fill="hold">
                                          <p:stCondLst>
                                            <p:cond delay="1200"/>
                                          </p:stCondLst>
                                        </p:cTn>
                                        <p:tgtEl>
                                          <p:spTgt spid="28"/>
                                        </p:tgtEl>
                                        <p:attrNameLst>
                                          <p:attrName>r</p:attrName>
                                        </p:attrNameLst>
                                      </p:cBhvr>
                                    </p:animRot>
                                    <p:animRot by="-240000">
                                      <p:cBhvr>
                                        <p:cTn id="15" dur="600" fill="hold">
                                          <p:stCondLst>
                                            <p:cond delay="1800"/>
                                          </p:stCondLst>
                                        </p:cTn>
                                        <p:tgtEl>
                                          <p:spTgt spid="28"/>
                                        </p:tgtEl>
                                        <p:attrNameLst>
                                          <p:attrName>r</p:attrName>
                                        </p:attrNameLst>
                                      </p:cBhvr>
                                    </p:animRot>
                                    <p:animRot by="120000">
                                      <p:cBhvr>
                                        <p:cTn id="16" dur="600" fill="hold">
                                          <p:stCondLst>
                                            <p:cond delay="24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1+#ppt_h/2"/>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16" presetClass="entr" presetSubtype="2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16" presetClass="entr" presetSubtype="21" fill="hold" nodeType="withEffect">
                                  <p:stCondLst>
                                    <p:cond delay="0"/>
                                  </p:stCondLst>
                                  <p:childTnLst>
                                    <p:set>
                                      <p:cBhvr>
                                        <p:cTn id="55" dur="1" fill="hold">
                                          <p:stCondLst>
                                            <p:cond delay="0"/>
                                          </p:stCondLst>
                                        </p:cTn>
                                        <p:tgtEl>
                                          <p:spTgt spid="20">
                                            <p:txEl>
                                              <p:pRg st="0" end="0"/>
                                            </p:txEl>
                                          </p:spTgt>
                                        </p:tgtEl>
                                        <p:attrNameLst>
                                          <p:attrName>style.visibility</p:attrName>
                                        </p:attrNameLst>
                                      </p:cBhvr>
                                      <p:to>
                                        <p:strVal val="visible"/>
                                      </p:to>
                                    </p:set>
                                    <p:animEffect transition="in" filter="barn(inVertical)">
                                      <p:cBhvr>
                                        <p:cTn id="5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4"/>
                </p:tgtEl>
              </p:cMediaNode>
            </p:audio>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2" presetClass="exit" presetSubtype="1" fill="hold" nodeType="withEffect">
                                  <p:stCondLst>
                                    <p:cond delay="0"/>
                                  </p:stCondLst>
                                  <p:childTnLst>
                                    <p:anim calcmode="lin" valueType="num">
                                      <p:cBhvr additive="base">
                                        <p:cTn id="62" dur="2000"/>
                                        <p:tgtEl>
                                          <p:spTgt spid="29"/>
                                        </p:tgtEl>
                                        <p:attrNameLst>
                                          <p:attrName>ppt_x</p:attrName>
                                        </p:attrNameLst>
                                      </p:cBhvr>
                                      <p:tavLst>
                                        <p:tav tm="0">
                                          <p:val>
                                            <p:strVal val="ppt_x"/>
                                          </p:val>
                                        </p:tav>
                                        <p:tav tm="100000">
                                          <p:val>
                                            <p:strVal val="ppt_x"/>
                                          </p:val>
                                        </p:tav>
                                      </p:tavLst>
                                    </p:anim>
                                    <p:anim calcmode="lin" valueType="num">
                                      <p:cBhvr additive="base">
                                        <p:cTn id="63" dur="2000"/>
                                        <p:tgtEl>
                                          <p:spTgt spid="29"/>
                                        </p:tgtEl>
                                        <p:attrNameLst>
                                          <p:attrName>ppt_y</p:attrName>
                                        </p:attrNameLst>
                                      </p:cBhvr>
                                      <p:tavLst>
                                        <p:tav tm="0">
                                          <p:val>
                                            <p:strVal val="ppt_y"/>
                                          </p:val>
                                        </p:tav>
                                        <p:tav tm="100000">
                                          <p:val>
                                            <p:strVal val="0-ppt_h/2"/>
                                          </p:val>
                                        </p:tav>
                                      </p:tavLst>
                                    </p:anim>
                                    <p:set>
                                      <p:cBhvr>
                                        <p:cTn id="64" dur="1" fill="hold">
                                          <p:stCondLst>
                                            <p:cond delay="1999"/>
                                          </p:stCondLst>
                                        </p:cTn>
                                        <p:tgtEl>
                                          <p:spTgt spid="29"/>
                                        </p:tgtEl>
                                        <p:attrNameLst>
                                          <p:attrName>style.visibility</p:attrName>
                                        </p:attrNameLst>
                                      </p:cBhvr>
                                      <p:to>
                                        <p:strVal val="hidden"/>
                                      </p:to>
                                    </p:set>
                                  </p:childTnLst>
                                </p:cTn>
                              </p:par>
                              <p:par>
                                <p:cTn id="65" presetID="6" presetClass="entr" presetSubtype="16" fill="hold" nodeType="with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animEffect transition="in" filter="circle(in)">
                                      <p:cBhvr>
                                        <p:cTn id="67" dur="2000"/>
                                        <p:tgtEl>
                                          <p:spTgt spid="8">
                                            <p:txEl>
                                              <p:pRg st="0" end="0"/>
                                            </p:txEl>
                                          </p:spTgt>
                                        </p:tgtEl>
                                      </p:cBhvr>
                                    </p:animEffect>
                                  </p:childTnLst>
                                </p:cTn>
                              </p:par>
                              <p:par>
                                <p:cTn id="68" presetID="1" presetClass="mediacall" presetSubtype="0" fill="hold" nodeType="withEffect">
                                  <p:stCondLst>
                                    <p:cond delay="0"/>
                                  </p:stCondLst>
                                  <p:childTnLst>
                                    <p:cmd type="call" cmd="playFrom(0.0)">
                                      <p:cBhvr>
                                        <p:cTn id="69" dur="4715" fill="hold"/>
                                        <p:tgtEl>
                                          <p:spTgt spid="14"/>
                                        </p:tgtEl>
                                      </p:cBhvr>
                                    </p:cmd>
                                  </p:childTnLst>
                                </p:cTn>
                              </p:par>
                              <p:par>
                                <p:cTn id="70" presetID="21" presetClass="emph" presetSubtype="0" repeatCount="indefinite" fill="hold" grpId="1" nodeType="withEffect">
                                  <p:stCondLst>
                                    <p:cond delay="0"/>
                                  </p:stCondLst>
                                  <p:childTnLst>
                                    <p:animClr clrSpc="hsl" dir="cw">
                                      <p:cBhvr override="childStyle">
                                        <p:cTn id="71" dur="500" fill="hold"/>
                                        <p:tgtEl>
                                          <p:spTgt spid="23"/>
                                        </p:tgtEl>
                                        <p:attrNameLst>
                                          <p:attrName>style.color</p:attrName>
                                        </p:attrNameLst>
                                      </p:cBhvr>
                                      <p:by>
                                        <p:hsl h="7200000" s="0" l="0"/>
                                      </p:by>
                                    </p:animClr>
                                    <p:animClr clrSpc="hsl" dir="cw">
                                      <p:cBhvr>
                                        <p:cTn id="72" dur="500" fill="hold"/>
                                        <p:tgtEl>
                                          <p:spTgt spid="23"/>
                                        </p:tgtEl>
                                        <p:attrNameLst>
                                          <p:attrName>fillcolor</p:attrName>
                                        </p:attrNameLst>
                                      </p:cBhvr>
                                      <p:by>
                                        <p:hsl h="7200000" s="0" l="0"/>
                                      </p:by>
                                    </p:animClr>
                                    <p:animClr clrSpc="hsl" dir="cw">
                                      <p:cBhvr>
                                        <p:cTn id="73" dur="500" fill="hold"/>
                                        <p:tgtEl>
                                          <p:spTgt spid="23"/>
                                        </p:tgtEl>
                                        <p:attrNameLst>
                                          <p:attrName>stroke.color</p:attrName>
                                        </p:attrNameLst>
                                      </p:cBhvr>
                                      <p:by>
                                        <p:hsl h="7200000" s="0" l="0"/>
                                      </p:by>
                                    </p:animClr>
                                    <p:set>
                                      <p:cBhvr>
                                        <p:cTn id="74" dur="500" fill="hold"/>
                                        <p:tgtEl>
                                          <p:spTgt spid="23"/>
                                        </p:tgtEl>
                                        <p:attrNameLst>
                                          <p:attrName>fill.type</p:attrName>
                                        </p:attrNameLst>
                                      </p:cBhvr>
                                      <p:to>
                                        <p:strVal val="solid"/>
                                      </p:to>
                                    </p:set>
                                  </p:childTnLst>
                                </p:cTn>
                              </p:par>
                              <p:par>
                                <p:cTn id="75" presetID="35" presetClass="path" presetSubtype="0" accel="50000" decel="50000" fill="hold" nodeType="withEffect">
                                  <p:stCondLst>
                                    <p:cond delay="0"/>
                                  </p:stCondLst>
                                  <p:childTnLst>
                                    <p:animMotion origin="layout" path="M -2.22222E-6 0 L -0.16805 0.00648 " pathEditMode="relative" rAng="0" ptsTypes="AA">
                                      <p:cBhvr>
                                        <p:cTn id="76" dur="5000" fill="hold"/>
                                        <p:tgtEl>
                                          <p:spTgt spid="27"/>
                                        </p:tgtEl>
                                        <p:attrNameLst>
                                          <p:attrName>ppt_x</p:attrName>
                                          <p:attrName>ppt_y</p:attrName>
                                        </p:attrNameLst>
                                      </p:cBhvr>
                                      <p:rCtr x="-8403" y="309"/>
                                    </p:animMotion>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22"/>
                                        </p:tgtEl>
                                      </p:cBhvr>
                                    </p:animEffect>
                                    <p:anim calcmode="lin" valueType="num">
                                      <p:cBhvr>
                                        <p:cTn id="82" dur="1000"/>
                                        <p:tgtEl>
                                          <p:spTgt spid="22"/>
                                        </p:tgtEl>
                                        <p:attrNameLst>
                                          <p:attrName>ppt_x</p:attrName>
                                        </p:attrNameLst>
                                      </p:cBhvr>
                                      <p:tavLst>
                                        <p:tav tm="0">
                                          <p:val>
                                            <p:strVal val="ppt_x"/>
                                          </p:val>
                                        </p:tav>
                                        <p:tav tm="100000">
                                          <p:val>
                                            <p:strVal val="ppt_x"/>
                                          </p:val>
                                        </p:tav>
                                      </p:tavLst>
                                    </p:anim>
                                    <p:anim calcmode="lin" valueType="num">
                                      <p:cBhvr>
                                        <p:cTn id="83" dur="1000"/>
                                        <p:tgtEl>
                                          <p:spTgt spid="22"/>
                                        </p:tgtEl>
                                        <p:attrNameLst>
                                          <p:attrName>ppt_y</p:attrName>
                                        </p:attrNameLst>
                                      </p:cBhvr>
                                      <p:tavLst>
                                        <p:tav tm="0">
                                          <p:val>
                                            <p:strVal val="ppt_y"/>
                                          </p:val>
                                        </p:tav>
                                        <p:tav tm="100000">
                                          <p:val>
                                            <p:strVal val="ppt_y+.1"/>
                                          </p:val>
                                        </p:tav>
                                      </p:tavLst>
                                    </p:anim>
                                    <p:set>
                                      <p:cBhvr>
                                        <p:cTn id="8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42" presetClass="exit" presetSubtype="0" fill="hold" grpId="1" nodeType="clickEffect">
                                  <p:stCondLst>
                                    <p:cond delay="0"/>
                                  </p:stCondLst>
                                  <p:childTnLst>
                                    <p:animEffect transition="out" filter="fade">
                                      <p:cBhvr>
                                        <p:cTn id="89" dur="1000"/>
                                        <p:tgtEl>
                                          <p:spTgt spid="21"/>
                                        </p:tgtEl>
                                      </p:cBhvr>
                                    </p:animEffect>
                                    <p:anim calcmode="lin" valueType="num">
                                      <p:cBhvr>
                                        <p:cTn id="90" dur="1000"/>
                                        <p:tgtEl>
                                          <p:spTgt spid="21"/>
                                        </p:tgtEl>
                                        <p:attrNameLst>
                                          <p:attrName>ppt_x</p:attrName>
                                        </p:attrNameLst>
                                      </p:cBhvr>
                                      <p:tavLst>
                                        <p:tav tm="0">
                                          <p:val>
                                            <p:strVal val="ppt_x"/>
                                          </p:val>
                                        </p:tav>
                                        <p:tav tm="100000">
                                          <p:val>
                                            <p:strVal val="ppt_x"/>
                                          </p:val>
                                        </p:tav>
                                      </p:tavLst>
                                    </p:anim>
                                    <p:anim calcmode="lin" valueType="num">
                                      <p:cBhvr>
                                        <p:cTn id="91" dur="1000"/>
                                        <p:tgtEl>
                                          <p:spTgt spid="21"/>
                                        </p:tgtEl>
                                        <p:attrNameLst>
                                          <p:attrName>ppt_y</p:attrName>
                                        </p:attrNameLst>
                                      </p:cBhvr>
                                      <p:tavLst>
                                        <p:tav tm="0">
                                          <p:val>
                                            <p:strVal val="ppt_y"/>
                                          </p:val>
                                        </p:tav>
                                        <p:tav tm="100000">
                                          <p:val>
                                            <p:strVal val="ppt_y+.1"/>
                                          </p:val>
                                        </p:tav>
                                      </p:tavLst>
                                    </p:anim>
                                    <p:set>
                                      <p:cBhvr>
                                        <p:cTn id="9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3" restart="whenNotActive" fill="hold" evtFilter="cancelBubble" nodeType="interactiveSeq">
                <p:stCondLst>
                  <p:cond evt="onClick" delay="0">
                    <p:tgtEl>
                      <p:spTgt spid="20"/>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grpId="1" nodeType="clickEffect">
                                  <p:stCondLst>
                                    <p:cond delay="0"/>
                                  </p:stCondLst>
                                  <p:childTnLst>
                                    <p:animEffect transition="out" filter="fade">
                                      <p:cBhvr>
                                        <p:cTn id="97" dur="1000"/>
                                        <p:tgtEl>
                                          <p:spTgt spid="20"/>
                                        </p:tgtEl>
                                      </p:cBhvr>
                                    </p:animEffect>
                                    <p:anim calcmode="lin" valueType="num">
                                      <p:cBhvr>
                                        <p:cTn id="98" dur="1000"/>
                                        <p:tgtEl>
                                          <p:spTgt spid="20"/>
                                        </p:tgtEl>
                                        <p:attrNameLst>
                                          <p:attrName>ppt_x</p:attrName>
                                        </p:attrNameLst>
                                      </p:cBhvr>
                                      <p:tavLst>
                                        <p:tav tm="0">
                                          <p:val>
                                            <p:strVal val="ppt_x"/>
                                          </p:val>
                                        </p:tav>
                                        <p:tav tm="100000">
                                          <p:val>
                                            <p:strVal val="ppt_x"/>
                                          </p:val>
                                        </p:tav>
                                      </p:tavLst>
                                    </p:anim>
                                    <p:anim calcmode="lin" valueType="num">
                                      <p:cBhvr>
                                        <p:cTn id="99" dur="1000"/>
                                        <p:tgtEl>
                                          <p:spTgt spid="20"/>
                                        </p:tgtEl>
                                        <p:attrNameLst>
                                          <p:attrName>ppt_y</p:attrName>
                                        </p:attrNameLst>
                                      </p:cBhvr>
                                      <p:tavLst>
                                        <p:tav tm="0">
                                          <p:val>
                                            <p:strVal val="ppt_y"/>
                                          </p:val>
                                        </p:tav>
                                        <p:tav tm="100000">
                                          <p:val>
                                            <p:strVal val="ppt_y+.1"/>
                                          </p:val>
                                        </p:tav>
                                      </p:tavLst>
                                    </p:anim>
                                    <p:set>
                                      <p:cBhvr>
                                        <p:cTn id="100"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1" restart="whenNotActive" fill="hold" evtFilter="cancelBubble" nodeType="interactiveSeq">
                <p:stCondLst>
                  <p:cond evt="onClick" delay="0">
                    <p:tgtEl>
                      <p:spTgt spid="16"/>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0000" fill="hold"/>
                                        <p:tgtEl>
                                          <p:spTgt spid="25"/>
                                        </p:tgtEl>
                                        <p:attrNameLst>
                                          <p:attrName>r</p:attrName>
                                        </p:attrNameLst>
                                      </p:cBhvr>
                                    </p:animRot>
                                  </p:childTnLst>
                                </p:cTn>
                              </p:par>
                            </p:childTnLst>
                          </p:cTn>
                        </p:par>
                        <p:par>
                          <p:cTn id="106" fill="hold">
                            <p:stCondLst>
                              <p:cond delay="10000"/>
                            </p:stCondLst>
                            <p:childTnLst>
                              <p:par>
                                <p:cTn id="107" presetID="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5" name="tieng-chuong-het-gio-reng-www.tiengdong.com.wav"/>
                                        </p:tgtEl>
                                      </p:cMediaNode>
                                    </p:audio>
                                  </p:subTnLst>
                                </p:cTn>
                              </p:par>
                              <p:par>
                                <p:cTn id="109" presetID="1" presetClass="exit" presetSubtype="0" fill="hold" grpId="1" nodeType="withEffect">
                                  <p:stCondLst>
                                    <p:cond delay="2000"/>
                                  </p:stCondLst>
                                  <p:childTnLst>
                                    <p:set>
                                      <p:cBhvr>
                                        <p:cTn id="110"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9" grpId="0"/>
      <p:bldP spid="20" grpId="0" animBg="1"/>
      <p:bldP spid="20" grpId="1" animBg="1"/>
      <p:bldP spid="21" grpId="0" animBg="1"/>
      <p:bldP spid="21" grpId="1" animBg="1"/>
      <p:bldP spid="22" grpId="0" animBg="1"/>
      <p:bldP spid="22" grpId="1" animBg="1"/>
      <p:bldP spid="23" grpId="0" animBg="1"/>
      <p:bldP spid="23" grpId="1" animBg="1"/>
      <p:bldP spid="55" grpId="0" animBg="1"/>
      <p:bldP spid="5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2628900"/>
            <a:ext cx="15925800" cy="2585323"/>
          </a:xfrm>
          <a:prstGeom prst="rect">
            <a:avLst/>
          </a:prstGeom>
          <a:noFill/>
        </p:spPr>
        <p:txBody>
          <a:bodyPr wrap="square" rtlCol="0">
            <a:spAutoFit/>
          </a:bodyPr>
          <a:lstStyle/>
          <a:p>
            <a:r>
              <a:rPr lang="en-US" sz="5400" b="1" i="1" dirty="0" err="1">
                <a:solidFill>
                  <a:schemeClr val="tx2"/>
                </a:solidFill>
                <a:latin typeface="Times New Roman" panose="02020603050405020304" pitchFamily="18" charset="0"/>
                <a:cs typeface="Times New Roman" panose="02020603050405020304" pitchFamily="18" charset="0"/>
              </a:rPr>
              <a:t>Chú</a:t>
            </a:r>
            <a:r>
              <a:rPr lang="en-US" sz="5400" b="1" i="1" dirty="0">
                <a:solidFill>
                  <a:schemeClr val="tx2"/>
                </a:solidFill>
                <a:latin typeface="Times New Roman" panose="02020603050405020304" pitchFamily="18" charset="0"/>
                <a:cs typeface="Times New Roman" panose="02020603050405020304" pitchFamily="18" charset="0"/>
              </a:rPr>
              <a:t> ý:</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Kết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quả</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của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phép</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nhân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hai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phân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thức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được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gọi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là</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tích</a:t>
            </a:r>
            <a:r>
              <a:rPr lang="en-US" sz="5400" b="1" dirty="0">
                <a:latin typeface="Times New Roman" panose="02020603050405020304" pitchFamily="18" charset="0"/>
                <a:cs typeface="Times New Roman" panose="02020603050405020304" pitchFamily="18" charset="0"/>
              </a:rPr>
              <a:t>. Ta </a:t>
            </a:r>
            <a:r>
              <a:rPr lang="en-US" sz="5400" b="1" dirty="0" err="1">
                <a:latin typeface="Times New Roman" panose="02020603050405020304" pitchFamily="18" charset="0"/>
                <a:cs typeface="Times New Roman" panose="02020603050405020304" pitchFamily="18" charset="0"/>
              </a:rPr>
              <a:t>thường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viết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tích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này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dưới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rút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gọn</a:t>
            </a:r>
            <a:r>
              <a:rPr lang="en-US" sz="5400" b="1" dirty="0">
                <a:latin typeface="Times New Roman" panose="02020603050405020304" pitchFamily="18" charset="0"/>
                <a:cs typeface="Times New Roman" panose="02020603050405020304" pitchFamily="18" charset="0"/>
              </a:rPr>
              <a:t>.</a:t>
            </a:r>
            <a:endParaRPr lang="vi-VN" sz="5400" b="1" dirty="0">
              <a:latin typeface="Times New Roman" panose="02020603050405020304" pitchFamily="18" charset="0"/>
              <a:cs typeface="Times New Roman" panose="02020603050405020304" pitchFamily="18" charset="0"/>
            </a:endParaRPr>
          </a:p>
          <a:p>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46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t's Celebrate World Photo Day! by Slidesgo">
  <a:themeElements>
    <a:clrScheme name="Simple Light">
      <a:dk1>
        <a:srgbClr val="342743"/>
      </a:dk1>
      <a:lt1>
        <a:srgbClr val="FCEBE3"/>
      </a:lt1>
      <a:dk2>
        <a:srgbClr val="FFFFFF"/>
      </a:dk2>
      <a:lt2>
        <a:srgbClr val="FFDFD0"/>
      </a:lt2>
      <a:accent1>
        <a:srgbClr val="FAD8B3"/>
      </a:accent1>
      <a:accent2>
        <a:srgbClr val="ED713E"/>
      </a:accent2>
      <a:accent3>
        <a:srgbClr val="D84647"/>
      </a:accent3>
      <a:accent4>
        <a:srgbClr val="277E85"/>
      </a:accent4>
      <a:accent5>
        <a:srgbClr val="8E588C"/>
      </a:accent5>
      <a:accent6>
        <a:srgbClr val="FFFFFF"/>
      </a:accent6>
      <a:hlink>
        <a:srgbClr val="3427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4036</TotalTime>
  <Words>511</Words>
  <Application>Microsoft Office PowerPoint</Application>
  <PresentationFormat>Custom</PresentationFormat>
  <Paragraphs>81</Paragraphs>
  <Slides>14</Slides>
  <Notes>1</Notes>
  <HiddenSlides>0</HiddenSlides>
  <MMClips>8</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24" baseType="lpstr">
      <vt:lpstr>Arial</vt:lpstr>
      <vt:lpstr>Playfair Display ExtraBold</vt:lpstr>
      <vt:lpstr>Just Another Hand</vt:lpstr>
      <vt:lpstr>Calibri</vt:lpstr>
      <vt:lpstr>Open Sans</vt:lpstr>
      <vt:lpstr>Times New Roman</vt:lpstr>
      <vt:lpstr>Office Theme</vt:lpstr>
      <vt:lpstr>Let's Celebrate World Photo Day! by Slidesgo</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Brown Illustration UI Computer Class Syllabus Education Presentation</dc:title>
  <cp:lastModifiedBy>21AK22</cp:lastModifiedBy>
  <cp:revision>439</cp:revision>
  <dcterms:created xsi:type="dcterms:W3CDTF">2006-08-16T00:00:00Z</dcterms:created>
  <dcterms:modified xsi:type="dcterms:W3CDTF">2025-03-26T07:54:11Z</dcterms:modified>
  <dc:identifier>DAFKql8qNNg</dc:identifier>
</cp:coreProperties>
</file>