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</p:sldMasterIdLst>
  <p:notesMasterIdLst>
    <p:notesMasterId r:id="rId34"/>
  </p:notesMasterIdLst>
  <p:sldIdLst>
    <p:sldId id="259" r:id="rId4"/>
    <p:sldId id="261" r:id="rId5"/>
    <p:sldId id="364" r:id="rId6"/>
    <p:sldId id="340" r:id="rId7"/>
    <p:sldId id="341" r:id="rId8"/>
    <p:sldId id="342" r:id="rId9"/>
    <p:sldId id="343" r:id="rId10"/>
    <p:sldId id="344" r:id="rId11"/>
    <p:sldId id="263" r:id="rId12"/>
    <p:sldId id="323" r:id="rId13"/>
    <p:sldId id="624" r:id="rId14"/>
    <p:sldId id="625" r:id="rId15"/>
    <p:sldId id="626" r:id="rId16"/>
    <p:sldId id="595" r:id="rId17"/>
    <p:sldId id="615" r:id="rId18"/>
    <p:sldId id="627" r:id="rId19"/>
    <p:sldId id="597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265" r:id="rId28"/>
    <p:sldId id="603" r:id="rId29"/>
    <p:sldId id="604" r:id="rId30"/>
    <p:sldId id="605" r:id="rId31"/>
    <p:sldId id="266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B2B"/>
    <a:srgbClr val="385723"/>
    <a:srgbClr val="4232D6"/>
    <a:srgbClr val="FF3399"/>
    <a:srgbClr val="64D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58" autoAdjust="0"/>
  </p:normalViewPr>
  <p:slideViewPr>
    <p:cSldViewPr snapToGrid="0">
      <p:cViewPr varScale="1">
        <p:scale>
          <a:sx n="60" d="100"/>
          <a:sy n="60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Sheet2!$C$2</c:f>
              <c:strCache>
                <c:ptCount val="1"/>
                <c:pt idx="0">
                  <c:v>Tổng chi 
(nghìn đồng)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C2-4A74-B32D-7F6EB9FFC1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C2-4A74-B32D-7F6EB9FFC1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C2-4A74-B32D-7F6EB9FFC187}"/>
              </c:ext>
            </c:extLst>
          </c:dPt>
          <c:dLbls>
            <c:dLbl>
              <c:idx val="0"/>
              <c:layout>
                <c:manualLayout>
                  <c:x val="-0.2560943144824358"/>
                  <c:y val="1.74791082723523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1090FC-5B2D-4C35-B9AA-9505107309F1}" type="CATEGORYNAME">
                      <a:rPr lang="en-US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4A09D3E-9424-4ECE-AD96-6333F14344CA}" type="VALUE">
                      <a:rPr lang="en-US" baseline="0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C2-4A74-B32D-7F6EB9FFC187}"/>
                </c:ext>
                <c:ext xmlns:c15="http://schemas.microsoft.com/office/drawing/2012/chart" uri="{CE6537A1-D6FC-4f65-9D91-7224C49458BB}">
                  <c15:layout>
                    <c:manualLayout>
                      <c:w val="0.18339641906628554"/>
                      <c:h val="0.138864461735238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D87F8F-0AE7-4E62-91AF-3EF6D46CEDD6}" type="CATEGORYNAME">
                      <a:rPr lang="pt-BR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pt-BR" baseline="0" dirty="0"/>
                      <a:t>, </a:t>
                    </a:r>
                    <a:fld id="{9F8AA3E6-19D1-457A-953D-9F9766E565EA}" type="VALUE">
                      <a:rPr lang="pt-BR" baseline="0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pt-BR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C2-4A74-B32D-7F6EB9FFC18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95E078-8945-4907-BFC3-7297A0725B8F}" type="CATEGORYNAME">
                      <a:rPr lang="en-US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663E4C5E-60E6-4A98-B9EF-8063174B75AB}" type="VALUE">
                      <a:rPr lang="en-US" baseline="0" smtClean="0"/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C2-4A74-B32D-7F6EB9FFC18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Sheet2!$B$3:$B$5</c:f>
              <c:strCache>
                <c:ptCount val="3"/>
                <c:pt idx="0">
                  <c:v>Nhu cầu thiết yếu</c:v>
                </c:pt>
                <c:pt idx="1">
                  <c:v>Mong muốn cá nhân</c:v>
                </c:pt>
                <c:pt idx="2">
                  <c:v>Tiết kiệm</c:v>
                </c:pt>
              </c:strCache>
            </c:strRef>
          </c:cat>
          <c:val>
            <c:numRef>
              <c:f>Sheet2!$C$3:$C$5</c:f>
              <c:numCache>
                <c:formatCode>#,##0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C2-4A74-B32D-7F6EB9FFC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6414-87C8-4947-AB93-9C3FA95EFC9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C9DC3-4D1C-4C29-B2AF-2FAD5EB1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9DC3-4D1C-4C29-B2AF-2FAD5EB1E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2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2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3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04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2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8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8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9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38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O3 sang ô O4, O5,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N3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N4, N5 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9DC3-4D1C-4C29-B2AF-2FAD5EB1E3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1.Tại Slide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HỘP QUÀ MAY MẮN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GV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nhấp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HS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Sai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nhường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quyền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HS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xanh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d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ới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án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mũi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xanh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màn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lựa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chọ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hộp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may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mắn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 HS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hộp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thúc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GV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nhấp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mũi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9DC3-4D1C-4C29-B2AF-2FAD5EB1E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1.GV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2.Cho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GV =&gt;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114587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1.GV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2.Cho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GV =&gt;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126176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1.GV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2.Cho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GV =&gt;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11566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1.GV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2.Cho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GV =&gt;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38615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1.GV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2.Cho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12a.3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51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8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AD984-A8F5-43A9-89D2-094EFEE6641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2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8551E-113F-ED43-8CE6-FB84F586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850FC-15F7-861F-801B-2990C1107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9D5985-C67C-5FBA-21B6-E6919F3C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4FB87-F3A8-1846-20E9-F593C786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641425-898F-378B-9961-B616CF1D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FEAE2-6478-111E-9081-95577BCB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68B42D-1725-FA46-4EDC-0928F639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E76D6-42CE-C0E1-DFB2-93D8704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C97F8-2297-A859-BAB8-E8DA607F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2CB62-05C2-3A91-2F29-B9966752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A7B48E-75DC-8886-447E-96000BCBF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306EAB-40CC-E4BF-FBEB-69829524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DFD19C-AD6E-3AED-2EC7-5117BEB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6A301-8F67-B5BC-2DDA-8D00862D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F7E354-704E-655A-EF13-8AAA113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12538-E773-4557-97E0-847CDCC48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02FB79-64CA-427F-BC1A-A6DF16F1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88A3B-C77C-4096-8CF5-063DFA7A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B77157-C781-411C-AABF-CB970095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9A4F6-EDFF-4B7A-8FE0-442C03C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17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12538-E773-4557-97E0-847CDCC48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02FB79-64CA-427F-BC1A-A6DF16F1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88A3B-C77C-4096-8CF5-063DFA7A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B77157-C781-411C-AABF-CB970095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9A4F6-EDFF-4B7A-8FE0-442C03C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32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A62A6-8C70-4AA2-94A9-DEBB3DE8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2286A-7B32-4357-953B-657CCE71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F37087-3787-435A-A19C-7D1E1ACF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271AA0-EC3F-459E-975E-3A6A37B3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B130E-6C47-4471-9773-619FCA9F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6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80C6B-9A7E-4A59-A21B-652B5A8A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786CF2-C24A-4D1D-8E37-45FB8DD5E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344CB7-F712-4EBA-88CA-E46E3D32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BA6E9-1C45-408A-A2B2-7AA788BF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C09FFE-E48C-4B41-847E-C24A102E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4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E6159-A68E-4F2F-ACE9-B260D52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5B048-DFE5-4DCA-838C-EB56C25EC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6BCC98-EBBD-42BB-A16F-606E71324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AB450B-130C-484E-B19F-7A994D8C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E82263-8D48-48CF-A1A7-8E13BAE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AF07CD-AA52-4EAC-9906-F0FDC0D7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43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FFCFB-E017-4D38-A036-5788805D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837474-EAEB-4256-AD4E-424B7D651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1CC379-F439-45A3-A24D-52A2D7C4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7754C4-02E1-41AA-893B-CE89FE64E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3D2B35-A4EC-40AB-94A7-E7225B7B8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2586AB-F8B5-483E-81C0-7F5BE93A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8E99FE-F933-4405-8BFF-13C65BAD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ECAF10-413D-42D7-844A-A434BC08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920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59ECF-9041-433C-A120-8EC00D70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5842FE-D3E7-47CA-9106-6E371D41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1A7F6C-D5B2-4DC8-BC66-9C819CF9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FA8729-865B-4C20-82CB-CA2C6F60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833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F4F3A8-269F-4EE4-B75D-89F6C42E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DFD571-334B-44B4-ADC3-3F408CB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1128D2-AE64-40CA-A029-2BBAD27D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13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BC127-438A-CCC8-5ADD-792FAB3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3C284-675F-812B-F5EA-76D2B430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8C230-136C-AB5C-C2C1-49B20F8E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F1B121-3E9C-CC46-969F-940A5C08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51C367-959F-722E-6946-3164BE4E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FC019-5936-4AA0-89C5-70B545E6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139098-66F7-494B-A7C8-91D8E083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0E2FA3-C620-4633-8B9B-547FA783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6EC6CC-49FE-4052-ADB9-2D9031B6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AAED18-853A-49BD-BB49-BD6A64D3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1774B-B122-4CA7-BD77-01F80C2F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48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8B558-9EBB-4F6F-86E0-BE016262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7F94B5-E5B5-47B2-8D4F-D5F51423E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4B5683-1F43-4F42-BA34-9496B02B1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3F4FE1-1A6C-4B35-9158-F332E8FF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3F6AAB-CEB8-45E2-A8B3-4F8359C5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0BE3A7-13DF-4E57-8C69-D965F0DD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79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9890F-BF31-4DE0-9140-17C5E6F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966070-392E-4837-A9FF-51BEA7C3F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64415F-9D28-4833-96EC-1932D017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CFF8A-337B-4A76-A2C4-C4924306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F69D6D-7017-4BFF-911F-45D4DFB4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934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BB3D0C5-8F34-4934-A5C5-D5AFED829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CB335D-8386-4046-85F9-E3ACA1320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39EFE-D7A6-4A7C-A1E0-CC305CDC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EEDEB-FED3-41E3-9086-E774C0AC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5F131-9327-4DC9-9D42-D4331FF9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877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DD8A5-8A7C-476B-8AEF-5EE2D0442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BBA73-A9AE-4308-9229-D191249F3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5DA6A-9AE9-4533-B862-218C4547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A5F59D-FBB9-4BA6-90D0-096DCAB7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B84B7-EBA7-48E1-844A-B0E4A3D2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0D941-17E2-4B92-8A71-960E24C24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39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B38EC-A079-4E09-9272-5D9FE450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00D50A-3990-48E8-9331-D46184A5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62845C-29B9-4F07-9616-11B5EC11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F3F2F-C560-4285-A85F-76891BC5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D47FF5-395C-485D-B8E5-09FDD1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BCB4-1161-475D-98AA-A37B4E54D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63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C428E-F34A-4CA2-981D-258AB941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1ACE5C-75A9-4187-B1ED-AF6C8D84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E7521-20BB-4CA7-A2AA-833D490F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4E374E-21E2-4F82-894F-D9043ECE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CB729-A491-4E1E-BBCF-390D5AF6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E357-63B7-44B1-B372-087127813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48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ACFF2-6A18-4CFB-9D27-89594E34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D36F47-D4C7-4C53-B816-C94258400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298146-7CAF-4EC9-BA01-BDDBC5B05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F8534-018F-43C1-AA36-CE2432A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80F28F-757F-4CC3-ACBA-2ACDA25E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2035CD-0A3E-4EDA-90A2-78164A4A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F41F-6C2C-4BA7-9E60-66C287D68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29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74A8B-892A-41CF-8EBA-65ACE969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5F285-5558-4FF1-88F0-2D1FFDA69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158FA9-94C5-4BD5-907F-6C21C4ADB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ED75A-44F8-44CB-8377-C83C38363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712FA8-5EA1-4CFF-89B3-8A45D13B4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EE2E65-1F99-4781-83BE-1A26215B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D666CB-1803-470C-9F45-71E391E3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315546-4296-4D54-95D3-F85B9114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FB47C-4402-4765-A932-4F5764162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893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B6C46-9E74-4EA9-9520-ABADC9D7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23148C-E933-49AC-9E03-45A8B574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9224E9-7124-4FA7-9360-AAA13C63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2C7643-B60D-438C-BBC3-3A2661E1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1108E-005B-457F-BB26-78D3998DB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65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C66D2-49F8-5680-94E4-37C216AC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6E686-089F-5BAB-CDDA-C1181A7F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981305-46B5-38E7-5B8B-6F330AED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358179-5D73-2660-4E9E-7A6DC5AF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06416-3B80-E666-4BF1-37F2917A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1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52C85F-95CF-462C-B11F-941A8668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A7335D-4BBF-4BC8-9524-D098C3DD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692671-75EF-4AC9-ADD8-9989A27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F688-EBA4-4174-A4E8-C24179737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58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BC96D-2DF6-42D2-B284-BB753449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E3B2D-88B3-44A9-B775-6DAC9EF6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3924AF-CC51-422B-AAF3-51830F9A5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8C13B7-B5DB-4AA5-BF90-9BB4A3BD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977CDA-2471-4DDD-AD5C-5E8CAB0D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715436-D085-4F7C-8E49-081A18CC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91397-DBB7-4E6D-A3B2-1632360B4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94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0204B-2E1C-48E7-B10A-2925B29F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67AFCB-E94F-4726-8FF9-1C2D0567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FE5062-291A-4BFF-9E63-427D28A83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B66247-4413-438F-A8AB-3D497F83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FE471A-AA1C-437C-A309-C36FA3D1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8369C3-5829-4BB8-85DE-184A1A68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6551-2616-4079-A763-693D61C2A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99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C0509-DFD3-49E9-B52D-1E8C75EA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25AA3A-5EB1-41D8-BC60-1F27842F8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B2E13E-46DE-47FA-AA66-4B55C680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438C4F-A0FD-4797-84B6-F8D4FED3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9954C-D581-419A-9488-1DDEE01B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988A1-B995-435D-A598-7BD957DC3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68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4DF4B3-CD8B-42BD-94DE-551261B29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E32464-B687-4A47-B2FD-68E289E7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AFA1F7-2F72-47C5-86B5-D78CE2F9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9FC0A-673E-4B5E-966A-5E0B0655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280EE-8AF8-4E57-9BD3-2CCDBD09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EBD-68A6-41E6-920C-DCCC253ED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50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9FCBAC3-A133-418A-A23B-A0D77367180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E43A8C-AED3-4A5E-A07A-60F48DE3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979326-76FE-474B-AB11-2018E431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89AEE4-0184-4E56-B82D-E2FD30E5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B84760A-BD09-4131-A4A2-AC67A5CE2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F2896-9BB5-5298-5BFA-08D1FB4E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7E4B7-452C-F7CF-C533-83D493991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DE6D3-866E-6DD4-E84A-11D3F193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8083BA-1E26-03ED-6B5E-DCC26851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EF494A-F3BB-83D1-1FB2-D63E60B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95490-4072-6186-0E6C-AEBF3136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99AA8-6DF4-C3C3-B43A-BA7798F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151DA3-4D76-7AF8-950F-3AF763E7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28AA72-5028-6706-31F5-CDF26886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379BD0-F8A6-CBD1-A5A8-06050A4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3F83ED-AF04-5F17-4606-22E0B36AC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0368B6-FAEF-F6C0-9738-073C04F9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CC6919-9C9E-161C-7E6D-A1684076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C10677-24E7-C3BD-ADE9-068EED9B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4EAD7-FD41-A40E-9D99-C08A355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DB3102-05E4-095A-2FAA-2FBA9C3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217974-0915-290D-74FD-61BB3F99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3AC69A-A6FA-FE63-C6A3-639DB9D8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4ED663-B5FF-3371-8B4B-8F56CEE6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C9B31C-7D7A-1034-BAB3-601626DD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B73EFC-0A75-6D6C-355D-93DD4C6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6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7CF52-BEF3-2458-E685-F2D675A2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A2AA8C-5165-FE71-DDB0-B7A46E47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36163E-AAB2-D807-B774-C5CCE7F5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076C0E-1063-B5FC-D22B-66CAAD08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E36B90-8A8B-6299-B790-4E1FE2A9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578FBA-AD1D-45DD-B3E1-11E536F0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8082A-93ED-C624-1330-5CC09B96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AF125-CC1A-63E9-C774-2D45FC276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CA4D48-61E3-316F-9EFA-D4A2B893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F36FC6-2D5C-8914-21C1-C06BFFE9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85CEB2-4164-28BE-3127-2A5D653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6B2D87-FDEA-0E49-93B3-7D8A073D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F26404-42D3-CD7D-6C1E-3FCEC50B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6CDC00-960B-AB4D-63F8-56360FD5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8FBDD4-0D43-498F-33B1-F0269F4C0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146A-5107-48F0-A20D-5F25EC59AC5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FBB9B-7B98-3221-CD1D-1355074C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AD822A-4862-DEC9-B20A-E78E68A2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A57709-A0AB-4CEF-B1FA-D27F992D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8D396-78E0-4229-84BF-A7AD6DD93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026E90-3E76-462D-A9DA-D5590C58E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B383-1443-4974-8357-7F8817A23480}" type="datetimeFigureOut">
              <a:rPr lang="vi-VN" smtClean="0"/>
              <a:pPr/>
              <a:t>11/05/2024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41C2F4-4E61-491D-8240-B6CF8CD7F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46687-27DC-467E-8FA0-48874A81D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06FD-7075-4C75-ADBA-D309D5DE1CE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8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57C6A2D-322A-487C-8381-B9198DE36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38BAC76-C0E8-4B07-853E-C504E51FA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A414512-68C7-4B77-AD06-C363D3A4D9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BF75A91-11BB-4566-A99B-515E0AF2A7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BECC939-E8CF-4BEB-9670-AD3AEA105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89197-09BC-4F40-AB59-F9F3481A3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63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hyperlink" Target="TaiChinhGiaDinh.xls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hyperlink" Target="TaiChinhGiaDinh.xls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TaiChinhGiaDinh.xls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5" Type="http://schemas.openxmlformats.org/officeDocument/2006/relationships/hyperlink" Target="TaiChinhGiaDinh.xls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aiChinhGiaDinh.x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hyperlink" Target="TaiChinhGiaDinh.xls" TargetMode="Externa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TaiChinhGiaDinh.xls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TaiChinhGiaDinh.xls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6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30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image" Target="../media/image3.gif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64;p14">
            <a:extLst>
              <a:ext uri="{FF2B5EF4-FFF2-40B4-BE49-F238E27FC236}">
                <a16:creationId xmlns:a16="http://schemas.microsoft.com/office/drawing/2014/main" xmlns="" id="{B485A7B0-472D-FAD0-D67C-E479B41413D8}"/>
              </a:ext>
            </a:extLst>
          </p:cNvPr>
          <p:cNvSpPr/>
          <p:nvPr/>
        </p:nvSpPr>
        <p:spPr>
          <a:xfrm>
            <a:off x="25790" y="483086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xmlns="" id="{8B793790-8F01-C761-D00F-D7062C70F6C8}"/>
              </a:ext>
            </a:extLst>
          </p:cNvPr>
          <p:cNvSpPr txBox="1"/>
          <p:nvPr/>
        </p:nvSpPr>
        <p:spPr>
          <a:xfrm>
            <a:off x="2973795" y="4692557"/>
            <a:ext cx="9406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……………………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 GVSB: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Hằng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Vũ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 Email: ………………………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11">
            <a:extLst>
              <a:ext uri="{FF2B5EF4-FFF2-40B4-BE49-F238E27FC236}">
                <a16:creationId xmlns:a16="http://schemas.microsoft.com/office/drawing/2014/main" xmlns="" id="{D1CB3112-C67C-B85A-0C2A-5E90453789FB}"/>
              </a:ext>
            </a:extLst>
          </p:cNvPr>
          <p:cNvSpPr txBox="1"/>
          <p:nvPr/>
        </p:nvSpPr>
        <p:spPr>
          <a:xfrm>
            <a:off x="532658" y="2092001"/>
            <a:ext cx="1076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00" b="1" u="sng" err="1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6400" b="1" u="sng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400" b="1" u="sng" smtClean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12A:</a:t>
            </a:r>
            <a:r>
              <a:rPr lang="en-US" altLang="zh-CN" sz="6400" b="1" smtClean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400" b="1" dirty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HÀM IF</a:t>
            </a:r>
            <a:endParaRPr lang="zh-CN" altLang="en-US" sz="6400" b="1" dirty="0">
              <a:gradFill>
                <a:gsLst>
                  <a:gs pos="44000">
                    <a:schemeClr val="accent2">
                      <a:lumMod val="60000"/>
                      <a:lumOff val="40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57000">
                    <a:srgbClr val="0000FF"/>
                  </a:gs>
                  <a:gs pos="71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247;p10">
            <a:extLst>
              <a:ext uri="{FF2B5EF4-FFF2-40B4-BE49-F238E27FC236}">
                <a16:creationId xmlns:a16="http://schemas.microsoft.com/office/drawing/2014/main" xmlns="" id="{C9A279AD-72D1-D534-90CA-EA51A6B2F926}"/>
              </a:ext>
            </a:extLst>
          </p:cNvPr>
          <p:cNvSpPr/>
          <p:nvPr/>
        </p:nvSpPr>
        <p:spPr>
          <a:xfrm>
            <a:off x="10338690" y="1125969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48;p10">
            <a:extLst>
              <a:ext uri="{FF2B5EF4-FFF2-40B4-BE49-F238E27FC236}">
                <a16:creationId xmlns:a16="http://schemas.microsoft.com/office/drawing/2014/main" xmlns="" id="{EFB85B25-F9A0-1F48-2308-3CD32BBBC786}"/>
              </a:ext>
            </a:extLst>
          </p:cNvPr>
          <p:cNvSpPr/>
          <p:nvPr/>
        </p:nvSpPr>
        <p:spPr>
          <a:xfrm>
            <a:off x="10673815" y="449962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49;p10">
            <a:extLst>
              <a:ext uri="{FF2B5EF4-FFF2-40B4-BE49-F238E27FC236}">
                <a16:creationId xmlns:a16="http://schemas.microsoft.com/office/drawing/2014/main" xmlns="" id="{3CE46721-3703-A318-7D3B-997ED0F52AE6}"/>
              </a:ext>
            </a:extLst>
          </p:cNvPr>
          <p:cNvSpPr/>
          <p:nvPr/>
        </p:nvSpPr>
        <p:spPr>
          <a:xfrm>
            <a:off x="11612941" y="14143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50;p10">
            <a:extLst>
              <a:ext uri="{FF2B5EF4-FFF2-40B4-BE49-F238E27FC236}">
                <a16:creationId xmlns:a16="http://schemas.microsoft.com/office/drawing/2014/main" xmlns="" id="{69F92B84-AAB9-3057-1FA4-F38DA2867D41}"/>
              </a:ext>
            </a:extLst>
          </p:cNvPr>
          <p:cNvSpPr/>
          <p:nvPr/>
        </p:nvSpPr>
        <p:spPr>
          <a:xfrm>
            <a:off x="11853190" y="616226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51;p10">
            <a:extLst>
              <a:ext uri="{FF2B5EF4-FFF2-40B4-BE49-F238E27FC236}">
                <a16:creationId xmlns:a16="http://schemas.microsoft.com/office/drawing/2014/main" xmlns="" id="{AF29E74D-1DB4-5073-7A91-BADB431353E9}"/>
              </a:ext>
            </a:extLst>
          </p:cNvPr>
          <p:cNvSpPr/>
          <p:nvPr/>
        </p:nvSpPr>
        <p:spPr>
          <a:xfrm>
            <a:off x="10944093" y="161319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58;p10">
            <a:extLst>
              <a:ext uri="{FF2B5EF4-FFF2-40B4-BE49-F238E27FC236}">
                <a16:creationId xmlns:a16="http://schemas.microsoft.com/office/drawing/2014/main" xmlns="" id="{61702035-413C-02ED-913E-C73C1A7A1B88}"/>
              </a:ext>
            </a:extLst>
          </p:cNvPr>
          <p:cNvSpPr/>
          <p:nvPr/>
        </p:nvSpPr>
        <p:spPr>
          <a:xfrm>
            <a:off x="10714254" y="1855812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263;p10">
            <a:extLst>
              <a:ext uri="{FF2B5EF4-FFF2-40B4-BE49-F238E27FC236}">
                <a16:creationId xmlns:a16="http://schemas.microsoft.com/office/drawing/2014/main" xmlns="" id="{19D7E19D-90CE-BCEC-184D-F416BF489E0D}"/>
              </a:ext>
            </a:extLst>
          </p:cNvPr>
          <p:cNvGrpSpPr/>
          <p:nvPr/>
        </p:nvGrpSpPr>
        <p:grpSpPr>
          <a:xfrm>
            <a:off x="11001586" y="661102"/>
            <a:ext cx="398658" cy="631920"/>
            <a:chOff x="6718575" y="2318625"/>
            <a:chExt cx="256950" cy="407375"/>
          </a:xfrm>
        </p:grpSpPr>
        <p:sp>
          <p:nvSpPr>
            <p:cNvPr id="54" name="Google Shape;264;p10">
              <a:extLst>
                <a:ext uri="{FF2B5EF4-FFF2-40B4-BE49-F238E27FC236}">
                  <a16:creationId xmlns:a16="http://schemas.microsoft.com/office/drawing/2014/main" xmlns="" id="{06A7873C-715B-A926-2C74-B54B4E97B40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5;p10">
              <a:extLst>
                <a:ext uri="{FF2B5EF4-FFF2-40B4-BE49-F238E27FC236}">
                  <a16:creationId xmlns:a16="http://schemas.microsoft.com/office/drawing/2014/main" xmlns="" id="{E5DE083B-AE1A-4FB8-F8DF-DD164996118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6;p10">
              <a:extLst>
                <a:ext uri="{FF2B5EF4-FFF2-40B4-BE49-F238E27FC236}">
                  <a16:creationId xmlns:a16="http://schemas.microsoft.com/office/drawing/2014/main" xmlns="" id="{BB8A2C4C-DC9A-83B7-C65A-6A96815EB76C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7;p10">
              <a:extLst>
                <a:ext uri="{FF2B5EF4-FFF2-40B4-BE49-F238E27FC236}">
                  <a16:creationId xmlns:a16="http://schemas.microsoft.com/office/drawing/2014/main" xmlns="" id="{8F04AF59-EDD6-676E-1C5C-36C6F84AE0C5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8;p10">
              <a:extLst>
                <a:ext uri="{FF2B5EF4-FFF2-40B4-BE49-F238E27FC236}">
                  <a16:creationId xmlns:a16="http://schemas.microsoft.com/office/drawing/2014/main" xmlns="" id="{C4729603-9611-235D-D973-F579BC23828E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9;p10">
              <a:extLst>
                <a:ext uri="{FF2B5EF4-FFF2-40B4-BE49-F238E27FC236}">
                  <a16:creationId xmlns:a16="http://schemas.microsoft.com/office/drawing/2014/main" xmlns="" id="{D3F87790-FB48-B203-54E3-B3829F1CE3B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0;p10">
              <a:extLst>
                <a:ext uri="{FF2B5EF4-FFF2-40B4-BE49-F238E27FC236}">
                  <a16:creationId xmlns:a16="http://schemas.microsoft.com/office/drawing/2014/main" xmlns="" id="{7D6828B0-87A3-2E31-4F0F-40A728FCE27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1;p10">
              <a:extLst>
                <a:ext uri="{FF2B5EF4-FFF2-40B4-BE49-F238E27FC236}">
                  <a16:creationId xmlns:a16="http://schemas.microsoft.com/office/drawing/2014/main" xmlns="" id="{54D6B32C-C823-EBAA-FECC-CCE29475B1E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363;p14">
            <a:extLst>
              <a:ext uri="{FF2B5EF4-FFF2-40B4-BE49-F238E27FC236}">
                <a16:creationId xmlns:a16="http://schemas.microsoft.com/office/drawing/2014/main" xmlns="" id="{F15A180C-756A-04FC-C0FA-10C413642753}"/>
              </a:ext>
            </a:extLst>
          </p:cNvPr>
          <p:cNvSpPr/>
          <p:nvPr/>
        </p:nvSpPr>
        <p:spPr>
          <a:xfrm>
            <a:off x="501373" y="5497166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365;p14">
            <a:extLst>
              <a:ext uri="{FF2B5EF4-FFF2-40B4-BE49-F238E27FC236}">
                <a16:creationId xmlns:a16="http://schemas.microsoft.com/office/drawing/2014/main" xmlns="" id="{334EEA5E-E53B-CF34-A3AF-E15694E5B031}"/>
              </a:ext>
            </a:extLst>
          </p:cNvPr>
          <p:cNvSpPr/>
          <p:nvPr/>
        </p:nvSpPr>
        <p:spPr>
          <a:xfrm>
            <a:off x="776102" y="5354514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366;p14">
            <a:extLst>
              <a:ext uri="{FF2B5EF4-FFF2-40B4-BE49-F238E27FC236}">
                <a16:creationId xmlns:a16="http://schemas.microsoft.com/office/drawing/2014/main" xmlns="" id="{1CE57F5B-16C0-D535-E569-B148665F4621}"/>
              </a:ext>
            </a:extLst>
          </p:cNvPr>
          <p:cNvSpPr/>
          <p:nvPr/>
        </p:nvSpPr>
        <p:spPr>
          <a:xfrm>
            <a:off x="541435" y="6594866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367;p14">
            <a:extLst>
              <a:ext uri="{FF2B5EF4-FFF2-40B4-BE49-F238E27FC236}">
                <a16:creationId xmlns:a16="http://schemas.microsoft.com/office/drawing/2014/main" xmlns="" id="{FBA3D56A-103A-07D3-D3AE-CAF5BCF45597}"/>
              </a:ext>
            </a:extLst>
          </p:cNvPr>
          <p:cNvSpPr/>
          <p:nvPr/>
        </p:nvSpPr>
        <p:spPr>
          <a:xfrm>
            <a:off x="1637386" y="643710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368;p14">
            <a:extLst>
              <a:ext uri="{FF2B5EF4-FFF2-40B4-BE49-F238E27FC236}">
                <a16:creationId xmlns:a16="http://schemas.microsoft.com/office/drawing/2014/main" xmlns="" id="{E66971F7-9090-5FFC-2EDC-46DAD8EC02E9}"/>
              </a:ext>
            </a:extLst>
          </p:cNvPr>
          <p:cNvSpPr/>
          <p:nvPr/>
        </p:nvSpPr>
        <p:spPr>
          <a:xfrm>
            <a:off x="1743886" y="6191471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371;p14">
            <a:extLst>
              <a:ext uri="{FF2B5EF4-FFF2-40B4-BE49-F238E27FC236}">
                <a16:creationId xmlns:a16="http://schemas.microsoft.com/office/drawing/2014/main" xmlns="" id="{707BD077-36A4-50F2-C198-230AA96D5C3D}"/>
              </a:ext>
            </a:extLst>
          </p:cNvPr>
          <p:cNvGrpSpPr/>
          <p:nvPr/>
        </p:nvGrpSpPr>
        <p:grpSpPr>
          <a:xfrm>
            <a:off x="795798" y="5806660"/>
            <a:ext cx="508851" cy="478711"/>
            <a:chOff x="5972700" y="2330200"/>
            <a:chExt cx="411625" cy="387275"/>
          </a:xfrm>
        </p:grpSpPr>
        <p:sp>
          <p:nvSpPr>
            <p:cNvPr id="70" name="Google Shape;372;p14">
              <a:extLst>
                <a:ext uri="{FF2B5EF4-FFF2-40B4-BE49-F238E27FC236}">
                  <a16:creationId xmlns:a16="http://schemas.microsoft.com/office/drawing/2014/main" xmlns="" id="{24DAE30C-04DC-2EAE-47CA-5CC4900C215F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3;p14">
              <a:extLst>
                <a:ext uri="{FF2B5EF4-FFF2-40B4-BE49-F238E27FC236}">
                  <a16:creationId xmlns:a16="http://schemas.microsoft.com/office/drawing/2014/main" xmlns="" id="{8E25CB69-BDC7-2251-2CD3-D3E36E77A492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32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912FAA-7504-4A19-B79F-149A911DB7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97" t="24475" r="42454" b="34283"/>
          <a:stretch/>
        </p:blipFill>
        <p:spPr>
          <a:xfrm>
            <a:off x="1295715" y="1945100"/>
            <a:ext cx="9432156" cy="380430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48" y="319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IF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51D839-410E-4D2B-ADD1-BBCEEA8045F7}"/>
              </a:ext>
            </a:extLst>
          </p:cNvPr>
          <p:cNvSpPr/>
          <p:nvPr/>
        </p:nvSpPr>
        <p:spPr>
          <a:xfrm>
            <a:off x="229948" y="695939"/>
            <a:ext cx="1173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Quan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321932"/>
            <a:ext cx="26323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(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BAE449-8A9C-4A05-93CE-7A24A19EFDEE}"/>
              </a:ext>
            </a:extLst>
          </p:cNvPr>
          <p:cNvSpPr/>
          <p:nvPr/>
        </p:nvSpPr>
        <p:spPr>
          <a:xfrm>
            <a:off x="440410" y="1232403"/>
            <a:ext cx="11659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(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12a.2)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B9822A-2661-440B-B86B-58DC0A8A4200}"/>
              </a:ext>
            </a:extLst>
          </p:cNvPr>
          <p:cNvSpPr/>
          <p:nvPr/>
        </p:nvSpPr>
        <p:spPr>
          <a:xfrm>
            <a:off x="2991279" y="5813039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=SUMIF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9DA837-0817-40A0-9903-B194F3075A8D}"/>
              </a:ext>
            </a:extLst>
          </p:cNvPr>
          <p:cNvSpPr/>
          <p:nvPr/>
        </p:nvSpPr>
        <p:spPr>
          <a:xfrm>
            <a:off x="4360450" y="5813039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($I$3:$I$10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46B103F-7489-4129-9E49-F87CFFA9B5C2}"/>
              </a:ext>
            </a:extLst>
          </p:cNvPr>
          <p:cNvSpPr/>
          <p:nvPr/>
        </p:nvSpPr>
        <p:spPr>
          <a:xfrm>
            <a:off x="6126678" y="580886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,K3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5D2BDD-EEC2-4134-B72F-650086A1698E}"/>
              </a:ext>
            </a:extLst>
          </p:cNvPr>
          <p:cNvSpPr/>
          <p:nvPr/>
        </p:nvSpPr>
        <p:spPr>
          <a:xfrm>
            <a:off x="6650967" y="5808069"/>
            <a:ext cx="232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,$H$3:$H$10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EDD2B63-57C0-4F20-AE83-3D6BBF278AFB}"/>
              </a:ext>
            </a:extLst>
          </p:cNvPr>
          <p:cNvSpPr/>
          <p:nvPr/>
        </p:nvSpPr>
        <p:spPr>
          <a:xfrm>
            <a:off x="4624583" y="2916745"/>
            <a:ext cx="768827" cy="24390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1E28F2-32D5-4430-A21C-0C2462591ED2}"/>
              </a:ext>
            </a:extLst>
          </p:cNvPr>
          <p:cNvSpPr/>
          <p:nvPr/>
        </p:nvSpPr>
        <p:spPr>
          <a:xfrm>
            <a:off x="5731327" y="3429000"/>
            <a:ext cx="589916" cy="2449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394FFD-AD72-4CEF-B3F9-8454DA27822A}"/>
              </a:ext>
            </a:extLst>
          </p:cNvPr>
          <p:cNvSpPr/>
          <p:nvPr/>
        </p:nvSpPr>
        <p:spPr>
          <a:xfrm>
            <a:off x="3583761" y="2916743"/>
            <a:ext cx="1040822" cy="24390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D6BB2C3-0792-4852-A61E-F421497E4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9" name="Rounded Rectangle 127">
            <a:extLst>
              <a:ext uri="{FF2B5EF4-FFF2-40B4-BE49-F238E27FC236}">
                <a16:creationId xmlns:a16="http://schemas.microsoft.com/office/drawing/2014/main" xmlns="" id="{E2D7AA15-CA31-4A36-B2C7-F87FE8FC1F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22" name="Rounded Rectangle 128">
            <a:extLst>
              <a:ext uri="{FF2B5EF4-FFF2-40B4-BE49-F238E27FC236}">
                <a16:creationId xmlns:a16="http://schemas.microsoft.com/office/drawing/2014/main" xmlns="" id="{A2B5636E-766B-4FA0-83B4-D91C7901645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23" name="Rounded Rectangle 129">
            <a:extLst>
              <a:ext uri="{FF2B5EF4-FFF2-40B4-BE49-F238E27FC236}">
                <a16:creationId xmlns:a16="http://schemas.microsoft.com/office/drawing/2014/main" xmlns="" id="{1569AB74-5EA3-4657-A6FC-34713CAD6F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24" name="Rounded Rectangle 130">
            <a:extLst>
              <a:ext uri="{FF2B5EF4-FFF2-40B4-BE49-F238E27FC236}">
                <a16:creationId xmlns:a16="http://schemas.microsoft.com/office/drawing/2014/main" xmlns="" id="{26FB8175-462D-4C65-AC0C-BCE2B6F15BA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25" name="Rounded Rectangle 131">
            <a:extLst>
              <a:ext uri="{FF2B5EF4-FFF2-40B4-BE49-F238E27FC236}">
                <a16:creationId xmlns:a16="http://schemas.microsoft.com/office/drawing/2014/main" xmlns="" id="{822FBF94-E5AC-4074-9EB3-5D0993A7F2C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26" name="Rounded Rectangle 132">
            <a:extLst>
              <a:ext uri="{FF2B5EF4-FFF2-40B4-BE49-F238E27FC236}">
                <a16:creationId xmlns:a16="http://schemas.microsoft.com/office/drawing/2014/main" xmlns="" id="{D785AFF8-9DCC-45DB-9993-A7CA8E0CD38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27" name="Rounded Rectangle 133">
            <a:extLst>
              <a:ext uri="{FF2B5EF4-FFF2-40B4-BE49-F238E27FC236}">
                <a16:creationId xmlns:a16="http://schemas.microsoft.com/office/drawing/2014/main" xmlns="" id="{46DA2CC5-A5ED-4B21-B128-09CBE20C10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28" name="Rounded Rectangle 134">
            <a:extLst>
              <a:ext uri="{FF2B5EF4-FFF2-40B4-BE49-F238E27FC236}">
                <a16:creationId xmlns:a16="http://schemas.microsoft.com/office/drawing/2014/main" xmlns="" id="{EE41926D-70CA-4200-84F7-F64B700635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29" name="Rounded Rectangle 135">
            <a:extLst>
              <a:ext uri="{FF2B5EF4-FFF2-40B4-BE49-F238E27FC236}">
                <a16:creationId xmlns:a16="http://schemas.microsoft.com/office/drawing/2014/main" xmlns="" id="{91738B0B-35D5-4054-B7C9-4358DB2F63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30" name="Rounded Rectangle 136">
            <a:extLst>
              <a:ext uri="{FF2B5EF4-FFF2-40B4-BE49-F238E27FC236}">
                <a16:creationId xmlns:a16="http://schemas.microsoft.com/office/drawing/2014/main" xmlns="" id="{11684EB3-191B-4E66-8F3E-F4B168E485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31" name="Rounded Rectangle 137">
            <a:extLst>
              <a:ext uri="{FF2B5EF4-FFF2-40B4-BE49-F238E27FC236}">
                <a16:creationId xmlns:a16="http://schemas.microsoft.com/office/drawing/2014/main" xmlns="" id="{BEDD4655-A663-481E-98BC-4284B7094F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32" name="Rounded Rectangle 138">
            <a:extLst>
              <a:ext uri="{FF2B5EF4-FFF2-40B4-BE49-F238E27FC236}">
                <a16:creationId xmlns:a16="http://schemas.microsoft.com/office/drawing/2014/main" xmlns="" id="{250D84B0-158A-4F05-A37A-0F363681EC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3" name="Rounded Rectangle 139">
            <a:extLst>
              <a:ext uri="{FF2B5EF4-FFF2-40B4-BE49-F238E27FC236}">
                <a16:creationId xmlns:a16="http://schemas.microsoft.com/office/drawing/2014/main" xmlns="" id="{F105412C-2749-405E-81E0-98370F80A9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4" name="Rounded Rectangle 140">
            <a:extLst>
              <a:ext uri="{FF2B5EF4-FFF2-40B4-BE49-F238E27FC236}">
                <a16:creationId xmlns:a16="http://schemas.microsoft.com/office/drawing/2014/main" xmlns="" id="{A4123FC5-7B96-4717-BB71-D304922F2E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5" name="Rounded Rectangle 141">
            <a:extLst>
              <a:ext uri="{FF2B5EF4-FFF2-40B4-BE49-F238E27FC236}">
                <a16:creationId xmlns:a16="http://schemas.microsoft.com/office/drawing/2014/main" xmlns="" id="{4754D727-43C8-4019-AD68-842AF2AA23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6" name="Rounded Rectangle 142">
            <a:extLst>
              <a:ext uri="{FF2B5EF4-FFF2-40B4-BE49-F238E27FC236}">
                <a16:creationId xmlns:a16="http://schemas.microsoft.com/office/drawing/2014/main" xmlns="" id="{BF094FE6-A409-4134-A49E-04E51D2AC8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7" name="Rounded Rectangle 143">
            <a:extLst>
              <a:ext uri="{FF2B5EF4-FFF2-40B4-BE49-F238E27FC236}">
                <a16:creationId xmlns:a16="http://schemas.microsoft.com/office/drawing/2014/main" xmlns="" id="{163976F7-65C8-4136-92EC-4BF6FA5317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8" name="Rounded Rectangle 144">
            <a:extLst>
              <a:ext uri="{FF2B5EF4-FFF2-40B4-BE49-F238E27FC236}">
                <a16:creationId xmlns:a16="http://schemas.microsoft.com/office/drawing/2014/main" xmlns="" id="{E0C5BDC6-B30F-4FB3-A415-B7AC3C9E63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9" name="Rounded Rectangle 145">
            <a:extLst>
              <a:ext uri="{FF2B5EF4-FFF2-40B4-BE49-F238E27FC236}">
                <a16:creationId xmlns:a16="http://schemas.microsoft.com/office/drawing/2014/main" xmlns="" id="{F3C9A03B-A09D-441E-8A46-E937A9ED3A9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40" name="Rounded Rectangle 146">
            <a:extLst>
              <a:ext uri="{FF2B5EF4-FFF2-40B4-BE49-F238E27FC236}">
                <a16:creationId xmlns:a16="http://schemas.microsoft.com/office/drawing/2014/main" xmlns="" id="{4279BE92-8D5B-435C-9766-7A8E338ABA5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41" name="Rounded Rectangle 147">
            <a:extLst>
              <a:ext uri="{FF2B5EF4-FFF2-40B4-BE49-F238E27FC236}">
                <a16:creationId xmlns:a16="http://schemas.microsoft.com/office/drawing/2014/main" xmlns="" id="{55B01295-1C4D-49A3-97DE-823F414BCE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42" name="Rounded Rectangle 148">
            <a:extLst>
              <a:ext uri="{FF2B5EF4-FFF2-40B4-BE49-F238E27FC236}">
                <a16:creationId xmlns:a16="http://schemas.microsoft.com/office/drawing/2014/main" xmlns="" id="{CD776C9C-0312-400A-B57E-184596414C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43" name="Rounded Rectangle 149">
            <a:extLst>
              <a:ext uri="{FF2B5EF4-FFF2-40B4-BE49-F238E27FC236}">
                <a16:creationId xmlns:a16="http://schemas.microsoft.com/office/drawing/2014/main" xmlns="" id="{C0DE4546-4DB6-4CFB-8C6F-EB528533F55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4" name="Rounded Rectangle 150">
            <a:extLst>
              <a:ext uri="{FF2B5EF4-FFF2-40B4-BE49-F238E27FC236}">
                <a16:creationId xmlns:a16="http://schemas.microsoft.com/office/drawing/2014/main" xmlns="" id="{4A819CA3-3917-4128-AE8A-983C0BA490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5" name="Rounded Rectangle 151">
            <a:extLst>
              <a:ext uri="{FF2B5EF4-FFF2-40B4-BE49-F238E27FC236}">
                <a16:creationId xmlns:a16="http://schemas.microsoft.com/office/drawing/2014/main" xmlns="" id="{B40632CB-D0B8-4D1A-9BC5-F1B2A2B479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6" name="Rounded Rectangle 152">
            <a:extLst>
              <a:ext uri="{FF2B5EF4-FFF2-40B4-BE49-F238E27FC236}">
                <a16:creationId xmlns:a16="http://schemas.microsoft.com/office/drawing/2014/main" xmlns="" id="{8D843AA6-C1ED-4BBD-B9EF-2A0CB924C0A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7" name="Rounded Rectangle 153">
            <a:extLst>
              <a:ext uri="{FF2B5EF4-FFF2-40B4-BE49-F238E27FC236}">
                <a16:creationId xmlns:a16="http://schemas.microsoft.com/office/drawing/2014/main" xmlns="" id="{04A3CF96-C3B1-448D-BD3A-AFD9AEE31B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48" name="Rounded Rectangle 154">
            <a:extLst>
              <a:ext uri="{FF2B5EF4-FFF2-40B4-BE49-F238E27FC236}">
                <a16:creationId xmlns:a16="http://schemas.microsoft.com/office/drawing/2014/main" xmlns="" id="{C2911330-B350-4C62-B6C0-D5EC7E5E3FB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49" name="Rounded Rectangle 155">
            <a:extLst>
              <a:ext uri="{FF2B5EF4-FFF2-40B4-BE49-F238E27FC236}">
                <a16:creationId xmlns:a16="http://schemas.microsoft.com/office/drawing/2014/main" xmlns="" id="{89B7DEB5-D705-4E13-B14C-2A5936A9C28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50" name="Rounded Rectangle 156">
            <a:extLst>
              <a:ext uri="{FF2B5EF4-FFF2-40B4-BE49-F238E27FC236}">
                <a16:creationId xmlns:a16="http://schemas.microsoft.com/office/drawing/2014/main" xmlns="" id="{2311417C-F0B3-4FDE-880B-929C71F07BD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51" name="Rounded Rectangle 157">
            <a:extLst>
              <a:ext uri="{FF2B5EF4-FFF2-40B4-BE49-F238E27FC236}">
                <a16:creationId xmlns:a16="http://schemas.microsoft.com/office/drawing/2014/main" xmlns="" id="{647D23D7-61AA-4A31-9389-F99D572511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52" name="Rounded Rectangle 158">
            <a:extLst>
              <a:ext uri="{FF2B5EF4-FFF2-40B4-BE49-F238E27FC236}">
                <a16:creationId xmlns:a16="http://schemas.microsoft.com/office/drawing/2014/main" xmlns="" id="{2068FAAC-CF90-4BC2-AB18-4163E760FF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53" name="Rounded Rectangle 159">
            <a:extLst>
              <a:ext uri="{FF2B5EF4-FFF2-40B4-BE49-F238E27FC236}">
                <a16:creationId xmlns:a16="http://schemas.microsoft.com/office/drawing/2014/main" xmlns="" id="{9EE656D6-C061-4440-8656-7F6E2B7A2D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4" name="Rounded Rectangle 160">
            <a:extLst>
              <a:ext uri="{FF2B5EF4-FFF2-40B4-BE49-F238E27FC236}">
                <a16:creationId xmlns:a16="http://schemas.microsoft.com/office/drawing/2014/main" xmlns="" id="{9DAF2BE9-9826-4918-AEB0-47BC4D6236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5" name="Rounded Rectangle 161">
            <a:extLst>
              <a:ext uri="{FF2B5EF4-FFF2-40B4-BE49-F238E27FC236}">
                <a16:creationId xmlns:a16="http://schemas.microsoft.com/office/drawing/2014/main" xmlns="" id="{7827AFA7-5F15-4BEE-9BC7-01311C2AF2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6" name="Rounded Rectangle 162">
            <a:extLst>
              <a:ext uri="{FF2B5EF4-FFF2-40B4-BE49-F238E27FC236}">
                <a16:creationId xmlns:a16="http://schemas.microsoft.com/office/drawing/2014/main" xmlns="" id="{414853E1-C5E9-4A54-8F98-6C1AC412B1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7" name="Rounded Rectangle 163">
            <a:extLst>
              <a:ext uri="{FF2B5EF4-FFF2-40B4-BE49-F238E27FC236}">
                <a16:creationId xmlns:a16="http://schemas.microsoft.com/office/drawing/2014/main" xmlns="" id="{34170596-AD09-4C40-A5AC-55C404CC30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58" name="Rounded Rectangle 164">
            <a:extLst>
              <a:ext uri="{FF2B5EF4-FFF2-40B4-BE49-F238E27FC236}">
                <a16:creationId xmlns:a16="http://schemas.microsoft.com/office/drawing/2014/main" xmlns="" id="{F20BD35D-DC0C-456B-BF55-66CF816640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59" name="Rounded Rectangle 165">
            <a:extLst>
              <a:ext uri="{FF2B5EF4-FFF2-40B4-BE49-F238E27FC236}">
                <a16:creationId xmlns:a16="http://schemas.microsoft.com/office/drawing/2014/main" xmlns="" id="{C9953C23-E1B6-4A12-BFC7-8B77EDBC50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60" name="Rounded Rectangle 166">
            <a:extLst>
              <a:ext uri="{FF2B5EF4-FFF2-40B4-BE49-F238E27FC236}">
                <a16:creationId xmlns:a16="http://schemas.microsoft.com/office/drawing/2014/main" xmlns="" id="{FEADF1A6-B9C6-4273-A082-76EF7868E83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61" name="Rounded Rectangle 167">
            <a:extLst>
              <a:ext uri="{FF2B5EF4-FFF2-40B4-BE49-F238E27FC236}">
                <a16:creationId xmlns:a16="http://schemas.microsoft.com/office/drawing/2014/main" xmlns="" id="{B69B5345-D06A-44A1-8A6E-AB9A8E5C773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62" name="Rounded Rectangle 168">
            <a:extLst>
              <a:ext uri="{FF2B5EF4-FFF2-40B4-BE49-F238E27FC236}">
                <a16:creationId xmlns:a16="http://schemas.microsoft.com/office/drawing/2014/main" xmlns="" id="{3596FD38-6BB9-450A-8C53-CE619AB75E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63" name="Rounded Rectangle 169">
            <a:extLst>
              <a:ext uri="{FF2B5EF4-FFF2-40B4-BE49-F238E27FC236}">
                <a16:creationId xmlns:a16="http://schemas.microsoft.com/office/drawing/2014/main" xmlns="" id="{0AF96A9F-D427-4AE6-9458-C33660A75FC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4" name="Rounded Rectangle 170">
            <a:extLst>
              <a:ext uri="{FF2B5EF4-FFF2-40B4-BE49-F238E27FC236}">
                <a16:creationId xmlns:a16="http://schemas.microsoft.com/office/drawing/2014/main" xmlns="" id="{B69FA77D-8012-46FC-9E37-3743514057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5" name="Rounded Rectangle 171">
            <a:extLst>
              <a:ext uri="{FF2B5EF4-FFF2-40B4-BE49-F238E27FC236}">
                <a16:creationId xmlns:a16="http://schemas.microsoft.com/office/drawing/2014/main" xmlns="" id="{6BB5C6AE-117A-4EA4-9A10-CCFD9BD41BA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6" name="Rounded Rectangle 172">
            <a:extLst>
              <a:ext uri="{FF2B5EF4-FFF2-40B4-BE49-F238E27FC236}">
                <a16:creationId xmlns:a16="http://schemas.microsoft.com/office/drawing/2014/main" xmlns="" id="{A70998B9-8952-46B4-860C-E57673E545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7" name="Rounded Rectangle 173">
            <a:extLst>
              <a:ext uri="{FF2B5EF4-FFF2-40B4-BE49-F238E27FC236}">
                <a16:creationId xmlns:a16="http://schemas.microsoft.com/office/drawing/2014/main" xmlns="" id="{713B4070-705B-4A40-B8A5-D81081D3B41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68" name="Rounded Rectangle 174">
            <a:extLst>
              <a:ext uri="{FF2B5EF4-FFF2-40B4-BE49-F238E27FC236}">
                <a16:creationId xmlns:a16="http://schemas.microsoft.com/office/drawing/2014/main" xmlns="" id="{39196F29-B967-4FA2-BA40-C0BAAB5E6F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69" name="Rounded Rectangle 175">
            <a:extLst>
              <a:ext uri="{FF2B5EF4-FFF2-40B4-BE49-F238E27FC236}">
                <a16:creationId xmlns:a16="http://schemas.microsoft.com/office/drawing/2014/main" xmlns="" id="{7BC1FA32-EBC6-4F48-ADF1-8861F7BA16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70" name="Rounded Rectangle 176">
            <a:extLst>
              <a:ext uri="{FF2B5EF4-FFF2-40B4-BE49-F238E27FC236}">
                <a16:creationId xmlns:a16="http://schemas.microsoft.com/office/drawing/2014/main" xmlns="" id="{443FCB20-3D58-450C-BE53-753407CFA8B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71" name="Rounded Rectangle 177">
            <a:extLst>
              <a:ext uri="{FF2B5EF4-FFF2-40B4-BE49-F238E27FC236}">
                <a16:creationId xmlns:a16="http://schemas.microsoft.com/office/drawing/2014/main" xmlns="" id="{C027F27B-C529-4989-B065-79CA7BAD94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72" name="Rounded Rectangle 178">
            <a:extLst>
              <a:ext uri="{FF2B5EF4-FFF2-40B4-BE49-F238E27FC236}">
                <a16:creationId xmlns:a16="http://schemas.microsoft.com/office/drawing/2014/main" xmlns="" id="{39628A72-13A9-4AC5-8AE1-E33C8F5068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73" name="Rounded Rectangle 179">
            <a:extLst>
              <a:ext uri="{FF2B5EF4-FFF2-40B4-BE49-F238E27FC236}">
                <a16:creationId xmlns:a16="http://schemas.microsoft.com/office/drawing/2014/main" xmlns="" id="{4E0682DD-F1E1-4020-A176-FC59D87D315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74" name="Rounded Rectangle 180">
            <a:extLst>
              <a:ext uri="{FF2B5EF4-FFF2-40B4-BE49-F238E27FC236}">
                <a16:creationId xmlns:a16="http://schemas.microsoft.com/office/drawing/2014/main" xmlns="" id="{E4FD58F5-6057-4E5C-9E23-3B3D7FD332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75" name="Rounded Rectangle 181">
            <a:extLst>
              <a:ext uri="{FF2B5EF4-FFF2-40B4-BE49-F238E27FC236}">
                <a16:creationId xmlns:a16="http://schemas.microsoft.com/office/drawing/2014/main" xmlns="" id="{23DF272F-78CA-4C68-9DB6-0E2DA36636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76" name="Rounded Rectangle 182">
            <a:extLst>
              <a:ext uri="{FF2B5EF4-FFF2-40B4-BE49-F238E27FC236}">
                <a16:creationId xmlns:a16="http://schemas.microsoft.com/office/drawing/2014/main" xmlns="" id="{45B7B162-CC4F-47A9-822B-E60ED1AD85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77" name="Rounded Rectangle 183">
            <a:extLst>
              <a:ext uri="{FF2B5EF4-FFF2-40B4-BE49-F238E27FC236}">
                <a16:creationId xmlns:a16="http://schemas.microsoft.com/office/drawing/2014/main" xmlns="" id="{73A98105-BB67-4766-B60A-32AF1BC9CFF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78" name="Rounded Rectangle 184">
            <a:extLst>
              <a:ext uri="{FF2B5EF4-FFF2-40B4-BE49-F238E27FC236}">
                <a16:creationId xmlns:a16="http://schemas.microsoft.com/office/drawing/2014/main" xmlns="" id="{BF2D000B-A60A-488B-A221-EFEBA28AD3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79" name="Rounded Rectangle 185">
            <a:extLst>
              <a:ext uri="{FF2B5EF4-FFF2-40B4-BE49-F238E27FC236}">
                <a16:creationId xmlns:a16="http://schemas.microsoft.com/office/drawing/2014/main" xmlns="" id="{74B0747E-0CD0-4770-B9AD-3C52262635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80" name="Rounded Rectangle 186">
            <a:extLst>
              <a:ext uri="{FF2B5EF4-FFF2-40B4-BE49-F238E27FC236}">
                <a16:creationId xmlns:a16="http://schemas.microsoft.com/office/drawing/2014/main" xmlns="" id="{B588342D-ADA2-4E23-B681-CE669C59BA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81" name="Rounded Rectangle 187">
            <a:extLst>
              <a:ext uri="{FF2B5EF4-FFF2-40B4-BE49-F238E27FC236}">
                <a16:creationId xmlns:a16="http://schemas.microsoft.com/office/drawing/2014/main" xmlns="" id="{74C4E310-D21E-43E9-8882-01ADFBCD04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82" name="Rounded Rectangle 188">
            <a:extLst>
              <a:ext uri="{FF2B5EF4-FFF2-40B4-BE49-F238E27FC236}">
                <a16:creationId xmlns:a16="http://schemas.microsoft.com/office/drawing/2014/main" xmlns="" id="{E1B8A1F8-AFD3-4714-B200-8A27934514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83" name="Rounded Rectangle 189">
            <a:extLst>
              <a:ext uri="{FF2B5EF4-FFF2-40B4-BE49-F238E27FC236}">
                <a16:creationId xmlns:a16="http://schemas.microsoft.com/office/drawing/2014/main" xmlns="" id="{D2B5A5D4-2CBA-4F03-BA65-1CF1F49230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84" name="Rounded Rectangle 190">
            <a:extLst>
              <a:ext uri="{FF2B5EF4-FFF2-40B4-BE49-F238E27FC236}">
                <a16:creationId xmlns:a16="http://schemas.microsoft.com/office/drawing/2014/main" xmlns="" id="{7CDED0A4-9360-491D-AD28-CD6A73020BE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85" name="Rounded Rectangle 191">
            <a:extLst>
              <a:ext uri="{FF2B5EF4-FFF2-40B4-BE49-F238E27FC236}">
                <a16:creationId xmlns:a16="http://schemas.microsoft.com/office/drawing/2014/main" xmlns="" id="{6E5DA656-0BEC-4C72-84A7-7AC953B3E6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86" name="Rounded Rectangle 192">
            <a:extLst>
              <a:ext uri="{FF2B5EF4-FFF2-40B4-BE49-F238E27FC236}">
                <a16:creationId xmlns:a16="http://schemas.microsoft.com/office/drawing/2014/main" xmlns="" id="{3C587747-8CBF-4217-AF52-9CFCEC5C54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87" name="Rounded Rectangle 193">
            <a:extLst>
              <a:ext uri="{FF2B5EF4-FFF2-40B4-BE49-F238E27FC236}">
                <a16:creationId xmlns:a16="http://schemas.microsoft.com/office/drawing/2014/main" xmlns="" id="{A5C24C1F-EBC1-4BE0-BDCE-79931D8FB7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88" name="Rounded Rectangle 194">
            <a:extLst>
              <a:ext uri="{FF2B5EF4-FFF2-40B4-BE49-F238E27FC236}">
                <a16:creationId xmlns:a16="http://schemas.microsoft.com/office/drawing/2014/main" xmlns="" id="{03746AED-6B7F-4A10-89E1-3DAE4F26E6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89" name="Rounded Rectangle 195">
            <a:extLst>
              <a:ext uri="{FF2B5EF4-FFF2-40B4-BE49-F238E27FC236}">
                <a16:creationId xmlns:a16="http://schemas.microsoft.com/office/drawing/2014/main" xmlns="" id="{6BDF39C0-476A-4DD7-A4B3-19E27F5FE7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90" name="Rounded Rectangle 196">
            <a:extLst>
              <a:ext uri="{FF2B5EF4-FFF2-40B4-BE49-F238E27FC236}">
                <a16:creationId xmlns:a16="http://schemas.microsoft.com/office/drawing/2014/main" xmlns="" id="{970E1AC9-E024-44FA-BE07-2AF0D4FB37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91" name="Rounded Rectangle 197">
            <a:extLst>
              <a:ext uri="{FF2B5EF4-FFF2-40B4-BE49-F238E27FC236}">
                <a16:creationId xmlns:a16="http://schemas.microsoft.com/office/drawing/2014/main" xmlns="" id="{870C25D8-415A-496E-BF7E-E94A5413CE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92" name="Rounded Rectangle 198">
            <a:extLst>
              <a:ext uri="{FF2B5EF4-FFF2-40B4-BE49-F238E27FC236}">
                <a16:creationId xmlns:a16="http://schemas.microsoft.com/office/drawing/2014/main" xmlns="" id="{39597A8B-ACCA-43EA-B5D5-B6A43875E84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93" name="Rounded Rectangle 199">
            <a:extLst>
              <a:ext uri="{FF2B5EF4-FFF2-40B4-BE49-F238E27FC236}">
                <a16:creationId xmlns:a16="http://schemas.microsoft.com/office/drawing/2014/main" xmlns="" id="{5259DAC4-6695-41EE-A67F-517C19F9ED6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94" name="Rounded Rectangle 200">
            <a:extLst>
              <a:ext uri="{FF2B5EF4-FFF2-40B4-BE49-F238E27FC236}">
                <a16:creationId xmlns:a16="http://schemas.microsoft.com/office/drawing/2014/main" xmlns="" id="{111A5837-FD18-49E0-89DE-D2F390E6DB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95" name="Rounded Rectangle 201">
            <a:extLst>
              <a:ext uri="{FF2B5EF4-FFF2-40B4-BE49-F238E27FC236}">
                <a16:creationId xmlns:a16="http://schemas.microsoft.com/office/drawing/2014/main" xmlns="" id="{3BA90F0A-295C-4FE3-BC35-0EB292946E3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96" name="Rounded Rectangle 202">
            <a:extLst>
              <a:ext uri="{FF2B5EF4-FFF2-40B4-BE49-F238E27FC236}">
                <a16:creationId xmlns:a16="http://schemas.microsoft.com/office/drawing/2014/main" xmlns="" id="{9C9F8207-CEF0-458B-AA64-867CD8B316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97" name="Rounded Rectangle 203">
            <a:extLst>
              <a:ext uri="{FF2B5EF4-FFF2-40B4-BE49-F238E27FC236}">
                <a16:creationId xmlns:a16="http://schemas.microsoft.com/office/drawing/2014/main" xmlns="" id="{ED65437C-9367-42BD-9154-3CF8E9BCBD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98" name="Rounded Rectangle 204">
            <a:extLst>
              <a:ext uri="{FF2B5EF4-FFF2-40B4-BE49-F238E27FC236}">
                <a16:creationId xmlns:a16="http://schemas.microsoft.com/office/drawing/2014/main" xmlns="" id="{6AB57CA4-14E4-4808-9AC8-2D0AEFFD10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99" name="Rounded Rectangle 205">
            <a:extLst>
              <a:ext uri="{FF2B5EF4-FFF2-40B4-BE49-F238E27FC236}">
                <a16:creationId xmlns:a16="http://schemas.microsoft.com/office/drawing/2014/main" xmlns="" id="{E6E359B6-4113-4D85-AB0B-3121699CD8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100" name="Rounded Rectangle 206">
            <a:extLst>
              <a:ext uri="{FF2B5EF4-FFF2-40B4-BE49-F238E27FC236}">
                <a16:creationId xmlns:a16="http://schemas.microsoft.com/office/drawing/2014/main" xmlns="" id="{E409FF6C-F263-499A-8C90-0264130ACFF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101" name="Rounded Rectangle 207">
            <a:extLst>
              <a:ext uri="{FF2B5EF4-FFF2-40B4-BE49-F238E27FC236}">
                <a16:creationId xmlns:a16="http://schemas.microsoft.com/office/drawing/2014/main" xmlns="" id="{20D1CF0C-6340-4389-9867-83F0A121E3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102" name="Rounded Rectangle 208">
            <a:extLst>
              <a:ext uri="{FF2B5EF4-FFF2-40B4-BE49-F238E27FC236}">
                <a16:creationId xmlns:a16="http://schemas.microsoft.com/office/drawing/2014/main" xmlns="" id="{DD91B487-80C7-4F55-BB53-222807E41F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103" name="Rounded Rectangle 209">
            <a:extLst>
              <a:ext uri="{FF2B5EF4-FFF2-40B4-BE49-F238E27FC236}">
                <a16:creationId xmlns:a16="http://schemas.microsoft.com/office/drawing/2014/main" xmlns="" id="{250DF6C9-9421-4B43-A9C7-FE2A263DFA3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104" name="Rounded Rectangle 210">
            <a:extLst>
              <a:ext uri="{FF2B5EF4-FFF2-40B4-BE49-F238E27FC236}">
                <a16:creationId xmlns:a16="http://schemas.microsoft.com/office/drawing/2014/main" xmlns="" id="{1E09D895-2D3A-4959-BB56-2AA6FD82150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105" name="Rounded Rectangle 211">
            <a:extLst>
              <a:ext uri="{FF2B5EF4-FFF2-40B4-BE49-F238E27FC236}">
                <a16:creationId xmlns:a16="http://schemas.microsoft.com/office/drawing/2014/main" xmlns="" id="{E05E9D65-D8AC-4C56-B9C2-547661783C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106" name="Rounded Rectangle 212">
            <a:extLst>
              <a:ext uri="{FF2B5EF4-FFF2-40B4-BE49-F238E27FC236}">
                <a16:creationId xmlns:a16="http://schemas.microsoft.com/office/drawing/2014/main" xmlns="" id="{FF35ACE1-2AE3-4C80-9EE1-D5A975919A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107" name="Rounded Rectangle 213">
            <a:extLst>
              <a:ext uri="{FF2B5EF4-FFF2-40B4-BE49-F238E27FC236}">
                <a16:creationId xmlns:a16="http://schemas.microsoft.com/office/drawing/2014/main" xmlns="" id="{F07082A6-BFA3-4B66-B24E-2E579E80A9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108" name="Rounded Rectangle 214">
            <a:extLst>
              <a:ext uri="{FF2B5EF4-FFF2-40B4-BE49-F238E27FC236}">
                <a16:creationId xmlns:a16="http://schemas.microsoft.com/office/drawing/2014/main" xmlns="" id="{CE2C29B6-0F5A-4D97-82D3-462B3789FE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109" name="Rounded Rectangle 215">
            <a:extLst>
              <a:ext uri="{FF2B5EF4-FFF2-40B4-BE49-F238E27FC236}">
                <a16:creationId xmlns:a16="http://schemas.microsoft.com/office/drawing/2014/main" xmlns="" id="{1A2C7AD1-E9F7-43E9-85C0-84690FCE116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110" name="Rounded Rectangle 216">
            <a:extLst>
              <a:ext uri="{FF2B5EF4-FFF2-40B4-BE49-F238E27FC236}">
                <a16:creationId xmlns:a16="http://schemas.microsoft.com/office/drawing/2014/main" xmlns="" id="{A608923A-D444-4ED1-A399-A57C647645C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111" name="Rounded Rectangle 217">
            <a:extLst>
              <a:ext uri="{FF2B5EF4-FFF2-40B4-BE49-F238E27FC236}">
                <a16:creationId xmlns:a16="http://schemas.microsoft.com/office/drawing/2014/main" xmlns="" id="{CDA15FA9-F1FC-45E4-8304-B6175A9D5F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112" name="Rounded Rectangle 218">
            <a:extLst>
              <a:ext uri="{FF2B5EF4-FFF2-40B4-BE49-F238E27FC236}">
                <a16:creationId xmlns:a16="http://schemas.microsoft.com/office/drawing/2014/main" xmlns="" id="{9019853C-3380-4DCA-A568-F424919BE05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113" name="Rounded Rectangle 219">
            <a:extLst>
              <a:ext uri="{FF2B5EF4-FFF2-40B4-BE49-F238E27FC236}">
                <a16:creationId xmlns:a16="http://schemas.microsoft.com/office/drawing/2014/main" xmlns="" id="{94254FF8-75C3-4EE3-867A-1E9723BD835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114" name="Rounded Rectangle 220">
            <a:extLst>
              <a:ext uri="{FF2B5EF4-FFF2-40B4-BE49-F238E27FC236}">
                <a16:creationId xmlns:a16="http://schemas.microsoft.com/office/drawing/2014/main" xmlns="" id="{C04676E3-A468-43F9-A7CE-543A652B60E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115" name="Rounded Rectangle 221">
            <a:extLst>
              <a:ext uri="{FF2B5EF4-FFF2-40B4-BE49-F238E27FC236}">
                <a16:creationId xmlns:a16="http://schemas.microsoft.com/office/drawing/2014/main" xmlns="" id="{D020BE06-B96A-4085-8E79-51A93345AB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116" name="Rounded Rectangle 222">
            <a:extLst>
              <a:ext uri="{FF2B5EF4-FFF2-40B4-BE49-F238E27FC236}">
                <a16:creationId xmlns:a16="http://schemas.microsoft.com/office/drawing/2014/main" xmlns="" id="{80F80068-F357-4EAA-AA43-2A6EF02202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117" name="Rounded Rectangle 223">
            <a:extLst>
              <a:ext uri="{FF2B5EF4-FFF2-40B4-BE49-F238E27FC236}">
                <a16:creationId xmlns:a16="http://schemas.microsoft.com/office/drawing/2014/main" xmlns="" id="{F24F8BB4-3789-49BF-A130-8DF69FB696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118" name="Rounded Rectangle 224">
            <a:extLst>
              <a:ext uri="{FF2B5EF4-FFF2-40B4-BE49-F238E27FC236}">
                <a16:creationId xmlns:a16="http://schemas.microsoft.com/office/drawing/2014/main" xmlns="" id="{B8D9F6DD-6A7E-422B-8C41-6B8B72A6FA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119" name="Rounded Rectangle 225">
            <a:extLst>
              <a:ext uri="{FF2B5EF4-FFF2-40B4-BE49-F238E27FC236}">
                <a16:creationId xmlns:a16="http://schemas.microsoft.com/office/drawing/2014/main" xmlns="" id="{A1D2D8F5-88F1-4E0E-883D-E63FA8281A2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120" name="Rounded Rectangle 226">
            <a:extLst>
              <a:ext uri="{FF2B5EF4-FFF2-40B4-BE49-F238E27FC236}">
                <a16:creationId xmlns:a16="http://schemas.microsoft.com/office/drawing/2014/main" xmlns="" id="{7674055E-518B-49C7-82C2-58A9A751C0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121" name="Rounded Rectangle 227">
            <a:extLst>
              <a:ext uri="{FF2B5EF4-FFF2-40B4-BE49-F238E27FC236}">
                <a16:creationId xmlns:a16="http://schemas.microsoft.com/office/drawing/2014/main" xmlns="" id="{A5A1C8F5-0544-436E-99CC-D40C8BDA41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122" name="Rounded Rectangle 228">
            <a:extLst>
              <a:ext uri="{FF2B5EF4-FFF2-40B4-BE49-F238E27FC236}">
                <a16:creationId xmlns:a16="http://schemas.microsoft.com/office/drawing/2014/main" xmlns="" id="{970C428C-645A-4E53-823E-A67DA87599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123" name="Rounded Rectangle 229">
            <a:extLst>
              <a:ext uri="{FF2B5EF4-FFF2-40B4-BE49-F238E27FC236}">
                <a16:creationId xmlns:a16="http://schemas.microsoft.com/office/drawing/2014/main" xmlns="" id="{8605CD87-CD7C-4164-91AF-B7E0B1CA10E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124" name="Rounded Rectangle 230">
            <a:extLst>
              <a:ext uri="{FF2B5EF4-FFF2-40B4-BE49-F238E27FC236}">
                <a16:creationId xmlns:a16="http://schemas.microsoft.com/office/drawing/2014/main" xmlns="" id="{F55E8642-D69E-4485-AD75-BBFBD17287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125" name="Rounded Rectangle 231">
            <a:extLst>
              <a:ext uri="{FF2B5EF4-FFF2-40B4-BE49-F238E27FC236}">
                <a16:creationId xmlns:a16="http://schemas.microsoft.com/office/drawing/2014/main" xmlns="" id="{ED3B90D1-3C06-4017-8CDA-F402433069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126" name="Rounded Rectangle 232">
            <a:extLst>
              <a:ext uri="{FF2B5EF4-FFF2-40B4-BE49-F238E27FC236}">
                <a16:creationId xmlns:a16="http://schemas.microsoft.com/office/drawing/2014/main" xmlns="" id="{F3234792-069E-43DF-83CD-78BF9F12A32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127" name="Rounded Rectangle 233">
            <a:extLst>
              <a:ext uri="{FF2B5EF4-FFF2-40B4-BE49-F238E27FC236}">
                <a16:creationId xmlns:a16="http://schemas.microsoft.com/office/drawing/2014/main" xmlns="" id="{CDA66876-FCD1-46B0-B5FF-474B6D9AE9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128" name="Rounded Rectangle 234">
            <a:extLst>
              <a:ext uri="{FF2B5EF4-FFF2-40B4-BE49-F238E27FC236}">
                <a16:creationId xmlns:a16="http://schemas.microsoft.com/office/drawing/2014/main" xmlns="" id="{55BDD000-0DE4-4E03-8B19-30DF2FC8735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129" name="Rounded Rectangle 235">
            <a:extLst>
              <a:ext uri="{FF2B5EF4-FFF2-40B4-BE49-F238E27FC236}">
                <a16:creationId xmlns:a16="http://schemas.microsoft.com/office/drawing/2014/main" xmlns="" id="{751637C2-E5E4-43A5-B00D-98A19828172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130" name="Rounded Rectangle 236">
            <a:extLst>
              <a:ext uri="{FF2B5EF4-FFF2-40B4-BE49-F238E27FC236}">
                <a16:creationId xmlns:a16="http://schemas.microsoft.com/office/drawing/2014/main" xmlns="" id="{6D13A24C-428B-416F-A1A9-23DAB3707F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131" name="Rounded Rectangle 237">
            <a:extLst>
              <a:ext uri="{FF2B5EF4-FFF2-40B4-BE49-F238E27FC236}">
                <a16:creationId xmlns:a16="http://schemas.microsoft.com/office/drawing/2014/main" xmlns="" id="{A34BF635-ADBC-4450-8ABC-25DCADDC21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132" name="Rounded Rectangle 238">
            <a:extLst>
              <a:ext uri="{FF2B5EF4-FFF2-40B4-BE49-F238E27FC236}">
                <a16:creationId xmlns:a16="http://schemas.microsoft.com/office/drawing/2014/main" xmlns="" id="{ACBE0472-421F-4B50-A3FE-9F74DC23CA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133" name="Rounded Rectangle 239">
            <a:extLst>
              <a:ext uri="{FF2B5EF4-FFF2-40B4-BE49-F238E27FC236}">
                <a16:creationId xmlns:a16="http://schemas.microsoft.com/office/drawing/2014/main" xmlns="" id="{DB14FED4-4417-4BF6-AC74-F9B0C5E4AE1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134" name="Rounded Rectangle 240">
            <a:extLst>
              <a:ext uri="{FF2B5EF4-FFF2-40B4-BE49-F238E27FC236}">
                <a16:creationId xmlns:a16="http://schemas.microsoft.com/office/drawing/2014/main" xmlns="" id="{D7656798-B609-49B9-A2D1-20E4A611F2B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135" name="Rounded Rectangle 241">
            <a:extLst>
              <a:ext uri="{FF2B5EF4-FFF2-40B4-BE49-F238E27FC236}">
                <a16:creationId xmlns:a16="http://schemas.microsoft.com/office/drawing/2014/main" xmlns="" id="{A48AF70B-7FD1-4AC2-B791-63454AF720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136" name="Rounded Rectangle 242">
            <a:extLst>
              <a:ext uri="{FF2B5EF4-FFF2-40B4-BE49-F238E27FC236}">
                <a16:creationId xmlns:a16="http://schemas.microsoft.com/office/drawing/2014/main" xmlns="" id="{542B3CA4-F82F-4D6D-AA50-85BA73D1B0A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137" name="Rounded Rectangle 243">
            <a:extLst>
              <a:ext uri="{FF2B5EF4-FFF2-40B4-BE49-F238E27FC236}">
                <a16:creationId xmlns:a16="http://schemas.microsoft.com/office/drawing/2014/main" xmlns="" id="{B9EE758B-4686-4F18-BA38-5C753DEEC5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138" name="Rounded Rectangle 244">
            <a:extLst>
              <a:ext uri="{FF2B5EF4-FFF2-40B4-BE49-F238E27FC236}">
                <a16:creationId xmlns:a16="http://schemas.microsoft.com/office/drawing/2014/main" xmlns="" id="{4FE33E60-A76E-4481-8DE7-7FCC2A6633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139" name="Rounded Rectangle 245">
            <a:extLst>
              <a:ext uri="{FF2B5EF4-FFF2-40B4-BE49-F238E27FC236}">
                <a16:creationId xmlns:a16="http://schemas.microsoft.com/office/drawing/2014/main" xmlns="" id="{48A75E4A-93CD-4612-98A3-AE2597324F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140" name="Rounded Rectangle 246">
            <a:extLst>
              <a:ext uri="{FF2B5EF4-FFF2-40B4-BE49-F238E27FC236}">
                <a16:creationId xmlns:a16="http://schemas.microsoft.com/office/drawing/2014/main" xmlns="" id="{3FC24B36-62B3-4EE2-B0BF-CE738F38FE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141" name="Rounded Rectangle 247">
            <a:extLst>
              <a:ext uri="{FF2B5EF4-FFF2-40B4-BE49-F238E27FC236}">
                <a16:creationId xmlns:a16="http://schemas.microsoft.com/office/drawing/2014/main" xmlns="" id="{3544B4AF-C3EF-474A-9623-64B2BD26E6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7C65B0CA-160E-424D-B69A-C5ED1318675D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43" name="Rectangle: Rounded Corners 142">
            <a:hlinkClick r:id="rId7" action="ppaction://hlinkfile"/>
            <a:extLst>
              <a:ext uri="{FF2B5EF4-FFF2-40B4-BE49-F238E27FC236}">
                <a16:creationId xmlns:a16="http://schemas.microsoft.com/office/drawing/2014/main" xmlns="" id="{D4B20C97-D7E0-40EE-9310-B5E5B37AF6AA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77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3" grpId="0"/>
      <p:bldP spid="14" grpId="0"/>
      <p:bldP spid="16" grpId="0"/>
      <p:bldP spid="17" grpId="0"/>
      <p:bldP spid="18" grpId="0" animBg="1"/>
      <p:bldP spid="20" grpId="0" animBg="1"/>
      <p:bldP spid="2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48" y="319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IF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51D839-410E-4D2B-ADD1-BBCEEA8045F7}"/>
              </a:ext>
            </a:extLst>
          </p:cNvPr>
          <p:cNvSpPr/>
          <p:nvPr/>
        </p:nvSpPr>
        <p:spPr>
          <a:xfrm>
            <a:off x="229948" y="695939"/>
            <a:ext cx="1173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Quan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321932"/>
            <a:ext cx="26323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(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BAE449-8A9C-4A05-93CE-7A24A19EFDEE}"/>
              </a:ext>
            </a:extLst>
          </p:cNvPr>
          <p:cNvSpPr/>
          <p:nvPr/>
        </p:nvSpPr>
        <p:spPr>
          <a:xfrm>
            <a:off x="440410" y="1232403"/>
            <a:ext cx="11659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(</a:t>
            </a:r>
            <a:r>
              <a:rPr lang="fr-FR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12a.2)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B3E5EC-FD68-48CA-92C9-D5F06159A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7" t="20476" r="43189" b="33095"/>
          <a:stretch/>
        </p:blipFill>
        <p:spPr>
          <a:xfrm>
            <a:off x="1781976" y="2204356"/>
            <a:ext cx="6923315" cy="31840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8113B7F-929F-406D-A1EE-D947EF7B217C}"/>
              </a:ext>
            </a:extLst>
          </p:cNvPr>
          <p:cNvSpPr/>
          <p:nvPr/>
        </p:nvSpPr>
        <p:spPr>
          <a:xfrm>
            <a:off x="6672748" y="3139998"/>
            <a:ext cx="887382" cy="10267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6BEA177-390B-4A4D-BA91-9D97261C1C6D}"/>
              </a:ext>
            </a:extLst>
          </p:cNvPr>
          <p:cNvSpPr/>
          <p:nvPr/>
        </p:nvSpPr>
        <p:spPr>
          <a:xfrm>
            <a:off x="3999827" y="2198409"/>
            <a:ext cx="2270234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hlinkClick r:id="rId5" action="ppaction://hlinkfile"/>
            <a:extLst>
              <a:ext uri="{FF2B5EF4-FFF2-40B4-BE49-F238E27FC236}">
                <a16:creationId xmlns:a16="http://schemas.microsoft.com/office/drawing/2014/main" xmlns="" id="{B094B3AC-89EF-46E4-9E31-9C7A0F6E4FA0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72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6B2053-0B29-4FDE-BCB9-74AD1A7542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97" t="25000" r="43713" b="35730"/>
          <a:stretch/>
        </p:blipFill>
        <p:spPr>
          <a:xfrm>
            <a:off x="1988615" y="2231908"/>
            <a:ext cx="8562892" cy="336184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48" y="319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51D839-410E-4D2B-ADD1-BBCEEA8045F7}"/>
              </a:ext>
            </a:extLst>
          </p:cNvPr>
          <p:cNvSpPr/>
          <p:nvPr/>
        </p:nvSpPr>
        <p:spPr>
          <a:xfrm>
            <a:off x="229948" y="695939"/>
            <a:ext cx="1173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Quan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321932"/>
            <a:ext cx="26323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BAE449-8A9C-4A05-93CE-7A24A19EFDEE}"/>
              </a:ext>
            </a:extLst>
          </p:cNvPr>
          <p:cNvSpPr/>
          <p:nvPr/>
        </p:nvSpPr>
        <p:spPr>
          <a:xfrm>
            <a:off x="440410" y="1232403"/>
            <a:ext cx="11659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tỉ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lệ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tiền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tất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khoản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B9822A-2661-440B-B86B-58DC0A8A4200}"/>
              </a:ext>
            </a:extLst>
          </p:cNvPr>
          <p:cNvSpPr/>
          <p:nvPr/>
        </p:nvSpPr>
        <p:spPr>
          <a:xfrm>
            <a:off x="3664086" y="5808860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=M3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9DA837-0817-40A0-9903-B194F3075A8D}"/>
              </a:ext>
            </a:extLst>
          </p:cNvPr>
          <p:cNvSpPr/>
          <p:nvPr/>
        </p:nvSpPr>
        <p:spPr>
          <a:xfrm>
            <a:off x="4360450" y="5813039"/>
            <a:ext cx="12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/$H$11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46B103F-7489-4129-9E49-F87CFFA9B5C2}"/>
              </a:ext>
            </a:extLst>
          </p:cNvPr>
          <p:cNvSpPr/>
          <p:nvPr/>
        </p:nvSpPr>
        <p:spPr>
          <a:xfrm>
            <a:off x="5513388" y="5842465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*100%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1E28F2-32D5-4430-A21C-0C2462591ED2}"/>
              </a:ext>
            </a:extLst>
          </p:cNvPr>
          <p:cNvSpPr/>
          <p:nvPr/>
        </p:nvSpPr>
        <p:spPr>
          <a:xfrm>
            <a:off x="8049986" y="3540123"/>
            <a:ext cx="1093751" cy="2392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394FFD-AD72-4CEF-B3F9-8454DA27822A}"/>
              </a:ext>
            </a:extLst>
          </p:cNvPr>
          <p:cNvSpPr/>
          <p:nvPr/>
        </p:nvSpPr>
        <p:spPr>
          <a:xfrm>
            <a:off x="4067050" y="5316919"/>
            <a:ext cx="1070838" cy="2768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3A4C96C-207C-4143-AAE8-A807B3F94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5" name="Rounded Rectangle 127">
            <a:extLst>
              <a:ext uri="{FF2B5EF4-FFF2-40B4-BE49-F238E27FC236}">
                <a16:creationId xmlns:a16="http://schemas.microsoft.com/office/drawing/2014/main" xmlns="" id="{613D101B-58A4-48DF-89AB-C77A78CD73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7" name="Rounded Rectangle 128">
            <a:extLst>
              <a:ext uri="{FF2B5EF4-FFF2-40B4-BE49-F238E27FC236}">
                <a16:creationId xmlns:a16="http://schemas.microsoft.com/office/drawing/2014/main" xmlns="" id="{FEB300CB-A3A4-4A28-A996-08613E60E0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8" name="Rounded Rectangle 129">
            <a:extLst>
              <a:ext uri="{FF2B5EF4-FFF2-40B4-BE49-F238E27FC236}">
                <a16:creationId xmlns:a16="http://schemas.microsoft.com/office/drawing/2014/main" xmlns="" id="{29CE6EBF-C45C-4036-AC25-23BBD5F426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9" name="Rounded Rectangle 130">
            <a:extLst>
              <a:ext uri="{FF2B5EF4-FFF2-40B4-BE49-F238E27FC236}">
                <a16:creationId xmlns:a16="http://schemas.microsoft.com/office/drawing/2014/main" xmlns="" id="{8C10F08C-8E28-46E7-86B7-0B21E6CA9F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xmlns="" id="{EFB15AB5-51AE-4AB1-AC8E-45868739DF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23" name="Rounded Rectangle 132">
            <a:extLst>
              <a:ext uri="{FF2B5EF4-FFF2-40B4-BE49-F238E27FC236}">
                <a16:creationId xmlns:a16="http://schemas.microsoft.com/office/drawing/2014/main" xmlns="" id="{FFB9D278-38B5-42EB-A2F0-7A3A47FFCD3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24" name="Rounded Rectangle 133">
            <a:extLst>
              <a:ext uri="{FF2B5EF4-FFF2-40B4-BE49-F238E27FC236}">
                <a16:creationId xmlns:a16="http://schemas.microsoft.com/office/drawing/2014/main" xmlns="" id="{DED10C31-5DA5-4373-B49A-9467ACF9F0F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25" name="Rounded Rectangle 134">
            <a:extLst>
              <a:ext uri="{FF2B5EF4-FFF2-40B4-BE49-F238E27FC236}">
                <a16:creationId xmlns:a16="http://schemas.microsoft.com/office/drawing/2014/main" xmlns="" id="{41AC3DD1-505F-4571-889C-FE7E8153AB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26" name="Rounded Rectangle 135">
            <a:extLst>
              <a:ext uri="{FF2B5EF4-FFF2-40B4-BE49-F238E27FC236}">
                <a16:creationId xmlns:a16="http://schemas.microsoft.com/office/drawing/2014/main" xmlns="" id="{B6C203BD-77E6-470A-B0DF-E6472E4704A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27" name="Rounded Rectangle 136">
            <a:extLst>
              <a:ext uri="{FF2B5EF4-FFF2-40B4-BE49-F238E27FC236}">
                <a16:creationId xmlns:a16="http://schemas.microsoft.com/office/drawing/2014/main" xmlns="" id="{1D8D5B06-561D-4577-93FA-AE2E7246C0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28" name="Rounded Rectangle 137">
            <a:extLst>
              <a:ext uri="{FF2B5EF4-FFF2-40B4-BE49-F238E27FC236}">
                <a16:creationId xmlns:a16="http://schemas.microsoft.com/office/drawing/2014/main" xmlns="" id="{7F185676-090D-408B-BF0E-59BD5E32EC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29" name="Rounded Rectangle 138">
            <a:extLst>
              <a:ext uri="{FF2B5EF4-FFF2-40B4-BE49-F238E27FC236}">
                <a16:creationId xmlns:a16="http://schemas.microsoft.com/office/drawing/2014/main" xmlns="" id="{67FAB7E1-21CC-481A-BB7D-03174AE521D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0" name="Rounded Rectangle 139">
            <a:extLst>
              <a:ext uri="{FF2B5EF4-FFF2-40B4-BE49-F238E27FC236}">
                <a16:creationId xmlns:a16="http://schemas.microsoft.com/office/drawing/2014/main" xmlns="" id="{43846651-96F5-43D9-9824-708222BAE5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1" name="Rounded Rectangle 140">
            <a:extLst>
              <a:ext uri="{FF2B5EF4-FFF2-40B4-BE49-F238E27FC236}">
                <a16:creationId xmlns:a16="http://schemas.microsoft.com/office/drawing/2014/main" xmlns="" id="{53B96389-EB46-4B9D-A75D-32C64E9C82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2" name="Rounded Rectangle 141">
            <a:extLst>
              <a:ext uri="{FF2B5EF4-FFF2-40B4-BE49-F238E27FC236}">
                <a16:creationId xmlns:a16="http://schemas.microsoft.com/office/drawing/2014/main" xmlns="" id="{B50AC7CD-CDBD-4321-BCE1-BDACCEFD2A0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3" name="Rounded Rectangle 142">
            <a:extLst>
              <a:ext uri="{FF2B5EF4-FFF2-40B4-BE49-F238E27FC236}">
                <a16:creationId xmlns:a16="http://schemas.microsoft.com/office/drawing/2014/main" xmlns="" id="{F0B5E13C-DD82-48AC-B5D3-12F63C14BD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4" name="Rounded Rectangle 143">
            <a:extLst>
              <a:ext uri="{FF2B5EF4-FFF2-40B4-BE49-F238E27FC236}">
                <a16:creationId xmlns:a16="http://schemas.microsoft.com/office/drawing/2014/main" xmlns="" id="{ABE63DB9-5124-4C98-845C-9156E5C947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5" name="Rounded Rectangle 144">
            <a:extLst>
              <a:ext uri="{FF2B5EF4-FFF2-40B4-BE49-F238E27FC236}">
                <a16:creationId xmlns:a16="http://schemas.microsoft.com/office/drawing/2014/main" xmlns="" id="{65E97D7C-7744-4880-884A-CE6AB8DEA1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6" name="Rounded Rectangle 145">
            <a:extLst>
              <a:ext uri="{FF2B5EF4-FFF2-40B4-BE49-F238E27FC236}">
                <a16:creationId xmlns:a16="http://schemas.microsoft.com/office/drawing/2014/main" xmlns="" id="{3D7FC2B3-44D9-4828-B491-08EC21B552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7" name="Rounded Rectangle 146">
            <a:extLst>
              <a:ext uri="{FF2B5EF4-FFF2-40B4-BE49-F238E27FC236}">
                <a16:creationId xmlns:a16="http://schemas.microsoft.com/office/drawing/2014/main" xmlns="" id="{41225DBD-D3F5-46A2-BD28-74D06C60C1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8" name="Rounded Rectangle 147">
            <a:extLst>
              <a:ext uri="{FF2B5EF4-FFF2-40B4-BE49-F238E27FC236}">
                <a16:creationId xmlns:a16="http://schemas.microsoft.com/office/drawing/2014/main" xmlns="" id="{B8A6B168-0577-4DFD-9F94-8E38E25FC5F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9" name="Rounded Rectangle 148">
            <a:extLst>
              <a:ext uri="{FF2B5EF4-FFF2-40B4-BE49-F238E27FC236}">
                <a16:creationId xmlns:a16="http://schemas.microsoft.com/office/drawing/2014/main" xmlns="" id="{92E23810-98DC-49D5-A65B-790EF3E1C01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40" name="Rounded Rectangle 149">
            <a:extLst>
              <a:ext uri="{FF2B5EF4-FFF2-40B4-BE49-F238E27FC236}">
                <a16:creationId xmlns:a16="http://schemas.microsoft.com/office/drawing/2014/main" xmlns="" id="{D8899077-FFAF-4043-B015-CE28C23D85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1" name="Rounded Rectangle 150">
            <a:extLst>
              <a:ext uri="{FF2B5EF4-FFF2-40B4-BE49-F238E27FC236}">
                <a16:creationId xmlns:a16="http://schemas.microsoft.com/office/drawing/2014/main" xmlns="" id="{EEB50E8C-20B2-4090-BDEB-44F3992C816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2" name="Rounded Rectangle 151">
            <a:extLst>
              <a:ext uri="{FF2B5EF4-FFF2-40B4-BE49-F238E27FC236}">
                <a16:creationId xmlns:a16="http://schemas.microsoft.com/office/drawing/2014/main" xmlns="" id="{46DEA44E-CD6C-4111-8C16-ED41757A94C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3" name="Rounded Rectangle 152">
            <a:extLst>
              <a:ext uri="{FF2B5EF4-FFF2-40B4-BE49-F238E27FC236}">
                <a16:creationId xmlns:a16="http://schemas.microsoft.com/office/drawing/2014/main" xmlns="" id="{E2BC23AE-6C33-4E57-A2FF-61AD34455F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4" name="Rounded Rectangle 153">
            <a:extLst>
              <a:ext uri="{FF2B5EF4-FFF2-40B4-BE49-F238E27FC236}">
                <a16:creationId xmlns:a16="http://schemas.microsoft.com/office/drawing/2014/main" xmlns="" id="{8B361279-39AF-4629-A4A5-5BF39D2FCFA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45" name="Rounded Rectangle 154">
            <a:extLst>
              <a:ext uri="{FF2B5EF4-FFF2-40B4-BE49-F238E27FC236}">
                <a16:creationId xmlns:a16="http://schemas.microsoft.com/office/drawing/2014/main" xmlns="" id="{64B5C75B-CBCC-4EFE-BBC9-888CA63487A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46" name="Rounded Rectangle 155">
            <a:extLst>
              <a:ext uri="{FF2B5EF4-FFF2-40B4-BE49-F238E27FC236}">
                <a16:creationId xmlns:a16="http://schemas.microsoft.com/office/drawing/2014/main" xmlns="" id="{DB315AA5-74EF-4DC7-9B87-4AFC63BF74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47" name="Rounded Rectangle 156">
            <a:extLst>
              <a:ext uri="{FF2B5EF4-FFF2-40B4-BE49-F238E27FC236}">
                <a16:creationId xmlns:a16="http://schemas.microsoft.com/office/drawing/2014/main" xmlns="" id="{C34A350B-62F4-4431-90EE-C108A4ABA8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48" name="Rounded Rectangle 157">
            <a:extLst>
              <a:ext uri="{FF2B5EF4-FFF2-40B4-BE49-F238E27FC236}">
                <a16:creationId xmlns:a16="http://schemas.microsoft.com/office/drawing/2014/main" xmlns="" id="{97E57EF4-2474-4410-BF9C-473B5534AD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49" name="Rounded Rectangle 158">
            <a:extLst>
              <a:ext uri="{FF2B5EF4-FFF2-40B4-BE49-F238E27FC236}">
                <a16:creationId xmlns:a16="http://schemas.microsoft.com/office/drawing/2014/main" xmlns="" id="{120A87B1-5E2A-4E79-B89D-2A3FAC15B7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50" name="Rounded Rectangle 159">
            <a:extLst>
              <a:ext uri="{FF2B5EF4-FFF2-40B4-BE49-F238E27FC236}">
                <a16:creationId xmlns:a16="http://schemas.microsoft.com/office/drawing/2014/main" xmlns="" id="{E192DF0F-4D8C-4C0E-BDBB-234BBA3263E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1" name="Rounded Rectangle 160">
            <a:extLst>
              <a:ext uri="{FF2B5EF4-FFF2-40B4-BE49-F238E27FC236}">
                <a16:creationId xmlns:a16="http://schemas.microsoft.com/office/drawing/2014/main" xmlns="" id="{B4A10684-D997-477F-8F52-49FB3ECB26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2" name="Rounded Rectangle 161">
            <a:extLst>
              <a:ext uri="{FF2B5EF4-FFF2-40B4-BE49-F238E27FC236}">
                <a16:creationId xmlns:a16="http://schemas.microsoft.com/office/drawing/2014/main" xmlns="" id="{103E15F8-E93B-4A18-83FF-77FC6CC716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3" name="Rounded Rectangle 162">
            <a:extLst>
              <a:ext uri="{FF2B5EF4-FFF2-40B4-BE49-F238E27FC236}">
                <a16:creationId xmlns:a16="http://schemas.microsoft.com/office/drawing/2014/main" xmlns="" id="{F615BBF9-3838-48C4-B474-1053AA9F9E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4" name="Rounded Rectangle 163">
            <a:extLst>
              <a:ext uri="{FF2B5EF4-FFF2-40B4-BE49-F238E27FC236}">
                <a16:creationId xmlns:a16="http://schemas.microsoft.com/office/drawing/2014/main" xmlns="" id="{A30D4174-1C82-44EA-9362-E3335EED04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55" name="Rounded Rectangle 164">
            <a:extLst>
              <a:ext uri="{FF2B5EF4-FFF2-40B4-BE49-F238E27FC236}">
                <a16:creationId xmlns:a16="http://schemas.microsoft.com/office/drawing/2014/main" xmlns="" id="{3AB9E6E0-A848-4DEE-9F5D-9545C1B4EB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56" name="Rounded Rectangle 165">
            <a:extLst>
              <a:ext uri="{FF2B5EF4-FFF2-40B4-BE49-F238E27FC236}">
                <a16:creationId xmlns:a16="http://schemas.microsoft.com/office/drawing/2014/main" xmlns="" id="{0C819A49-B062-4AF7-817A-3DEB0A7157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57" name="Rounded Rectangle 166">
            <a:extLst>
              <a:ext uri="{FF2B5EF4-FFF2-40B4-BE49-F238E27FC236}">
                <a16:creationId xmlns:a16="http://schemas.microsoft.com/office/drawing/2014/main" xmlns="" id="{3D809334-4ABF-482E-A67E-ADF55587DA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58" name="Rounded Rectangle 167">
            <a:extLst>
              <a:ext uri="{FF2B5EF4-FFF2-40B4-BE49-F238E27FC236}">
                <a16:creationId xmlns:a16="http://schemas.microsoft.com/office/drawing/2014/main" xmlns="" id="{C811E96C-74DC-4E8D-A66A-691FC63AF2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59" name="Rounded Rectangle 168">
            <a:extLst>
              <a:ext uri="{FF2B5EF4-FFF2-40B4-BE49-F238E27FC236}">
                <a16:creationId xmlns:a16="http://schemas.microsoft.com/office/drawing/2014/main" xmlns="" id="{10452E96-B19D-47C8-9AED-8B5E4A1AE7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60" name="Rounded Rectangle 169">
            <a:extLst>
              <a:ext uri="{FF2B5EF4-FFF2-40B4-BE49-F238E27FC236}">
                <a16:creationId xmlns:a16="http://schemas.microsoft.com/office/drawing/2014/main" xmlns="" id="{691F7EB8-1C7E-41AD-BA8D-B7D71F632C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1" name="Rounded Rectangle 170">
            <a:extLst>
              <a:ext uri="{FF2B5EF4-FFF2-40B4-BE49-F238E27FC236}">
                <a16:creationId xmlns:a16="http://schemas.microsoft.com/office/drawing/2014/main" xmlns="" id="{645B6215-8279-4A1D-8A5A-88988003D68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2" name="Rounded Rectangle 171">
            <a:extLst>
              <a:ext uri="{FF2B5EF4-FFF2-40B4-BE49-F238E27FC236}">
                <a16:creationId xmlns:a16="http://schemas.microsoft.com/office/drawing/2014/main" xmlns="" id="{F87E78A7-05FE-4123-A639-E7F8484BC9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3" name="Rounded Rectangle 172">
            <a:extLst>
              <a:ext uri="{FF2B5EF4-FFF2-40B4-BE49-F238E27FC236}">
                <a16:creationId xmlns:a16="http://schemas.microsoft.com/office/drawing/2014/main" xmlns="" id="{FFE6EFF3-09C6-43BE-9E3D-46720641CFF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4" name="Rounded Rectangle 173">
            <a:extLst>
              <a:ext uri="{FF2B5EF4-FFF2-40B4-BE49-F238E27FC236}">
                <a16:creationId xmlns:a16="http://schemas.microsoft.com/office/drawing/2014/main" xmlns="" id="{23DA9A6E-B442-4C82-BCFA-938EAEE7EE5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65" name="Rounded Rectangle 174">
            <a:extLst>
              <a:ext uri="{FF2B5EF4-FFF2-40B4-BE49-F238E27FC236}">
                <a16:creationId xmlns:a16="http://schemas.microsoft.com/office/drawing/2014/main" xmlns="" id="{2CD1525B-D877-4389-8E6F-447644BED5F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66" name="Rounded Rectangle 175">
            <a:extLst>
              <a:ext uri="{FF2B5EF4-FFF2-40B4-BE49-F238E27FC236}">
                <a16:creationId xmlns:a16="http://schemas.microsoft.com/office/drawing/2014/main" xmlns="" id="{F1CD1C4A-64AF-4B69-8FE0-70D7AC1325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67" name="Rounded Rectangle 176">
            <a:extLst>
              <a:ext uri="{FF2B5EF4-FFF2-40B4-BE49-F238E27FC236}">
                <a16:creationId xmlns:a16="http://schemas.microsoft.com/office/drawing/2014/main" xmlns="" id="{E98CA8A9-170C-433F-BD56-1B2B4A2C0E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68" name="Rounded Rectangle 177">
            <a:extLst>
              <a:ext uri="{FF2B5EF4-FFF2-40B4-BE49-F238E27FC236}">
                <a16:creationId xmlns:a16="http://schemas.microsoft.com/office/drawing/2014/main" xmlns="" id="{F8517D3E-C247-4AD9-8E62-8612376B23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69" name="Rounded Rectangle 178">
            <a:extLst>
              <a:ext uri="{FF2B5EF4-FFF2-40B4-BE49-F238E27FC236}">
                <a16:creationId xmlns:a16="http://schemas.microsoft.com/office/drawing/2014/main" xmlns="" id="{44825AF7-619F-440B-A85C-56C88DF83D0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70" name="Rounded Rectangle 179">
            <a:extLst>
              <a:ext uri="{FF2B5EF4-FFF2-40B4-BE49-F238E27FC236}">
                <a16:creationId xmlns:a16="http://schemas.microsoft.com/office/drawing/2014/main" xmlns="" id="{5DBEC8CA-F4A9-45A9-9E26-EA0EBF23B5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71" name="Rounded Rectangle 180">
            <a:extLst>
              <a:ext uri="{FF2B5EF4-FFF2-40B4-BE49-F238E27FC236}">
                <a16:creationId xmlns:a16="http://schemas.microsoft.com/office/drawing/2014/main" xmlns="" id="{9ADED7D9-E9DE-4AC2-B844-36A9DCA59D5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72" name="Rounded Rectangle 181">
            <a:extLst>
              <a:ext uri="{FF2B5EF4-FFF2-40B4-BE49-F238E27FC236}">
                <a16:creationId xmlns:a16="http://schemas.microsoft.com/office/drawing/2014/main" xmlns="" id="{8AD6BB27-4FF1-4C59-BB39-296D9449A7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73" name="Rounded Rectangle 182">
            <a:extLst>
              <a:ext uri="{FF2B5EF4-FFF2-40B4-BE49-F238E27FC236}">
                <a16:creationId xmlns:a16="http://schemas.microsoft.com/office/drawing/2014/main" xmlns="" id="{4F7D1EC8-CA1D-4BAD-ABEB-51DC203E24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74" name="Rounded Rectangle 183">
            <a:extLst>
              <a:ext uri="{FF2B5EF4-FFF2-40B4-BE49-F238E27FC236}">
                <a16:creationId xmlns:a16="http://schemas.microsoft.com/office/drawing/2014/main" xmlns="" id="{313BD3E9-468C-4D7A-8090-1EBBCEFA7A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75" name="Rounded Rectangle 184">
            <a:extLst>
              <a:ext uri="{FF2B5EF4-FFF2-40B4-BE49-F238E27FC236}">
                <a16:creationId xmlns:a16="http://schemas.microsoft.com/office/drawing/2014/main" xmlns="" id="{25C9B3A5-BA9F-44D8-B8F4-472CAFFDECE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76" name="Rounded Rectangle 185">
            <a:extLst>
              <a:ext uri="{FF2B5EF4-FFF2-40B4-BE49-F238E27FC236}">
                <a16:creationId xmlns:a16="http://schemas.microsoft.com/office/drawing/2014/main" xmlns="" id="{723F32A5-EC57-4B33-AC29-4D4193C1B4D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77" name="Rounded Rectangle 186">
            <a:extLst>
              <a:ext uri="{FF2B5EF4-FFF2-40B4-BE49-F238E27FC236}">
                <a16:creationId xmlns:a16="http://schemas.microsoft.com/office/drawing/2014/main" xmlns="" id="{CFFC42E5-88E3-42FF-98CC-6A09EEA31D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78" name="Rounded Rectangle 187">
            <a:extLst>
              <a:ext uri="{FF2B5EF4-FFF2-40B4-BE49-F238E27FC236}">
                <a16:creationId xmlns:a16="http://schemas.microsoft.com/office/drawing/2014/main" xmlns="" id="{B488B566-9E98-414C-9C7A-FA7C4281501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79" name="Rounded Rectangle 188">
            <a:extLst>
              <a:ext uri="{FF2B5EF4-FFF2-40B4-BE49-F238E27FC236}">
                <a16:creationId xmlns:a16="http://schemas.microsoft.com/office/drawing/2014/main" xmlns="" id="{B8844969-C365-4713-B6F5-899F2ACE343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80" name="Rounded Rectangle 189">
            <a:extLst>
              <a:ext uri="{FF2B5EF4-FFF2-40B4-BE49-F238E27FC236}">
                <a16:creationId xmlns:a16="http://schemas.microsoft.com/office/drawing/2014/main" xmlns="" id="{06B6852F-B1DF-43D6-BD3E-C9FBDCB2D7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81" name="Rounded Rectangle 190">
            <a:extLst>
              <a:ext uri="{FF2B5EF4-FFF2-40B4-BE49-F238E27FC236}">
                <a16:creationId xmlns:a16="http://schemas.microsoft.com/office/drawing/2014/main" xmlns="" id="{DEA67741-BA23-49D5-A208-0B5506EA13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82" name="Rounded Rectangle 191">
            <a:extLst>
              <a:ext uri="{FF2B5EF4-FFF2-40B4-BE49-F238E27FC236}">
                <a16:creationId xmlns:a16="http://schemas.microsoft.com/office/drawing/2014/main" xmlns="" id="{00B1BCCC-9185-4BA1-B3FD-61B43E76935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83" name="Rounded Rectangle 192">
            <a:extLst>
              <a:ext uri="{FF2B5EF4-FFF2-40B4-BE49-F238E27FC236}">
                <a16:creationId xmlns:a16="http://schemas.microsoft.com/office/drawing/2014/main" xmlns="" id="{1C9F5323-0C7B-454B-B313-5D99A336F38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84" name="Rounded Rectangle 193">
            <a:extLst>
              <a:ext uri="{FF2B5EF4-FFF2-40B4-BE49-F238E27FC236}">
                <a16:creationId xmlns:a16="http://schemas.microsoft.com/office/drawing/2014/main" xmlns="" id="{6CF405FD-7C94-4E30-BBC2-39A81AA514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85" name="Rounded Rectangle 194">
            <a:extLst>
              <a:ext uri="{FF2B5EF4-FFF2-40B4-BE49-F238E27FC236}">
                <a16:creationId xmlns:a16="http://schemas.microsoft.com/office/drawing/2014/main" xmlns="" id="{BB32A4AF-A3A0-4E47-AC9B-C065BE9A7A8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86" name="Rounded Rectangle 195">
            <a:extLst>
              <a:ext uri="{FF2B5EF4-FFF2-40B4-BE49-F238E27FC236}">
                <a16:creationId xmlns:a16="http://schemas.microsoft.com/office/drawing/2014/main" xmlns="" id="{3B0C2AD0-6AA2-402D-A519-586F5709BB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87" name="Rounded Rectangle 196">
            <a:extLst>
              <a:ext uri="{FF2B5EF4-FFF2-40B4-BE49-F238E27FC236}">
                <a16:creationId xmlns:a16="http://schemas.microsoft.com/office/drawing/2014/main" xmlns="" id="{F629C7C7-3813-43DE-BCA6-1A1AC08AFCD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88" name="Rounded Rectangle 197">
            <a:extLst>
              <a:ext uri="{FF2B5EF4-FFF2-40B4-BE49-F238E27FC236}">
                <a16:creationId xmlns:a16="http://schemas.microsoft.com/office/drawing/2014/main" xmlns="" id="{1A7C8CB8-2505-4CAB-9CCF-538FDB7E89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89" name="Rounded Rectangle 198">
            <a:extLst>
              <a:ext uri="{FF2B5EF4-FFF2-40B4-BE49-F238E27FC236}">
                <a16:creationId xmlns:a16="http://schemas.microsoft.com/office/drawing/2014/main" xmlns="" id="{0B39FFC2-E6E6-4F4F-A947-8BB4DE938A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90" name="Rounded Rectangle 199">
            <a:extLst>
              <a:ext uri="{FF2B5EF4-FFF2-40B4-BE49-F238E27FC236}">
                <a16:creationId xmlns:a16="http://schemas.microsoft.com/office/drawing/2014/main" xmlns="" id="{C10D5F32-CD0F-44EA-82FC-55D8695514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91" name="Rounded Rectangle 200">
            <a:extLst>
              <a:ext uri="{FF2B5EF4-FFF2-40B4-BE49-F238E27FC236}">
                <a16:creationId xmlns:a16="http://schemas.microsoft.com/office/drawing/2014/main" xmlns="" id="{56B37EFB-BA75-4F73-ADDF-FD56C3F8E1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92" name="Rounded Rectangle 201">
            <a:extLst>
              <a:ext uri="{FF2B5EF4-FFF2-40B4-BE49-F238E27FC236}">
                <a16:creationId xmlns:a16="http://schemas.microsoft.com/office/drawing/2014/main" xmlns="" id="{EB86C182-A77C-4961-980E-C34DB06370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93" name="Rounded Rectangle 202">
            <a:extLst>
              <a:ext uri="{FF2B5EF4-FFF2-40B4-BE49-F238E27FC236}">
                <a16:creationId xmlns:a16="http://schemas.microsoft.com/office/drawing/2014/main" xmlns="" id="{92BDDABE-CA25-4AD3-A13B-5409D18CD3E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94" name="Rounded Rectangle 203">
            <a:extLst>
              <a:ext uri="{FF2B5EF4-FFF2-40B4-BE49-F238E27FC236}">
                <a16:creationId xmlns:a16="http://schemas.microsoft.com/office/drawing/2014/main" xmlns="" id="{EA4415EB-701A-4C7D-9595-DA8B508777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95" name="Rounded Rectangle 204">
            <a:extLst>
              <a:ext uri="{FF2B5EF4-FFF2-40B4-BE49-F238E27FC236}">
                <a16:creationId xmlns:a16="http://schemas.microsoft.com/office/drawing/2014/main" xmlns="" id="{759BE7CB-7F4F-4BCF-8406-ED25C57698E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96" name="Rounded Rectangle 205">
            <a:extLst>
              <a:ext uri="{FF2B5EF4-FFF2-40B4-BE49-F238E27FC236}">
                <a16:creationId xmlns:a16="http://schemas.microsoft.com/office/drawing/2014/main" xmlns="" id="{7BDD0A60-1AED-48DD-B60F-3A23F8529E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97" name="Rounded Rectangle 206">
            <a:extLst>
              <a:ext uri="{FF2B5EF4-FFF2-40B4-BE49-F238E27FC236}">
                <a16:creationId xmlns:a16="http://schemas.microsoft.com/office/drawing/2014/main" xmlns="" id="{B0BF327F-4480-499C-B428-1525C56E37F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98" name="Rounded Rectangle 207">
            <a:extLst>
              <a:ext uri="{FF2B5EF4-FFF2-40B4-BE49-F238E27FC236}">
                <a16:creationId xmlns:a16="http://schemas.microsoft.com/office/drawing/2014/main" xmlns="" id="{5248E7E2-D6B2-4C9D-AD12-D584CDAAE7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99" name="Rounded Rectangle 208">
            <a:extLst>
              <a:ext uri="{FF2B5EF4-FFF2-40B4-BE49-F238E27FC236}">
                <a16:creationId xmlns:a16="http://schemas.microsoft.com/office/drawing/2014/main" xmlns="" id="{2A4DEE28-3C3E-4F94-9C03-797F1E165A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100" name="Rounded Rectangle 209">
            <a:extLst>
              <a:ext uri="{FF2B5EF4-FFF2-40B4-BE49-F238E27FC236}">
                <a16:creationId xmlns:a16="http://schemas.microsoft.com/office/drawing/2014/main" xmlns="" id="{49D368D3-4703-4268-8C60-A86BC2EA425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101" name="Rounded Rectangle 210">
            <a:extLst>
              <a:ext uri="{FF2B5EF4-FFF2-40B4-BE49-F238E27FC236}">
                <a16:creationId xmlns:a16="http://schemas.microsoft.com/office/drawing/2014/main" xmlns="" id="{4720224B-6F6E-4ABB-9A62-E22155722F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102" name="Rounded Rectangle 211">
            <a:extLst>
              <a:ext uri="{FF2B5EF4-FFF2-40B4-BE49-F238E27FC236}">
                <a16:creationId xmlns:a16="http://schemas.microsoft.com/office/drawing/2014/main" xmlns="" id="{A4281252-61C3-4036-9112-DD807A0AB6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103" name="Rounded Rectangle 212">
            <a:extLst>
              <a:ext uri="{FF2B5EF4-FFF2-40B4-BE49-F238E27FC236}">
                <a16:creationId xmlns:a16="http://schemas.microsoft.com/office/drawing/2014/main" xmlns="" id="{7F2825DF-383E-4B87-8003-F2A4928B36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104" name="Rounded Rectangle 213">
            <a:extLst>
              <a:ext uri="{FF2B5EF4-FFF2-40B4-BE49-F238E27FC236}">
                <a16:creationId xmlns:a16="http://schemas.microsoft.com/office/drawing/2014/main" xmlns="" id="{D16D610F-4FE9-4E36-BB2E-3DBD940798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105" name="Rounded Rectangle 214">
            <a:extLst>
              <a:ext uri="{FF2B5EF4-FFF2-40B4-BE49-F238E27FC236}">
                <a16:creationId xmlns:a16="http://schemas.microsoft.com/office/drawing/2014/main" xmlns="" id="{1AE758BE-331E-4C3B-A77F-06B64C8DCC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106" name="Rounded Rectangle 215">
            <a:extLst>
              <a:ext uri="{FF2B5EF4-FFF2-40B4-BE49-F238E27FC236}">
                <a16:creationId xmlns:a16="http://schemas.microsoft.com/office/drawing/2014/main" xmlns="" id="{B9C283AE-495B-49F7-9FCF-DED57353A2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107" name="Rounded Rectangle 216">
            <a:extLst>
              <a:ext uri="{FF2B5EF4-FFF2-40B4-BE49-F238E27FC236}">
                <a16:creationId xmlns:a16="http://schemas.microsoft.com/office/drawing/2014/main" xmlns="" id="{D65BB8C2-C01C-4078-97BF-C19E20FA9D9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108" name="Rounded Rectangle 217">
            <a:extLst>
              <a:ext uri="{FF2B5EF4-FFF2-40B4-BE49-F238E27FC236}">
                <a16:creationId xmlns:a16="http://schemas.microsoft.com/office/drawing/2014/main" xmlns="" id="{57266BE2-5093-4F0E-9470-531E2E360E1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109" name="Rounded Rectangle 218">
            <a:extLst>
              <a:ext uri="{FF2B5EF4-FFF2-40B4-BE49-F238E27FC236}">
                <a16:creationId xmlns:a16="http://schemas.microsoft.com/office/drawing/2014/main" xmlns="" id="{A6434495-BAA7-41B2-B766-364F275982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110" name="Rounded Rectangle 219">
            <a:extLst>
              <a:ext uri="{FF2B5EF4-FFF2-40B4-BE49-F238E27FC236}">
                <a16:creationId xmlns:a16="http://schemas.microsoft.com/office/drawing/2014/main" xmlns="" id="{DFE689EA-2C7B-4502-8523-9901E3BBB0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111" name="Rounded Rectangle 220">
            <a:extLst>
              <a:ext uri="{FF2B5EF4-FFF2-40B4-BE49-F238E27FC236}">
                <a16:creationId xmlns:a16="http://schemas.microsoft.com/office/drawing/2014/main" xmlns="" id="{83B2AEDB-7C6A-4E4A-A8CB-1BD9279207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112" name="Rounded Rectangle 221">
            <a:extLst>
              <a:ext uri="{FF2B5EF4-FFF2-40B4-BE49-F238E27FC236}">
                <a16:creationId xmlns:a16="http://schemas.microsoft.com/office/drawing/2014/main" xmlns="" id="{BDB12D16-9438-48A4-B358-73582BC833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113" name="Rounded Rectangle 222">
            <a:extLst>
              <a:ext uri="{FF2B5EF4-FFF2-40B4-BE49-F238E27FC236}">
                <a16:creationId xmlns:a16="http://schemas.microsoft.com/office/drawing/2014/main" xmlns="" id="{9B34E8E4-875D-434E-AB81-535055ADC94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114" name="Rounded Rectangle 223">
            <a:extLst>
              <a:ext uri="{FF2B5EF4-FFF2-40B4-BE49-F238E27FC236}">
                <a16:creationId xmlns:a16="http://schemas.microsoft.com/office/drawing/2014/main" xmlns="" id="{0F2A431A-C5A9-4399-9BD0-325284F530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115" name="Rounded Rectangle 224">
            <a:extLst>
              <a:ext uri="{FF2B5EF4-FFF2-40B4-BE49-F238E27FC236}">
                <a16:creationId xmlns:a16="http://schemas.microsoft.com/office/drawing/2014/main" xmlns="" id="{6CDD4FEB-5576-47E4-A43B-891BB30CC2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116" name="Rounded Rectangle 225">
            <a:extLst>
              <a:ext uri="{FF2B5EF4-FFF2-40B4-BE49-F238E27FC236}">
                <a16:creationId xmlns:a16="http://schemas.microsoft.com/office/drawing/2014/main" xmlns="" id="{7242B83C-FD6A-4827-9F6D-CC014DD419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117" name="Rounded Rectangle 226">
            <a:extLst>
              <a:ext uri="{FF2B5EF4-FFF2-40B4-BE49-F238E27FC236}">
                <a16:creationId xmlns:a16="http://schemas.microsoft.com/office/drawing/2014/main" xmlns="" id="{FAAC6A3A-EDBA-46F6-8793-2A12B15E7B1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118" name="Rounded Rectangle 227">
            <a:extLst>
              <a:ext uri="{FF2B5EF4-FFF2-40B4-BE49-F238E27FC236}">
                <a16:creationId xmlns:a16="http://schemas.microsoft.com/office/drawing/2014/main" xmlns="" id="{952D12D2-0849-4B4E-890E-3BD49054CA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119" name="Rounded Rectangle 228">
            <a:extLst>
              <a:ext uri="{FF2B5EF4-FFF2-40B4-BE49-F238E27FC236}">
                <a16:creationId xmlns:a16="http://schemas.microsoft.com/office/drawing/2014/main" xmlns="" id="{BE09EDCF-19B4-417B-85C6-4F6E266C40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120" name="Rounded Rectangle 229">
            <a:extLst>
              <a:ext uri="{FF2B5EF4-FFF2-40B4-BE49-F238E27FC236}">
                <a16:creationId xmlns:a16="http://schemas.microsoft.com/office/drawing/2014/main" xmlns="" id="{FC3553CC-F61D-4DDE-A176-194D4304F3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121" name="Rounded Rectangle 230">
            <a:extLst>
              <a:ext uri="{FF2B5EF4-FFF2-40B4-BE49-F238E27FC236}">
                <a16:creationId xmlns:a16="http://schemas.microsoft.com/office/drawing/2014/main" xmlns="" id="{F0E9B92D-53EB-464D-9160-514438F17E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122" name="Rounded Rectangle 231">
            <a:extLst>
              <a:ext uri="{FF2B5EF4-FFF2-40B4-BE49-F238E27FC236}">
                <a16:creationId xmlns:a16="http://schemas.microsoft.com/office/drawing/2014/main" xmlns="" id="{69BC6C40-9DAE-4CAF-8493-053291833B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123" name="Rounded Rectangle 232">
            <a:extLst>
              <a:ext uri="{FF2B5EF4-FFF2-40B4-BE49-F238E27FC236}">
                <a16:creationId xmlns:a16="http://schemas.microsoft.com/office/drawing/2014/main" xmlns="" id="{98E1D7B4-8D24-42B6-A556-3F50AB24784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124" name="Rounded Rectangle 233">
            <a:extLst>
              <a:ext uri="{FF2B5EF4-FFF2-40B4-BE49-F238E27FC236}">
                <a16:creationId xmlns:a16="http://schemas.microsoft.com/office/drawing/2014/main" xmlns="" id="{4C6FA189-4829-4ECF-AF13-19EE30CEBC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125" name="Rounded Rectangle 234">
            <a:extLst>
              <a:ext uri="{FF2B5EF4-FFF2-40B4-BE49-F238E27FC236}">
                <a16:creationId xmlns:a16="http://schemas.microsoft.com/office/drawing/2014/main" xmlns="" id="{81402532-2C63-44DA-BCD7-8FE2988AA7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126" name="Rounded Rectangle 235">
            <a:extLst>
              <a:ext uri="{FF2B5EF4-FFF2-40B4-BE49-F238E27FC236}">
                <a16:creationId xmlns:a16="http://schemas.microsoft.com/office/drawing/2014/main" xmlns="" id="{CEDA1F40-C2CB-4488-863F-DF03F0E875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127" name="Rounded Rectangle 236">
            <a:extLst>
              <a:ext uri="{FF2B5EF4-FFF2-40B4-BE49-F238E27FC236}">
                <a16:creationId xmlns:a16="http://schemas.microsoft.com/office/drawing/2014/main" xmlns="" id="{F3BA3E57-5032-4456-B90F-372010BC90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128" name="Rounded Rectangle 237">
            <a:extLst>
              <a:ext uri="{FF2B5EF4-FFF2-40B4-BE49-F238E27FC236}">
                <a16:creationId xmlns:a16="http://schemas.microsoft.com/office/drawing/2014/main" xmlns="" id="{9A6DDD0A-D6F1-434D-A4D0-CC0227DB67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129" name="Rounded Rectangle 238">
            <a:extLst>
              <a:ext uri="{FF2B5EF4-FFF2-40B4-BE49-F238E27FC236}">
                <a16:creationId xmlns:a16="http://schemas.microsoft.com/office/drawing/2014/main" xmlns="" id="{D7E2B56A-B4DE-4E02-B6F3-4787D23FEB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130" name="Rounded Rectangle 239">
            <a:extLst>
              <a:ext uri="{FF2B5EF4-FFF2-40B4-BE49-F238E27FC236}">
                <a16:creationId xmlns:a16="http://schemas.microsoft.com/office/drawing/2014/main" xmlns="" id="{7D2008CC-11E8-4789-8243-B335CBD8F6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131" name="Rounded Rectangle 240">
            <a:extLst>
              <a:ext uri="{FF2B5EF4-FFF2-40B4-BE49-F238E27FC236}">
                <a16:creationId xmlns:a16="http://schemas.microsoft.com/office/drawing/2014/main" xmlns="" id="{AD586D20-8776-41B8-91FD-035F1F260F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132" name="Rounded Rectangle 241">
            <a:extLst>
              <a:ext uri="{FF2B5EF4-FFF2-40B4-BE49-F238E27FC236}">
                <a16:creationId xmlns:a16="http://schemas.microsoft.com/office/drawing/2014/main" xmlns="" id="{702B9CD4-020A-43B0-8669-0EE305DB54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133" name="Rounded Rectangle 242">
            <a:extLst>
              <a:ext uri="{FF2B5EF4-FFF2-40B4-BE49-F238E27FC236}">
                <a16:creationId xmlns:a16="http://schemas.microsoft.com/office/drawing/2014/main" xmlns="" id="{50E8BE52-8F3A-443F-96B2-5C106397991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134" name="Rounded Rectangle 243">
            <a:extLst>
              <a:ext uri="{FF2B5EF4-FFF2-40B4-BE49-F238E27FC236}">
                <a16:creationId xmlns:a16="http://schemas.microsoft.com/office/drawing/2014/main" xmlns="" id="{085CE3EB-C40A-4F18-9905-CA21AC65FB1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135" name="Rounded Rectangle 244">
            <a:extLst>
              <a:ext uri="{FF2B5EF4-FFF2-40B4-BE49-F238E27FC236}">
                <a16:creationId xmlns:a16="http://schemas.microsoft.com/office/drawing/2014/main" xmlns="" id="{B0982892-A050-4DC8-BA91-385B62F0DA8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136" name="Rounded Rectangle 245">
            <a:extLst>
              <a:ext uri="{FF2B5EF4-FFF2-40B4-BE49-F238E27FC236}">
                <a16:creationId xmlns:a16="http://schemas.microsoft.com/office/drawing/2014/main" xmlns="" id="{F453814D-724F-4E21-968D-27D5894AB4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137" name="Rounded Rectangle 246">
            <a:extLst>
              <a:ext uri="{FF2B5EF4-FFF2-40B4-BE49-F238E27FC236}">
                <a16:creationId xmlns:a16="http://schemas.microsoft.com/office/drawing/2014/main" xmlns="" id="{A8B170EB-D47D-4B36-B417-61C8564391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138" name="Rounded Rectangle 247">
            <a:extLst>
              <a:ext uri="{FF2B5EF4-FFF2-40B4-BE49-F238E27FC236}">
                <a16:creationId xmlns:a16="http://schemas.microsoft.com/office/drawing/2014/main" xmlns="" id="{3ACBF0DE-7C15-4E7B-9E9A-9C67C251D45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14221F51-E28A-4E25-B035-2CA54BE1D294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40" name="Rectangle: Rounded Corners 139">
            <a:hlinkClick r:id="rId7" action="ppaction://hlinkfile"/>
            <a:extLst>
              <a:ext uri="{FF2B5EF4-FFF2-40B4-BE49-F238E27FC236}">
                <a16:creationId xmlns:a16="http://schemas.microsoft.com/office/drawing/2014/main" xmlns="" id="{5BE09E4D-C811-4332-A592-7C2F4830C2AE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767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0" grpId="0" animBg="1"/>
      <p:bldP spid="21" grpId="0" animBg="1"/>
      <p:bldP spid="15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A70FB7-1999-46BE-8DCB-3AD589030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6" t="20238" r="42515" b="31883"/>
          <a:stretch/>
        </p:blipFill>
        <p:spPr>
          <a:xfrm>
            <a:off x="1527159" y="2431974"/>
            <a:ext cx="7842783" cy="367629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48" y="319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51D839-410E-4D2B-ADD1-BBCEEA8045F7}"/>
              </a:ext>
            </a:extLst>
          </p:cNvPr>
          <p:cNvSpPr/>
          <p:nvPr/>
        </p:nvSpPr>
        <p:spPr>
          <a:xfrm>
            <a:off x="229948" y="695939"/>
            <a:ext cx="1173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Quan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321932"/>
            <a:ext cx="26323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BAE449-8A9C-4A05-93CE-7A24A19EFDEE}"/>
              </a:ext>
            </a:extLst>
          </p:cNvPr>
          <p:cNvSpPr/>
          <p:nvPr/>
        </p:nvSpPr>
        <p:spPr>
          <a:xfrm>
            <a:off x="440411" y="1232403"/>
            <a:ext cx="11274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tỉ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lệ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tiền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tất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khoản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1E28F2-32D5-4430-A21C-0C2462591ED2}"/>
              </a:ext>
            </a:extLst>
          </p:cNvPr>
          <p:cNvSpPr/>
          <p:nvPr/>
        </p:nvSpPr>
        <p:spPr>
          <a:xfrm>
            <a:off x="7911963" y="3939651"/>
            <a:ext cx="576429" cy="701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394FFD-AD72-4CEF-B3F9-8454DA27822A}"/>
              </a:ext>
            </a:extLst>
          </p:cNvPr>
          <p:cNvSpPr/>
          <p:nvPr/>
        </p:nvSpPr>
        <p:spPr>
          <a:xfrm>
            <a:off x="4057791" y="2575433"/>
            <a:ext cx="1532125" cy="2512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hlinkClick r:id="rId5" action="ppaction://hlinkfile"/>
            <a:extLst>
              <a:ext uri="{FF2B5EF4-FFF2-40B4-BE49-F238E27FC236}">
                <a16:creationId xmlns:a16="http://schemas.microsoft.com/office/drawing/2014/main" xmlns="" id="{CB059BA1-DAA5-470B-9EAD-1C830F81B89C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354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B3D8B4-02F3-411A-8F3E-17876E7C4D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845" r="68299" b="50000"/>
          <a:stretch/>
        </p:blipFill>
        <p:spPr>
          <a:xfrm>
            <a:off x="4085026" y="1210358"/>
            <a:ext cx="7475567" cy="3394176"/>
          </a:xfrm>
          <a:prstGeom prst="rect">
            <a:avLst/>
          </a:prstGeom>
        </p:spPr>
      </p:pic>
      <p:graphicFrame>
        <p:nvGraphicFramePr>
          <p:cNvPr id="142" name="Chart 141">
            <a:extLst>
              <a:ext uri="{FF2B5EF4-FFF2-40B4-BE49-F238E27FC236}">
                <a16:creationId xmlns:a16="http://schemas.microsoft.com/office/drawing/2014/main" xmlns="" id="{9183A8E8-6B7A-4DD6-8F97-DC770686C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0600"/>
              </p:ext>
            </p:extLst>
          </p:nvPr>
        </p:nvGraphicFramePr>
        <p:xfrm>
          <a:off x="-631859" y="930827"/>
          <a:ext cx="5844956" cy="422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33" y="232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309CB00D-1CD3-4BD7-9811-341BF78FC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15612D-76FE-4026-8085-0B20D4D7B5DA}"/>
              </a:ext>
            </a:extLst>
          </p:cNvPr>
          <p:cNvSpPr/>
          <p:nvPr/>
        </p:nvSpPr>
        <p:spPr>
          <a:xfrm>
            <a:off x="189114" y="631111"/>
            <a:ext cx="117480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50-30-20</a:t>
            </a:r>
            <a:endParaRPr lang="en-US" sz="2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555BB3-E6F4-4DE7-80A5-D8A7093ED2F4}"/>
              </a:ext>
            </a:extLst>
          </p:cNvPr>
          <p:cNvSpPr/>
          <p:nvPr/>
        </p:nvSpPr>
        <p:spPr>
          <a:xfrm>
            <a:off x="10114077" y="3276861"/>
            <a:ext cx="117460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D66A747-E8EC-4C4E-8147-29BB5DB4871A}"/>
              </a:ext>
            </a:extLst>
          </p:cNvPr>
          <p:cNvSpPr/>
          <p:nvPr/>
        </p:nvSpPr>
        <p:spPr>
          <a:xfrm>
            <a:off x="118923" y="4616591"/>
            <a:ext cx="1195415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&gt;50% </a:t>
            </a:r>
            <a:r>
              <a:rPr lang="fr-FR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"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n”,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n”.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ounded Rectangle 127">
            <a:extLst>
              <a:ext uri="{FF2B5EF4-FFF2-40B4-BE49-F238E27FC236}">
                <a16:creationId xmlns:a16="http://schemas.microsoft.com/office/drawing/2014/main" xmlns="" id="{0440F1C5-CE3D-4295-89EF-9C73D1A71F05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206" name="Rounded Rectangle 128">
            <a:extLst>
              <a:ext uri="{FF2B5EF4-FFF2-40B4-BE49-F238E27FC236}">
                <a16:creationId xmlns:a16="http://schemas.microsoft.com/office/drawing/2014/main" xmlns="" id="{D0BBA080-3EC6-4166-818D-31357A6A02B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207" name="Rounded Rectangle 129">
            <a:extLst>
              <a:ext uri="{FF2B5EF4-FFF2-40B4-BE49-F238E27FC236}">
                <a16:creationId xmlns:a16="http://schemas.microsoft.com/office/drawing/2014/main" xmlns="" id="{28D3128A-C3C8-432B-8DD5-AD1D525C7EF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208" name="Rounded Rectangle 130">
            <a:extLst>
              <a:ext uri="{FF2B5EF4-FFF2-40B4-BE49-F238E27FC236}">
                <a16:creationId xmlns:a16="http://schemas.microsoft.com/office/drawing/2014/main" xmlns="" id="{220EAFE7-8686-417A-A401-C325AAE33EB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209" name="Rounded Rectangle 131">
            <a:extLst>
              <a:ext uri="{FF2B5EF4-FFF2-40B4-BE49-F238E27FC236}">
                <a16:creationId xmlns:a16="http://schemas.microsoft.com/office/drawing/2014/main" xmlns="" id="{7F9F4BC8-1F9B-4075-A4ED-2768B84787AF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210" name="Rounded Rectangle 132">
            <a:extLst>
              <a:ext uri="{FF2B5EF4-FFF2-40B4-BE49-F238E27FC236}">
                <a16:creationId xmlns:a16="http://schemas.microsoft.com/office/drawing/2014/main" xmlns="" id="{12DE7AC9-F7B6-4797-9BE3-98F34EC4DE02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211" name="Rounded Rectangle 133">
            <a:extLst>
              <a:ext uri="{FF2B5EF4-FFF2-40B4-BE49-F238E27FC236}">
                <a16:creationId xmlns:a16="http://schemas.microsoft.com/office/drawing/2014/main" xmlns="" id="{0D0D49E3-627F-4920-AD7F-86908278AA6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212" name="Rounded Rectangle 134">
            <a:extLst>
              <a:ext uri="{FF2B5EF4-FFF2-40B4-BE49-F238E27FC236}">
                <a16:creationId xmlns:a16="http://schemas.microsoft.com/office/drawing/2014/main" xmlns="" id="{D7819FAB-9534-4008-B684-6E7BA74A34BC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213" name="Rounded Rectangle 135">
            <a:extLst>
              <a:ext uri="{FF2B5EF4-FFF2-40B4-BE49-F238E27FC236}">
                <a16:creationId xmlns:a16="http://schemas.microsoft.com/office/drawing/2014/main" xmlns="" id="{86D5F076-226C-43D0-9322-939A416DEF9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214" name="Rounded Rectangle 136">
            <a:extLst>
              <a:ext uri="{FF2B5EF4-FFF2-40B4-BE49-F238E27FC236}">
                <a16:creationId xmlns:a16="http://schemas.microsoft.com/office/drawing/2014/main" xmlns="" id="{175CBBC3-0310-4882-84AB-5B9FB745FFF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215" name="Rounded Rectangle 137">
            <a:extLst>
              <a:ext uri="{FF2B5EF4-FFF2-40B4-BE49-F238E27FC236}">
                <a16:creationId xmlns:a16="http://schemas.microsoft.com/office/drawing/2014/main" xmlns="" id="{81061A22-72EC-417A-9525-DA1352E4197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216" name="Rounded Rectangle 138">
            <a:extLst>
              <a:ext uri="{FF2B5EF4-FFF2-40B4-BE49-F238E27FC236}">
                <a16:creationId xmlns:a16="http://schemas.microsoft.com/office/drawing/2014/main" xmlns="" id="{25739E46-6826-4044-B2F9-243680AED49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217" name="Rounded Rectangle 139">
            <a:extLst>
              <a:ext uri="{FF2B5EF4-FFF2-40B4-BE49-F238E27FC236}">
                <a16:creationId xmlns:a16="http://schemas.microsoft.com/office/drawing/2014/main" xmlns="" id="{F0235E59-5947-456F-B0CD-B5D0F866766D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218" name="Rounded Rectangle 140">
            <a:extLst>
              <a:ext uri="{FF2B5EF4-FFF2-40B4-BE49-F238E27FC236}">
                <a16:creationId xmlns:a16="http://schemas.microsoft.com/office/drawing/2014/main" xmlns="" id="{3719851E-C462-4F7F-AEAA-BA7CF2C24CFF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219" name="Rounded Rectangle 141">
            <a:extLst>
              <a:ext uri="{FF2B5EF4-FFF2-40B4-BE49-F238E27FC236}">
                <a16:creationId xmlns:a16="http://schemas.microsoft.com/office/drawing/2014/main" xmlns="" id="{4E6BE6AB-6C55-4948-8014-70AAA52A986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220" name="Rounded Rectangle 142">
            <a:extLst>
              <a:ext uri="{FF2B5EF4-FFF2-40B4-BE49-F238E27FC236}">
                <a16:creationId xmlns:a16="http://schemas.microsoft.com/office/drawing/2014/main" xmlns="" id="{E20D9C19-1536-4045-818E-877A43C7947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221" name="Rounded Rectangle 143">
            <a:extLst>
              <a:ext uri="{FF2B5EF4-FFF2-40B4-BE49-F238E27FC236}">
                <a16:creationId xmlns:a16="http://schemas.microsoft.com/office/drawing/2014/main" xmlns="" id="{1D4B3DD2-609E-4271-B18C-88667AF02DF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222" name="Rounded Rectangle 144">
            <a:extLst>
              <a:ext uri="{FF2B5EF4-FFF2-40B4-BE49-F238E27FC236}">
                <a16:creationId xmlns:a16="http://schemas.microsoft.com/office/drawing/2014/main" xmlns="" id="{2C64A506-D2D0-4D11-AE6A-252662BC245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223" name="Rounded Rectangle 145">
            <a:extLst>
              <a:ext uri="{FF2B5EF4-FFF2-40B4-BE49-F238E27FC236}">
                <a16:creationId xmlns:a16="http://schemas.microsoft.com/office/drawing/2014/main" xmlns="" id="{59B1B8FF-5DE9-4577-AEE9-37BDA3E7E4FD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224" name="Rounded Rectangle 146">
            <a:extLst>
              <a:ext uri="{FF2B5EF4-FFF2-40B4-BE49-F238E27FC236}">
                <a16:creationId xmlns:a16="http://schemas.microsoft.com/office/drawing/2014/main" xmlns="" id="{D67442B8-8F2A-4FD8-AC0D-63EC711CBE7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225" name="Rounded Rectangle 147">
            <a:extLst>
              <a:ext uri="{FF2B5EF4-FFF2-40B4-BE49-F238E27FC236}">
                <a16:creationId xmlns:a16="http://schemas.microsoft.com/office/drawing/2014/main" xmlns="" id="{58E05D1B-EF8E-482A-A5E4-17871AD01A75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226" name="Rounded Rectangle 148">
            <a:extLst>
              <a:ext uri="{FF2B5EF4-FFF2-40B4-BE49-F238E27FC236}">
                <a16:creationId xmlns:a16="http://schemas.microsoft.com/office/drawing/2014/main" xmlns="" id="{68B2E487-CE0D-400C-889B-686B9C4B8B32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227" name="Rounded Rectangle 149">
            <a:extLst>
              <a:ext uri="{FF2B5EF4-FFF2-40B4-BE49-F238E27FC236}">
                <a16:creationId xmlns:a16="http://schemas.microsoft.com/office/drawing/2014/main" xmlns="" id="{4C5C80AF-F619-4D4C-B5C6-5B687EC0296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228" name="Rounded Rectangle 150">
            <a:extLst>
              <a:ext uri="{FF2B5EF4-FFF2-40B4-BE49-F238E27FC236}">
                <a16:creationId xmlns:a16="http://schemas.microsoft.com/office/drawing/2014/main" xmlns="" id="{423FF173-6EF6-4A2F-8A1C-F7CFABF2C9B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229" name="Rounded Rectangle 151">
            <a:extLst>
              <a:ext uri="{FF2B5EF4-FFF2-40B4-BE49-F238E27FC236}">
                <a16:creationId xmlns:a16="http://schemas.microsoft.com/office/drawing/2014/main" xmlns="" id="{3AFC36B1-5B3F-4691-973F-991B78BFE76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230" name="Rounded Rectangle 152">
            <a:extLst>
              <a:ext uri="{FF2B5EF4-FFF2-40B4-BE49-F238E27FC236}">
                <a16:creationId xmlns:a16="http://schemas.microsoft.com/office/drawing/2014/main" xmlns="" id="{5AFF65CB-889A-4001-8D4A-8A3BA876FF63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231" name="Rounded Rectangle 153">
            <a:extLst>
              <a:ext uri="{FF2B5EF4-FFF2-40B4-BE49-F238E27FC236}">
                <a16:creationId xmlns:a16="http://schemas.microsoft.com/office/drawing/2014/main" xmlns="" id="{869DDD53-DBBB-4CFB-9BBA-0FF0819F45D3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232" name="Rounded Rectangle 154">
            <a:extLst>
              <a:ext uri="{FF2B5EF4-FFF2-40B4-BE49-F238E27FC236}">
                <a16:creationId xmlns:a16="http://schemas.microsoft.com/office/drawing/2014/main" xmlns="" id="{9DA7E6D3-9F7A-41D6-9197-B325BACBF93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233" name="Rounded Rectangle 155">
            <a:extLst>
              <a:ext uri="{FF2B5EF4-FFF2-40B4-BE49-F238E27FC236}">
                <a16:creationId xmlns:a16="http://schemas.microsoft.com/office/drawing/2014/main" xmlns="" id="{F0EADA93-8135-4645-B420-65379B1AC7F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234" name="Rounded Rectangle 156">
            <a:extLst>
              <a:ext uri="{FF2B5EF4-FFF2-40B4-BE49-F238E27FC236}">
                <a16:creationId xmlns:a16="http://schemas.microsoft.com/office/drawing/2014/main" xmlns="" id="{AB43BDD8-C9E0-4F94-BD99-E3C1030A5FD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235" name="Rounded Rectangle 157">
            <a:extLst>
              <a:ext uri="{FF2B5EF4-FFF2-40B4-BE49-F238E27FC236}">
                <a16:creationId xmlns:a16="http://schemas.microsoft.com/office/drawing/2014/main" xmlns="" id="{F71E630C-FB22-4F15-BDDE-1BC3D8E8301F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236" name="Rounded Rectangle 158">
            <a:extLst>
              <a:ext uri="{FF2B5EF4-FFF2-40B4-BE49-F238E27FC236}">
                <a16:creationId xmlns:a16="http://schemas.microsoft.com/office/drawing/2014/main" xmlns="" id="{9B82167A-A3E6-454D-A1B2-81E02FEB633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237" name="Rounded Rectangle 159">
            <a:extLst>
              <a:ext uri="{FF2B5EF4-FFF2-40B4-BE49-F238E27FC236}">
                <a16:creationId xmlns:a16="http://schemas.microsoft.com/office/drawing/2014/main" xmlns="" id="{29BBBE47-56E3-4980-BC1B-86F3847D524F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238" name="Rounded Rectangle 160">
            <a:extLst>
              <a:ext uri="{FF2B5EF4-FFF2-40B4-BE49-F238E27FC236}">
                <a16:creationId xmlns:a16="http://schemas.microsoft.com/office/drawing/2014/main" xmlns="" id="{6A95D58C-7BBF-4575-8E14-DB5F5B7F0EF3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239" name="Rounded Rectangle 161">
            <a:extLst>
              <a:ext uri="{FF2B5EF4-FFF2-40B4-BE49-F238E27FC236}">
                <a16:creationId xmlns:a16="http://schemas.microsoft.com/office/drawing/2014/main" xmlns="" id="{F461EF65-33F7-4CB7-8751-350B6CE8EFD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240" name="Rounded Rectangle 162">
            <a:extLst>
              <a:ext uri="{FF2B5EF4-FFF2-40B4-BE49-F238E27FC236}">
                <a16:creationId xmlns:a16="http://schemas.microsoft.com/office/drawing/2014/main" xmlns="" id="{F989BA0D-50C4-4830-B872-D1DA18ABD3A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241" name="Rounded Rectangle 163">
            <a:extLst>
              <a:ext uri="{FF2B5EF4-FFF2-40B4-BE49-F238E27FC236}">
                <a16:creationId xmlns:a16="http://schemas.microsoft.com/office/drawing/2014/main" xmlns="" id="{008A37B3-103B-4293-AEBE-3E1EA2D2CEF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242" name="Rounded Rectangle 164">
            <a:extLst>
              <a:ext uri="{FF2B5EF4-FFF2-40B4-BE49-F238E27FC236}">
                <a16:creationId xmlns:a16="http://schemas.microsoft.com/office/drawing/2014/main" xmlns="" id="{1A6D8B8B-79F1-4BCD-8E4E-C44F281123A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243" name="Rounded Rectangle 165">
            <a:extLst>
              <a:ext uri="{FF2B5EF4-FFF2-40B4-BE49-F238E27FC236}">
                <a16:creationId xmlns:a16="http://schemas.microsoft.com/office/drawing/2014/main" xmlns="" id="{B5089BAE-B58C-4923-B209-54CBEC8B082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244" name="Rounded Rectangle 166">
            <a:extLst>
              <a:ext uri="{FF2B5EF4-FFF2-40B4-BE49-F238E27FC236}">
                <a16:creationId xmlns:a16="http://schemas.microsoft.com/office/drawing/2014/main" xmlns="" id="{20ED4CFA-0682-4DE6-90D4-6F81F5EFA31D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245" name="Rounded Rectangle 167">
            <a:extLst>
              <a:ext uri="{FF2B5EF4-FFF2-40B4-BE49-F238E27FC236}">
                <a16:creationId xmlns:a16="http://schemas.microsoft.com/office/drawing/2014/main" xmlns="" id="{0A2609FA-28B9-4B8F-84B5-6F50454B27C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246" name="Rounded Rectangle 168">
            <a:extLst>
              <a:ext uri="{FF2B5EF4-FFF2-40B4-BE49-F238E27FC236}">
                <a16:creationId xmlns:a16="http://schemas.microsoft.com/office/drawing/2014/main" xmlns="" id="{37C28EBE-146F-4205-BE13-5965714379FC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247" name="Rounded Rectangle 169">
            <a:extLst>
              <a:ext uri="{FF2B5EF4-FFF2-40B4-BE49-F238E27FC236}">
                <a16:creationId xmlns:a16="http://schemas.microsoft.com/office/drawing/2014/main" xmlns="" id="{1032D878-A0B4-41AB-AFBC-E3D0F1A2493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248" name="Rounded Rectangle 170">
            <a:extLst>
              <a:ext uri="{FF2B5EF4-FFF2-40B4-BE49-F238E27FC236}">
                <a16:creationId xmlns:a16="http://schemas.microsoft.com/office/drawing/2014/main" xmlns="" id="{751DC120-939B-4C73-BD78-64DE718BE45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249" name="Rounded Rectangle 171">
            <a:extLst>
              <a:ext uri="{FF2B5EF4-FFF2-40B4-BE49-F238E27FC236}">
                <a16:creationId xmlns:a16="http://schemas.microsoft.com/office/drawing/2014/main" xmlns="" id="{7F9FB594-F94B-4CFD-B94F-B4401026AE5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250" name="Rounded Rectangle 172">
            <a:extLst>
              <a:ext uri="{FF2B5EF4-FFF2-40B4-BE49-F238E27FC236}">
                <a16:creationId xmlns:a16="http://schemas.microsoft.com/office/drawing/2014/main" xmlns="" id="{69DAAFDF-DDB2-4232-BD79-1D28A052EEF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251" name="Rounded Rectangle 173">
            <a:extLst>
              <a:ext uri="{FF2B5EF4-FFF2-40B4-BE49-F238E27FC236}">
                <a16:creationId xmlns:a16="http://schemas.microsoft.com/office/drawing/2014/main" xmlns="" id="{22B88E05-BFA7-49DB-A8C9-34BBA0AF8B7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252" name="Rounded Rectangle 174">
            <a:extLst>
              <a:ext uri="{FF2B5EF4-FFF2-40B4-BE49-F238E27FC236}">
                <a16:creationId xmlns:a16="http://schemas.microsoft.com/office/drawing/2014/main" xmlns="" id="{520222A9-107A-4CE5-B2FC-6038F65C72D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253" name="Rounded Rectangle 175">
            <a:extLst>
              <a:ext uri="{FF2B5EF4-FFF2-40B4-BE49-F238E27FC236}">
                <a16:creationId xmlns:a16="http://schemas.microsoft.com/office/drawing/2014/main" xmlns="" id="{3E491E98-1147-436E-9F1E-343314DB24B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254" name="Rounded Rectangle 176">
            <a:extLst>
              <a:ext uri="{FF2B5EF4-FFF2-40B4-BE49-F238E27FC236}">
                <a16:creationId xmlns:a16="http://schemas.microsoft.com/office/drawing/2014/main" xmlns="" id="{9A2D0A3D-7D28-4153-B5F1-E47C94B4068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255" name="Rounded Rectangle 177">
            <a:extLst>
              <a:ext uri="{FF2B5EF4-FFF2-40B4-BE49-F238E27FC236}">
                <a16:creationId xmlns:a16="http://schemas.microsoft.com/office/drawing/2014/main" xmlns="" id="{9748D2FD-0491-451E-BBB7-E6A8052E352F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256" name="Rounded Rectangle 178">
            <a:extLst>
              <a:ext uri="{FF2B5EF4-FFF2-40B4-BE49-F238E27FC236}">
                <a16:creationId xmlns:a16="http://schemas.microsoft.com/office/drawing/2014/main" xmlns="" id="{A86C1029-EDC9-448C-AEC5-B6D42FC0B24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257" name="Rounded Rectangle 179">
            <a:extLst>
              <a:ext uri="{FF2B5EF4-FFF2-40B4-BE49-F238E27FC236}">
                <a16:creationId xmlns:a16="http://schemas.microsoft.com/office/drawing/2014/main" xmlns="" id="{92C805C3-3827-4A64-A79E-D3C44F13E1B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258" name="Rounded Rectangle 180">
            <a:extLst>
              <a:ext uri="{FF2B5EF4-FFF2-40B4-BE49-F238E27FC236}">
                <a16:creationId xmlns:a16="http://schemas.microsoft.com/office/drawing/2014/main" xmlns="" id="{DA1DC4CA-17FA-49F9-ACC7-FD41B640792D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259" name="Rounded Rectangle 181">
            <a:extLst>
              <a:ext uri="{FF2B5EF4-FFF2-40B4-BE49-F238E27FC236}">
                <a16:creationId xmlns:a16="http://schemas.microsoft.com/office/drawing/2014/main" xmlns="" id="{67B8C335-7100-4706-B7BE-4A7B8BA8F0A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260" name="Rounded Rectangle 182">
            <a:extLst>
              <a:ext uri="{FF2B5EF4-FFF2-40B4-BE49-F238E27FC236}">
                <a16:creationId xmlns:a16="http://schemas.microsoft.com/office/drawing/2014/main" xmlns="" id="{90C90D71-0F76-40AF-90A7-9B79A2F9976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261" name="Rounded Rectangle 183">
            <a:extLst>
              <a:ext uri="{FF2B5EF4-FFF2-40B4-BE49-F238E27FC236}">
                <a16:creationId xmlns:a16="http://schemas.microsoft.com/office/drawing/2014/main" xmlns="" id="{8FDA415D-F8F2-415B-9763-AFF63A1DF33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262" name="Rounded Rectangle 184">
            <a:extLst>
              <a:ext uri="{FF2B5EF4-FFF2-40B4-BE49-F238E27FC236}">
                <a16:creationId xmlns:a16="http://schemas.microsoft.com/office/drawing/2014/main" xmlns="" id="{8762D6C6-1994-44EA-BB21-64DF3B85D3A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263" name="Rounded Rectangle 185">
            <a:extLst>
              <a:ext uri="{FF2B5EF4-FFF2-40B4-BE49-F238E27FC236}">
                <a16:creationId xmlns:a16="http://schemas.microsoft.com/office/drawing/2014/main" xmlns="" id="{10C2054C-1F5E-4559-AFD8-5EEA4814DF7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264" name="Rounded Rectangle 186">
            <a:extLst>
              <a:ext uri="{FF2B5EF4-FFF2-40B4-BE49-F238E27FC236}">
                <a16:creationId xmlns:a16="http://schemas.microsoft.com/office/drawing/2014/main" xmlns="" id="{B52168D3-B0BD-47F3-BB44-D142AECA0DA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265" name="Rounded Rectangle 187">
            <a:extLst>
              <a:ext uri="{FF2B5EF4-FFF2-40B4-BE49-F238E27FC236}">
                <a16:creationId xmlns:a16="http://schemas.microsoft.com/office/drawing/2014/main" xmlns="" id="{21C45349-2093-4CDD-9AE1-212E72DB1EE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266" name="Rounded Rectangle 188">
            <a:extLst>
              <a:ext uri="{FF2B5EF4-FFF2-40B4-BE49-F238E27FC236}">
                <a16:creationId xmlns:a16="http://schemas.microsoft.com/office/drawing/2014/main" xmlns="" id="{648362BA-0E13-41D0-9104-4536CF1E24D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267" name="Rounded Rectangle 189">
            <a:extLst>
              <a:ext uri="{FF2B5EF4-FFF2-40B4-BE49-F238E27FC236}">
                <a16:creationId xmlns:a16="http://schemas.microsoft.com/office/drawing/2014/main" xmlns="" id="{613A3040-B47D-4280-A106-CEE702703A2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268" name="Rounded Rectangle 190">
            <a:extLst>
              <a:ext uri="{FF2B5EF4-FFF2-40B4-BE49-F238E27FC236}">
                <a16:creationId xmlns:a16="http://schemas.microsoft.com/office/drawing/2014/main" xmlns="" id="{6275449C-358C-448D-ADF5-ADBED33AC05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269" name="Rounded Rectangle 191">
            <a:extLst>
              <a:ext uri="{FF2B5EF4-FFF2-40B4-BE49-F238E27FC236}">
                <a16:creationId xmlns:a16="http://schemas.microsoft.com/office/drawing/2014/main" xmlns="" id="{390C3EFB-A3C1-4CD7-B05A-EB6CB8CA1C9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270" name="Rounded Rectangle 192">
            <a:extLst>
              <a:ext uri="{FF2B5EF4-FFF2-40B4-BE49-F238E27FC236}">
                <a16:creationId xmlns:a16="http://schemas.microsoft.com/office/drawing/2014/main" xmlns="" id="{3EECBE38-11EA-4826-9BBE-CA66062BDCA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271" name="Rounded Rectangle 193">
            <a:extLst>
              <a:ext uri="{FF2B5EF4-FFF2-40B4-BE49-F238E27FC236}">
                <a16:creationId xmlns:a16="http://schemas.microsoft.com/office/drawing/2014/main" xmlns="" id="{40473B9E-71F6-4341-B5CC-C114DADD42B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272" name="Rounded Rectangle 194">
            <a:extLst>
              <a:ext uri="{FF2B5EF4-FFF2-40B4-BE49-F238E27FC236}">
                <a16:creationId xmlns:a16="http://schemas.microsoft.com/office/drawing/2014/main" xmlns="" id="{D515C15A-59FE-44F4-A857-5B0D8CBEBAF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273" name="Rounded Rectangle 195">
            <a:extLst>
              <a:ext uri="{FF2B5EF4-FFF2-40B4-BE49-F238E27FC236}">
                <a16:creationId xmlns:a16="http://schemas.microsoft.com/office/drawing/2014/main" xmlns="" id="{D0CB0B19-880B-4DAF-AF4A-A9076CCE661D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274" name="Rounded Rectangle 196">
            <a:extLst>
              <a:ext uri="{FF2B5EF4-FFF2-40B4-BE49-F238E27FC236}">
                <a16:creationId xmlns:a16="http://schemas.microsoft.com/office/drawing/2014/main" xmlns="" id="{413868D3-B248-4FD9-B424-533434A9461F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275" name="Rounded Rectangle 197">
            <a:extLst>
              <a:ext uri="{FF2B5EF4-FFF2-40B4-BE49-F238E27FC236}">
                <a16:creationId xmlns:a16="http://schemas.microsoft.com/office/drawing/2014/main" xmlns="" id="{5647A9DF-B9E7-4C21-A3F4-82133BAF073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276" name="Rounded Rectangle 198">
            <a:extLst>
              <a:ext uri="{FF2B5EF4-FFF2-40B4-BE49-F238E27FC236}">
                <a16:creationId xmlns:a16="http://schemas.microsoft.com/office/drawing/2014/main" xmlns="" id="{C32F5E93-F956-4014-9C18-07418073E8A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277" name="Rounded Rectangle 199">
            <a:extLst>
              <a:ext uri="{FF2B5EF4-FFF2-40B4-BE49-F238E27FC236}">
                <a16:creationId xmlns:a16="http://schemas.microsoft.com/office/drawing/2014/main" xmlns="" id="{372DD189-4612-4CC0-8607-06E241829FC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278" name="Rounded Rectangle 200">
            <a:extLst>
              <a:ext uri="{FF2B5EF4-FFF2-40B4-BE49-F238E27FC236}">
                <a16:creationId xmlns:a16="http://schemas.microsoft.com/office/drawing/2014/main" xmlns="" id="{8DCCF12E-F2D8-4D04-B1CF-CD25F95F275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279" name="Rounded Rectangle 201">
            <a:extLst>
              <a:ext uri="{FF2B5EF4-FFF2-40B4-BE49-F238E27FC236}">
                <a16:creationId xmlns:a16="http://schemas.microsoft.com/office/drawing/2014/main" xmlns="" id="{70D12251-19E9-4A74-9CAF-4A1AA70EDEE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280" name="Rounded Rectangle 202">
            <a:extLst>
              <a:ext uri="{FF2B5EF4-FFF2-40B4-BE49-F238E27FC236}">
                <a16:creationId xmlns:a16="http://schemas.microsoft.com/office/drawing/2014/main" xmlns="" id="{0B008D9F-29D6-4758-9510-7626CC416F6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281" name="Rounded Rectangle 203">
            <a:extLst>
              <a:ext uri="{FF2B5EF4-FFF2-40B4-BE49-F238E27FC236}">
                <a16:creationId xmlns:a16="http://schemas.microsoft.com/office/drawing/2014/main" xmlns="" id="{F4FDBD8A-A305-4CB0-8A9E-6B95D9A4C37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282" name="Rounded Rectangle 204">
            <a:extLst>
              <a:ext uri="{FF2B5EF4-FFF2-40B4-BE49-F238E27FC236}">
                <a16:creationId xmlns:a16="http://schemas.microsoft.com/office/drawing/2014/main" xmlns="" id="{1B3A32E6-A47F-462B-95D3-54CE117589C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283" name="Rounded Rectangle 205">
            <a:extLst>
              <a:ext uri="{FF2B5EF4-FFF2-40B4-BE49-F238E27FC236}">
                <a16:creationId xmlns:a16="http://schemas.microsoft.com/office/drawing/2014/main" xmlns="" id="{7D2A7F26-DD00-4FA5-BA2C-E95A1FA513C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284" name="Rounded Rectangle 206">
            <a:extLst>
              <a:ext uri="{FF2B5EF4-FFF2-40B4-BE49-F238E27FC236}">
                <a16:creationId xmlns:a16="http://schemas.microsoft.com/office/drawing/2014/main" xmlns="" id="{A5F2E2FE-05D5-4C8B-8E8D-768B24011485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285" name="Rounded Rectangle 207">
            <a:extLst>
              <a:ext uri="{FF2B5EF4-FFF2-40B4-BE49-F238E27FC236}">
                <a16:creationId xmlns:a16="http://schemas.microsoft.com/office/drawing/2014/main" xmlns="" id="{8500366D-192E-4808-A23C-8EEE899469B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286" name="Rounded Rectangle 208">
            <a:extLst>
              <a:ext uri="{FF2B5EF4-FFF2-40B4-BE49-F238E27FC236}">
                <a16:creationId xmlns:a16="http://schemas.microsoft.com/office/drawing/2014/main" xmlns="" id="{3106C739-159E-4D20-8CF7-D308F71D3AE2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287" name="Rounded Rectangle 209">
            <a:extLst>
              <a:ext uri="{FF2B5EF4-FFF2-40B4-BE49-F238E27FC236}">
                <a16:creationId xmlns:a16="http://schemas.microsoft.com/office/drawing/2014/main" xmlns="" id="{728C1995-E901-4DBA-A591-4184B1C6210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288" name="Rounded Rectangle 210">
            <a:extLst>
              <a:ext uri="{FF2B5EF4-FFF2-40B4-BE49-F238E27FC236}">
                <a16:creationId xmlns:a16="http://schemas.microsoft.com/office/drawing/2014/main" xmlns="" id="{88F515FE-3EA0-4E16-AE59-7C1B20DA6CAC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289" name="Rounded Rectangle 211">
            <a:extLst>
              <a:ext uri="{FF2B5EF4-FFF2-40B4-BE49-F238E27FC236}">
                <a16:creationId xmlns:a16="http://schemas.microsoft.com/office/drawing/2014/main" xmlns="" id="{A1E8B788-B410-4593-9DDA-217A52EE4BF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290" name="Rounded Rectangle 212">
            <a:extLst>
              <a:ext uri="{FF2B5EF4-FFF2-40B4-BE49-F238E27FC236}">
                <a16:creationId xmlns:a16="http://schemas.microsoft.com/office/drawing/2014/main" xmlns="" id="{FF483130-5103-4440-94CD-4973C47D4DF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291" name="Rounded Rectangle 213">
            <a:extLst>
              <a:ext uri="{FF2B5EF4-FFF2-40B4-BE49-F238E27FC236}">
                <a16:creationId xmlns:a16="http://schemas.microsoft.com/office/drawing/2014/main" xmlns="" id="{953FA490-9D63-49E9-9F7F-C4F5BB8E87B3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292" name="Rounded Rectangle 214">
            <a:extLst>
              <a:ext uri="{FF2B5EF4-FFF2-40B4-BE49-F238E27FC236}">
                <a16:creationId xmlns:a16="http://schemas.microsoft.com/office/drawing/2014/main" xmlns="" id="{8CEB6F48-6FE4-40EA-8D2B-8262813E6073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293" name="Rounded Rectangle 215">
            <a:extLst>
              <a:ext uri="{FF2B5EF4-FFF2-40B4-BE49-F238E27FC236}">
                <a16:creationId xmlns:a16="http://schemas.microsoft.com/office/drawing/2014/main" xmlns="" id="{C0E7B031-E9AC-4FC1-91B0-8B8D98DB6FAE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294" name="Rounded Rectangle 216">
            <a:extLst>
              <a:ext uri="{FF2B5EF4-FFF2-40B4-BE49-F238E27FC236}">
                <a16:creationId xmlns:a16="http://schemas.microsoft.com/office/drawing/2014/main" xmlns="" id="{0D46D310-4E8C-46CD-B4BF-36800316314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295" name="Rounded Rectangle 217">
            <a:extLst>
              <a:ext uri="{FF2B5EF4-FFF2-40B4-BE49-F238E27FC236}">
                <a16:creationId xmlns:a16="http://schemas.microsoft.com/office/drawing/2014/main" xmlns="" id="{68C9A454-94DA-421D-9CE6-AA60DD00B752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296" name="Rounded Rectangle 218">
            <a:extLst>
              <a:ext uri="{FF2B5EF4-FFF2-40B4-BE49-F238E27FC236}">
                <a16:creationId xmlns:a16="http://schemas.microsoft.com/office/drawing/2014/main" xmlns="" id="{E8799574-989E-44AE-A626-49AD3D61EE3C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297" name="Rounded Rectangle 219">
            <a:extLst>
              <a:ext uri="{FF2B5EF4-FFF2-40B4-BE49-F238E27FC236}">
                <a16:creationId xmlns:a16="http://schemas.microsoft.com/office/drawing/2014/main" xmlns="" id="{A43BBB50-72AD-48F5-8B83-B216E52A141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298" name="Rounded Rectangle 220">
            <a:extLst>
              <a:ext uri="{FF2B5EF4-FFF2-40B4-BE49-F238E27FC236}">
                <a16:creationId xmlns:a16="http://schemas.microsoft.com/office/drawing/2014/main" xmlns="" id="{1B501D62-3CA3-4157-A868-C7191B58C55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299" name="Rounded Rectangle 221">
            <a:extLst>
              <a:ext uri="{FF2B5EF4-FFF2-40B4-BE49-F238E27FC236}">
                <a16:creationId xmlns:a16="http://schemas.microsoft.com/office/drawing/2014/main" xmlns="" id="{308DF502-38CC-43DF-A7B1-3519F69A920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300" name="Rounded Rectangle 222">
            <a:extLst>
              <a:ext uri="{FF2B5EF4-FFF2-40B4-BE49-F238E27FC236}">
                <a16:creationId xmlns:a16="http://schemas.microsoft.com/office/drawing/2014/main" xmlns="" id="{B2919601-9DA9-43CF-9537-88DA0DED16C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301" name="Rounded Rectangle 223">
            <a:extLst>
              <a:ext uri="{FF2B5EF4-FFF2-40B4-BE49-F238E27FC236}">
                <a16:creationId xmlns:a16="http://schemas.microsoft.com/office/drawing/2014/main" xmlns="" id="{71510DC8-7925-4563-924A-1BC72C62E662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302" name="Rounded Rectangle 224">
            <a:extLst>
              <a:ext uri="{FF2B5EF4-FFF2-40B4-BE49-F238E27FC236}">
                <a16:creationId xmlns:a16="http://schemas.microsoft.com/office/drawing/2014/main" xmlns="" id="{C10D95C7-6221-4823-967E-28168DD995B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303" name="Rounded Rectangle 225">
            <a:extLst>
              <a:ext uri="{FF2B5EF4-FFF2-40B4-BE49-F238E27FC236}">
                <a16:creationId xmlns:a16="http://schemas.microsoft.com/office/drawing/2014/main" xmlns="" id="{22AAF5F9-CE4F-4CB4-848A-F11951E1E2F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304" name="Rounded Rectangle 226">
            <a:extLst>
              <a:ext uri="{FF2B5EF4-FFF2-40B4-BE49-F238E27FC236}">
                <a16:creationId xmlns:a16="http://schemas.microsoft.com/office/drawing/2014/main" xmlns="" id="{A305A165-6C22-4627-AA26-238A842F2FB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305" name="Rounded Rectangle 227">
            <a:extLst>
              <a:ext uri="{FF2B5EF4-FFF2-40B4-BE49-F238E27FC236}">
                <a16:creationId xmlns:a16="http://schemas.microsoft.com/office/drawing/2014/main" xmlns="" id="{C7BBBCC9-B2FB-4D98-BA76-8926CBB61EA5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306" name="Rounded Rectangle 228">
            <a:extLst>
              <a:ext uri="{FF2B5EF4-FFF2-40B4-BE49-F238E27FC236}">
                <a16:creationId xmlns:a16="http://schemas.microsoft.com/office/drawing/2014/main" xmlns="" id="{17693E24-6BC0-4139-B947-E773EE40B38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307" name="Rounded Rectangle 229">
            <a:extLst>
              <a:ext uri="{FF2B5EF4-FFF2-40B4-BE49-F238E27FC236}">
                <a16:creationId xmlns:a16="http://schemas.microsoft.com/office/drawing/2014/main" xmlns="" id="{12C69AF4-99F9-45FF-B515-4A78095BC1D7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308" name="Rounded Rectangle 230">
            <a:extLst>
              <a:ext uri="{FF2B5EF4-FFF2-40B4-BE49-F238E27FC236}">
                <a16:creationId xmlns:a16="http://schemas.microsoft.com/office/drawing/2014/main" xmlns="" id="{577ADF08-3DE3-429D-8926-69F69B25048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309" name="Rounded Rectangle 231">
            <a:extLst>
              <a:ext uri="{FF2B5EF4-FFF2-40B4-BE49-F238E27FC236}">
                <a16:creationId xmlns:a16="http://schemas.microsoft.com/office/drawing/2014/main" xmlns="" id="{BD4E45A6-E924-4973-8CE0-4E6B383B103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310" name="Rounded Rectangle 232">
            <a:extLst>
              <a:ext uri="{FF2B5EF4-FFF2-40B4-BE49-F238E27FC236}">
                <a16:creationId xmlns:a16="http://schemas.microsoft.com/office/drawing/2014/main" xmlns="" id="{AD0F01DE-DB96-498A-A20F-EFAAC5FCAFBC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311" name="Rounded Rectangle 233">
            <a:extLst>
              <a:ext uri="{FF2B5EF4-FFF2-40B4-BE49-F238E27FC236}">
                <a16:creationId xmlns:a16="http://schemas.microsoft.com/office/drawing/2014/main" xmlns="" id="{7B26F5F5-DF77-4A38-AB14-0FC3D1D46BB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312" name="Rounded Rectangle 234">
            <a:extLst>
              <a:ext uri="{FF2B5EF4-FFF2-40B4-BE49-F238E27FC236}">
                <a16:creationId xmlns:a16="http://schemas.microsoft.com/office/drawing/2014/main" xmlns="" id="{0F3FD8D1-4DE9-4AAD-AA16-A471B0DC4E0A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313" name="Rounded Rectangle 235">
            <a:extLst>
              <a:ext uri="{FF2B5EF4-FFF2-40B4-BE49-F238E27FC236}">
                <a16:creationId xmlns:a16="http://schemas.microsoft.com/office/drawing/2014/main" xmlns="" id="{EFA0BB3C-2298-4C78-9332-8827114CC5C9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314" name="Rounded Rectangle 236">
            <a:extLst>
              <a:ext uri="{FF2B5EF4-FFF2-40B4-BE49-F238E27FC236}">
                <a16:creationId xmlns:a16="http://schemas.microsoft.com/office/drawing/2014/main" xmlns="" id="{8DFE3687-C83D-49DB-8B40-57725460D6D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315" name="Rounded Rectangle 237">
            <a:extLst>
              <a:ext uri="{FF2B5EF4-FFF2-40B4-BE49-F238E27FC236}">
                <a16:creationId xmlns:a16="http://schemas.microsoft.com/office/drawing/2014/main" xmlns="" id="{A58FC6C1-99F8-4C2A-BADE-D1C80346E0C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316" name="Rounded Rectangle 238">
            <a:extLst>
              <a:ext uri="{FF2B5EF4-FFF2-40B4-BE49-F238E27FC236}">
                <a16:creationId xmlns:a16="http://schemas.microsoft.com/office/drawing/2014/main" xmlns="" id="{45EAFC64-448A-4FE5-B289-E31E90E7E686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317" name="Rounded Rectangle 239">
            <a:extLst>
              <a:ext uri="{FF2B5EF4-FFF2-40B4-BE49-F238E27FC236}">
                <a16:creationId xmlns:a16="http://schemas.microsoft.com/office/drawing/2014/main" xmlns="" id="{3D494370-38C2-48D2-A9E8-3B6848371468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318" name="Rounded Rectangle 240">
            <a:extLst>
              <a:ext uri="{FF2B5EF4-FFF2-40B4-BE49-F238E27FC236}">
                <a16:creationId xmlns:a16="http://schemas.microsoft.com/office/drawing/2014/main" xmlns="" id="{A68B2D84-84CE-4862-AEF5-DBB2773CFEF0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319" name="Rounded Rectangle 241">
            <a:extLst>
              <a:ext uri="{FF2B5EF4-FFF2-40B4-BE49-F238E27FC236}">
                <a16:creationId xmlns:a16="http://schemas.microsoft.com/office/drawing/2014/main" xmlns="" id="{A5366F81-CA68-45B5-B309-7FEF3496955B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320" name="Rounded Rectangle 242">
            <a:extLst>
              <a:ext uri="{FF2B5EF4-FFF2-40B4-BE49-F238E27FC236}">
                <a16:creationId xmlns:a16="http://schemas.microsoft.com/office/drawing/2014/main" xmlns="" id="{0A0EA658-AF58-4D15-A2E3-D7DA371745A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321" name="Rounded Rectangle 243">
            <a:extLst>
              <a:ext uri="{FF2B5EF4-FFF2-40B4-BE49-F238E27FC236}">
                <a16:creationId xmlns:a16="http://schemas.microsoft.com/office/drawing/2014/main" xmlns="" id="{76C33F90-3FC2-491F-B192-ED61E8DBAC53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322" name="Rounded Rectangle 244">
            <a:extLst>
              <a:ext uri="{FF2B5EF4-FFF2-40B4-BE49-F238E27FC236}">
                <a16:creationId xmlns:a16="http://schemas.microsoft.com/office/drawing/2014/main" xmlns="" id="{C7392A61-4E6C-4A0C-98C1-5ECB1968DD3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323" name="Rounded Rectangle 245">
            <a:extLst>
              <a:ext uri="{FF2B5EF4-FFF2-40B4-BE49-F238E27FC236}">
                <a16:creationId xmlns:a16="http://schemas.microsoft.com/office/drawing/2014/main" xmlns="" id="{7829FFBE-82A1-4817-9244-35D45339DD64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324" name="Rounded Rectangle 246">
            <a:extLst>
              <a:ext uri="{FF2B5EF4-FFF2-40B4-BE49-F238E27FC236}">
                <a16:creationId xmlns:a16="http://schemas.microsoft.com/office/drawing/2014/main" xmlns="" id="{A9FA4664-C466-4493-B824-6EEA464ECFA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325" name="Rounded Rectangle 247">
            <a:extLst>
              <a:ext uri="{FF2B5EF4-FFF2-40B4-BE49-F238E27FC236}">
                <a16:creationId xmlns:a16="http://schemas.microsoft.com/office/drawing/2014/main" xmlns="" id="{12C14389-5238-4988-AD24-7AE4FFD0DB01}"/>
              </a:ext>
            </a:extLst>
          </p:cNvPr>
          <p:cNvSpPr/>
          <p:nvPr/>
        </p:nvSpPr>
        <p:spPr>
          <a:xfrm>
            <a:off x="10158842" y="1615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4E3E641F-55FE-4F0C-884E-5A82528BE37C}"/>
              </a:ext>
            </a:extLst>
          </p:cNvPr>
          <p:cNvSpPr/>
          <p:nvPr/>
        </p:nvSpPr>
        <p:spPr>
          <a:xfrm>
            <a:off x="11378045" y="738826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39" name="Rectangle: Rounded Corners 138">
            <a:hlinkClick r:id="rId8" action="ppaction://hlinkfile"/>
            <a:extLst>
              <a:ext uri="{FF2B5EF4-FFF2-40B4-BE49-F238E27FC236}">
                <a16:creationId xmlns:a16="http://schemas.microsoft.com/office/drawing/2014/main" xmlns="" id="{4540138A-B747-420A-A45A-8EEE2C11E0C0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3C635544-2B96-4BE2-B2D4-77952D0FB462}"/>
              </a:ext>
            </a:extLst>
          </p:cNvPr>
          <p:cNvSpPr/>
          <p:nvPr/>
        </p:nvSpPr>
        <p:spPr>
          <a:xfrm>
            <a:off x="2394549" y="2768047"/>
            <a:ext cx="1346178" cy="677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75E0748E-D961-41F7-95CE-28ADC9EC449A}"/>
              </a:ext>
            </a:extLst>
          </p:cNvPr>
          <p:cNvSpPr/>
          <p:nvPr/>
        </p:nvSpPr>
        <p:spPr>
          <a:xfrm>
            <a:off x="9192767" y="3246345"/>
            <a:ext cx="827208" cy="461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F2F583A4-31BF-4D4F-A52D-049952DFD3B2}"/>
              </a:ext>
            </a:extLst>
          </p:cNvPr>
          <p:cNvSpPr/>
          <p:nvPr/>
        </p:nvSpPr>
        <p:spPr>
          <a:xfrm>
            <a:off x="118923" y="5665419"/>
            <a:ext cx="1117813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=IF(N3&gt;50%,"Nhiều </a:t>
            </a:r>
            <a:r>
              <a:rPr lang="fr-FR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","</a:t>
            </a:r>
            <a:r>
              <a:rPr lang="fr-FR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899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4EF9B0E-D778-4710-B3CC-30E32937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33" y="232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E3BDA0-1776-41CF-987D-415A1370B49F}"/>
              </a:ext>
            </a:extLst>
          </p:cNvPr>
          <p:cNvSpPr/>
          <p:nvPr/>
        </p:nvSpPr>
        <p:spPr>
          <a:xfrm>
            <a:off x="254833" y="694084"/>
            <a:ext cx="117480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IF?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3F8554-52D4-418E-A1B2-51FB3B1A1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20" r="62593" b="48448"/>
          <a:stretch/>
        </p:blipFill>
        <p:spPr>
          <a:xfrm>
            <a:off x="457642" y="3428999"/>
            <a:ext cx="6820944" cy="319658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9A025EF1-3A18-478E-816E-396C34E25BD8}"/>
              </a:ext>
            </a:extLst>
          </p:cNvPr>
          <p:cNvSpPr/>
          <p:nvPr/>
        </p:nvSpPr>
        <p:spPr>
          <a:xfrm rot="5400000" flipH="1">
            <a:off x="4749908" y="3091516"/>
            <a:ext cx="365309" cy="309656"/>
          </a:xfrm>
          <a:prstGeom prst="rightArrow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FA7734-73A4-4FCE-8B19-56EBB91F9122}"/>
              </a:ext>
            </a:extLst>
          </p:cNvPr>
          <p:cNvSpPr/>
          <p:nvPr/>
        </p:nvSpPr>
        <p:spPr>
          <a:xfrm>
            <a:off x="834972" y="1893681"/>
            <a:ext cx="8867070" cy="127727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  <a:tabLst>
                <a:tab pos="18796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logical_test: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 kiện kiểm tra.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  <a:tabLst>
                <a:tab pos="18796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value_if_true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  <a:tabLst>
                <a:tab pos="18796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value_if_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fals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44767C-2BC7-4C75-81DF-B2F1AF1C0564}"/>
              </a:ext>
            </a:extLst>
          </p:cNvPr>
          <p:cNvSpPr/>
          <p:nvPr/>
        </p:nvSpPr>
        <p:spPr>
          <a:xfrm>
            <a:off x="777872" y="1855710"/>
            <a:ext cx="6558300" cy="4924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551F4B-2F31-4EF4-BFD0-FF2E3AFE2AAA}"/>
              </a:ext>
            </a:extLst>
          </p:cNvPr>
          <p:cNvSpPr/>
          <p:nvPr/>
        </p:nvSpPr>
        <p:spPr>
          <a:xfrm>
            <a:off x="4156365" y="3457710"/>
            <a:ext cx="931026" cy="2497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3D01ED-17FA-4EDE-A6DA-EF6B3F09BEDA}"/>
              </a:ext>
            </a:extLst>
          </p:cNvPr>
          <p:cNvSpPr/>
          <p:nvPr/>
        </p:nvSpPr>
        <p:spPr>
          <a:xfrm>
            <a:off x="535722" y="1103440"/>
            <a:ext cx="922342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tabLst>
                <a:tab pos="187960" algn="l"/>
              </a:tabLs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=IF(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logical_test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value_if_true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],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value_if_false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])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300"/>
              </a:spcAft>
              <a:tabLst>
                <a:tab pos="187960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AB76251-3B05-4B48-A4A6-8179B78BC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8" name="Rounded Rectangle 127">
            <a:extLst>
              <a:ext uri="{FF2B5EF4-FFF2-40B4-BE49-F238E27FC236}">
                <a16:creationId xmlns:a16="http://schemas.microsoft.com/office/drawing/2014/main" xmlns="" id="{8F25DDFB-68A9-4283-AACD-55688D5114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9" name="Rounded Rectangle 128">
            <a:extLst>
              <a:ext uri="{FF2B5EF4-FFF2-40B4-BE49-F238E27FC236}">
                <a16:creationId xmlns:a16="http://schemas.microsoft.com/office/drawing/2014/main" xmlns="" id="{BB8A71D1-65C2-4F3F-ADBC-3EC3E58A9C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20" name="Rounded Rectangle 129">
            <a:extLst>
              <a:ext uri="{FF2B5EF4-FFF2-40B4-BE49-F238E27FC236}">
                <a16:creationId xmlns:a16="http://schemas.microsoft.com/office/drawing/2014/main" xmlns="" id="{6495E708-098F-45EA-8074-5CC91884329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xmlns="" id="{0D866A6F-5482-4296-A93D-6C936718835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xmlns="" id="{97177DD8-1635-40D2-9466-63E8C0AE9C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23" name="Rounded Rectangle 132">
            <a:extLst>
              <a:ext uri="{FF2B5EF4-FFF2-40B4-BE49-F238E27FC236}">
                <a16:creationId xmlns:a16="http://schemas.microsoft.com/office/drawing/2014/main" xmlns="" id="{4EDF71FA-5658-4FD6-AD83-650B015B9C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24" name="Rounded Rectangle 133">
            <a:extLst>
              <a:ext uri="{FF2B5EF4-FFF2-40B4-BE49-F238E27FC236}">
                <a16:creationId xmlns:a16="http://schemas.microsoft.com/office/drawing/2014/main" xmlns="" id="{3B686A63-69A7-41AD-8368-6AE80FEC43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25" name="Rounded Rectangle 134">
            <a:extLst>
              <a:ext uri="{FF2B5EF4-FFF2-40B4-BE49-F238E27FC236}">
                <a16:creationId xmlns:a16="http://schemas.microsoft.com/office/drawing/2014/main" xmlns="" id="{8D4446DA-A5D6-41B4-836C-62B7AF9A40D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26" name="Rounded Rectangle 135">
            <a:extLst>
              <a:ext uri="{FF2B5EF4-FFF2-40B4-BE49-F238E27FC236}">
                <a16:creationId xmlns:a16="http://schemas.microsoft.com/office/drawing/2014/main" xmlns="" id="{D69C5DD6-A8D2-4AB7-AC86-C99C5EEFBF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27" name="Rounded Rectangle 136">
            <a:extLst>
              <a:ext uri="{FF2B5EF4-FFF2-40B4-BE49-F238E27FC236}">
                <a16:creationId xmlns:a16="http://schemas.microsoft.com/office/drawing/2014/main" xmlns="" id="{BBB6236E-B719-4D7E-9785-53FAFF0BA0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28" name="Rounded Rectangle 137">
            <a:extLst>
              <a:ext uri="{FF2B5EF4-FFF2-40B4-BE49-F238E27FC236}">
                <a16:creationId xmlns:a16="http://schemas.microsoft.com/office/drawing/2014/main" xmlns="" id="{3B89F87F-4514-4CE0-A95A-C00BD33D0A5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29" name="Rounded Rectangle 138">
            <a:extLst>
              <a:ext uri="{FF2B5EF4-FFF2-40B4-BE49-F238E27FC236}">
                <a16:creationId xmlns:a16="http://schemas.microsoft.com/office/drawing/2014/main" xmlns="" id="{CF1D8BF2-932B-4802-9A11-D641DAC05E2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0" name="Rounded Rectangle 139">
            <a:extLst>
              <a:ext uri="{FF2B5EF4-FFF2-40B4-BE49-F238E27FC236}">
                <a16:creationId xmlns:a16="http://schemas.microsoft.com/office/drawing/2014/main" xmlns="" id="{01821A96-27FD-46A3-9A6D-A392CCEE380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1" name="Rounded Rectangle 140">
            <a:extLst>
              <a:ext uri="{FF2B5EF4-FFF2-40B4-BE49-F238E27FC236}">
                <a16:creationId xmlns:a16="http://schemas.microsoft.com/office/drawing/2014/main" xmlns="" id="{B3D6A651-5F1A-458D-831B-56E8F99427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2" name="Rounded Rectangle 141">
            <a:extLst>
              <a:ext uri="{FF2B5EF4-FFF2-40B4-BE49-F238E27FC236}">
                <a16:creationId xmlns:a16="http://schemas.microsoft.com/office/drawing/2014/main" xmlns="" id="{C83E20D9-76D1-4845-B5C6-640B86ACE0D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3" name="Rounded Rectangle 142">
            <a:extLst>
              <a:ext uri="{FF2B5EF4-FFF2-40B4-BE49-F238E27FC236}">
                <a16:creationId xmlns:a16="http://schemas.microsoft.com/office/drawing/2014/main" xmlns="" id="{4D5C44ED-1D7A-4CFB-8D88-B3B05F3D4C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4" name="Rounded Rectangle 143">
            <a:extLst>
              <a:ext uri="{FF2B5EF4-FFF2-40B4-BE49-F238E27FC236}">
                <a16:creationId xmlns:a16="http://schemas.microsoft.com/office/drawing/2014/main" xmlns="" id="{AC48A01C-BFE2-4044-BED2-D058F8800E8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5" name="Rounded Rectangle 144">
            <a:extLst>
              <a:ext uri="{FF2B5EF4-FFF2-40B4-BE49-F238E27FC236}">
                <a16:creationId xmlns:a16="http://schemas.microsoft.com/office/drawing/2014/main" xmlns="" id="{A91DB059-E8BF-43BF-B3A4-D4DBFBDECA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6" name="Rounded Rectangle 145">
            <a:extLst>
              <a:ext uri="{FF2B5EF4-FFF2-40B4-BE49-F238E27FC236}">
                <a16:creationId xmlns:a16="http://schemas.microsoft.com/office/drawing/2014/main" xmlns="" id="{23C04C93-0773-4D3D-8ECD-0E55CF7911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7" name="Rounded Rectangle 146">
            <a:extLst>
              <a:ext uri="{FF2B5EF4-FFF2-40B4-BE49-F238E27FC236}">
                <a16:creationId xmlns:a16="http://schemas.microsoft.com/office/drawing/2014/main" xmlns="" id="{AC92EC81-7AEC-4FFA-8258-947EC37EABE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8" name="Rounded Rectangle 147">
            <a:extLst>
              <a:ext uri="{FF2B5EF4-FFF2-40B4-BE49-F238E27FC236}">
                <a16:creationId xmlns:a16="http://schemas.microsoft.com/office/drawing/2014/main" xmlns="" id="{60D0C4A8-A354-4CDA-BF3E-EB47691C29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9" name="Rounded Rectangle 148">
            <a:extLst>
              <a:ext uri="{FF2B5EF4-FFF2-40B4-BE49-F238E27FC236}">
                <a16:creationId xmlns:a16="http://schemas.microsoft.com/office/drawing/2014/main" xmlns="" id="{EB4A5CF9-A569-4C58-989B-1BAB70ADEEA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40" name="Rounded Rectangle 149">
            <a:extLst>
              <a:ext uri="{FF2B5EF4-FFF2-40B4-BE49-F238E27FC236}">
                <a16:creationId xmlns:a16="http://schemas.microsoft.com/office/drawing/2014/main" xmlns="" id="{6D8FB353-5ABF-417A-ADE2-1EF57533AA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1" name="Rounded Rectangle 150">
            <a:extLst>
              <a:ext uri="{FF2B5EF4-FFF2-40B4-BE49-F238E27FC236}">
                <a16:creationId xmlns:a16="http://schemas.microsoft.com/office/drawing/2014/main" xmlns="" id="{8EAA079C-1096-49CD-9EC3-C57754DAD4D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2" name="Rounded Rectangle 151">
            <a:extLst>
              <a:ext uri="{FF2B5EF4-FFF2-40B4-BE49-F238E27FC236}">
                <a16:creationId xmlns:a16="http://schemas.microsoft.com/office/drawing/2014/main" xmlns="" id="{789146CE-E930-447E-A9E9-9F8EF8BC9C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3" name="Rounded Rectangle 152">
            <a:extLst>
              <a:ext uri="{FF2B5EF4-FFF2-40B4-BE49-F238E27FC236}">
                <a16:creationId xmlns:a16="http://schemas.microsoft.com/office/drawing/2014/main" xmlns="" id="{18392C56-3688-4619-AD8B-24D705F98A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4" name="Rounded Rectangle 153">
            <a:extLst>
              <a:ext uri="{FF2B5EF4-FFF2-40B4-BE49-F238E27FC236}">
                <a16:creationId xmlns:a16="http://schemas.microsoft.com/office/drawing/2014/main" xmlns="" id="{7C7B5BD9-A5C2-490C-A71A-AB707169B2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45" name="Rounded Rectangle 154">
            <a:extLst>
              <a:ext uri="{FF2B5EF4-FFF2-40B4-BE49-F238E27FC236}">
                <a16:creationId xmlns:a16="http://schemas.microsoft.com/office/drawing/2014/main" xmlns="" id="{05FF1288-D96B-4A75-9007-624D17376C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46" name="Rounded Rectangle 155">
            <a:extLst>
              <a:ext uri="{FF2B5EF4-FFF2-40B4-BE49-F238E27FC236}">
                <a16:creationId xmlns:a16="http://schemas.microsoft.com/office/drawing/2014/main" xmlns="" id="{49C2E417-CD59-40A9-B610-8B4210BA937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47" name="Rounded Rectangle 156">
            <a:extLst>
              <a:ext uri="{FF2B5EF4-FFF2-40B4-BE49-F238E27FC236}">
                <a16:creationId xmlns:a16="http://schemas.microsoft.com/office/drawing/2014/main" xmlns="" id="{B177315D-A1EB-4B81-ABDE-420D50AEA4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48" name="Rounded Rectangle 157">
            <a:extLst>
              <a:ext uri="{FF2B5EF4-FFF2-40B4-BE49-F238E27FC236}">
                <a16:creationId xmlns:a16="http://schemas.microsoft.com/office/drawing/2014/main" xmlns="" id="{C4A6DC4E-27C9-4791-A532-7C6CC75395C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49" name="Rounded Rectangle 158">
            <a:extLst>
              <a:ext uri="{FF2B5EF4-FFF2-40B4-BE49-F238E27FC236}">
                <a16:creationId xmlns:a16="http://schemas.microsoft.com/office/drawing/2014/main" xmlns="" id="{F2017FDF-11B5-4E71-A337-87FEDC805BC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50" name="Rounded Rectangle 159">
            <a:extLst>
              <a:ext uri="{FF2B5EF4-FFF2-40B4-BE49-F238E27FC236}">
                <a16:creationId xmlns:a16="http://schemas.microsoft.com/office/drawing/2014/main" xmlns="" id="{1520EF46-286D-4960-96E7-3BC55ED31B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1" name="Rounded Rectangle 160">
            <a:extLst>
              <a:ext uri="{FF2B5EF4-FFF2-40B4-BE49-F238E27FC236}">
                <a16:creationId xmlns:a16="http://schemas.microsoft.com/office/drawing/2014/main" xmlns="" id="{A7F4FFE8-121B-4474-8DBF-B0D1D1CC08A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2" name="Rounded Rectangle 161">
            <a:extLst>
              <a:ext uri="{FF2B5EF4-FFF2-40B4-BE49-F238E27FC236}">
                <a16:creationId xmlns:a16="http://schemas.microsoft.com/office/drawing/2014/main" xmlns="" id="{59ED57E0-8E87-4D87-B554-0AEF6CD636A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3" name="Rounded Rectangle 162">
            <a:extLst>
              <a:ext uri="{FF2B5EF4-FFF2-40B4-BE49-F238E27FC236}">
                <a16:creationId xmlns:a16="http://schemas.microsoft.com/office/drawing/2014/main" xmlns="" id="{7D12A492-3803-4CA3-A2C7-6932B45194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4" name="Rounded Rectangle 163">
            <a:extLst>
              <a:ext uri="{FF2B5EF4-FFF2-40B4-BE49-F238E27FC236}">
                <a16:creationId xmlns:a16="http://schemas.microsoft.com/office/drawing/2014/main" xmlns="" id="{46D3E8D4-590C-4D89-A0E7-A0C52AEF74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55" name="Rounded Rectangle 164">
            <a:extLst>
              <a:ext uri="{FF2B5EF4-FFF2-40B4-BE49-F238E27FC236}">
                <a16:creationId xmlns:a16="http://schemas.microsoft.com/office/drawing/2014/main" xmlns="" id="{6686C396-D1FB-46C3-9817-88C79FDD7B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56" name="Rounded Rectangle 165">
            <a:extLst>
              <a:ext uri="{FF2B5EF4-FFF2-40B4-BE49-F238E27FC236}">
                <a16:creationId xmlns:a16="http://schemas.microsoft.com/office/drawing/2014/main" xmlns="" id="{92B4B150-81A5-4807-AA40-90894227682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57" name="Rounded Rectangle 166">
            <a:extLst>
              <a:ext uri="{FF2B5EF4-FFF2-40B4-BE49-F238E27FC236}">
                <a16:creationId xmlns:a16="http://schemas.microsoft.com/office/drawing/2014/main" xmlns="" id="{50AA16D3-7F0C-42DD-8092-95A276C204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58" name="Rounded Rectangle 167">
            <a:extLst>
              <a:ext uri="{FF2B5EF4-FFF2-40B4-BE49-F238E27FC236}">
                <a16:creationId xmlns:a16="http://schemas.microsoft.com/office/drawing/2014/main" xmlns="" id="{F1796056-C012-4A7E-A494-0DC868875DE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59" name="Rounded Rectangle 168">
            <a:extLst>
              <a:ext uri="{FF2B5EF4-FFF2-40B4-BE49-F238E27FC236}">
                <a16:creationId xmlns:a16="http://schemas.microsoft.com/office/drawing/2014/main" xmlns="" id="{405AA790-BAAC-4B04-B2CB-D7C07FF040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60" name="Rounded Rectangle 169">
            <a:extLst>
              <a:ext uri="{FF2B5EF4-FFF2-40B4-BE49-F238E27FC236}">
                <a16:creationId xmlns:a16="http://schemas.microsoft.com/office/drawing/2014/main" xmlns="" id="{3B9D0F81-0EBB-4E88-81F5-8936D90E364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1" name="Rounded Rectangle 170">
            <a:extLst>
              <a:ext uri="{FF2B5EF4-FFF2-40B4-BE49-F238E27FC236}">
                <a16:creationId xmlns:a16="http://schemas.microsoft.com/office/drawing/2014/main" xmlns="" id="{5B64D7CA-3E8E-4C43-9D86-EFA802FE06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2" name="Rounded Rectangle 171">
            <a:extLst>
              <a:ext uri="{FF2B5EF4-FFF2-40B4-BE49-F238E27FC236}">
                <a16:creationId xmlns:a16="http://schemas.microsoft.com/office/drawing/2014/main" xmlns="" id="{4D2B5949-6AE6-437B-8F79-E4734CF273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3" name="Rounded Rectangle 172">
            <a:extLst>
              <a:ext uri="{FF2B5EF4-FFF2-40B4-BE49-F238E27FC236}">
                <a16:creationId xmlns:a16="http://schemas.microsoft.com/office/drawing/2014/main" xmlns="" id="{106B41C0-3065-4B25-914B-AD98548303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4" name="Rounded Rectangle 173">
            <a:extLst>
              <a:ext uri="{FF2B5EF4-FFF2-40B4-BE49-F238E27FC236}">
                <a16:creationId xmlns:a16="http://schemas.microsoft.com/office/drawing/2014/main" xmlns="" id="{23698116-7AB5-4B98-BDB2-717D146EDB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65" name="Rounded Rectangle 174">
            <a:extLst>
              <a:ext uri="{FF2B5EF4-FFF2-40B4-BE49-F238E27FC236}">
                <a16:creationId xmlns:a16="http://schemas.microsoft.com/office/drawing/2014/main" xmlns="" id="{41D5FA66-3C2E-467C-936E-6BB011B5DD5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66" name="Rounded Rectangle 175">
            <a:extLst>
              <a:ext uri="{FF2B5EF4-FFF2-40B4-BE49-F238E27FC236}">
                <a16:creationId xmlns:a16="http://schemas.microsoft.com/office/drawing/2014/main" xmlns="" id="{2E47554E-210B-485A-AC53-AC4A6A5D85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67" name="Rounded Rectangle 176">
            <a:extLst>
              <a:ext uri="{FF2B5EF4-FFF2-40B4-BE49-F238E27FC236}">
                <a16:creationId xmlns:a16="http://schemas.microsoft.com/office/drawing/2014/main" xmlns="" id="{6B9DD883-D7C7-4EC0-AECA-DEF7A83F0D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68" name="Rounded Rectangle 177">
            <a:extLst>
              <a:ext uri="{FF2B5EF4-FFF2-40B4-BE49-F238E27FC236}">
                <a16:creationId xmlns:a16="http://schemas.microsoft.com/office/drawing/2014/main" xmlns="" id="{EF33CE31-08CB-469A-BB2E-43A57FB2E8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69" name="Rounded Rectangle 178">
            <a:extLst>
              <a:ext uri="{FF2B5EF4-FFF2-40B4-BE49-F238E27FC236}">
                <a16:creationId xmlns:a16="http://schemas.microsoft.com/office/drawing/2014/main" xmlns="" id="{B2370B3D-A637-4842-94DE-B605A1D16D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70" name="Rounded Rectangle 179">
            <a:extLst>
              <a:ext uri="{FF2B5EF4-FFF2-40B4-BE49-F238E27FC236}">
                <a16:creationId xmlns:a16="http://schemas.microsoft.com/office/drawing/2014/main" xmlns="" id="{FE912B8C-75C2-48A0-8A7F-941FBF837F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71" name="Rounded Rectangle 180">
            <a:extLst>
              <a:ext uri="{FF2B5EF4-FFF2-40B4-BE49-F238E27FC236}">
                <a16:creationId xmlns:a16="http://schemas.microsoft.com/office/drawing/2014/main" xmlns="" id="{3335E6A1-EEC6-4641-8020-162B69749F0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72" name="Rounded Rectangle 181">
            <a:extLst>
              <a:ext uri="{FF2B5EF4-FFF2-40B4-BE49-F238E27FC236}">
                <a16:creationId xmlns:a16="http://schemas.microsoft.com/office/drawing/2014/main" xmlns="" id="{3D575493-2609-4A02-AF9F-46A994712E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73" name="Rounded Rectangle 182">
            <a:extLst>
              <a:ext uri="{FF2B5EF4-FFF2-40B4-BE49-F238E27FC236}">
                <a16:creationId xmlns:a16="http://schemas.microsoft.com/office/drawing/2014/main" xmlns="" id="{97383BC6-6292-4EB1-B31E-1462DB721F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74" name="Rounded Rectangle 183">
            <a:extLst>
              <a:ext uri="{FF2B5EF4-FFF2-40B4-BE49-F238E27FC236}">
                <a16:creationId xmlns:a16="http://schemas.microsoft.com/office/drawing/2014/main" xmlns="" id="{B7A366F9-C32D-4C87-AD53-1E4D09E77C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75" name="Rounded Rectangle 184">
            <a:extLst>
              <a:ext uri="{FF2B5EF4-FFF2-40B4-BE49-F238E27FC236}">
                <a16:creationId xmlns:a16="http://schemas.microsoft.com/office/drawing/2014/main" xmlns="" id="{B9F83F03-050F-4F68-AE14-1502B70843A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76" name="Rounded Rectangle 185">
            <a:extLst>
              <a:ext uri="{FF2B5EF4-FFF2-40B4-BE49-F238E27FC236}">
                <a16:creationId xmlns:a16="http://schemas.microsoft.com/office/drawing/2014/main" xmlns="" id="{8710331F-06DB-41FD-88E8-126843CC05A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77" name="Rounded Rectangle 186">
            <a:extLst>
              <a:ext uri="{FF2B5EF4-FFF2-40B4-BE49-F238E27FC236}">
                <a16:creationId xmlns:a16="http://schemas.microsoft.com/office/drawing/2014/main" xmlns="" id="{5E3FAFC8-C9C0-4024-AEC9-DE972F47C7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78" name="Rounded Rectangle 187">
            <a:extLst>
              <a:ext uri="{FF2B5EF4-FFF2-40B4-BE49-F238E27FC236}">
                <a16:creationId xmlns:a16="http://schemas.microsoft.com/office/drawing/2014/main" xmlns="" id="{345E7FE3-2C66-49E1-8307-2F119BBD74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79" name="Rounded Rectangle 188">
            <a:extLst>
              <a:ext uri="{FF2B5EF4-FFF2-40B4-BE49-F238E27FC236}">
                <a16:creationId xmlns:a16="http://schemas.microsoft.com/office/drawing/2014/main" xmlns="" id="{DDF0D3A3-AAC1-4032-872F-AF6417B658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80" name="Rounded Rectangle 189">
            <a:extLst>
              <a:ext uri="{FF2B5EF4-FFF2-40B4-BE49-F238E27FC236}">
                <a16:creationId xmlns:a16="http://schemas.microsoft.com/office/drawing/2014/main" xmlns="" id="{BFBC7076-FB1F-416A-9500-5ECFDF5331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81" name="Rounded Rectangle 190">
            <a:extLst>
              <a:ext uri="{FF2B5EF4-FFF2-40B4-BE49-F238E27FC236}">
                <a16:creationId xmlns:a16="http://schemas.microsoft.com/office/drawing/2014/main" xmlns="" id="{6D927956-A2B1-468B-804D-F359082324E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82" name="Rounded Rectangle 191">
            <a:extLst>
              <a:ext uri="{FF2B5EF4-FFF2-40B4-BE49-F238E27FC236}">
                <a16:creationId xmlns:a16="http://schemas.microsoft.com/office/drawing/2014/main" xmlns="" id="{28B1AE0E-FC31-4D5C-9DAD-4C16FE225C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83" name="Rounded Rectangle 192">
            <a:extLst>
              <a:ext uri="{FF2B5EF4-FFF2-40B4-BE49-F238E27FC236}">
                <a16:creationId xmlns:a16="http://schemas.microsoft.com/office/drawing/2014/main" xmlns="" id="{99A0F1C6-C06B-4D46-81C5-CE68D2E4BA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84" name="Rounded Rectangle 193">
            <a:extLst>
              <a:ext uri="{FF2B5EF4-FFF2-40B4-BE49-F238E27FC236}">
                <a16:creationId xmlns:a16="http://schemas.microsoft.com/office/drawing/2014/main" xmlns="" id="{979B6A09-C250-4CD7-84E4-3045D9C7D4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85" name="Rounded Rectangle 194">
            <a:extLst>
              <a:ext uri="{FF2B5EF4-FFF2-40B4-BE49-F238E27FC236}">
                <a16:creationId xmlns:a16="http://schemas.microsoft.com/office/drawing/2014/main" xmlns="" id="{3BD4B802-A394-4605-845A-9997F7A422F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86" name="Rounded Rectangle 195">
            <a:extLst>
              <a:ext uri="{FF2B5EF4-FFF2-40B4-BE49-F238E27FC236}">
                <a16:creationId xmlns:a16="http://schemas.microsoft.com/office/drawing/2014/main" xmlns="" id="{AF8372C7-3E2E-4DE2-B74E-28D1DC2CF3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87" name="Rounded Rectangle 196">
            <a:extLst>
              <a:ext uri="{FF2B5EF4-FFF2-40B4-BE49-F238E27FC236}">
                <a16:creationId xmlns:a16="http://schemas.microsoft.com/office/drawing/2014/main" xmlns="" id="{772B9D3C-5D4C-4EE2-96D4-43DBB26835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88" name="Rounded Rectangle 197">
            <a:extLst>
              <a:ext uri="{FF2B5EF4-FFF2-40B4-BE49-F238E27FC236}">
                <a16:creationId xmlns:a16="http://schemas.microsoft.com/office/drawing/2014/main" xmlns="" id="{0F3E28CF-9CF5-40AD-B8E4-99A310AFB2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89" name="Rounded Rectangle 198">
            <a:extLst>
              <a:ext uri="{FF2B5EF4-FFF2-40B4-BE49-F238E27FC236}">
                <a16:creationId xmlns:a16="http://schemas.microsoft.com/office/drawing/2014/main" xmlns="" id="{E034F7A5-D8D5-457F-A75A-E659ADE9430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90" name="Rounded Rectangle 199">
            <a:extLst>
              <a:ext uri="{FF2B5EF4-FFF2-40B4-BE49-F238E27FC236}">
                <a16:creationId xmlns:a16="http://schemas.microsoft.com/office/drawing/2014/main" xmlns="" id="{6D53E686-0D6B-4CCE-8AD4-C99F28A285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91" name="Rounded Rectangle 200">
            <a:extLst>
              <a:ext uri="{FF2B5EF4-FFF2-40B4-BE49-F238E27FC236}">
                <a16:creationId xmlns:a16="http://schemas.microsoft.com/office/drawing/2014/main" xmlns="" id="{24630682-7FC1-42B1-B30B-FAC467F063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92" name="Rounded Rectangle 201">
            <a:extLst>
              <a:ext uri="{FF2B5EF4-FFF2-40B4-BE49-F238E27FC236}">
                <a16:creationId xmlns:a16="http://schemas.microsoft.com/office/drawing/2014/main" xmlns="" id="{2E6B5767-E5DC-4975-80A9-94B77A261BE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93" name="Rounded Rectangle 202">
            <a:extLst>
              <a:ext uri="{FF2B5EF4-FFF2-40B4-BE49-F238E27FC236}">
                <a16:creationId xmlns:a16="http://schemas.microsoft.com/office/drawing/2014/main" xmlns="" id="{AF628830-A457-4C06-866B-43A5C30C7A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94" name="Rounded Rectangle 203">
            <a:extLst>
              <a:ext uri="{FF2B5EF4-FFF2-40B4-BE49-F238E27FC236}">
                <a16:creationId xmlns:a16="http://schemas.microsoft.com/office/drawing/2014/main" xmlns="" id="{7515BDEB-C61F-477B-AF70-627E2DC08A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95" name="Rounded Rectangle 204">
            <a:extLst>
              <a:ext uri="{FF2B5EF4-FFF2-40B4-BE49-F238E27FC236}">
                <a16:creationId xmlns:a16="http://schemas.microsoft.com/office/drawing/2014/main" xmlns="" id="{F1B709D1-01FD-42A4-A99F-B7827E91B9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96" name="Rounded Rectangle 205">
            <a:extLst>
              <a:ext uri="{FF2B5EF4-FFF2-40B4-BE49-F238E27FC236}">
                <a16:creationId xmlns:a16="http://schemas.microsoft.com/office/drawing/2014/main" xmlns="" id="{AC56A285-4AC6-488C-80D1-0AB86A7C5A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97" name="Rounded Rectangle 206">
            <a:extLst>
              <a:ext uri="{FF2B5EF4-FFF2-40B4-BE49-F238E27FC236}">
                <a16:creationId xmlns:a16="http://schemas.microsoft.com/office/drawing/2014/main" xmlns="" id="{4CF0B6C4-99DA-4FED-8ED6-2FEA3997CF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98" name="Rounded Rectangle 207">
            <a:extLst>
              <a:ext uri="{FF2B5EF4-FFF2-40B4-BE49-F238E27FC236}">
                <a16:creationId xmlns:a16="http://schemas.microsoft.com/office/drawing/2014/main" xmlns="" id="{C6E6D499-62FB-442D-A19A-DF44A5A04C3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99" name="Rounded Rectangle 208">
            <a:extLst>
              <a:ext uri="{FF2B5EF4-FFF2-40B4-BE49-F238E27FC236}">
                <a16:creationId xmlns:a16="http://schemas.microsoft.com/office/drawing/2014/main" xmlns="" id="{B8BBC854-C0AE-4184-A7B8-C3848C09EB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100" name="Rounded Rectangle 209">
            <a:extLst>
              <a:ext uri="{FF2B5EF4-FFF2-40B4-BE49-F238E27FC236}">
                <a16:creationId xmlns:a16="http://schemas.microsoft.com/office/drawing/2014/main" xmlns="" id="{020FCFFE-4C0C-410F-873A-8B2386CC7F1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101" name="Rounded Rectangle 210">
            <a:extLst>
              <a:ext uri="{FF2B5EF4-FFF2-40B4-BE49-F238E27FC236}">
                <a16:creationId xmlns:a16="http://schemas.microsoft.com/office/drawing/2014/main" xmlns="" id="{21699D38-DFFB-47F4-86D5-2CA24C8266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102" name="Rounded Rectangle 211">
            <a:extLst>
              <a:ext uri="{FF2B5EF4-FFF2-40B4-BE49-F238E27FC236}">
                <a16:creationId xmlns:a16="http://schemas.microsoft.com/office/drawing/2014/main" xmlns="" id="{CDFA3FDD-F5B9-4E52-AA56-20F02AC61E1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103" name="Rounded Rectangle 212">
            <a:extLst>
              <a:ext uri="{FF2B5EF4-FFF2-40B4-BE49-F238E27FC236}">
                <a16:creationId xmlns:a16="http://schemas.microsoft.com/office/drawing/2014/main" xmlns="" id="{927E90CA-7E1D-4B7C-BFDC-4B1532901D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104" name="Rounded Rectangle 213">
            <a:extLst>
              <a:ext uri="{FF2B5EF4-FFF2-40B4-BE49-F238E27FC236}">
                <a16:creationId xmlns:a16="http://schemas.microsoft.com/office/drawing/2014/main" xmlns="" id="{1D058827-59B6-4EEC-A209-2B7441A607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105" name="Rounded Rectangle 214">
            <a:extLst>
              <a:ext uri="{FF2B5EF4-FFF2-40B4-BE49-F238E27FC236}">
                <a16:creationId xmlns:a16="http://schemas.microsoft.com/office/drawing/2014/main" xmlns="" id="{CAF48A34-6208-4B75-9E36-2DBF4744AF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106" name="Rounded Rectangle 215">
            <a:extLst>
              <a:ext uri="{FF2B5EF4-FFF2-40B4-BE49-F238E27FC236}">
                <a16:creationId xmlns:a16="http://schemas.microsoft.com/office/drawing/2014/main" xmlns="" id="{C329D655-569D-48B1-9FA9-5B2D82F72A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107" name="Rounded Rectangle 216">
            <a:extLst>
              <a:ext uri="{FF2B5EF4-FFF2-40B4-BE49-F238E27FC236}">
                <a16:creationId xmlns:a16="http://schemas.microsoft.com/office/drawing/2014/main" xmlns="" id="{A8A846D0-0B6C-4F87-83BA-11E1D4BB3C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108" name="Rounded Rectangle 217">
            <a:extLst>
              <a:ext uri="{FF2B5EF4-FFF2-40B4-BE49-F238E27FC236}">
                <a16:creationId xmlns:a16="http://schemas.microsoft.com/office/drawing/2014/main" xmlns="" id="{0639DB67-DA51-449D-897F-37B28F31DC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109" name="Rounded Rectangle 218">
            <a:extLst>
              <a:ext uri="{FF2B5EF4-FFF2-40B4-BE49-F238E27FC236}">
                <a16:creationId xmlns:a16="http://schemas.microsoft.com/office/drawing/2014/main" xmlns="" id="{EECDAAFA-12FF-4782-8916-0FD96E8B5C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110" name="Rounded Rectangle 219">
            <a:extLst>
              <a:ext uri="{FF2B5EF4-FFF2-40B4-BE49-F238E27FC236}">
                <a16:creationId xmlns:a16="http://schemas.microsoft.com/office/drawing/2014/main" xmlns="" id="{F3904CBF-0817-49E5-BF61-4E007D50E73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111" name="Rounded Rectangle 220">
            <a:extLst>
              <a:ext uri="{FF2B5EF4-FFF2-40B4-BE49-F238E27FC236}">
                <a16:creationId xmlns:a16="http://schemas.microsoft.com/office/drawing/2014/main" xmlns="" id="{00EB3628-9313-41A8-97BF-792B1AE498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112" name="Rounded Rectangle 221">
            <a:extLst>
              <a:ext uri="{FF2B5EF4-FFF2-40B4-BE49-F238E27FC236}">
                <a16:creationId xmlns:a16="http://schemas.microsoft.com/office/drawing/2014/main" xmlns="" id="{9A674279-96EA-436D-B19E-574A9E921F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113" name="Rounded Rectangle 222">
            <a:extLst>
              <a:ext uri="{FF2B5EF4-FFF2-40B4-BE49-F238E27FC236}">
                <a16:creationId xmlns:a16="http://schemas.microsoft.com/office/drawing/2014/main" xmlns="" id="{E7EB7FDC-E6AD-47F5-8C02-4F5947023D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114" name="Rounded Rectangle 223">
            <a:extLst>
              <a:ext uri="{FF2B5EF4-FFF2-40B4-BE49-F238E27FC236}">
                <a16:creationId xmlns:a16="http://schemas.microsoft.com/office/drawing/2014/main" xmlns="" id="{1518903E-87F2-4907-B000-6E884EF053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115" name="Rounded Rectangle 224">
            <a:extLst>
              <a:ext uri="{FF2B5EF4-FFF2-40B4-BE49-F238E27FC236}">
                <a16:creationId xmlns:a16="http://schemas.microsoft.com/office/drawing/2014/main" xmlns="" id="{EAE20E7A-3ACB-4E22-AD80-57B9F15008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116" name="Rounded Rectangle 225">
            <a:extLst>
              <a:ext uri="{FF2B5EF4-FFF2-40B4-BE49-F238E27FC236}">
                <a16:creationId xmlns:a16="http://schemas.microsoft.com/office/drawing/2014/main" xmlns="" id="{4AF0F865-AC15-4DD7-91F7-00A6E7E5033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117" name="Rounded Rectangle 226">
            <a:extLst>
              <a:ext uri="{FF2B5EF4-FFF2-40B4-BE49-F238E27FC236}">
                <a16:creationId xmlns:a16="http://schemas.microsoft.com/office/drawing/2014/main" xmlns="" id="{86552BC0-B044-44C2-878B-198CD1BF9EC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118" name="Rounded Rectangle 227">
            <a:extLst>
              <a:ext uri="{FF2B5EF4-FFF2-40B4-BE49-F238E27FC236}">
                <a16:creationId xmlns:a16="http://schemas.microsoft.com/office/drawing/2014/main" xmlns="" id="{664A18AB-0CEE-4DD4-B8D8-D41BC5AA3E4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119" name="Rounded Rectangle 228">
            <a:extLst>
              <a:ext uri="{FF2B5EF4-FFF2-40B4-BE49-F238E27FC236}">
                <a16:creationId xmlns:a16="http://schemas.microsoft.com/office/drawing/2014/main" xmlns="" id="{60E4845B-2F25-4CA3-AE8C-0034C2E1A25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120" name="Rounded Rectangle 229">
            <a:extLst>
              <a:ext uri="{FF2B5EF4-FFF2-40B4-BE49-F238E27FC236}">
                <a16:creationId xmlns:a16="http://schemas.microsoft.com/office/drawing/2014/main" xmlns="" id="{6C174655-5569-4854-B16C-97CC3DA651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121" name="Rounded Rectangle 230">
            <a:extLst>
              <a:ext uri="{FF2B5EF4-FFF2-40B4-BE49-F238E27FC236}">
                <a16:creationId xmlns:a16="http://schemas.microsoft.com/office/drawing/2014/main" xmlns="" id="{4EDBCCF3-6E4B-413E-AB94-2138E15BA8F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122" name="Rounded Rectangle 231">
            <a:extLst>
              <a:ext uri="{FF2B5EF4-FFF2-40B4-BE49-F238E27FC236}">
                <a16:creationId xmlns:a16="http://schemas.microsoft.com/office/drawing/2014/main" xmlns="" id="{58C8E86C-1C5D-4B39-9DB8-133106AC78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123" name="Rounded Rectangle 232">
            <a:extLst>
              <a:ext uri="{FF2B5EF4-FFF2-40B4-BE49-F238E27FC236}">
                <a16:creationId xmlns:a16="http://schemas.microsoft.com/office/drawing/2014/main" xmlns="" id="{D0371A68-A959-434A-8D8F-0F6C69313B7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124" name="Rounded Rectangle 233">
            <a:extLst>
              <a:ext uri="{FF2B5EF4-FFF2-40B4-BE49-F238E27FC236}">
                <a16:creationId xmlns:a16="http://schemas.microsoft.com/office/drawing/2014/main" xmlns="" id="{7C0B12DD-951E-415D-B7FA-8086417205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125" name="Rounded Rectangle 234">
            <a:extLst>
              <a:ext uri="{FF2B5EF4-FFF2-40B4-BE49-F238E27FC236}">
                <a16:creationId xmlns:a16="http://schemas.microsoft.com/office/drawing/2014/main" xmlns="" id="{204D79AF-3AC7-4646-A82A-5094F9A46F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126" name="Rounded Rectangle 235">
            <a:extLst>
              <a:ext uri="{FF2B5EF4-FFF2-40B4-BE49-F238E27FC236}">
                <a16:creationId xmlns:a16="http://schemas.microsoft.com/office/drawing/2014/main" xmlns="" id="{5CA4ABCA-CFFF-41EF-B391-A6A4A8C305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127" name="Rounded Rectangle 236">
            <a:extLst>
              <a:ext uri="{FF2B5EF4-FFF2-40B4-BE49-F238E27FC236}">
                <a16:creationId xmlns:a16="http://schemas.microsoft.com/office/drawing/2014/main" xmlns="" id="{365E3CB7-8610-4773-9076-5DB7F2C4D4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128" name="Rounded Rectangle 237">
            <a:extLst>
              <a:ext uri="{FF2B5EF4-FFF2-40B4-BE49-F238E27FC236}">
                <a16:creationId xmlns:a16="http://schemas.microsoft.com/office/drawing/2014/main" xmlns="" id="{41A3923E-E118-4C19-84D3-07A7BF4B705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129" name="Rounded Rectangle 238">
            <a:extLst>
              <a:ext uri="{FF2B5EF4-FFF2-40B4-BE49-F238E27FC236}">
                <a16:creationId xmlns:a16="http://schemas.microsoft.com/office/drawing/2014/main" xmlns="" id="{07802ADF-E0CF-4F1F-AB6D-0C0B56A4EE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130" name="Rounded Rectangle 239">
            <a:extLst>
              <a:ext uri="{FF2B5EF4-FFF2-40B4-BE49-F238E27FC236}">
                <a16:creationId xmlns:a16="http://schemas.microsoft.com/office/drawing/2014/main" xmlns="" id="{C517B883-FDCE-416A-8FDF-B70C9343D30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131" name="Rounded Rectangle 240">
            <a:extLst>
              <a:ext uri="{FF2B5EF4-FFF2-40B4-BE49-F238E27FC236}">
                <a16:creationId xmlns:a16="http://schemas.microsoft.com/office/drawing/2014/main" xmlns="" id="{2AA53546-62A2-46E1-9D74-F8401EF39E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132" name="Rounded Rectangle 241">
            <a:extLst>
              <a:ext uri="{FF2B5EF4-FFF2-40B4-BE49-F238E27FC236}">
                <a16:creationId xmlns:a16="http://schemas.microsoft.com/office/drawing/2014/main" xmlns="" id="{46233E37-B2AE-4C2F-B98A-912CD3E758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133" name="Rounded Rectangle 242">
            <a:extLst>
              <a:ext uri="{FF2B5EF4-FFF2-40B4-BE49-F238E27FC236}">
                <a16:creationId xmlns:a16="http://schemas.microsoft.com/office/drawing/2014/main" xmlns="" id="{26C48755-9D2E-46D5-8598-73F874CF28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134" name="Rounded Rectangle 243">
            <a:extLst>
              <a:ext uri="{FF2B5EF4-FFF2-40B4-BE49-F238E27FC236}">
                <a16:creationId xmlns:a16="http://schemas.microsoft.com/office/drawing/2014/main" xmlns="" id="{2D0D56EB-B6DE-48D7-899E-C1AC36A0FF6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135" name="Rounded Rectangle 244">
            <a:extLst>
              <a:ext uri="{FF2B5EF4-FFF2-40B4-BE49-F238E27FC236}">
                <a16:creationId xmlns:a16="http://schemas.microsoft.com/office/drawing/2014/main" xmlns="" id="{D22845ED-772E-4D39-AFCC-CF52EE991E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136" name="Rounded Rectangle 245">
            <a:extLst>
              <a:ext uri="{FF2B5EF4-FFF2-40B4-BE49-F238E27FC236}">
                <a16:creationId xmlns:a16="http://schemas.microsoft.com/office/drawing/2014/main" xmlns="" id="{082A2925-0128-4EB7-B78F-8A28F37637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137" name="Rounded Rectangle 246">
            <a:extLst>
              <a:ext uri="{FF2B5EF4-FFF2-40B4-BE49-F238E27FC236}">
                <a16:creationId xmlns:a16="http://schemas.microsoft.com/office/drawing/2014/main" xmlns="" id="{043DF05A-F07B-4D52-A498-01BAEC4F8F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138" name="Rounded Rectangle 247">
            <a:extLst>
              <a:ext uri="{FF2B5EF4-FFF2-40B4-BE49-F238E27FC236}">
                <a16:creationId xmlns:a16="http://schemas.microsoft.com/office/drawing/2014/main" xmlns="" id="{22FE1BE0-8D78-410C-865F-FAE8F71A28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BA205EC8-AE3C-4E52-B0B7-5DA19267AA8B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40" name="Rectangle: Rounded Corners 139">
            <a:hlinkClick r:id="rId5" action="ppaction://hlinkfile"/>
            <a:extLst>
              <a:ext uri="{FF2B5EF4-FFF2-40B4-BE49-F238E27FC236}">
                <a16:creationId xmlns:a16="http://schemas.microsoft.com/office/drawing/2014/main" xmlns="" id="{392B80BF-F9B8-46E5-A86B-4040445E99B9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12506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763 0.0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5787 L -2.29167E-6 0.05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15416 0.00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6158 L -2.29167E-6 0.119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2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4" grpId="1" animBg="1"/>
      <p:bldP spid="14" grpId="2" animBg="1"/>
      <p:bldP spid="9" grpId="0" animBg="1"/>
      <p:bldP spid="9" grpId="1" animBg="1"/>
      <p:bldP spid="9" grpId="2" animBg="1"/>
      <p:bldP spid="2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57FACB-977B-4A72-B680-417023BA3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5" r="52281" b="46909"/>
          <a:stretch/>
        </p:blipFill>
        <p:spPr>
          <a:xfrm>
            <a:off x="1385505" y="3160153"/>
            <a:ext cx="7654978" cy="350935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84EF9B0E-D778-4710-B3CC-30E32937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33" y="23241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9A025EF1-3A18-478E-816E-396C34E25BD8}"/>
              </a:ext>
            </a:extLst>
          </p:cNvPr>
          <p:cNvSpPr/>
          <p:nvPr/>
        </p:nvSpPr>
        <p:spPr>
          <a:xfrm rot="16200000" flipH="1">
            <a:off x="6192471" y="2764912"/>
            <a:ext cx="373727" cy="325130"/>
          </a:xfrm>
          <a:prstGeom prst="rightArrow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44767C-2BC7-4C75-81DF-B2F1AF1C0564}"/>
              </a:ext>
            </a:extLst>
          </p:cNvPr>
          <p:cNvSpPr/>
          <p:nvPr/>
        </p:nvSpPr>
        <p:spPr>
          <a:xfrm>
            <a:off x="4369628" y="3114340"/>
            <a:ext cx="4457555" cy="460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234787-004E-4C28-8145-A05449D978F8}"/>
              </a:ext>
            </a:extLst>
          </p:cNvPr>
          <p:cNvSpPr/>
          <p:nvPr/>
        </p:nvSpPr>
        <p:spPr>
          <a:xfrm>
            <a:off x="254833" y="640568"/>
            <a:ext cx="116823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(3mức) 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&gt;80%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&gt;50%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DC1073-6534-40CA-97AA-A7871C83310B}"/>
              </a:ext>
            </a:extLst>
          </p:cNvPr>
          <p:cNvSpPr/>
          <p:nvPr/>
        </p:nvSpPr>
        <p:spPr>
          <a:xfrm>
            <a:off x="3031279" y="2364516"/>
            <a:ext cx="6370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2F05D5-B14E-4255-AD2E-E08F009F63AE}"/>
              </a:ext>
            </a:extLst>
          </p:cNvPr>
          <p:cNvSpPr/>
          <p:nvPr/>
        </p:nvSpPr>
        <p:spPr>
          <a:xfrm>
            <a:off x="568341" y="1063155"/>
            <a:ext cx="5267194" cy="460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176670-1595-4C79-86BD-9611B5685A0B}"/>
              </a:ext>
            </a:extLst>
          </p:cNvPr>
          <p:cNvSpPr/>
          <p:nvPr/>
        </p:nvSpPr>
        <p:spPr>
          <a:xfrm>
            <a:off x="547228" y="1909189"/>
            <a:ext cx="3888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=IF(N3&gt;80%, "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B1CE7A-DB05-450C-AE5A-2BB1C7789024}"/>
              </a:ext>
            </a:extLst>
          </p:cNvPr>
          <p:cNvSpPr/>
          <p:nvPr/>
        </p:nvSpPr>
        <p:spPr>
          <a:xfrm>
            <a:off x="4187744" y="1952263"/>
            <a:ext cx="3712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,IF(N3&gt;50%,"Nhiều 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7006D-1054-43EB-89C1-67040C4103E3}"/>
              </a:ext>
            </a:extLst>
          </p:cNvPr>
          <p:cNvSpPr/>
          <p:nvPr/>
        </p:nvSpPr>
        <p:spPr>
          <a:xfrm>
            <a:off x="7585737" y="1918153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,"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4B441F0-3B2E-4F5E-9734-A2ACA7404965}"/>
              </a:ext>
            </a:extLst>
          </p:cNvPr>
          <p:cNvSpPr/>
          <p:nvPr/>
        </p:nvSpPr>
        <p:spPr>
          <a:xfrm>
            <a:off x="262899" y="1434722"/>
            <a:ext cx="3577581" cy="460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hlinkClick r:id="rId3" action="ppaction://hlinkfile"/>
            <a:extLst>
              <a:ext uri="{FF2B5EF4-FFF2-40B4-BE49-F238E27FC236}">
                <a16:creationId xmlns:a16="http://schemas.microsoft.com/office/drawing/2014/main" xmlns="" id="{A84E8972-35DD-4CBB-91DA-02A2C5C7D06F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779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43203 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0" grpId="0" animBg="1"/>
      <p:bldP spid="10" grpId="1" animBg="1"/>
      <p:bldP spid="10" grpId="2" animBg="1"/>
      <p:bldP spid="3" grpId="0"/>
      <p:bldP spid="4" grpId="0"/>
      <p:bldP spid="5" grpId="0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53" y="292662"/>
            <a:ext cx="4522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2.Th</a:t>
            </a:r>
            <a:r>
              <a:rPr lang="en-US" altLang="en-US" sz="2400" b="1" dirty="0" err="1">
                <a:solidFill>
                  <a:prstClr val="white"/>
                </a:solidFill>
                <a:latin typeface="Arial" panose="020B0604020202020204" pitchFamily="34" charset="0"/>
              </a:rPr>
              <a:t>ực</a:t>
            </a: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prstClr val="white"/>
                </a:solidFill>
                <a:latin typeface="Arial" panose="020B0604020202020204" pitchFamily="34" charset="0"/>
              </a:rPr>
              <a:t>Sử</a:t>
            </a: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Arial" panose="020B0604020202020204" pitchFamily="34" charset="0"/>
              </a:rPr>
              <a:t>dụng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73" y="1468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314453" y="820842"/>
            <a:ext cx="11618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TaiChinhGiaDinh.xlsx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12a.2)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335A4B-3FD9-46CA-AA91-FBC5F0AE4FD9}"/>
              </a:ext>
            </a:extLst>
          </p:cNvPr>
          <p:cNvSpPr/>
          <p:nvPr/>
        </p:nvSpPr>
        <p:spPr>
          <a:xfrm>
            <a:off x="314453" y="2241574"/>
            <a:ext cx="1061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K1:O5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12a.5)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44117F-1B4B-4F24-8A59-79A38D3716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" t="21407" r="15165" b="34942"/>
          <a:stretch/>
        </p:blipFill>
        <p:spPr>
          <a:xfrm>
            <a:off x="393753" y="2893316"/>
            <a:ext cx="11538758" cy="33655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6968359" y="3545135"/>
            <a:ext cx="614855" cy="24920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7909035" y="3545135"/>
            <a:ext cx="4023476" cy="1468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1" name="Picture 330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21031EA-8704-488A-8D82-1B31E11E83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332" name="Rounded Rectangle 127">
            <a:extLst>
              <a:ext uri="{FF2B5EF4-FFF2-40B4-BE49-F238E27FC236}">
                <a16:creationId xmlns:a16="http://schemas.microsoft.com/office/drawing/2014/main" xmlns="" id="{47BF953D-C045-47DF-B8E8-FCE83E62DA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333" name="Rounded Rectangle 128">
            <a:extLst>
              <a:ext uri="{FF2B5EF4-FFF2-40B4-BE49-F238E27FC236}">
                <a16:creationId xmlns:a16="http://schemas.microsoft.com/office/drawing/2014/main" xmlns="" id="{1C756B6D-ED73-4D92-AA49-6CD51BAEFF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334" name="Rounded Rectangle 129">
            <a:extLst>
              <a:ext uri="{FF2B5EF4-FFF2-40B4-BE49-F238E27FC236}">
                <a16:creationId xmlns:a16="http://schemas.microsoft.com/office/drawing/2014/main" xmlns="" id="{5A361325-C508-43BF-A111-B34AB369F35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335" name="Rounded Rectangle 130">
            <a:extLst>
              <a:ext uri="{FF2B5EF4-FFF2-40B4-BE49-F238E27FC236}">
                <a16:creationId xmlns:a16="http://schemas.microsoft.com/office/drawing/2014/main" xmlns="" id="{BB0612DA-C3C7-4A5D-8857-6553E41D97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336" name="Rounded Rectangle 131">
            <a:extLst>
              <a:ext uri="{FF2B5EF4-FFF2-40B4-BE49-F238E27FC236}">
                <a16:creationId xmlns:a16="http://schemas.microsoft.com/office/drawing/2014/main" xmlns="" id="{3C9D4A5E-D90B-4989-B6D1-5872AF0D2D2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337" name="Rounded Rectangle 132">
            <a:extLst>
              <a:ext uri="{FF2B5EF4-FFF2-40B4-BE49-F238E27FC236}">
                <a16:creationId xmlns:a16="http://schemas.microsoft.com/office/drawing/2014/main" xmlns="" id="{624C0F5A-B229-468F-A6B7-57D7CA8DEC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338" name="Rounded Rectangle 133">
            <a:extLst>
              <a:ext uri="{FF2B5EF4-FFF2-40B4-BE49-F238E27FC236}">
                <a16:creationId xmlns:a16="http://schemas.microsoft.com/office/drawing/2014/main" xmlns="" id="{21320DAC-6E7C-4599-B02C-35453B97BCC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339" name="Rounded Rectangle 134">
            <a:extLst>
              <a:ext uri="{FF2B5EF4-FFF2-40B4-BE49-F238E27FC236}">
                <a16:creationId xmlns:a16="http://schemas.microsoft.com/office/drawing/2014/main" xmlns="" id="{F2F4B3C4-EFAF-41E5-9156-3778EC2F1FF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340" name="Rounded Rectangle 135">
            <a:extLst>
              <a:ext uri="{FF2B5EF4-FFF2-40B4-BE49-F238E27FC236}">
                <a16:creationId xmlns:a16="http://schemas.microsoft.com/office/drawing/2014/main" xmlns="" id="{F0B056DD-6EEB-4D4D-8674-246E1FB3CF3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341" name="Rounded Rectangle 136">
            <a:extLst>
              <a:ext uri="{FF2B5EF4-FFF2-40B4-BE49-F238E27FC236}">
                <a16:creationId xmlns:a16="http://schemas.microsoft.com/office/drawing/2014/main" xmlns="" id="{7FFCFC26-6D6C-4EFC-A347-DBEC0608E6E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342" name="Rounded Rectangle 137">
            <a:extLst>
              <a:ext uri="{FF2B5EF4-FFF2-40B4-BE49-F238E27FC236}">
                <a16:creationId xmlns:a16="http://schemas.microsoft.com/office/drawing/2014/main" xmlns="" id="{62CEA166-6E84-4976-8ACA-ED15B05826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343" name="Rounded Rectangle 138">
            <a:extLst>
              <a:ext uri="{FF2B5EF4-FFF2-40B4-BE49-F238E27FC236}">
                <a16:creationId xmlns:a16="http://schemas.microsoft.com/office/drawing/2014/main" xmlns="" id="{68329AF1-84B3-4851-8072-34D0D2C0A2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44" name="Rounded Rectangle 139">
            <a:extLst>
              <a:ext uri="{FF2B5EF4-FFF2-40B4-BE49-F238E27FC236}">
                <a16:creationId xmlns:a16="http://schemas.microsoft.com/office/drawing/2014/main" xmlns="" id="{0183B49D-51A7-46A7-B76F-9ADE6CD0934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45" name="Rounded Rectangle 140">
            <a:extLst>
              <a:ext uri="{FF2B5EF4-FFF2-40B4-BE49-F238E27FC236}">
                <a16:creationId xmlns:a16="http://schemas.microsoft.com/office/drawing/2014/main" xmlns="" id="{676F1A2F-3BF9-4250-A692-78B8296CA7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46" name="Rounded Rectangle 141">
            <a:extLst>
              <a:ext uri="{FF2B5EF4-FFF2-40B4-BE49-F238E27FC236}">
                <a16:creationId xmlns:a16="http://schemas.microsoft.com/office/drawing/2014/main" xmlns="" id="{0C0719DB-652A-4E1B-9461-415BF10CC8B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47" name="Rounded Rectangle 142">
            <a:extLst>
              <a:ext uri="{FF2B5EF4-FFF2-40B4-BE49-F238E27FC236}">
                <a16:creationId xmlns:a16="http://schemas.microsoft.com/office/drawing/2014/main" xmlns="" id="{75F8A692-33D7-47A8-BA1B-5F30BC205D8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48" name="Rounded Rectangle 143">
            <a:extLst>
              <a:ext uri="{FF2B5EF4-FFF2-40B4-BE49-F238E27FC236}">
                <a16:creationId xmlns:a16="http://schemas.microsoft.com/office/drawing/2014/main" xmlns="" id="{74E309C3-88F8-4E4E-82BE-55FCE85050F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49" name="Rounded Rectangle 144">
            <a:extLst>
              <a:ext uri="{FF2B5EF4-FFF2-40B4-BE49-F238E27FC236}">
                <a16:creationId xmlns:a16="http://schemas.microsoft.com/office/drawing/2014/main" xmlns="" id="{13ABEC81-3C7D-4A1D-978A-BE2BDC7945D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50" name="Rounded Rectangle 145">
            <a:extLst>
              <a:ext uri="{FF2B5EF4-FFF2-40B4-BE49-F238E27FC236}">
                <a16:creationId xmlns:a16="http://schemas.microsoft.com/office/drawing/2014/main" xmlns="" id="{A42502E9-F5D7-4169-A63B-695509F3E2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51" name="Rounded Rectangle 146">
            <a:extLst>
              <a:ext uri="{FF2B5EF4-FFF2-40B4-BE49-F238E27FC236}">
                <a16:creationId xmlns:a16="http://schemas.microsoft.com/office/drawing/2014/main" xmlns="" id="{CA574DE9-925E-48E9-A12C-069F65A6F7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52" name="Rounded Rectangle 147">
            <a:extLst>
              <a:ext uri="{FF2B5EF4-FFF2-40B4-BE49-F238E27FC236}">
                <a16:creationId xmlns:a16="http://schemas.microsoft.com/office/drawing/2014/main" xmlns="" id="{3ABFDF8C-EE23-4D12-90C3-1D4AF3FF5E3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53" name="Rounded Rectangle 148">
            <a:extLst>
              <a:ext uri="{FF2B5EF4-FFF2-40B4-BE49-F238E27FC236}">
                <a16:creationId xmlns:a16="http://schemas.microsoft.com/office/drawing/2014/main" xmlns="" id="{5C210157-D9FF-4958-93BC-B2193A7542B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354" name="Rounded Rectangle 149">
            <a:extLst>
              <a:ext uri="{FF2B5EF4-FFF2-40B4-BE49-F238E27FC236}">
                <a16:creationId xmlns:a16="http://schemas.microsoft.com/office/drawing/2014/main" xmlns="" id="{A727E154-7009-4CFD-BD78-415899727AB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355" name="Rounded Rectangle 150">
            <a:extLst>
              <a:ext uri="{FF2B5EF4-FFF2-40B4-BE49-F238E27FC236}">
                <a16:creationId xmlns:a16="http://schemas.microsoft.com/office/drawing/2014/main" xmlns="" id="{0673CD23-5096-4FB2-82A5-96CAD47F544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356" name="Rounded Rectangle 151">
            <a:extLst>
              <a:ext uri="{FF2B5EF4-FFF2-40B4-BE49-F238E27FC236}">
                <a16:creationId xmlns:a16="http://schemas.microsoft.com/office/drawing/2014/main" xmlns="" id="{8BE4C9A0-D09F-4348-B688-ED6895E0C6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357" name="Rounded Rectangle 152">
            <a:extLst>
              <a:ext uri="{FF2B5EF4-FFF2-40B4-BE49-F238E27FC236}">
                <a16:creationId xmlns:a16="http://schemas.microsoft.com/office/drawing/2014/main" xmlns="" id="{6A4CDE20-0F36-450F-B6AE-B929FFC80E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358" name="Rounded Rectangle 153">
            <a:extLst>
              <a:ext uri="{FF2B5EF4-FFF2-40B4-BE49-F238E27FC236}">
                <a16:creationId xmlns:a16="http://schemas.microsoft.com/office/drawing/2014/main" xmlns="" id="{51C17541-039C-465D-9163-05C641117A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359" name="Rounded Rectangle 154">
            <a:extLst>
              <a:ext uri="{FF2B5EF4-FFF2-40B4-BE49-F238E27FC236}">
                <a16:creationId xmlns:a16="http://schemas.microsoft.com/office/drawing/2014/main" xmlns="" id="{85174500-E6FB-4096-ABFE-721F1C774E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360" name="Rounded Rectangle 155">
            <a:extLst>
              <a:ext uri="{FF2B5EF4-FFF2-40B4-BE49-F238E27FC236}">
                <a16:creationId xmlns:a16="http://schemas.microsoft.com/office/drawing/2014/main" xmlns="" id="{D14EAF75-7706-4933-9F50-A73D92829C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361" name="Rounded Rectangle 156">
            <a:extLst>
              <a:ext uri="{FF2B5EF4-FFF2-40B4-BE49-F238E27FC236}">
                <a16:creationId xmlns:a16="http://schemas.microsoft.com/office/drawing/2014/main" xmlns="" id="{F3597608-52B8-412B-80C7-47F856AF308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362" name="Rounded Rectangle 157">
            <a:extLst>
              <a:ext uri="{FF2B5EF4-FFF2-40B4-BE49-F238E27FC236}">
                <a16:creationId xmlns:a16="http://schemas.microsoft.com/office/drawing/2014/main" xmlns="" id="{72F435AD-1C7A-4B0D-977F-E77DDE2EE0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363" name="Rounded Rectangle 158">
            <a:extLst>
              <a:ext uri="{FF2B5EF4-FFF2-40B4-BE49-F238E27FC236}">
                <a16:creationId xmlns:a16="http://schemas.microsoft.com/office/drawing/2014/main" xmlns="" id="{573868DE-1B9E-4A5E-843C-D010539823E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364" name="Rounded Rectangle 159">
            <a:extLst>
              <a:ext uri="{FF2B5EF4-FFF2-40B4-BE49-F238E27FC236}">
                <a16:creationId xmlns:a16="http://schemas.microsoft.com/office/drawing/2014/main" xmlns="" id="{94162F6B-3814-4AF3-B397-7940F4AF244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365" name="Rounded Rectangle 160">
            <a:extLst>
              <a:ext uri="{FF2B5EF4-FFF2-40B4-BE49-F238E27FC236}">
                <a16:creationId xmlns:a16="http://schemas.microsoft.com/office/drawing/2014/main" xmlns="" id="{C2BE5E59-BEBE-4124-A107-66B81CE7C8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366" name="Rounded Rectangle 161">
            <a:extLst>
              <a:ext uri="{FF2B5EF4-FFF2-40B4-BE49-F238E27FC236}">
                <a16:creationId xmlns:a16="http://schemas.microsoft.com/office/drawing/2014/main" xmlns="" id="{696108FA-1774-44B1-A6F3-55C7FA3910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367" name="Rounded Rectangle 162">
            <a:extLst>
              <a:ext uri="{FF2B5EF4-FFF2-40B4-BE49-F238E27FC236}">
                <a16:creationId xmlns:a16="http://schemas.microsoft.com/office/drawing/2014/main" xmlns="" id="{799BF9D3-DFF3-4587-80DF-38FDB07E7E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368" name="Rounded Rectangle 163">
            <a:extLst>
              <a:ext uri="{FF2B5EF4-FFF2-40B4-BE49-F238E27FC236}">
                <a16:creationId xmlns:a16="http://schemas.microsoft.com/office/drawing/2014/main" xmlns="" id="{6967069C-88F7-4551-AC35-DB44435ADB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369" name="Rounded Rectangle 164">
            <a:extLst>
              <a:ext uri="{FF2B5EF4-FFF2-40B4-BE49-F238E27FC236}">
                <a16:creationId xmlns:a16="http://schemas.microsoft.com/office/drawing/2014/main" xmlns="" id="{93E8004B-1604-440A-BF1F-C31A74FE0E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370" name="Rounded Rectangle 165">
            <a:extLst>
              <a:ext uri="{FF2B5EF4-FFF2-40B4-BE49-F238E27FC236}">
                <a16:creationId xmlns:a16="http://schemas.microsoft.com/office/drawing/2014/main" xmlns="" id="{EF4E7897-D80D-42A7-92C9-8F2908795A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371" name="Rounded Rectangle 166">
            <a:extLst>
              <a:ext uri="{FF2B5EF4-FFF2-40B4-BE49-F238E27FC236}">
                <a16:creationId xmlns:a16="http://schemas.microsoft.com/office/drawing/2014/main" xmlns="" id="{B412BDC2-66D4-411C-99AF-6FBE9B6F8B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372" name="Rounded Rectangle 167">
            <a:extLst>
              <a:ext uri="{FF2B5EF4-FFF2-40B4-BE49-F238E27FC236}">
                <a16:creationId xmlns:a16="http://schemas.microsoft.com/office/drawing/2014/main" xmlns="" id="{A6111CAF-5E5B-4293-AA87-1E62751950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373" name="Rounded Rectangle 168">
            <a:extLst>
              <a:ext uri="{FF2B5EF4-FFF2-40B4-BE49-F238E27FC236}">
                <a16:creationId xmlns:a16="http://schemas.microsoft.com/office/drawing/2014/main" xmlns="" id="{C8C730F4-2E06-435C-A32F-E6ACE7307CE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374" name="Rounded Rectangle 169">
            <a:extLst>
              <a:ext uri="{FF2B5EF4-FFF2-40B4-BE49-F238E27FC236}">
                <a16:creationId xmlns:a16="http://schemas.microsoft.com/office/drawing/2014/main" xmlns="" id="{F923CE36-1029-417C-8764-10164E0CA8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375" name="Rounded Rectangle 170">
            <a:extLst>
              <a:ext uri="{FF2B5EF4-FFF2-40B4-BE49-F238E27FC236}">
                <a16:creationId xmlns:a16="http://schemas.microsoft.com/office/drawing/2014/main" xmlns="" id="{EED0BF1E-7BED-4D64-8408-F9821653E61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376" name="Rounded Rectangle 171">
            <a:extLst>
              <a:ext uri="{FF2B5EF4-FFF2-40B4-BE49-F238E27FC236}">
                <a16:creationId xmlns:a16="http://schemas.microsoft.com/office/drawing/2014/main" xmlns="" id="{DC41E999-F895-444B-B63E-E0F6851E55C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377" name="Rounded Rectangle 172">
            <a:extLst>
              <a:ext uri="{FF2B5EF4-FFF2-40B4-BE49-F238E27FC236}">
                <a16:creationId xmlns:a16="http://schemas.microsoft.com/office/drawing/2014/main" xmlns="" id="{D1A2DDCB-AF1C-42C2-8A54-BEB6FE69BC1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378" name="Rounded Rectangle 173">
            <a:extLst>
              <a:ext uri="{FF2B5EF4-FFF2-40B4-BE49-F238E27FC236}">
                <a16:creationId xmlns:a16="http://schemas.microsoft.com/office/drawing/2014/main" xmlns="" id="{5C49F808-9B20-4420-B009-CFFBE70035A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379" name="Rounded Rectangle 174">
            <a:extLst>
              <a:ext uri="{FF2B5EF4-FFF2-40B4-BE49-F238E27FC236}">
                <a16:creationId xmlns:a16="http://schemas.microsoft.com/office/drawing/2014/main" xmlns="" id="{EC4F04D1-9D7D-40C1-8F5E-86AF656447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380" name="Rounded Rectangle 175">
            <a:extLst>
              <a:ext uri="{FF2B5EF4-FFF2-40B4-BE49-F238E27FC236}">
                <a16:creationId xmlns:a16="http://schemas.microsoft.com/office/drawing/2014/main" xmlns="" id="{C1738A19-A965-41BC-B4EE-448E9F9CD1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381" name="Rounded Rectangle 176">
            <a:extLst>
              <a:ext uri="{FF2B5EF4-FFF2-40B4-BE49-F238E27FC236}">
                <a16:creationId xmlns:a16="http://schemas.microsoft.com/office/drawing/2014/main" xmlns="" id="{8DAC6B05-9E3A-4F0B-9627-B85246172D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382" name="Rounded Rectangle 177">
            <a:extLst>
              <a:ext uri="{FF2B5EF4-FFF2-40B4-BE49-F238E27FC236}">
                <a16:creationId xmlns:a16="http://schemas.microsoft.com/office/drawing/2014/main" xmlns="" id="{737D5DBF-706C-41D5-85CF-417BA41171D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383" name="Rounded Rectangle 178">
            <a:extLst>
              <a:ext uri="{FF2B5EF4-FFF2-40B4-BE49-F238E27FC236}">
                <a16:creationId xmlns:a16="http://schemas.microsoft.com/office/drawing/2014/main" xmlns="" id="{478BC6E6-B5DF-4BAE-A174-C10C379F0C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384" name="Rounded Rectangle 179">
            <a:extLst>
              <a:ext uri="{FF2B5EF4-FFF2-40B4-BE49-F238E27FC236}">
                <a16:creationId xmlns:a16="http://schemas.microsoft.com/office/drawing/2014/main" xmlns="" id="{88E8D8C4-8FBB-4937-9F3F-F98DD7F0EB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385" name="Rounded Rectangle 180">
            <a:extLst>
              <a:ext uri="{FF2B5EF4-FFF2-40B4-BE49-F238E27FC236}">
                <a16:creationId xmlns:a16="http://schemas.microsoft.com/office/drawing/2014/main" xmlns="" id="{655ECE3D-F9A4-42EA-AFE5-9DDC69E11B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386" name="Rounded Rectangle 181">
            <a:extLst>
              <a:ext uri="{FF2B5EF4-FFF2-40B4-BE49-F238E27FC236}">
                <a16:creationId xmlns:a16="http://schemas.microsoft.com/office/drawing/2014/main" xmlns="" id="{D37B9C40-8CE4-47E3-8B8C-FACFF996D9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387" name="Rounded Rectangle 182">
            <a:extLst>
              <a:ext uri="{FF2B5EF4-FFF2-40B4-BE49-F238E27FC236}">
                <a16:creationId xmlns:a16="http://schemas.microsoft.com/office/drawing/2014/main" xmlns="" id="{3083EEFA-48A5-4A2B-9E83-E9C3EF3D0ED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388" name="Rounded Rectangle 183">
            <a:extLst>
              <a:ext uri="{FF2B5EF4-FFF2-40B4-BE49-F238E27FC236}">
                <a16:creationId xmlns:a16="http://schemas.microsoft.com/office/drawing/2014/main" xmlns="" id="{C320F53B-1A3B-4AEB-A4C5-A394BFCA0A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389" name="Rounded Rectangle 184">
            <a:extLst>
              <a:ext uri="{FF2B5EF4-FFF2-40B4-BE49-F238E27FC236}">
                <a16:creationId xmlns:a16="http://schemas.microsoft.com/office/drawing/2014/main" xmlns="" id="{2547CB47-96A7-479E-9A99-9AF00D137D1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390" name="Rounded Rectangle 185">
            <a:extLst>
              <a:ext uri="{FF2B5EF4-FFF2-40B4-BE49-F238E27FC236}">
                <a16:creationId xmlns:a16="http://schemas.microsoft.com/office/drawing/2014/main" xmlns="" id="{10DDA040-FAD5-440B-A946-9751CA6721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391" name="Rounded Rectangle 186">
            <a:extLst>
              <a:ext uri="{FF2B5EF4-FFF2-40B4-BE49-F238E27FC236}">
                <a16:creationId xmlns:a16="http://schemas.microsoft.com/office/drawing/2014/main" xmlns="" id="{C3E9555E-AB23-45C3-9F2E-E50DE722EB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392" name="Rounded Rectangle 187">
            <a:extLst>
              <a:ext uri="{FF2B5EF4-FFF2-40B4-BE49-F238E27FC236}">
                <a16:creationId xmlns:a16="http://schemas.microsoft.com/office/drawing/2014/main" xmlns="" id="{FF8E79B4-9871-4D44-AE3A-81D2AC215D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393" name="Rounded Rectangle 188">
            <a:extLst>
              <a:ext uri="{FF2B5EF4-FFF2-40B4-BE49-F238E27FC236}">
                <a16:creationId xmlns:a16="http://schemas.microsoft.com/office/drawing/2014/main" xmlns="" id="{14600675-7587-4D82-8FB8-35A7F46C953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394" name="Rounded Rectangle 189">
            <a:extLst>
              <a:ext uri="{FF2B5EF4-FFF2-40B4-BE49-F238E27FC236}">
                <a16:creationId xmlns:a16="http://schemas.microsoft.com/office/drawing/2014/main" xmlns="" id="{658D8CF7-8F8B-4823-AFA3-1CB2AC2235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395" name="Rounded Rectangle 190">
            <a:extLst>
              <a:ext uri="{FF2B5EF4-FFF2-40B4-BE49-F238E27FC236}">
                <a16:creationId xmlns:a16="http://schemas.microsoft.com/office/drawing/2014/main" xmlns="" id="{B51DBAE7-F4DF-4781-A786-F2CFE59FC0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396" name="Rounded Rectangle 191">
            <a:extLst>
              <a:ext uri="{FF2B5EF4-FFF2-40B4-BE49-F238E27FC236}">
                <a16:creationId xmlns:a16="http://schemas.microsoft.com/office/drawing/2014/main" xmlns="" id="{AEA6321E-2D08-454A-B360-66F0B879AF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397" name="Rounded Rectangle 192">
            <a:extLst>
              <a:ext uri="{FF2B5EF4-FFF2-40B4-BE49-F238E27FC236}">
                <a16:creationId xmlns:a16="http://schemas.microsoft.com/office/drawing/2014/main" xmlns="" id="{18AE6ACF-389D-4748-8ADA-A088B055CC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398" name="Rounded Rectangle 193">
            <a:extLst>
              <a:ext uri="{FF2B5EF4-FFF2-40B4-BE49-F238E27FC236}">
                <a16:creationId xmlns:a16="http://schemas.microsoft.com/office/drawing/2014/main" xmlns="" id="{42F61E66-F306-4EDB-ACC3-3B6553F02D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399" name="Rounded Rectangle 194">
            <a:extLst>
              <a:ext uri="{FF2B5EF4-FFF2-40B4-BE49-F238E27FC236}">
                <a16:creationId xmlns:a16="http://schemas.microsoft.com/office/drawing/2014/main" xmlns="" id="{526E421E-54D0-49D7-9F16-E18589D6C8E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400" name="Rounded Rectangle 195">
            <a:extLst>
              <a:ext uri="{FF2B5EF4-FFF2-40B4-BE49-F238E27FC236}">
                <a16:creationId xmlns:a16="http://schemas.microsoft.com/office/drawing/2014/main" xmlns="" id="{6C420B16-4A3B-4CBC-9295-5B8DC5E184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401" name="Rounded Rectangle 196">
            <a:extLst>
              <a:ext uri="{FF2B5EF4-FFF2-40B4-BE49-F238E27FC236}">
                <a16:creationId xmlns:a16="http://schemas.microsoft.com/office/drawing/2014/main" xmlns="" id="{6CB3622E-EA21-4685-9669-8E768EFA64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402" name="Rounded Rectangle 197">
            <a:extLst>
              <a:ext uri="{FF2B5EF4-FFF2-40B4-BE49-F238E27FC236}">
                <a16:creationId xmlns:a16="http://schemas.microsoft.com/office/drawing/2014/main" xmlns="" id="{D589DF56-AC8E-41AE-9C54-E49BAE4D280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403" name="Rounded Rectangle 198">
            <a:extLst>
              <a:ext uri="{FF2B5EF4-FFF2-40B4-BE49-F238E27FC236}">
                <a16:creationId xmlns:a16="http://schemas.microsoft.com/office/drawing/2014/main" xmlns="" id="{45AC0F0E-A094-4D97-9EA9-4B08AAD50E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404" name="Rounded Rectangle 199">
            <a:extLst>
              <a:ext uri="{FF2B5EF4-FFF2-40B4-BE49-F238E27FC236}">
                <a16:creationId xmlns:a16="http://schemas.microsoft.com/office/drawing/2014/main" xmlns="" id="{BC37C589-CD16-46EC-BE72-66037525EAE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405" name="Rounded Rectangle 200">
            <a:extLst>
              <a:ext uri="{FF2B5EF4-FFF2-40B4-BE49-F238E27FC236}">
                <a16:creationId xmlns:a16="http://schemas.microsoft.com/office/drawing/2014/main" xmlns="" id="{6624FB33-A8D3-4AE2-AE91-D54FCCDE45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406" name="Rounded Rectangle 201">
            <a:extLst>
              <a:ext uri="{FF2B5EF4-FFF2-40B4-BE49-F238E27FC236}">
                <a16:creationId xmlns:a16="http://schemas.microsoft.com/office/drawing/2014/main" xmlns="" id="{6B38D50D-71A7-444B-8963-8532F2D9A5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407" name="Rounded Rectangle 202">
            <a:extLst>
              <a:ext uri="{FF2B5EF4-FFF2-40B4-BE49-F238E27FC236}">
                <a16:creationId xmlns:a16="http://schemas.microsoft.com/office/drawing/2014/main" xmlns="" id="{10C4816C-8A0C-4F65-9C45-CFA032DE982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408" name="Rounded Rectangle 203">
            <a:extLst>
              <a:ext uri="{FF2B5EF4-FFF2-40B4-BE49-F238E27FC236}">
                <a16:creationId xmlns:a16="http://schemas.microsoft.com/office/drawing/2014/main" xmlns="" id="{6A5B0563-CB31-4BFF-8BF4-1C692F709F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409" name="Rounded Rectangle 204">
            <a:extLst>
              <a:ext uri="{FF2B5EF4-FFF2-40B4-BE49-F238E27FC236}">
                <a16:creationId xmlns:a16="http://schemas.microsoft.com/office/drawing/2014/main" xmlns="" id="{ED8117DA-3510-408D-BAE5-DF6D9071D1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410" name="Rounded Rectangle 205">
            <a:extLst>
              <a:ext uri="{FF2B5EF4-FFF2-40B4-BE49-F238E27FC236}">
                <a16:creationId xmlns:a16="http://schemas.microsoft.com/office/drawing/2014/main" xmlns="" id="{1A175D88-2367-480E-A58F-2624CE9B98F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411" name="Rounded Rectangle 206">
            <a:extLst>
              <a:ext uri="{FF2B5EF4-FFF2-40B4-BE49-F238E27FC236}">
                <a16:creationId xmlns:a16="http://schemas.microsoft.com/office/drawing/2014/main" xmlns="" id="{611F4E33-C325-4BAC-A214-B538374B23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412" name="Rounded Rectangle 207">
            <a:extLst>
              <a:ext uri="{FF2B5EF4-FFF2-40B4-BE49-F238E27FC236}">
                <a16:creationId xmlns:a16="http://schemas.microsoft.com/office/drawing/2014/main" xmlns="" id="{E417199F-B805-484A-8DA4-EC0C862582E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413" name="Rounded Rectangle 208">
            <a:extLst>
              <a:ext uri="{FF2B5EF4-FFF2-40B4-BE49-F238E27FC236}">
                <a16:creationId xmlns:a16="http://schemas.microsoft.com/office/drawing/2014/main" xmlns="" id="{3A1D4191-F0E9-4211-AA94-6DA526F58F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414" name="Rounded Rectangle 209">
            <a:extLst>
              <a:ext uri="{FF2B5EF4-FFF2-40B4-BE49-F238E27FC236}">
                <a16:creationId xmlns:a16="http://schemas.microsoft.com/office/drawing/2014/main" xmlns="" id="{CC4149DC-37D8-4AA4-B9C0-845120E07E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415" name="Rounded Rectangle 210">
            <a:extLst>
              <a:ext uri="{FF2B5EF4-FFF2-40B4-BE49-F238E27FC236}">
                <a16:creationId xmlns:a16="http://schemas.microsoft.com/office/drawing/2014/main" xmlns="" id="{AB35577E-D7AB-4B47-9AD6-BB6214F65D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416" name="Rounded Rectangle 211">
            <a:extLst>
              <a:ext uri="{FF2B5EF4-FFF2-40B4-BE49-F238E27FC236}">
                <a16:creationId xmlns:a16="http://schemas.microsoft.com/office/drawing/2014/main" xmlns="" id="{43D014AA-099D-48BF-A470-8BDE091321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417" name="Rounded Rectangle 212">
            <a:extLst>
              <a:ext uri="{FF2B5EF4-FFF2-40B4-BE49-F238E27FC236}">
                <a16:creationId xmlns:a16="http://schemas.microsoft.com/office/drawing/2014/main" xmlns="" id="{271EE54D-B1BA-41CE-A99A-D56CE3B0375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418" name="Rounded Rectangle 213">
            <a:extLst>
              <a:ext uri="{FF2B5EF4-FFF2-40B4-BE49-F238E27FC236}">
                <a16:creationId xmlns:a16="http://schemas.microsoft.com/office/drawing/2014/main" xmlns="" id="{5A606FA9-7A95-47D1-9020-F2F474BA1D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419" name="Rounded Rectangle 214">
            <a:extLst>
              <a:ext uri="{FF2B5EF4-FFF2-40B4-BE49-F238E27FC236}">
                <a16:creationId xmlns:a16="http://schemas.microsoft.com/office/drawing/2014/main" xmlns="" id="{53661B70-9AF8-4297-B55B-A2A9936BC6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420" name="Rounded Rectangle 215">
            <a:extLst>
              <a:ext uri="{FF2B5EF4-FFF2-40B4-BE49-F238E27FC236}">
                <a16:creationId xmlns:a16="http://schemas.microsoft.com/office/drawing/2014/main" xmlns="" id="{D6911DF6-B8EF-4453-8BB2-A89A7DCCAD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421" name="Rounded Rectangle 216">
            <a:extLst>
              <a:ext uri="{FF2B5EF4-FFF2-40B4-BE49-F238E27FC236}">
                <a16:creationId xmlns:a16="http://schemas.microsoft.com/office/drawing/2014/main" xmlns="" id="{2538D28A-1930-4EBC-A9BA-E7F2EFA43A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422" name="Rounded Rectangle 217">
            <a:extLst>
              <a:ext uri="{FF2B5EF4-FFF2-40B4-BE49-F238E27FC236}">
                <a16:creationId xmlns:a16="http://schemas.microsoft.com/office/drawing/2014/main" xmlns="" id="{7BF0CA7A-310A-4747-8244-A83CF2A9CD3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423" name="Rounded Rectangle 218">
            <a:extLst>
              <a:ext uri="{FF2B5EF4-FFF2-40B4-BE49-F238E27FC236}">
                <a16:creationId xmlns:a16="http://schemas.microsoft.com/office/drawing/2014/main" xmlns="" id="{69E7030A-F77A-4E9B-BBC4-2B5E558469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424" name="Rounded Rectangle 219">
            <a:extLst>
              <a:ext uri="{FF2B5EF4-FFF2-40B4-BE49-F238E27FC236}">
                <a16:creationId xmlns:a16="http://schemas.microsoft.com/office/drawing/2014/main" xmlns="" id="{584FC6A3-85BF-4DD1-B5C2-6DCF3844D6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425" name="Rounded Rectangle 220">
            <a:extLst>
              <a:ext uri="{FF2B5EF4-FFF2-40B4-BE49-F238E27FC236}">
                <a16:creationId xmlns:a16="http://schemas.microsoft.com/office/drawing/2014/main" xmlns="" id="{C20AE5E0-B8FA-44AF-8020-DB2A69A5041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426" name="Rounded Rectangle 221">
            <a:extLst>
              <a:ext uri="{FF2B5EF4-FFF2-40B4-BE49-F238E27FC236}">
                <a16:creationId xmlns:a16="http://schemas.microsoft.com/office/drawing/2014/main" xmlns="" id="{F7168A88-3091-49C6-B45C-AB4A8E2CD48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427" name="Rounded Rectangle 222">
            <a:extLst>
              <a:ext uri="{FF2B5EF4-FFF2-40B4-BE49-F238E27FC236}">
                <a16:creationId xmlns:a16="http://schemas.microsoft.com/office/drawing/2014/main" xmlns="" id="{DC2B5BA2-E022-47D9-8EB8-7ED3C4E6B2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428" name="Rounded Rectangle 223">
            <a:extLst>
              <a:ext uri="{FF2B5EF4-FFF2-40B4-BE49-F238E27FC236}">
                <a16:creationId xmlns:a16="http://schemas.microsoft.com/office/drawing/2014/main" xmlns="" id="{FF175154-0063-466A-A3D6-8C11C7A4C2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429" name="Rounded Rectangle 224">
            <a:extLst>
              <a:ext uri="{FF2B5EF4-FFF2-40B4-BE49-F238E27FC236}">
                <a16:creationId xmlns:a16="http://schemas.microsoft.com/office/drawing/2014/main" xmlns="" id="{A789D5B3-87ED-435F-8474-7E6CFEDA3D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430" name="Rounded Rectangle 225">
            <a:extLst>
              <a:ext uri="{FF2B5EF4-FFF2-40B4-BE49-F238E27FC236}">
                <a16:creationId xmlns:a16="http://schemas.microsoft.com/office/drawing/2014/main" xmlns="" id="{B47118A0-84E4-4497-8CBC-7F651977FB4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431" name="Rounded Rectangle 226">
            <a:extLst>
              <a:ext uri="{FF2B5EF4-FFF2-40B4-BE49-F238E27FC236}">
                <a16:creationId xmlns:a16="http://schemas.microsoft.com/office/drawing/2014/main" xmlns="" id="{90E2328F-1446-44D7-8EBC-F2AFE055AB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432" name="Rounded Rectangle 227">
            <a:extLst>
              <a:ext uri="{FF2B5EF4-FFF2-40B4-BE49-F238E27FC236}">
                <a16:creationId xmlns:a16="http://schemas.microsoft.com/office/drawing/2014/main" xmlns="" id="{82D483E9-74FF-48F7-AEA8-7AD3C1BC1A4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433" name="Rounded Rectangle 228">
            <a:extLst>
              <a:ext uri="{FF2B5EF4-FFF2-40B4-BE49-F238E27FC236}">
                <a16:creationId xmlns:a16="http://schemas.microsoft.com/office/drawing/2014/main" xmlns="" id="{565EF89F-B57F-4C41-A76C-300A934574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434" name="Rounded Rectangle 229">
            <a:extLst>
              <a:ext uri="{FF2B5EF4-FFF2-40B4-BE49-F238E27FC236}">
                <a16:creationId xmlns:a16="http://schemas.microsoft.com/office/drawing/2014/main" xmlns="" id="{84F9FD22-FF83-4C0A-8DA7-D8DD6E73BD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435" name="Rounded Rectangle 230">
            <a:extLst>
              <a:ext uri="{FF2B5EF4-FFF2-40B4-BE49-F238E27FC236}">
                <a16:creationId xmlns:a16="http://schemas.microsoft.com/office/drawing/2014/main" xmlns="" id="{56379A66-64CF-4D6D-8EC8-3307A122B4E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436" name="Rounded Rectangle 231">
            <a:extLst>
              <a:ext uri="{FF2B5EF4-FFF2-40B4-BE49-F238E27FC236}">
                <a16:creationId xmlns:a16="http://schemas.microsoft.com/office/drawing/2014/main" xmlns="" id="{AEE7E230-B005-49FF-8D0C-FB7C0958BD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437" name="Rounded Rectangle 232">
            <a:extLst>
              <a:ext uri="{FF2B5EF4-FFF2-40B4-BE49-F238E27FC236}">
                <a16:creationId xmlns:a16="http://schemas.microsoft.com/office/drawing/2014/main" xmlns="" id="{4CA7BBF6-23AD-4058-A9BA-4A2591478D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438" name="Rounded Rectangle 233">
            <a:extLst>
              <a:ext uri="{FF2B5EF4-FFF2-40B4-BE49-F238E27FC236}">
                <a16:creationId xmlns:a16="http://schemas.microsoft.com/office/drawing/2014/main" xmlns="" id="{F73E92C0-D442-4E63-A35E-30F1B45CCE3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439" name="Rounded Rectangle 234">
            <a:extLst>
              <a:ext uri="{FF2B5EF4-FFF2-40B4-BE49-F238E27FC236}">
                <a16:creationId xmlns:a16="http://schemas.microsoft.com/office/drawing/2014/main" xmlns="" id="{A0752177-D588-4412-BC22-50DACFB7EE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440" name="Rounded Rectangle 235">
            <a:extLst>
              <a:ext uri="{FF2B5EF4-FFF2-40B4-BE49-F238E27FC236}">
                <a16:creationId xmlns:a16="http://schemas.microsoft.com/office/drawing/2014/main" xmlns="" id="{404A2EF2-F983-46F3-9203-F16E72738E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441" name="Rounded Rectangle 236">
            <a:extLst>
              <a:ext uri="{FF2B5EF4-FFF2-40B4-BE49-F238E27FC236}">
                <a16:creationId xmlns:a16="http://schemas.microsoft.com/office/drawing/2014/main" xmlns="" id="{E6D61B70-8877-4D64-88DA-11E7D1AE6D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442" name="Rounded Rectangle 237">
            <a:extLst>
              <a:ext uri="{FF2B5EF4-FFF2-40B4-BE49-F238E27FC236}">
                <a16:creationId xmlns:a16="http://schemas.microsoft.com/office/drawing/2014/main" xmlns="" id="{7159F9CD-298F-4FEE-A0A5-996074ADEC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443" name="Rounded Rectangle 238">
            <a:extLst>
              <a:ext uri="{FF2B5EF4-FFF2-40B4-BE49-F238E27FC236}">
                <a16:creationId xmlns:a16="http://schemas.microsoft.com/office/drawing/2014/main" xmlns="" id="{069F4A92-BF1C-4F48-AFB2-BA1464FBCED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444" name="Rounded Rectangle 239">
            <a:extLst>
              <a:ext uri="{FF2B5EF4-FFF2-40B4-BE49-F238E27FC236}">
                <a16:creationId xmlns:a16="http://schemas.microsoft.com/office/drawing/2014/main" xmlns="" id="{99B174F5-6B7C-47BF-B5B5-291653AEC4D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445" name="Rounded Rectangle 240">
            <a:extLst>
              <a:ext uri="{FF2B5EF4-FFF2-40B4-BE49-F238E27FC236}">
                <a16:creationId xmlns:a16="http://schemas.microsoft.com/office/drawing/2014/main" xmlns="" id="{D998472D-6D61-40CD-AEE7-DE589469256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446" name="Rounded Rectangle 241">
            <a:extLst>
              <a:ext uri="{FF2B5EF4-FFF2-40B4-BE49-F238E27FC236}">
                <a16:creationId xmlns:a16="http://schemas.microsoft.com/office/drawing/2014/main" xmlns="" id="{3E1D47C5-CF3A-481A-A34E-4D9838A0EE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447" name="Rounded Rectangle 242">
            <a:extLst>
              <a:ext uri="{FF2B5EF4-FFF2-40B4-BE49-F238E27FC236}">
                <a16:creationId xmlns:a16="http://schemas.microsoft.com/office/drawing/2014/main" xmlns="" id="{5EF95FA5-2123-4862-80A5-F43966DBFF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448" name="Rounded Rectangle 243">
            <a:extLst>
              <a:ext uri="{FF2B5EF4-FFF2-40B4-BE49-F238E27FC236}">
                <a16:creationId xmlns:a16="http://schemas.microsoft.com/office/drawing/2014/main" xmlns="" id="{F9A12F91-73A3-4E49-8E4B-CD0F67442BD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449" name="Rounded Rectangle 244">
            <a:extLst>
              <a:ext uri="{FF2B5EF4-FFF2-40B4-BE49-F238E27FC236}">
                <a16:creationId xmlns:a16="http://schemas.microsoft.com/office/drawing/2014/main" xmlns="" id="{E177DE12-8C46-4C85-A9D8-554B357D8A2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450" name="Rounded Rectangle 245">
            <a:extLst>
              <a:ext uri="{FF2B5EF4-FFF2-40B4-BE49-F238E27FC236}">
                <a16:creationId xmlns:a16="http://schemas.microsoft.com/office/drawing/2014/main" xmlns="" id="{A9B9C383-ECB5-4B54-9D66-DBA250FF63D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451" name="Rounded Rectangle 246">
            <a:extLst>
              <a:ext uri="{FF2B5EF4-FFF2-40B4-BE49-F238E27FC236}">
                <a16:creationId xmlns:a16="http://schemas.microsoft.com/office/drawing/2014/main" xmlns="" id="{CF56C419-B455-4A8C-B821-16F7E1B7846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452" name="Rounded Rectangle 247">
            <a:extLst>
              <a:ext uri="{FF2B5EF4-FFF2-40B4-BE49-F238E27FC236}">
                <a16:creationId xmlns:a16="http://schemas.microsoft.com/office/drawing/2014/main" xmlns="" id="{9EAAAC7C-9F95-40AF-A092-3C1386B1D96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xmlns="" id="{49C51170-1132-43F5-82E7-220E103740E0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454" name="Rectangle: Rounded Corners 453">
            <a:hlinkClick r:id="rId7" action="ppaction://hlinkfile"/>
            <a:extLst>
              <a:ext uri="{FF2B5EF4-FFF2-40B4-BE49-F238E27FC236}">
                <a16:creationId xmlns:a16="http://schemas.microsoft.com/office/drawing/2014/main" xmlns="" id="{6A9232AC-2634-4172-A68C-365F27E9BF95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04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 animBg="1"/>
      <p:bldP spid="22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3B2C4D-4755-442A-96D5-D31F35C26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01" t="30345" r="23604" b="25288"/>
          <a:stretch/>
        </p:blipFill>
        <p:spPr>
          <a:xfrm>
            <a:off x="3270087" y="2555941"/>
            <a:ext cx="8425939" cy="3915403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0409" y="1291199"/>
            <a:ext cx="819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7930047" y="4216859"/>
            <a:ext cx="3734440" cy="276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3825766" y="2506598"/>
            <a:ext cx="4023476" cy="371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EE2C77-BF47-49AE-AB36-35335F6A278F}"/>
              </a:ext>
            </a:extLst>
          </p:cNvPr>
          <p:cNvSpPr/>
          <p:nvPr/>
        </p:nvSpPr>
        <p:spPr>
          <a:xfrm>
            <a:off x="415157" y="1371728"/>
            <a:ext cx="11517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M3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SUMIF($I$2:$I$10,K3,$H$2:$H$10)</a:t>
            </a: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tổng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h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ợp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xmlns="" id="{2C622612-950D-4E4B-A538-8E2B944A7D80}"/>
              </a:ext>
            </a:extLst>
          </p:cNvPr>
          <p:cNvSpPr/>
          <p:nvPr/>
        </p:nvSpPr>
        <p:spPr>
          <a:xfrm>
            <a:off x="238078" y="796174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*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31" name="Picture 330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4F506B76-4592-43CD-BE16-E9A9F19A0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333" name="Rounded Rectangle 127">
            <a:extLst>
              <a:ext uri="{FF2B5EF4-FFF2-40B4-BE49-F238E27FC236}">
                <a16:creationId xmlns:a16="http://schemas.microsoft.com/office/drawing/2014/main" xmlns="" id="{AE6AAE50-7A98-4332-B903-EE37427659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334" name="Rounded Rectangle 128">
            <a:extLst>
              <a:ext uri="{FF2B5EF4-FFF2-40B4-BE49-F238E27FC236}">
                <a16:creationId xmlns:a16="http://schemas.microsoft.com/office/drawing/2014/main" xmlns="" id="{646AB01C-6BCB-424D-979A-FBD14CC6FB5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335" name="Rounded Rectangle 129">
            <a:extLst>
              <a:ext uri="{FF2B5EF4-FFF2-40B4-BE49-F238E27FC236}">
                <a16:creationId xmlns:a16="http://schemas.microsoft.com/office/drawing/2014/main" xmlns="" id="{88DBAAFE-8532-47F4-AFB2-6F2F21FA6D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336" name="Rounded Rectangle 130">
            <a:extLst>
              <a:ext uri="{FF2B5EF4-FFF2-40B4-BE49-F238E27FC236}">
                <a16:creationId xmlns:a16="http://schemas.microsoft.com/office/drawing/2014/main" xmlns="" id="{9036051A-3BD5-4748-802E-B8DAD487E3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337" name="Rounded Rectangle 131">
            <a:extLst>
              <a:ext uri="{FF2B5EF4-FFF2-40B4-BE49-F238E27FC236}">
                <a16:creationId xmlns:a16="http://schemas.microsoft.com/office/drawing/2014/main" xmlns="" id="{EEA3AAF3-200F-498E-9EB5-51BD4AF4F2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338" name="Rounded Rectangle 132">
            <a:extLst>
              <a:ext uri="{FF2B5EF4-FFF2-40B4-BE49-F238E27FC236}">
                <a16:creationId xmlns:a16="http://schemas.microsoft.com/office/drawing/2014/main" xmlns="" id="{74780AA5-5F81-4340-8C05-7CB2BD0E64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339" name="Rounded Rectangle 133">
            <a:extLst>
              <a:ext uri="{FF2B5EF4-FFF2-40B4-BE49-F238E27FC236}">
                <a16:creationId xmlns:a16="http://schemas.microsoft.com/office/drawing/2014/main" xmlns="" id="{893F0938-B587-4240-B689-1E61842294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340" name="Rounded Rectangle 134">
            <a:extLst>
              <a:ext uri="{FF2B5EF4-FFF2-40B4-BE49-F238E27FC236}">
                <a16:creationId xmlns:a16="http://schemas.microsoft.com/office/drawing/2014/main" xmlns="" id="{298F4C10-7745-40F2-9EA7-9B8285DBB2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341" name="Rounded Rectangle 135">
            <a:extLst>
              <a:ext uri="{FF2B5EF4-FFF2-40B4-BE49-F238E27FC236}">
                <a16:creationId xmlns:a16="http://schemas.microsoft.com/office/drawing/2014/main" xmlns="" id="{AA5F088F-B471-44B9-8275-8D7A4F4FD6F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342" name="Rounded Rectangle 136">
            <a:extLst>
              <a:ext uri="{FF2B5EF4-FFF2-40B4-BE49-F238E27FC236}">
                <a16:creationId xmlns:a16="http://schemas.microsoft.com/office/drawing/2014/main" xmlns="" id="{D7454F35-AE84-4896-8B4D-DE711F4E130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343" name="Rounded Rectangle 137">
            <a:extLst>
              <a:ext uri="{FF2B5EF4-FFF2-40B4-BE49-F238E27FC236}">
                <a16:creationId xmlns:a16="http://schemas.microsoft.com/office/drawing/2014/main" xmlns="" id="{52B5E1D0-0607-4367-8E59-A785D8BC373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344" name="Rounded Rectangle 138">
            <a:extLst>
              <a:ext uri="{FF2B5EF4-FFF2-40B4-BE49-F238E27FC236}">
                <a16:creationId xmlns:a16="http://schemas.microsoft.com/office/drawing/2014/main" xmlns="" id="{AD631410-0853-419F-85B3-194514D88A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45" name="Rounded Rectangle 139">
            <a:extLst>
              <a:ext uri="{FF2B5EF4-FFF2-40B4-BE49-F238E27FC236}">
                <a16:creationId xmlns:a16="http://schemas.microsoft.com/office/drawing/2014/main" xmlns="" id="{FC5E8A57-1345-4F04-AD4C-9E3FAF85DA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46" name="Rounded Rectangle 140">
            <a:extLst>
              <a:ext uri="{FF2B5EF4-FFF2-40B4-BE49-F238E27FC236}">
                <a16:creationId xmlns:a16="http://schemas.microsoft.com/office/drawing/2014/main" xmlns="" id="{5829873C-DF72-47B4-92A5-86FB909050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47" name="Rounded Rectangle 141">
            <a:extLst>
              <a:ext uri="{FF2B5EF4-FFF2-40B4-BE49-F238E27FC236}">
                <a16:creationId xmlns:a16="http://schemas.microsoft.com/office/drawing/2014/main" xmlns="" id="{CFFD74C5-0CB7-4CFA-BA87-3103F70BED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48" name="Rounded Rectangle 142">
            <a:extLst>
              <a:ext uri="{FF2B5EF4-FFF2-40B4-BE49-F238E27FC236}">
                <a16:creationId xmlns:a16="http://schemas.microsoft.com/office/drawing/2014/main" xmlns="" id="{2FE6AD8F-1CCB-4F90-8864-7604B27A9D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49" name="Rounded Rectangle 143">
            <a:extLst>
              <a:ext uri="{FF2B5EF4-FFF2-40B4-BE49-F238E27FC236}">
                <a16:creationId xmlns:a16="http://schemas.microsoft.com/office/drawing/2014/main" xmlns="" id="{52B50E70-72AF-41E3-A099-448E1FFA660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50" name="Rounded Rectangle 144">
            <a:extLst>
              <a:ext uri="{FF2B5EF4-FFF2-40B4-BE49-F238E27FC236}">
                <a16:creationId xmlns:a16="http://schemas.microsoft.com/office/drawing/2014/main" xmlns="" id="{BE8E2020-F0E5-4E9F-953E-213ADC6156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51" name="Rounded Rectangle 145">
            <a:extLst>
              <a:ext uri="{FF2B5EF4-FFF2-40B4-BE49-F238E27FC236}">
                <a16:creationId xmlns:a16="http://schemas.microsoft.com/office/drawing/2014/main" xmlns="" id="{99778AC9-664C-4AA0-A36A-25705EA43C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52" name="Rounded Rectangle 146">
            <a:extLst>
              <a:ext uri="{FF2B5EF4-FFF2-40B4-BE49-F238E27FC236}">
                <a16:creationId xmlns:a16="http://schemas.microsoft.com/office/drawing/2014/main" xmlns="" id="{2261D163-D9E6-4AFF-A117-65B74A63250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53" name="Rounded Rectangle 147">
            <a:extLst>
              <a:ext uri="{FF2B5EF4-FFF2-40B4-BE49-F238E27FC236}">
                <a16:creationId xmlns:a16="http://schemas.microsoft.com/office/drawing/2014/main" xmlns="" id="{EDE51674-5154-46F1-8266-CD36868BBB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54" name="Rounded Rectangle 148">
            <a:extLst>
              <a:ext uri="{FF2B5EF4-FFF2-40B4-BE49-F238E27FC236}">
                <a16:creationId xmlns:a16="http://schemas.microsoft.com/office/drawing/2014/main" xmlns="" id="{FC3AC301-3795-4E20-91E6-C9592948AD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355" name="Rounded Rectangle 149">
            <a:extLst>
              <a:ext uri="{FF2B5EF4-FFF2-40B4-BE49-F238E27FC236}">
                <a16:creationId xmlns:a16="http://schemas.microsoft.com/office/drawing/2014/main" xmlns="" id="{ED8869DB-1475-4A12-B8B9-4C67FD056D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356" name="Rounded Rectangle 150">
            <a:extLst>
              <a:ext uri="{FF2B5EF4-FFF2-40B4-BE49-F238E27FC236}">
                <a16:creationId xmlns:a16="http://schemas.microsoft.com/office/drawing/2014/main" xmlns="" id="{B1609B23-F53B-4172-B075-394B36160D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357" name="Rounded Rectangle 151">
            <a:extLst>
              <a:ext uri="{FF2B5EF4-FFF2-40B4-BE49-F238E27FC236}">
                <a16:creationId xmlns:a16="http://schemas.microsoft.com/office/drawing/2014/main" xmlns="" id="{B5F34D6F-ED7F-412F-80B1-B788001FF6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358" name="Rounded Rectangle 152">
            <a:extLst>
              <a:ext uri="{FF2B5EF4-FFF2-40B4-BE49-F238E27FC236}">
                <a16:creationId xmlns:a16="http://schemas.microsoft.com/office/drawing/2014/main" xmlns="" id="{A9053C4F-B007-463E-A2A4-4DD4C0053A1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359" name="Rounded Rectangle 153">
            <a:extLst>
              <a:ext uri="{FF2B5EF4-FFF2-40B4-BE49-F238E27FC236}">
                <a16:creationId xmlns:a16="http://schemas.microsoft.com/office/drawing/2014/main" xmlns="" id="{790C62F6-9B06-43DC-9718-D946FF98DE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360" name="Rounded Rectangle 154">
            <a:extLst>
              <a:ext uri="{FF2B5EF4-FFF2-40B4-BE49-F238E27FC236}">
                <a16:creationId xmlns:a16="http://schemas.microsoft.com/office/drawing/2014/main" xmlns="" id="{E665CCF7-14AC-459B-A256-E0C7B161D7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361" name="Rounded Rectangle 155">
            <a:extLst>
              <a:ext uri="{FF2B5EF4-FFF2-40B4-BE49-F238E27FC236}">
                <a16:creationId xmlns:a16="http://schemas.microsoft.com/office/drawing/2014/main" xmlns="" id="{6D4726FA-4C33-4532-AC98-92E250379EE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362" name="Rounded Rectangle 156">
            <a:extLst>
              <a:ext uri="{FF2B5EF4-FFF2-40B4-BE49-F238E27FC236}">
                <a16:creationId xmlns:a16="http://schemas.microsoft.com/office/drawing/2014/main" xmlns="" id="{C5C54D9B-6131-4E4B-B6FA-F950BBB09B6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363" name="Rounded Rectangle 157">
            <a:extLst>
              <a:ext uri="{FF2B5EF4-FFF2-40B4-BE49-F238E27FC236}">
                <a16:creationId xmlns:a16="http://schemas.microsoft.com/office/drawing/2014/main" xmlns="" id="{97E2A041-E299-4B1D-A7DE-733237104D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364" name="Rounded Rectangle 158">
            <a:extLst>
              <a:ext uri="{FF2B5EF4-FFF2-40B4-BE49-F238E27FC236}">
                <a16:creationId xmlns:a16="http://schemas.microsoft.com/office/drawing/2014/main" xmlns="" id="{0C44209E-77AF-48DB-B95E-A403716632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365" name="Rounded Rectangle 159">
            <a:extLst>
              <a:ext uri="{FF2B5EF4-FFF2-40B4-BE49-F238E27FC236}">
                <a16:creationId xmlns:a16="http://schemas.microsoft.com/office/drawing/2014/main" xmlns="" id="{F8BB227D-DE8C-42D7-8C18-ECE3188826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366" name="Rounded Rectangle 160">
            <a:extLst>
              <a:ext uri="{FF2B5EF4-FFF2-40B4-BE49-F238E27FC236}">
                <a16:creationId xmlns:a16="http://schemas.microsoft.com/office/drawing/2014/main" xmlns="" id="{6FF88CE7-2702-4577-9690-9E9FBD12866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367" name="Rounded Rectangle 161">
            <a:extLst>
              <a:ext uri="{FF2B5EF4-FFF2-40B4-BE49-F238E27FC236}">
                <a16:creationId xmlns:a16="http://schemas.microsoft.com/office/drawing/2014/main" xmlns="" id="{A248FF84-C8E2-4F0C-A592-F96FC757CE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368" name="Rounded Rectangle 162">
            <a:extLst>
              <a:ext uri="{FF2B5EF4-FFF2-40B4-BE49-F238E27FC236}">
                <a16:creationId xmlns:a16="http://schemas.microsoft.com/office/drawing/2014/main" xmlns="" id="{3B8D8EA7-8147-42B5-9026-D4D2AE4D34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369" name="Rounded Rectangle 163">
            <a:extLst>
              <a:ext uri="{FF2B5EF4-FFF2-40B4-BE49-F238E27FC236}">
                <a16:creationId xmlns:a16="http://schemas.microsoft.com/office/drawing/2014/main" xmlns="" id="{C48E2B3C-508B-44B7-8FC9-751775AC26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370" name="Rounded Rectangle 164">
            <a:extLst>
              <a:ext uri="{FF2B5EF4-FFF2-40B4-BE49-F238E27FC236}">
                <a16:creationId xmlns:a16="http://schemas.microsoft.com/office/drawing/2014/main" xmlns="" id="{20BFCA16-B404-4E5B-AF8D-4BE6655045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371" name="Rounded Rectangle 165">
            <a:extLst>
              <a:ext uri="{FF2B5EF4-FFF2-40B4-BE49-F238E27FC236}">
                <a16:creationId xmlns:a16="http://schemas.microsoft.com/office/drawing/2014/main" xmlns="" id="{7840E0F5-9E56-4E67-BEA6-28E643F564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372" name="Rounded Rectangle 166">
            <a:extLst>
              <a:ext uri="{FF2B5EF4-FFF2-40B4-BE49-F238E27FC236}">
                <a16:creationId xmlns:a16="http://schemas.microsoft.com/office/drawing/2014/main" xmlns="" id="{A46210AB-74E0-4D33-B2CC-FFC990B319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373" name="Rounded Rectangle 167">
            <a:extLst>
              <a:ext uri="{FF2B5EF4-FFF2-40B4-BE49-F238E27FC236}">
                <a16:creationId xmlns:a16="http://schemas.microsoft.com/office/drawing/2014/main" xmlns="" id="{579A22F0-9F26-42F4-AAF0-E182E7C1F0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374" name="Rounded Rectangle 168">
            <a:extLst>
              <a:ext uri="{FF2B5EF4-FFF2-40B4-BE49-F238E27FC236}">
                <a16:creationId xmlns:a16="http://schemas.microsoft.com/office/drawing/2014/main" xmlns="" id="{A5C5DEB6-D16F-4DE0-89FD-C833AC9C11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375" name="Rounded Rectangle 169">
            <a:extLst>
              <a:ext uri="{FF2B5EF4-FFF2-40B4-BE49-F238E27FC236}">
                <a16:creationId xmlns:a16="http://schemas.microsoft.com/office/drawing/2014/main" xmlns="" id="{568FAE06-BE53-41D2-A437-93FF48D01A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376" name="Rounded Rectangle 170">
            <a:extLst>
              <a:ext uri="{FF2B5EF4-FFF2-40B4-BE49-F238E27FC236}">
                <a16:creationId xmlns:a16="http://schemas.microsoft.com/office/drawing/2014/main" xmlns="" id="{1D449474-A13D-4B5A-A58B-6A836B1BE5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377" name="Rounded Rectangle 171">
            <a:extLst>
              <a:ext uri="{FF2B5EF4-FFF2-40B4-BE49-F238E27FC236}">
                <a16:creationId xmlns:a16="http://schemas.microsoft.com/office/drawing/2014/main" xmlns="" id="{4584D563-F6A2-48F3-A2A6-93716FB700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378" name="Rounded Rectangle 172">
            <a:extLst>
              <a:ext uri="{FF2B5EF4-FFF2-40B4-BE49-F238E27FC236}">
                <a16:creationId xmlns:a16="http://schemas.microsoft.com/office/drawing/2014/main" xmlns="" id="{8AEE897F-2756-458A-B885-0A5AF24C43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379" name="Rounded Rectangle 173">
            <a:extLst>
              <a:ext uri="{FF2B5EF4-FFF2-40B4-BE49-F238E27FC236}">
                <a16:creationId xmlns:a16="http://schemas.microsoft.com/office/drawing/2014/main" xmlns="" id="{609C0AAA-D5B3-47DA-A015-BE2EBA5C24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380" name="Rounded Rectangle 174">
            <a:extLst>
              <a:ext uri="{FF2B5EF4-FFF2-40B4-BE49-F238E27FC236}">
                <a16:creationId xmlns:a16="http://schemas.microsoft.com/office/drawing/2014/main" xmlns="" id="{73382E3C-6CC2-470E-BE69-B7B571C922D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381" name="Rounded Rectangle 175">
            <a:extLst>
              <a:ext uri="{FF2B5EF4-FFF2-40B4-BE49-F238E27FC236}">
                <a16:creationId xmlns:a16="http://schemas.microsoft.com/office/drawing/2014/main" xmlns="" id="{30220D43-950D-4581-9F11-C2E96DDA2F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382" name="Rounded Rectangle 176">
            <a:extLst>
              <a:ext uri="{FF2B5EF4-FFF2-40B4-BE49-F238E27FC236}">
                <a16:creationId xmlns:a16="http://schemas.microsoft.com/office/drawing/2014/main" xmlns="" id="{88B59055-BF99-4CC3-9AE7-C3328A42335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383" name="Rounded Rectangle 177">
            <a:extLst>
              <a:ext uri="{FF2B5EF4-FFF2-40B4-BE49-F238E27FC236}">
                <a16:creationId xmlns:a16="http://schemas.microsoft.com/office/drawing/2014/main" xmlns="" id="{F1B6B2AC-0291-4A6B-8327-511135CB1EF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384" name="Rounded Rectangle 178">
            <a:extLst>
              <a:ext uri="{FF2B5EF4-FFF2-40B4-BE49-F238E27FC236}">
                <a16:creationId xmlns:a16="http://schemas.microsoft.com/office/drawing/2014/main" xmlns="" id="{F22ABF5F-DEA7-4CAD-B178-61352197F8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385" name="Rounded Rectangle 179">
            <a:extLst>
              <a:ext uri="{FF2B5EF4-FFF2-40B4-BE49-F238E27FC236}">
                <a16:creationId xmlns:a16="http://schemas.microsoft.com/office/drawing/2014/main" xmlns="" id="{4982BA97-CC3A-4A8E-AE18-B6CF7C4871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386" name="Rounded Rectangle 180">
            <a:extLst>
              <a:ext uri="{FF2B5EF4-FFF2-40B4-BE49-F238E27FC236}">
                <a16:creationId xmlns:a16="http://schemas.microsoft.com/office/drawing/2014/main" xmlns="" id="{347D58E4-94C3-4BD6-BAE4-36919D22C94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387" name="Rounded Rectangle 181">
            <a:extLst>
              <a:ext uri="{FF2B5EF4-FFF2-40B4-BE49-F238E27FC236}">
                <a16:creationId xmlns:a16="http://schemas.microsoft.com/office/drawing/2014/main" xmlns="" id="{6C138FBC-4F22-4744-A829-6C724941BC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388" name="Rounded Rectangle 182">
            <a:extLst>
              <a:ext uri="{FF2B5EF4-FFF2-40B4-BE49-F238E27FC236}">
                <a16:creationId xmlns:a16="http://schemas.microsoft.com/office/drawing/2014/main" xmlns="" id="{167CA960-DC74-4E13-A9DB-7A32ACBB2D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389" name="Rounded Rectangle 183">
            <a:extLst>
              <a:ext uri="{FF2B5EF4-FFF2-40B4-BE49-F238E27FC236}">
                <a16:creationId xmlns:a16="http://schemas.microsoft.com/office/drawing/2014/main" xmlns="" id="{2974458B-34AF-43C0-9D8E-3CBC10C1BC9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390" name="Rounded Rectangle 184">
            <a:extLst>
              <a:ext uri="{FF2B5EF4-FFF2-40B4-BE49-F238E27FC236}">
                <a16:creationId xmlns:a16="http://schemas.microsoft.com/office/drawing/2014/main" xmlns="" id="{314C00F8-A70B-4278-8365-C867749721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391" name="Rounded Rectangle 185">
            <a:extLst>
              <a:ext uri="{FF2B5EF4-FFF2-40B4-BE49-F238E27FC236}">
                <a16:creationId xmlns:a16="http://schemas.microsoft.com/office/drawing/2014/main" xmlns="" id="{3CFBC755-1F97-4A9E-9AC6-5F1ADA5B18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392" name="Rounded Rectangle 186">
            <a:extLst>
              <a:ext uri="{FF2B5EF4-FFF2-40B4-BE49-F238E27FC236}">
                <a16:creationId xmlns:a16="http://schemas.microsoft.com/office/drawing/2014/main" xmlns="" id="{91A721AB-8DAC-4989-B438-A0F4903F7C0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393" name="Rounded Rectangle 187">
            <a:extLst>
              <a:ext uri="{FF2B5EF4-FFF2-40B4-BE49-F238E27FC236}">
                <a16:creationId xmlns:a16="http://schemas.microsoft.com/office/drawing/2014/main" xmlns="" id="{5E503D98-D0AA-44BB-BA98-AFF5B936E05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394" name="Rounded Rectangle 188">
            <a:extLst>
              <a:ext uri="{FF2B5EF4-FFF2-40B4-BE49-F238E27FC236}">
                <a16:creationId xmlns:a16="http://schemas.microsoft.com/office/drawing/2014/main" xmlns="" id="{30BDDC86-36BD-4BA4-A19C-E022F3E3DC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395" name="Rounded Rectangle 189">
            <a:extLst>
              <a:ext uri="{FF2B5EF4-FFF2-40B4-BE49-F238E27FC236}">
                <a16:creationId xmlns:a16="http://schemas.microsoft.com/office/drawing/2014/main" xmlns="" id="{11340DF1-62B9-43FE-858D-4A34EAF8AF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396" name="Rounded Rectangle 190">
            <a:extLst>
              <a:ext uri="{FF2B5EF4-FFF2-40B4-BE49-F238E27FC236}">
                <a16:creationId xmlns:a16="http://schemas.microsoft.com/office/drawing/2014/main" xmlns="" id="{B264E498-F72D-492F-9540-272001AF873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397" name="Rounded Rectangle 191">
            <a:extLst>
              <a:ext uri="{FF2B5EF4-FFF2-40B4-BE49-F238E27FC236}">
                <a16:creationId xmlns:a16="http://schemas.microsoft.com/office/drawing/2014/main" xmlns="" id="{CA5C4FA3-CB21-46E9-BD08-D9AD04770B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398" name="Rounded Rectangle 192">
            <a:extLst>
              <a:ext uri="{FF2B5EF4-FFF2-40B4-BE49-F238E27FC236}">
                <a16:creationId xmlns:a16="http://schemas.microsoft.com/office/drawing/2014/main" xmlns="" id="{1FDFC7FF-36ED-4E2C-AA23-E4D9FAB5EF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399" name="Rounded Rectangle 193">
            <a:extLst>
              <a:ext uri="{FF2B5EF4-FFF2-40B4-BE49-F238E27FC236}">
                <a16:creationId xmlns:a16="http://schemas.microsoft.com/office/drawing/2014/main" xmlns="" id="{793A1498-71F5-4152-AFD5-2B44F7295AD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400" name="Rounded Rectangle 194">
            <a:extLst>
              <a:ext uri="{FF2B5EF4-FFF2-40B4-BE49-F238E27FC236}">
                <a16:creationId xmlns:a16="http://schemas.microsoft.com/office/drawing/2014/main" xmlns="" id="{C11C7A19-4B0D-4808-A84E-8AC1A1A75FF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401" name="Rounded Rectangle 195">
            <a:extLst>
              <a:ext uri="{FF2B5EF4-FFF2-40B4-BE49-F238E27FC236}">
                <a16:creationId xmlns:a16="http://schemas.microsoft.com/office/drawing/2014/main" xmlns="" id="{5D2CAD6E-191D-4ACD-B450-70AB459458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402" name="Rounded Rectangle 196">
            <a:extLst>
              <a:ext uri="{FF2B5EF4-FFF2-40B4-BE49-F238E27FC236}">
                <a16:creationId xmlns:a16="http://schemas.microsoft.com/office/drawing/2014/main" xmlns="" id="{242C4EB9-91F0-46CC-96AB-20AFA47A3F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403" name="Rounded Rectangle 197">
            <a:extLst>
              <a:ext uri="{FF2B5EF4-FFF2-40B4-BE49-F238E27FC236}">
                <a16:creationId xmlns:a16="http://schemas.microsoft.com/office/drawing/2014/main" xmlns="" id="{B89FC4D7-AED4-4DA0-A27F-024FAB5D46F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404" name="Rounded Rectangle 198">
            <a:extLst>
              <a:ext uri="{FF2B5EF4-FFF2-40B4-BE49-F238E27FC236}">
                <a16:creationId xmlns:a16="http://schemas.microsoft.com/office/drawing/2014/main" xmlns="" id="{E0538E4C-2F29-4F65-A817-359D4FD055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405" name="Rounded Rectangle 199">
            <a:extLst>
              <a:ext uri="{FF2B5EF4-FFF2-40B4-BE49-F238E27FC236}">
                <a16:creationId xmlns:a16="http://schemas.microsoft.com/office/drawing/2014/main" xmlns="" id="{876F1161-2949-40FF-B3F0-767886A09DD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406" name="Rounded Rectangle 200">
            <a:extLst>
              <a:ext uri="{FF2B5EF4-FFF2-40B4-BE49-F238E27FC236}">
                <a16:creationId xmlns:a16="http://schemas.microsoft.com/office/drawing/2014/main" xmlns="" id="{D9D299DF-F22F-4642-B994-5EC1817E18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407" name="Rounded Rectangle 201">
            <a:extLst>
              <a:ext uri="{FF2B5EF4-FFF2-40B4-BE49-F238E27FC236}">
                <a16:creationId xmlns:a16="http://schemas.microsoft.com/office/drawing/2014/main" xmlns="" id="{90CBD1B4-91EE-431E-8526-6A366390ACB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408" name="Rounded Rectangle 202">
            <a:extLst>
              <a:ext uri="{FF2B5EF4-FFF2-40B4-BE49-F238E27FC236}">
                <a16:creationId xmlns:a16="http://schemas.microsoft.com/office/drawing/2014/main" xmlns="" id="{D4BB5E27-56A0-498A-8A2A-670A0B6629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409" name="Rounded Rectangle 203">
            <a:extLst>
              <a:ext uri="{FF2B5EF4-FFF2-40B4-BE49-F238E27FC236}">
                <a16:creationId xmlns:a16="http://schemas.microsoft.com/office/drawing/2014/main" xmlns="" id="{823B7A7A-AF11-4C29-82BC-4020181960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410" name="Rounded Rectangle 204">
            <a:extLst>
              <a:ext uri="{FF2B5EF4-FFF2-40B4-BE49-F238E27FC236}">
                <a16:creationId xmlns:a16="http://schemas.microsoft.com/office/drawing/2014/main" xmlns="" id="{26FE3D4E-347E-47D3-B856-AF48092A904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411" name="Rounded Rectangle 205">
            <a:extLst>
              <a:ext uri="{FF2B5EF4-FFF2-40B4-BE49-F238E27FC236}">
                <a16:creationId xmlns:a16="http://schemas.microsoft.com/office/drawing/2014/main" xmlns="" id="{D969BF35-B282-476C-BC1F-29992CB5ED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412" name="Rounded Rectangle 206">
            <a:extLst>
              <a:ext uri="{FF2B5EF4-FFF2-40B4-BE49-F238E27FC236}">
                <a16:creationId xmlns:a16="http://schemas.microsoft.com/office/drawing/2014/main" xmlns="" id="{5C3B26E6-4BB8-47E6-8308-C5E4F0DE63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413" name="Rounded Rectangle 207">
            <a:extLst>
              <a:ext uri="{FF2B5EF4-FFF2-40B4-BE49-F238E27FC236}">
                <a16:creationId xmlns:a16="http://schemas.microsoft.com/office/drawing/2014/main" xmlns="" id="{2A7F996F-3B2F-45C2-950F-63F2299BC86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414" name="Rounded Rectangle 208">
            <a:extLst>
              <a:ext uri="{FF2B5EF4-FFF2-40B4-BE49-F238E27FC236}">
                <a16:creationId xmlns:a16="http://schemas.microsoft.com/office/drawing/2014/main" xmlns="" id="{1430D4DF-1953-4AB4-97A0-3EA6CB8AB10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415" name="Rounded Rectangle 209">
            <a:extLst>
              <a:ext uri="{FF2B5EF4-FFF2-40B4-BE49-F238E27FC236}">
                <a16:creationId xmlns:a16="http://schemas.microsoft.com/office/drawing/2014/main" xmlns="" id="{5981E2C3-3486-4101-967F-200A48A7E7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416" name="Rounded Rectangle 210">
            <a:extLst>
              <a:ext uri="{FF2B5EF4-FFF2-40B4-BE49-F238E27FC236}">
                <a16:creationId xmlns:a16="http://schemas.microsoft.com/office/drawing/2014/main" xmlns="" id="{B02E2194-2D25-495B-80D0-22EDEFAFD1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417" name="Rounded Rectangle 211">
            <a:extLst>
              <a:ext uri="{FF2B5EF4-FFF2-40B4-BE49-F238E27FC236}">
                <a16:creationId xmlns:a16="http://schemas.microsoft.com/office/drawing/2014/main" xmlns="" id="{5E6C524A-86F0-4B45-B816-94D910B41E5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418" name="Rounded Rectangle 212">
            <a:extLst>
              <a:ext uri="{FF2B5EF4-FFF2-40B4-BE49-F238E27FC236}">
                <a16:creationId xmlns:a16="http://schemas.microsoft.com/office/drawing/2014/main" xmlns="" id="{A1E8253D-57CF-4B6D-9F16-1D306EC7C2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419" name="Rounded Rectangle 213">
            <a:extLst>
              <a:ext uri="{FF2B5EF4-FFF2-40B4-BE49-F238E27FC236}">
                <a16:creationId xmlns:a16="http://schemas.microsoft.com/office/drawing/2014/main" xmlns="" id="{218ECB97-1816-4230-8460-E1379090FA7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420" name="Rounded Rectangle 214">
            <a:extLst>
              <a:ext uri="{FF2B5EF4-FFF2-40B4-BE49-F238E27FC236}">
                <a16:creationId xmlns:a16="http://schemas.microsoft.com/office/drawing/2014/main" xmlns="" id="{E1547357-0A91-46F1-A700-C5DB5ED8E2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421" name="Rounded Rectangle 215">
            <a:extLst>
              <a:ext uri="{FF2B5EF4-FFF2-40B4-BE49-F238E27FC236}">
                <a16:creationId xmlns:a16="http://schemas.microsoft.com/office/drawing/2014/main" xmlns="" id="{9B0010AE-87E9-432B-872B-70FF391B4F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422" name="Rounded Rectangle 216">
            <a:extLst>
              <a:ext uri="{FF2B5EF4-FFF2-40B4-BE49-F238E27FC236}">
                <a16:creationId xmlns:a16="http://schemas.microsoft.com/office/drawing/2014/main" xmlns="" id="{A98789D3-2AA5-44B4-B97B-EF8BD978E6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423" name="Rounded Rectangle 217">
            <a:extLst>
              <a:ext uri="{FF2B5EF4-FFF2-40B4-BE49-F238E27FC236}">
                <a16:creationId xmlns:a16="http://schemas.microsoft.com/office/drawing/2014/main" xmlns="" id="{FBF92683-6063-4B7B-AA14-8D434FF852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424" name="Rounded Rectangle 218">
            <a:extLst>
              <a:ext uri="{FF2B5EF4-FFF2-40B4-BE49-F238E27FC236}">
                <a16:creationId xmlns:a16="http://schemas.microsoft.com/office/drawing/2014/main" xmlns="" id="{9E5018A1-93FF-478C-9272-8FDBB2DF56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425" name="Rounded Rectangle 219">
            <a:extLst>
              <a:ext uri="{FF2B5EF4-FFF2-40B4-BE49-F238E27FC236}">
                <a16:creationId xmlns:a16="http://schemas.microsoft.com/office/drawing/2014/main" xmlns="" id="{5E026539-9D9E-428F-BD09-7FA22E22E7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426" name="Rounded Rectangle 220">
            <a:extLst>
              <a:ext uri="{FF2B5EF4-FFF2-40B4-BE49-F238E27FC236}">
                <a16:creationId xmlns:a16="http://schemas.microsoft.com/office/drawing/2014/main" xmlns="" id="{7F0F0CDB-696A-447D-95EF-59F1998A6F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427" name="Rounded Rectangle 221">
            <a:extLst>
              <a:ext uri="{FF2B5EF4-FFF2-40B4-BE49-F238E27FC236}">
                <a16:creationId xmlns:a16="http://schemas.microsoft.com/office/drawing/2014/main" xmlns="" id="{8DFB8EC0-42C3-4E39-B0E7-FAB2BC5E85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428" name="Rounded Rectangle 222">
            <a:extLst>
              <a:ext uri="{FF2B5EF4-FFF2-40B4-BE49-F238E27FC236}">
                <a16:creationId xmlns:a16="http://schemas.microsoft.com/office/drawing/2014/main" xmlns="" id="{E018DF2F-F9D9-4DD3-9D9F-D7CF4B3AA1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429" name="Rounded Rectangle 223">
            <a:extLst>
              <a:ext uri="{FF2B5EF4-FFF2-40B4-BE49-F238E27FC236}">
                <a16:creationId xmlns:a16="http://schemas.microsoft.com/office/drawing/2014/main" xmlns="" id="{FA21F75B-36D0-4843-9B50-D24D42B56F6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430" name="Rounded Rectangle 224">
            <a:extLst>
              <a:ext uri="{FF2B5EF4-FFF2-40B4-BE49-F238E27FC236}">
                <a16:creationId xmlns:a16="http://schemas.microsoft.com/office/drawing/2014/main" xmlns="" id="{532A8127-5372-489F-861B-8EBA7632E3A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431" name="Rounded Rectangle 225">
            <a:extLst>
              <a:ext uri="{FF2B5EF4-FFF2-40B4-BE49-F238E27FC236}">
                <a16:creationId xmlns:a16="http://schemas.microsoft.com/office/drawing/2014/main" xmlns="" id="{0D9B55F6-6F70-489F-AEB0-66911F3E7A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432" name="Rounded Rectangle 226">
            <a:extLst>
              <a:ext uri="{FF2B5EF4-FFF2-40B4-BE49-F238E27FC236}">
                <a16:creationId xmlns:a16="http://schemas.microsoft.com/office/drawing/2014/main" xmlns="" id="{045D9B48-00A2-4533-9463-78E3784C50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433" name="Rounded Rectangle 227">
            <a:extLst>
              <a:ext uri="{FF2B5EF4-FFF2-40B4-BE49-F238E27FC236}">
                <a16:creationId xmlns:a16="http://schemas.microsoft.com/office/drawing/2014/main" xmlns="" id="{23929102-7E18-44B2-A3EE-C0A9C54DAF4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434" name="Rounded Rectangle 228">
            <a:extLst>
              <a:ext uri="{FF2B5EF4-FFF2-40B4-BE49-F238E27FC236}">
                <a16:creationId xmlns:a16="http://schemas.microsoft.com/office/drawing/2014/main" xmlns="" id="{A5B96758-D861-418D-A372-09E112AD44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435" name="Rounded Rectangle 229">
            <a:extLst>
              <a:ext uri="{FF2B5EF4-FFF2-40B4-BE49-F238E27FC236}">
                <a16:creationId xmlns:a16="http://schemas.microsoft.com/office/drawing/2014/main" xmlns="" id="{FCB1D4E2-07F9-432A-BE7A-6E370B0C14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436" name="Rounded Rectangle 230">
            <a:extLst>
              <a:ext uri="{FF2B5EF4-FFF2-40B4-BE49-F238E27FC236}">
                <a16:creationId xmlns:a16="http://schemas.microsoft.com/office/drawing/2014/main" xmlns="" id="{77D64FF7-CF86-4A5C-9C09-F354549508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437" name="Rounded Rectangle 231">
            <a:extLst>
              <a:ext uri="{FF2B5EF4-FFF2-40B4-BE49-F238E27FC236}">
                <a16:creationId xmlns:a16="http://schemas.microsoft.com/office/drawing/2014/main" xmlns="" id="{288B1EDB-4442-4776-9A4F-166721A73A4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438" name="Rounded Rectangle 232">
            <a:extLst>
              <a:ext uri="{FF2B5EF4-FFF2-40B4-BE49-F238E27FC236}">
                <a16:creationId xmlns:a16="http://schemas.microsoft.com/office/drawing/2014/main" xmlns="" id="{DFCE02C2-01F4-42FD-9CA0-C77271F167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439" name="Rounded Rectangle 233">
            <a:extLst>
              <a:ext uri="{FF2B5EF4-FFF2-40B4-BE49-F238E27FC236}">
                <a16:creationId xmlns:a16="http://schemas.microsoft.com/office/drawing/2014/main" xmlns="" id="{81818DFA-881D-499F-9C02-A6D95E4076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440" name="Rounded Rectangle 234">
            <a:extLst>
              <a:ext uri="{FF2B5EF4-FFF2-40B4-BE49-F238E27FC236}">
                <a16:creationId xmlns:a16="http://schemas.microsoft.com/office/drawing/2014/main" xmlns="" id="{768E05E0-907B-4EAD-938D-C0D6CCCF6CF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441" name="Rounded Rectangle 235">
            <a:extLst>
              <a:ext uri="{FF2B5EF4-FFF2-40B4-BE49-F238E27FC236}">
                <a16:creationId xmlns:a16="http://schemas.microsoft.com/office/drawing/2014/main" xmlns="" id="{9FAA116E-E435-428C-96D3-79A0ACF32A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442" name="Rounded Rectangle 236">
            <a:extLst>
              <a:ext uri="{FF2B5EF4-FFF2-40B4-BE49-F238E27FC236}">
                <a16:creationId xmlns:a16="http://schemas.microsoft.com/office/drawing/2014/main" xmlns="" id="{E5C6E18C-9D9D-4A81-8CD2-DB7B520ED1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443" name="Rounded Rectangle 237">
            <a:extLst>
              <a:ext uri="{FF2B5EF4-FFF2-40B4-BE49-F238E27FC236}">
                <a16:creationId xmlns:a16="http://schemas.microsoft.com/office/drawing/2014/main" xmlns="" id="{8DEBD483-6355-4AF3-AEAE-81F9394FC1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444" name="Rounded Rectangle 238">
            <a:extLst>
              <a:ext uri="{FF2B5EF4-FFF2-40B4-BE49-F238E27FC236}">
                <a16:creationId xmlns:a16="http://schemas.microsoft.com/office/drawing/2014/main" xmlns="" id="{A4B9FD93-D11F-47AA-B6B4-255403D24B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445" name="Rounded Rectangle 239">
            <a:extLst>
              <a:ext uri="{FF2B5EF4-FFF2-40B4-BE49-F238E27FC236}">
                <a16:creationId xmlns:a16="http://schemas.microsoft.com/office/drawing/2014/main" xmlns="" id="{B6511749-5CBC-452A-8820-93D3F922E8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446" name="Rounded Rectangle 240">
            <a:extLst>
              <a:ext uri="{FF2B5EF4-FFF2-40B4-BE49-F238E27FC236}">
                <a16:creationId xmlns:a16="http://schemas.microsoft.com/office/drawing/2014/main" xmlns="" id="{E46A7FB3-C8E4-4815-9015-586F257A1D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447" name="Rounded Rectangle 241">
            <a:extLst>
              <a:ext uri="{FF2B5EF4-FFF2-40B4-BE49-F238E27FC236}">
                <a16:creationId xmlns:a16="http://schemas.microsoft.com/office/drawing/2014/main" xmlns="" id="{6AA31824-0836-40CF-99C3-B6DFBC4220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448" name="Rounded Rectangle 242">
            <a:extLst>
              <a:ext uri="{FF2B5EF4-FFF2-40B4-BE49-F238E27FC236}">
                <a16:creationId xmlns:a16="http://schemas.microsoft.com/office/drawing/2014/main" xmlns="" id="{01056305-E3CE-4D90-9222-17324AB662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449" name="Rounded Rectangle 243">
            <a:extLst>
              <a:ext uri="{FF2B5EF4-FFF2-40B4-BE49-F238E27FC236}">
                <a16:creationId xmlns:a16="http://schemas.microsoft.com/office/drawing/2014/main" xmlns="" id="{8544B668-A518-4977-8AB9-F66BBAB36B5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450" name="Rounded Rectangle 244">
            <a:extLst>
              <a:ext uri="{FF2B5EF4-FFF2-40B4-BE49-F238E27FC236}">
                <a16:creationId xmlns:a16="http://schemas.microsoft.com/office/drawing/2014/main" xmlns="" id="{EA8CA1DD-2157-40B6-9556-50A959C54D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451" name="Rounded Rectangle 245">
            <a:extLst>
              <a:ext uri="{FF2B5EF4-FFF2-40B4-BE49-F238E27FC236}">
                <a16:creationId xmlns:a16="http://schemas.microsoft.com/office/drawing/2014/main" xmlns="" id="{D3FFA4C2-65E3-4C99-BE5D-3526D4C9AB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452" name="Rounded Rectangle 246">
            <a:extLst>
              <a:ext uri="{FF2B5EF4-FFF2-40B4-BE49-F238E27FC236}">
                <a16:creationId xmlns:a16="http://schemas.microsoft.com/office/drawing/2014/main" xmlns="" id="{1DE370E5-51B6-4B54-B0D1-67E36B1829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453" name="Rounded Rectangle 247">
            <a:extLst>
              <a:ext uri="{FF2B5EF4-FFF2-40B4-BE49-F238E27FC236}">
                <a16:creationId xmlns:a16="http://schemas.microsoft.com/office/drawing/2014/main" xmlns="" id="{41D2940B-672A-4AF6-9767-0178879E972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xmlns="" id="{4B32F2E0-7B52-4D9D-B4CF-921FE5B20E7F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455" name="Rectangle: Rounded Corners 454">
            <a:hlinkClick r:id="rId7" action="ppaction://hlinkfile"/>
            <a:extLst>
              <a:ext uri="{FF2B5EF4-FFF2-40B4-BE49-F238E27FC236}">
                <a16:creationId xmlns:a16="http://schemas.microsoft.com/office/drawing/2014/main" xmlns="" id="{2655554A-4487-41F5-B7F2-A88A13EBC6D0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450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/>
      <p:bldP spid="332" grpId="0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F0B0EE-A4A2-487D-B2A2-9E23D2C9F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07" t="30345" r="23474" b="27127"/>
          <a:stretch/>
        </p:blipFill>
        <p:spPr>
          <a:xfrm>
            <a:off x="2217052" y="1897878"/>
            <a:ext cx="8732739" cy="4637961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0409" y="1291199"/>
            <a:ext cx="819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6984124" y="3905948"/>
            <a:ext cx="3949901" cy="10098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2485958" y="1924564"/>
            <a:ext cx="4023476" cy="371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xmlns="" id="{2C622612-950D-4E4B-A538-8E2B944A7D80}"/>
              </a:ext>
            </a:extLst>
          </p:cNvPr>
          <p:cNvSpPr/>
          <p:nvPr/>
        </p:nvSpPr>
        <p:spPr>
          <a:xfrm>
            <a:off x="238078" y="796174"/>
            <a:ext cx="8519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*Sao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M3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M4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31" name="Picture 330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EEFA898-96EC-483C-9A9B-A5FC50F552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333" name="Rounded Rectangle 127">
            <a:extLst>
              <a:ext uri="{FF2B5EF4-FFF2-40B4-BE49-F238E27FC236}">
                <a16:creationId xmlns:a16="http://schemas.microsoft.com/office/drawing/2014/main" xmlns="" id="{6F6C87C2-57D6-4A07-94F0-76AFC7C5BC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334" name="Rounded Rectangle 128">
            <a:extLst>
              <a:ext uri="{FF2B5EF4-FFF2-40B4-BE49-F238E27FC236}">
                <a16:creationId xmlns:a16="http://schemas.microsoft.com/office/drawing/2014/main" xmlns="" id="{8ED6C749-2355-47A2-86A8-70EFB64948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335" name="Rounded Rectangle 129">
            <a:extLst>
              <a:ext uri="{FF2B5EF4-FFF2-40B4-BE49-F238E27FC236}">
                <a16:creationId xmlns:a16="http://schemas.microsoft.com/office/drawing/2014/main" xmlns="" id="{4177E4E4-92AC-4150-9A2B-B980B807E1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336" name="Rounded Rectangle 130">
            <a:extLst>
              <a:ext uri="{FF2B5EF4-FFF2-40B4-BE49-F238E27FC236}">
                <a16:creationId xmlns:a16="http://schemas.microsoft.com/office/drawing/2014/main" xmlns="" id="{6444C447-ACDD-471E-9628-EBBCD287CD4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337" name="Rounded Rectangle 131">
            <a:extLst>
              <a:ext uri="{FF2B5EF4-FFF2-40B4-BE49-F238E27FC236}">
                <a16:creationId xmlns:a16="http://schemas.microsoft.com/office/drawing/2014/main" xmlns="" id="{BD8B017B-278F-4B70-9C13-02377CB4F0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338" name="Rounded Rectangle 132">
            <a:extLst>
              <a:ext uri="{FF2B5EF4-FFF2-40B4-BE49-F238E27FC236}">
                <a16:creationId xmlns:a16="http://schemas.microsoft.com/office/drawing/2014/main" xmlns="" id="{0F1320F7-AE75-40F6-BBFB-96EEFE8BB7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339" name="Rounded Rectangle 133">
            <a:extLst>
              <a:ext uri="{FF2B5EF4-FFF2-40B4-BE49-F238E27FC236}">
                <a16:creationId xmlns:a16="http://schemas.microsoft.com/office/drawing/2014/main" xmlns="" id="{7C6C0E07-8C1E-466A-8633-F7D6336372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340" name="Rounded Rectangle 134">
            <a:extLst>
              <a:ext uri="{FF2B5EF4-FFF2-40B4-BE49-F238E27FC236}">
                <a16:creationId xmlns:a16="http://schemas.microsoft.com/office/drawing/2014/main" xmlns="" id="{D03D4A35-D4DE-4F0A-9B24-83F7A412F3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341" name="Rounded Rectangle 135">
            <a:extLst>
              <a:ext uri="{FF2B5EF4-FFF2-40B4-BE49-F238E27FC236}">
                <a16:creationId xmlns:a16="http://schemas.microsoft.com/office/drawing/2014/main" xmlns="" id="{DB589694-0504-497A-8FCF-9FAC98C58C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342" name="Rounded Rectangle 136">
            <a:extLst>
              <a:ext uri="{FF2B5EF4-FFF2-40B4-BE49-F238E27FC236}">
                <a16:creationId xmlns:a16="http://schemas.microsoft.com/office/drawing/2014/main" xmlns="" id="{E733C22A-D060-49EA-B55B-C6BFDE199C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343" name="Rounded Rectangle 137">
            <a:extLst>
              <a:ext uri="{FF2B5EF4-FFF2-40B4-BE49-F238E27FC236}">
                <a16:creationId xmlns:a16="http://schemas.microsoft.com/office/drawing/2014/main" xmlns="" id="{F049E1DC-67D0-4461-9A4B-B4BB7AB113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344" name="Rounded Rectangle 138">
            <a:extLst>
              <a:ext uri="{FF2B5EF4-FFF2-40B4-BE49-F238E27FC236}">
                <a16:creationId xmlns:a16="http://schemas.microsoft.com/office/drawing/2014/main" xmlns="" id="{7A85F2A4-B82B-4ED5-A0C2-E6584288F5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45" name="Rounded Rectangle 139">
            <a:extLst>
              <a:ext uri="{FF2B5EF4-FFF2-40B4-BE49-F238E27FC236}">
                <a16:creationId xmlns:a16="http://schemas.microsoft.com/office/drawing/2014/main" xmlns="" id="{4F0D5B89-5262-4AD8-BE9B-93BB4DDE879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46" name="Rounded Rectangle 140">
            <a:extLst>
              <a:ext uri="{FF2B5EF4-FFF2-40B4-BE49-F238E27FC236}">
                <a16:creationId xmlns:a16="http://schemas.microsoft.com/office/drawing/2014/main" xmlns="" id="{FB6150AA-E0B0-4BF2-B682-17FF06AC24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47" name="Rounded Rectangle 141">
            <a:extLst>
              <a:ext uri="{FF2B5EF4-FFF2-40B4-BE49-F238E27FC236}">
                <a16:creationId xmlns:a16="http://schemas.microsoft.com/office/drawing/2014/main" xmlns="" id="{FCBDCF8B-83C2-40C8-9E51-4E6C7B7D80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48" name="Rounded Rectangle 142">
            <a:extLst>
              <a:ext uri="{FF2B5EF4-FFF2-40B4-BE49-F238E27FC236}">
                <a16:creationId xmlns:a16="http://schemas.microsoft.com/office/drawing/2014/main" xmlns="" id="{C02495C2-4C96-4587-9178-EB6D0E5FB8E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49" name="Rounded Rectangle 143">
            <a:extLst>
              <a:ext uri="{FF2B5EF4-FFF2-40B4-BE49-F238E27FC236}">
                <a16:creationId xmlns:a16="http://schemas.microsoft.com/office/drawing/2014/main" xmlns="" id="{BE24BEBE-A868-4DE4-B694-695E2385CE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50" name="Rounded Rectangle 144">
            <a:extLst>
              <a:ext uri="{FF2B5EF4-FFF2-40B4-BE49-F238E27FC236}">
                <a16:creationId xmlns:a16="http://schemas.microsoft.com/office/drawing/2014/main" xmlns="" id="{4C46A61C-6CFF-4122-B2E6-0F6798DDFD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51" name="Rounded Rectangle 145">
            <a:extLst>
              <a:ext uri="{FF2B5EF4-FFF2-40B4-BE49-F238E27FC236}">
                <a16:creationId xmlns:a16="http://schemas.microsoft.com/office/drawing/2014/main" xmlns="" id="{3C5C1B6B-B9CB-4E6F-B2C9-DD7408AB8D9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52" name="Rounded Rectangle 146">
            <a:extLst>
              <a:ext uri="{FF2B5EF4-FFF2-40B4-BE49-F238E27FC236}">
                <a16:creationId xmlns:a16="http://schemas.microsoft.com/office/drawing/2014/main" xmlns="" id="{F8C071FC-AA86-4FF5-890E-6DF08FCD82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53" name="Rounded Rectangle 147">
            <a:extLst>
              <a:ext uri="{FF2B5EF4-FFF2-40B4-BE49-F238E27FC236}">
                <a16:creationId xmlns:a16="http://schemas.microsoft.com/office/drawing/2014/main" xmlns="" id="{664A41E2-E44D-4348-815F-EB650F626E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54" name="Rounded Rectangle 148">
            <a:extLst>
              <a:ext uri="{FF2B5EF4-FFF2-40B4-BE49-F238E27FC236}">
                <a16:creationId xmlns:a16="http://schemas.microsoft.com/office/drawing/2014/main" xmlns="" id="{77A45946-F21B-46B5-8242-95B4B301EFF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355" name="Rounded Rectangle 149">
            <a:extLst>
              <a:ext uri="{FF2B5EF4-FFF2-40B4-BE49-F238E27FC236}">
                <a16:creationId xmlns:a16="http://schemas.microsoft.com/office/drawing/2014/main" xmlns="" id="{2B370437-37B4-4D4D-82A3-ADB4E8F366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356" name="Rounded Rectangle 150">
            <a:extLst>
              <a:ext uri="{FF2B5EF4-FFF2-40B4-BE49-F238E27FC236}">
                <a16:creationId xmlns:a16="http://schemas.microsoft.com/office/drawing/2014/main" xmlns="" id="{00FA13D9-43E9-4F32-A506-1975689000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357" name="Rounded Rectangle 151">
            <a:extLst>
              <a:ext uri="{FF2B5EF4-FFF2-40B4-BE49-F238E27FC236}">
                <a16:creationId xmlns:a16="http://schemas.microsoft.com/office/drawing/2014/main" xmlns="" id="{0F227D86-3D29-470A-832E-CF204B2BAE2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358" name="Rounded Rectangle 152">
            <a:extLst>
              <a:ext uri="{FF2B5EF4-FFF2-40B4-BE49-F238E27FC236}">
                <a16:creationId xmlns:a16="http://schemas.microsoft.com/office/drawing/2014/main" xmlns="" id="{2907FB3F-8F7A-4E78-8C09-F713BBE0E9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359" name="Rounded Rectangle 153">
            <a:extLst>
              <a:ext uri="{FF2B5EF4-FFF2-40B4-BE49-F238E27FC236}">
                <a16:creationId xmlns:a16="http://schemas.microsoft.com/office/drawing/2014/main" xmlns="" id="{D14E970B-E8F1-4255-A842-2B630BAE2C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360" name="Rounded Rectangle 154">
            <a:extLst>
              <a:ext uri="{FF2B5EF4-FFF2-40B4-BE49-F238E27FC236}">
                <a16:creationId xmlns:a16="http://schemas.microsoft.com/office/drawing/2014/main" xmlns="" id="{15B78D99-F9AE-44AE-813A-784A12D548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361" name="Rounded Rectangle 155">
            <a:extLst>
              <a:ext uri="{FF2B5EF4-FFF2-40B4-BE49-F238E27FC236}">
                <a16:creationId xmlns:a16="http://schemas.microsoft.com/office/drawing/2014/main" xmlns="" id="{E3D6CC21-CFB5-4415-957F-ADE4FC8710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362" name="Rounded Rectangle 156">
            <a:extLst>
              <a:ext uri="{FF2B5EF4-FFF2-40B4-BE49-F238E27FC236}">
                <a16:creationId xmlns:a16="http://schemas.microsoft.com/office/drawing/2014/main" xmlns="" id="{D287F363-C533-4FC5-AD82-54BEF27F7D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363" name="Rounded Rectangle 157">
            <a:extLst>
              <a:ext uri="{FF2B5EF4-FFF2-40B4-BE49-F238E27FC236}">
                <a16:creationId xmlns:a16="http://schemas.microsoft.com/office/drawing/2014/main" xmlns="" id="{36FBC271-E1EB-4E41-8E37-2106661CBEF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364" name="Rounded Rectangle 158">
            <a:extLst>
              <a:ext uri="{FF2B5EF4-FFF2-40B4-BE49-F238E27FC236}">
                <a16:creationId xmlns:a16="http://schemas.microsoft.com/office/drawing/2014/main" xmlns="" id="{B7B8C31D-A5AE-4EB8-9852-7B376E043F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365" name="Rounded Rectangle 159">
            <a:extLst>
              <a:ext uri="{FF2B5EF4-FFF2-40B4-BE49-F238E27FC236}">
                <a16:creationId xmlns:a16="http://schemas.microsoft.com/office/drawing/2014/main" xmlns="" id="{6CDFB4C3-CF76-4416-9E84-30D50901352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366" name="Rounded Rectangle 160">
            <a:extLst>
              <a:ext uri="{FF2B5EF4-FFF2-40B4-BE49-F238E27FC236}">
                <a16:creationId xmlns:a16="http://schemas.microsoft.com/office/drawing/2014/main" xmlns="" id="{4C8679D0-E629-49E1-850B-D7B9D9169B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367" name="Rounded Rectangle 161">
            <a:extLst>
              <a:ext uri="{FF2B5EF4-FFF2-40B4-BE49-F238E27FC236}">
                <a16:creationId xmlns:a16="http://schemas.microsoft.com/office/drawing/2014/main" xmlns="" id="{56B6E51C-BD41-4D3E-8AAD-84FFFD0E08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368" name="Rounded Rectangle 162">
            <a:extLst>
              <a:ext uri="{FF2B5EF4-FFF2-40B4-BE49-F238E27FC236}">
                <a16:creationId xmlns:a16="http://schemas.microsoft.com/office/drawing/2014/main" xmlns="" id="{C832A178-3BD6-4D3D-BBFA-2DF5C052C10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369" name="Rounded Rectangle 163">
            <a:extLst>
              <a:ext uri="{FF2B5EF4-FFF2-40B4-BE49-F238E27FC236}">
                <a16:creationId xmlns:a16="http://schemas.microsoft.com/office/drawing/2014/main" xmlns="" id="{1B704E25-C16A-4F3F-8573-DD1292A59C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370" name="Rounded Rectangle 164">
            <a:extLst>
              <a:ext uri="{FF2B5EF4-FFF2-40B4-BE49-F238E27FC236}">
                <a16:creationId xmlns:a16="http://schemas.microsoft.com/office/drawing/2014/main" xmlns="" id="{2533D21B-C207-4F87-BA74-301FCC8162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371" name="Rounded Rectangle 165">
            <a:extLst>
              <a:ext uri="{FF2B5EF4-FFF2-40B4-BE49-F238E27FC236}">
                <a16:creationId xmlns:a16="http://schemas.microsoft.com/office/drawing/2014/main" xmlns="" id="{DDC1F505-3FE2-4E2A-8C9C-C8726D5C6D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372" name="Rounded Rectangle 166">
            <a:extLst>
              <a:ext uri="{FF2B5EF4-FFF2-40B4-BE49-F238E27FC236}">
                <a16:creationId xmlns:a16="http://schemas.microsoft.com/office/drawing/2014/main" xmlns="" id="{D1DDA383-9677-49ED-A464-C0DED59E65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373" name="Rounded Rectangle 167">
            <a:extLst>
              <a:ext uri="{FF2B5EF4-FFF2-40B4-BE49-F238E27FC236}">
                <a16:creationId xmlns:a16="http://schemas.microsoft.com/office/drawing/2014/main" xmlns="" id="{6130E82F-E81C-462A-AFC3-92E8F3EC78B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374" name="Rounded Rectangle 168">
            <a:extLst>
              <a:ext uri="{FF2B5EF4-FFF2-40B4-BE49-F238E27FC236}">
                <a16:creationId xmlns:a16="http://schemas.microsoft.com/office/drawing/2014/main" xmlns="" id="{D502456D-B7A4-493A-9AC4-96FE8861F7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375" name="Rounded Rectangle 169">
            <a:extLst>
              <a:ext uri="{FF2B5EF4-FFF2-40B4-BE49-F238E27FC236}">
                <a16:creationId xmlns:a16="http://schemas.microsoft.com/office/drawing/2014/main" xmlns="" id="{C8AF897A-E44D-4FFD-9D0E-A259AD2E72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376" name="Rounded Rectangle 170">
            <a:extLst>
              <a:ext uri="{FF2B5EF4-FFF2-40B4-BE49-F238E27FC236}">
                <a16:creationId xmlns:a16="http://schemas.microsoft.com/office/drawing/2014/main" xmlns="" id="{BC36C99A-6D99-43F2-A725-A040FC4365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377" name="Rounded Rectangle 171">
            <a:extLst>
              <a:ext uri="{FF2B5EF4-FFF2-40B4-BE49-F238E27FC236}">
                <a16:creationId xmlns:a16="http://schemas.microsoft.com/office/drawing/2014/main" xmlns="" id="{33073716-AB0A-422D-9671-A6DA333BB3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378" name="Rounded Rectangle 172">
            <a:extLst>
              <a:ext uri="{FF2B5EF4-FFF2-40B4-BE49-F238E27FC236}">
                <a16:creationId xmlns:a16="http://schemas.microsoft.com/office/drawing/2014/main" xmlns="" id="{57FBF4F5-D6CB-404D-94CE-9625763922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379" name="Rounded Rectangle 173">
            <a:extLst>
              <a:ext uri="{FF2B5EF4-FFF2-40B4-BE49-F238E27FC236}">
                <a16:creationId xmlns:a16="http://schemas.microsoft.com/office/drawing/2014/main" xmlns="" id="{063082B9-D345-46A8-80F8-2BE813EA26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380" name="Rounded Rectangle 174">
            <a:extLst>
              <a:ext uri="{FF2B5EF4-FFF2-40B4-BE49-F238E27FC236}">
                <a16:creationId xmlns:a16="http://schemas.microsoft.com/office/drawing/2014/main" xmlns="" id="{49E40AAA-3763-4C82-B020-30F956BD52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381" name="Rounded Rectangle 175">
            <a:extLst>
              <a:ext uri="{FF2B5EF4-FFF2-40B4-BE49-F238E27FC236}">
                <a16:creationId xmlns:a16="http://schemas.microsoft.com/office/drawing/2014/main" xmlns="" id="{A2CBE2E3-9F34-4FA9-A9D0-AF74E3C6E1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382" name="Rounded Rectangle 176">
            <a:extLst>
              <a:ext uri="{FF2B5EF4-FFF2-40B4-BE49-F238E27FC236}">
                <a16:creationId xmlns:a16="http://schemas.microsoft.com/office/drawing/2014/main" xmlns="" id="{011CDC4D-4C62-4B1E-A52F-DA42361E93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383" name="Rounded Rectangle 177">
            <a:extLst>
              <a:ext uri="{FF2B5EF4-FFF2-40B4-BE49-F238E27FC236}">
                <a16:creationId xmlns:a16="http://schemas.microsoft.com/office/drawing/2014/main" xmlns="" id="{38021B75-2004-4832-B45C-2722F9222D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384" name="Rounded Rectangle 178">
            <a:extLst>
              <a:ext uri="{FF2B5EF4-FFF2-40B4-BE49-F238E27FC236}">
                <a16:creationId xmlns:a16="http://schemas.microsoft.com/office/drawing/2014/main" xmlns="" id="{9441D91D-700B-481B-BE5E-A81BACDF48C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385" name="Rounded Rectangle 179">
            <a:extLst>
              <a:ext uri="{FF2B5EF4-FFF2-40B4-BE49-F238E27FC236}">
                <a16:creationId xmlns:a16="http://schemas.microsoft.com/office/drawing/2014/main" xmlns="" id="{F87E2B1E-5D62-48B0-A8C0-53C97A75E8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386" name="Rounded Rectangle 180">
            <a:extLst>
              <a:ext uri="{FF2B5EF4-FFF2-40B4-BE49-F238E27FC236}">
                <a16:creationId xmlns:a16="http://schemas.microsoft.com/office/drawing/2014/main" xmlns="" id="{9F673F15-C9DD-42FF-8380-C9777B923BC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387" name="Rounded Rectangle 181">
            <a:extLst>
              <a:ext uri="{FF2B5EF4-FFF2-40B4-BE49-F238E27FC236}">
                <a16:creationId xmlns:a16="http://schemas.microsoft.com/office/drawing/2014/main" xmlns="" id="{01982DDA-8D91-4ED5-A206-EF219FE560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388" name="Rounded Rectangle 182">
            <a:extLst>
              <a:ext uri="{FF2B5EF4-FFF2-40B4-BE49-F238E27FC236}">
                <a16:creationId xmlns:a16="http://schemas.microsoft.com/office/drawing/2014/main" xmlns="" id="{68DCCCF3-3A31-41CA-8B37-96A132BD36E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389" name="Rounded Rectangle 183">
            <a:extLst>
              <a:ext uri="{FF2B5EF4-FFF2-40B4-BE49-F238E27FC236}">
                <a16:creationId xmlns:a16="http://schemas.microsoft.com/office/drawing/2014/main" xmlns="" id="{314A1FB7-0545-4389-95F7-9748B694D3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390" name="Rounded Rectangle 184">
            <a:extLst>
              <a:ext uri="{FF2B5EF4-FFF2-40B4-BE49-F238E27FC236}">
                <a16:creationId xmlns:a16="http://schemas.microsoft.com/office/drawing/2014/main" xmlns="" id="{CBAD4EA0-067D-41D7-A272-15370A34C2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391" name="Rounded Rectangle 185">
            <a:extLst>
              <a:ext uri="{FF2B5EF4-FFF2-40B4-BE49-F238E27FC236}">
                <a16:creationId xmlns:a16="http://schemas.microsoft.com/office/drawing/2014/main" xmlns="" id="{50B81812-EB0C-494D-85B0-92316C8D70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392" name="Rounded Rectangle 186">
            <a:extLst>
              <a:ext uri="{FF2B5EF4-FFF2-40B4-BE49-F238E27FC236}">
                <a16:creationId xmlns:a16="http://schemas.microsoft.com/office/drawing/2014/main" xmlns="" id="{4A1BC029-AAC2-48D8-B14D-A314F4EFFC8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393" name="Rounded Rectangle 187">
            <a:extLst>
              <a:ext uri="{FF2B5EF4-FFF2-40B4-BE49-F238E27FC236}">
                <a16:creationId xmlns:a16="http://schemas.microsoft.com/office/drawing/2014/main" xmlns="" id="{59C5D96B-15DD-4BB4-AA9C-AB8394418A7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394" name="Rounded Rectangle 188">
            <a:extLst>
              <a:ext uri="{FF2B5EF4-FFF2-40B4-BE49-F238E27FC236}">
                <a16:creationId xmlns:a16="http://schemas.microsoft.com/office/drawing/2014/main" xmlns="" id="{D8807204-AFCC-44C2-8240-7C65D1BBC5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395" name="Rounded Rectangle 189">
            <a:extLst>
              <a:ext uri="{FF2B5EF4-FFF2-40B4-BE49-F238E27FC236}">
                <a16:creationId xmlns:a16="http://schemas.microsoft.com/office/drawing/2014/main" xmlns="" id="{996F6653-7860-4EC0-8234-2E4D0F11F6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396" name="Rounded Rectangle 190">
            <a:extLst>
              <a:ext uri="{FF2B5EF4-FFF2-40B4-BE49-F238E27FC236}">
                <a16:creationId xmlns:a16="http://schemas.microsoft.com/office/drawing/2014/main" xmlns="" id="{8D092367-6536-49AB-997C-71F7A214655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397" name="Rounded Rectangle 191">
            <a:extLst>
              <a:ext uri="{FF2B5EF4-FFF2-40B4-BE49-F238E27FC236}">
                <a16:creationId xmlns:a16="http://schemas.microsoft.com/office/drawing/2014/main" xmlns="" id="{B06D0BBF-BCDA-4AE2-AF6F-A43D715FC90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398" name="Rounded Rectangle 192">
            <a:extLst>
              <a:ext uri="{FF2B5EF4-FFF2-40B4-BE49-F238E27FC236}">
                <a16:creationId xmlns:a16="http://schemas.microsoft.com/office/drawing/2014/main" xmlns="" id="{DFB5E580-97AD-4231-908C-B02143E390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399" name="Rounded Rectangle 193">
            <a:extLst>
              <a:ext uri="{FF2B5EF4-FFF2-40B4-BE49-F238E27FC236}">
                <a16:creationId xmlns:a16="http://schemas.microsoft.com/office/drawing/2014/main" xmlns="" id="{D63A715F-7011-4BB8-A2C6-AF1A3EE382F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400" name="Rounded Rectangle 194">
            <a:extLst>
              <a:ext uri="{FF2B5EF4-FFF2-40B4-BE49-F238E27FC236}">
                <a16:creationId xmlns:a16="http://schemas.microsoft.com/office/drawing/2014/main" xmlns="" id="{18750628-361A-4BCE-9253-00262F8BAC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401" name="Rounded Rectangle 195">
            <a:extLst>
              <a:ext uri="{FF2B5EF4-FFF2-40B4-BE49-F238E27FC236}">
                <a16:creationId xmlns:a16="http://schemas.microsoft.com/office/drawing/2014/main" xmlns="" id="{0B2372AF-79BE-46ED-890F-D2C2376783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402" name="Rounded Rectangle 196">
            <a:extLst>
              <a:ext uri="{FF2B5EF4-FFF2-40B4-BE49-F238E27FC236}">
                <a16:creationId xmlns:a16="http://schemas.microsoft.com/office/drawing/2014/main" xmlns="" id="{ABB9158C-E789-4470-BEDE-30C22C6050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403" name="Rounded Rectangle 197">
            <a:extLst>
              <a:ext uri="{FF2B5EF4-FFF2-40B4-BE49-F238E27FC236}">
                <a16:creationId xmlns:a16="http://schemas.microsoft.com/office/drawing/2014/main" xmlns="" id="{1EFFB3EE-9CD6-4A26-80E5-42AF1BFCAE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404" name="Rounded Rectangle 198">
            <a:extLst>
              <a:ext uri="{FF2B5EF4-FFF2-40B4-BE49-F238E27FC236}">
                <a16:creationId xmlns:a16="http://schemas.microsoft.com/office/drawing/2014/main" xmlns="" id="{B495E16F-57D4-4883-B17F-FA3DDB221FA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405" name="Rounded Rectangle 199">
            <a:extLst>
              <a:ext uri="{FF2B5EF4-FFF2-40B4-BE49-F238E27FC236}">
                <a16:creationId xmlns:a16="http://schemas.microsoft.com/office/drawing/2014/main" xmlns="" id="{78AEA568-AF2C-4D93-9F4F-E5AD2BA3B5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406" name="Rounded Rectangle 200">
            <a:extLst>
              <a:ext uri="{FF2B5EF4-FFF2-40B4-BE49-F238E27FC236}">
                <a16:creationId xmlns:a16="http://schemas.microsoft.com/office/drawing/2014/main" xmlns="" id="{A570D600-2389-42DB-9BCB-900693A85F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407" name="Rounded Rectangle 201">
            <a:extLst>
              <a:ext uri="{FF2B5EF4-FFF2-40B4-BE49-F238E27FC236}">
                <a16:creationId xmlns:a16="http://schemas.microsoft.com/office/drawing/2014/main" xmlns="" id="{60CD0213-B293-4A04-9458-82F33A4BA8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408" name="Rounded Rectangle 202">
            <a:extLst>
              <a:ext uri="{FF2B5EF4-FFF2-40B4-BE49-F238E27FC236}">
                <a16:creationId xmlns:a16="http://schemas.microsoft.com/office/drawing/2014/main" xmlns="" id="{30F655A7-5A8E-4343-9B05-7A2DB3DDF1D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409" name="Rounded Rectangle 203">
            <a:extLst>
              <a:ext uri="{FF2B5EF4-FFF2-40B4-BE49-F238E27FC236}">
                <a16:creationId xmlns:a16="http://schemas.microsoft.com/office/drawing/2014/main" xmlns="" id="{71631685-9F12-4B75-A5E7-02673227F1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410" name="Rounded Rectangle 204">
            <a:extLst>
              <a:ext uri="{FF2B5EF4-FFF2-40B4-BE49-F238E27FC236}">
                <a16:creationId xmlns:a16="http://schemas.microsoft.com/office/drawing/2014/main" xmlns="" id="{DE80DD35-E4C2-42CD-9EEA-337A310CE15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411" name="Rounded Rectangle 205">
            <a:extLst>
              <a:ext uri="{FF2B5EF4-FFF2-40B4-BE49-F238E27FC236}">
                <a16:creationId xmlns:a16="http://schemas.microsoft.com/office/drawing/2014/main" xmlns="" id="{233EA71F-B50A-485C-B456-F1F3F61B233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412" name="Rounded Rectangle 206">
            <a:extLst>
              <a:ext uri="{FF2B5EF4-FFF2-40B4-BE49-F238E27FC236}">
                <a16:creationId xmlns:a16="http://schemas.microsoft.com/office/drawing/2014/main" xmlns="" id="{24246739-20A5-47A9-82E2-B18332452BB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413" name="Rounded Rectangle 207">
            <a:extLst>
              <a:ext uri="{FF2B5EF4-FFF2-40B4-BE49-F238E27FC236}">
                <a16:creationId xmlns:a16="http://schemas.microsoft.com/office/drawing/2014/main" xmlns="" id="{A851EA5E-9C8B-4168-BB56-220B344795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414" name="Rounded Rectangle 208">
            <a:extLst>
              <a:ext uri="{FF2B5EF4-FFF2-40B4-BE49-F238E27FC236}">
                <a16:creationId xmlns:a16="http://schemas.microsoft.com/office/drawing/2014/main" xmlns="" id="{F5F7ADD9-CBFB-45AC-A927-5DE5729AF96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415" name="Rounded Rectangle 209">
            <a:extLst>
              <a:ext uri="{FF2B5EF4-FFF2-40B4-BE49-F238E27FC236}">
                <a16:creationId xmlns:a16="http://schemas.microsoft.com/office/drawing/2014/main" xmlns="" id="{C369FEE9-CB69-4C27-AA7C-D1721D6E0A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416" name="Rounded Rectangle 210">
            <a:extLst>
              <a:ext uri="{FF2B5EF4-FFF2-40B4-BE49-F238E27FC236}">
                <a16:creationId xmlns:a16="http://schemas.microsoft.com/office/drawing/2014/main" xmlns="" id="{E9B8D4DF-D7FB-4C97-8415-F9F977172D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417" name="Rounded Rectangle 211">
            <a:extLst>
              <a:ext uri="{FF2B5EF4-FFF2-40B4-BE49-F238E27FC236}">
                <a16:creationId xmlns:a16="http://schemas.microsoft.com/office/drawing/2014/main" xmlns="" id="{15810E79-CDA8-4252-82FD-8A23C03EE13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418" name="Rounded Rectangle 212">
            <a:extLst>
              <a:ext uri="{FF2B5EF4-FFF2-40B4-BE49-F238E27FC236}">
                <a16:creationId xmlns:a16="http://schemas.microsoft.com/office/drawing/2014/main" xmlns="" id="{5B5FC75F-371D-4A88-8357-31838EA16D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419" name="Rounded Rectangle 213">
            <a:extLst>
              <a:ext uri="{FF2B5EF4-FFF2-40B4-BE49-F238E27FC236}">
                <a16:creationId xmlns:a16="http://schemas.microsoft.com/office/drawing/2014/main" xmlns="" id="{84AC17AE-CA2A-463E-A756-DA035BA578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420" name="Rounded Rectangle 214">
            <a:extLst>
              <a:ext uri="{FF2B5EF4-FFF2-40B4-BE49-F238E27FC236}">
                <a16:creationId xmlns:a16="http://schemas.microsoft.com/office/drawing/2014/main" xmlns="" id="{F5960838-DD8E-4EE7-9DD7-8C8D5DEBED2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421" name="Rounded Rectangle 215">
            <a:extLst>
              <a:ext uri="{FF2B5EF4-FFF2-40B4-BE49-F238E27FC236}">
                <a16:creationId xmlns:a16="http://schemas.microsoft.com/office/drawing/2014/main" xmlns="" id="{0AD1F046-9934-4BD1-A870-43FCF1B4DC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422" name="Rounded Rectangle 216">
            <a:extLst>
              <a:ext uri="{FF2B5EF4-FFF2-40B4-BE49-F238E27FC236}">
                <a16:creationId xmlns:a16="http://schemas.microsoft.com/office/drawing/2014/main" xmlns="" id="{06C8331D-10F8-4322-87D4-09062C8574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423" name="Rounded Rectangle 217">
            <a:extLst>
              <a:ext uri="{FF2B5EF4-FFF2-40B4-BE49-F238E27FC236}">
                <a16:creationId xmlns:a16="http://schemas.microsoft.com/office/drawing/2014/main" xmlns="" id="{6DB47562-37D7-4514-8639-01AEBEA45A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424" name="Rounded Rectangle 218">
            <a:extLst>
              <a:ext uri="{FF2B5EF4-FFF2-40B4-BE49-F238E27FC236}">
                <a16:creationId xmlns:a16="http://schemas.microsoft.com/office/drawing/2014/main" xmlns="" id="{4E298351-E6E8-4398-84E9-E0F0DAE273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425" name="Rounded Rectangle 219">
            <a:extLst>
              <a:ext uri="{FF2B5EF4-FFF2-40B4-BE49-F238E27FC236}">
                <a16:creationId xmlns:a16="http://schemas.microsoft.com/office/drawing/2014/main" xmlns="" id="{2EB909C0-0A58-4ACC-84E0-A2FF1C689F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426" name="Rounded Rectangle 220">
            <a:extLst>
              <a:ext uri="{FF2B5EF4-FFF2-40B4-BE49-F238E27FC236}">
                <a16:creationId xmlns:a16="http://schemas.microsoft.com/office/drawing/2014/main" xmlns="" id="{7461C6D8-EB05-4F4E-9D68-7821880963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427" name="Rounded Rectangle 221">
            <a:extLst>
              <a:ext uri="{FF2B5EF4-FFF2-40B4-BE49-F238E27FC236}">
                <a16:creationId xmlns:a16="http://schemas.microsoft.com/office/drawing/2014/main" xmlns="" id="{AC1CE156-4E74-43DB-BB13-97F69B31C7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428" name="Rounded Rectangle 222">
            <a:extLst>
              <a:ext uri="{FF2B5EF4-FFF2-40B4-BE49-F238E27FC236}">
                <a16:creationId xmlns:a16="http://schemas.microsoft.com/office/drawing/2014/main" xmlns="" id="{159E25D6-914C-405C-877B-1DB620D629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429" name="Rounded Rectangle 223">
            <a:extLst>
              <a:ext uri="{FF2B5EF4-FFF2-40B4-BE49-F238E27FC236}">
                <a16:creationId xmlns:a16="http://schemas.microsoft.com/office/drawing/2014/main" xmlns="" id="{F34A880B-7145-4ABC-B2D0-6B177ABF00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430" name="Rounded Rectangle 224">
            <a:extLst>
              <a:ext uri="{FF2B5EF4-FFF2-40B4-BE49-F238E27FC236}">
                <a16:creationId xmlns:a16="http://schemas.microsoft.com/office/drawing/2014/main" xmlns="" id="{07F268F0-9C4C-496D-B415-7EB58DB2CE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431" name="Rounded Rectangle 225">
            <a:extLst>
              <a:ext uri="{FF2B5EF4-FFF2-40B4-BE49-F238E27FC236}">
                <a16:creationId xmlns:a16="http://schemas.microsoft.com/office/drawing/2014/main" xmlns="" id="{D9543519-86BA-4AED-B462-5B267A2855F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432" name="Rounded Rectangle 226">
            <a:extLst>
              <a:ext uri="{FF2B5EF4-FFF2-40B4-BE49-F238E27FC236}">
                <a16:creationId xmlns:a16="http://schemas.microsoft.com/office/drawing/2014/main" xmlns="" id="{5CF31F3C-71D0-4EC6-8FDB-AA0D10DD40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433" name="Rounded Rectangle 227">
            <a:extLst>
              <a:ext uri="{FF2B5EF4-FFF2-40B4-BE49-F238E27FC236}">
                <a16:creationId xmlns:a16="http://schemas.microsoft.com/office/drawing/2014/main" xmlns="" id="{A3C58FCE-2CDE-4BFF-B55C-3529D9DB1A5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434" name="Rounded Rectangle 228">
            <a:extLst>
              <a:ext uri="{FF2B5EF4-FFF2-40B4-BE49-F238E27FC236}">
                <a16:creationId xmlns:a16="http://schemas.microsoft.com/office/drawing/2014/main" xmlns="" id="{CCE4FDA6-BD56-4685-91C5-EE37C8BC352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435" name="Rounded Rectangle 229">
            <a:extLst>
              <a:ext uri="{FF2B5EF4-FFF2-40B4-BE49-F238E27FC236}">
                <a16:creationId xmlns:a16="http://schemas.microsoft.com/office/drawing/2014/main" xmlns="" id="{7220C2DE-37C5-46D2-8CA5-D886F05E11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436" name="Rounded Rectangle 230">
            <a:extLst>
              <a:ext uri="{FF2B5EF4-FFF2-40B4-BE49-F238E27FC236}">
                <a16:creationId xmlns:a16="http://schemas.microsoft.com/office/drawing/2014/main" xmlns="" id="{04EABB4E-5DEC-439B-A725-1422BBA7AE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437" name="Rounded Rectangle 231">
            <a:extLst>
              <a:ext uri="{FF2B5EF4-FFF2-40B4-BE49-F238E27FC236}">
                <a16:creationId xmlns:a16="http://schemas.microsoft.com/office/drawing/2014/main" xmlns="" id="{BF21FA5E-E317-4496-B9A7-5CA1EE66F6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438" name="Rounded Rectangle 232">
            <a:extLst>
              <a:ext uri="{FF2B5EF4-FFF2-40B4-BE49-F238E27FC236}">
                <a16:creationId xmlns:a16="http://schemas.microsoft.com/office/drawing/2014/main" xmlns="" id="{AC9B0DF0-2766-4F00-B0B4-6A75D4CDE5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439" name="Rounded Rectangle 233">
            <a:extLst>
              <a:ext uri="{FF2B5EF4-FFF2-40B4-BE49-F238E27FC236}">
                <a16:creationId xmlns:a16="http://schemas.microsoft.com/office/drawing/2014/main" xmlns="" id="{69D6FC5E-BF29-4E1D-A1D3-FABC3AC697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440" name="Rounded Rectangle 234">
            <a:extLst>
              <a:ext uri="{FF2B5EF4-FFF2-40B4-BE49-F238E27FC236}">
                <a16:creationId xmlns:a16="http://schemas.microsoft.com/office/drawing/2014/main" xmlns="" id="{557F1E03-8DD8-4278-9EA7-ACAD797FCD5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441" name="Rounded Rectangle 235">
            <a:extLst>
              <a:ext uri="{FF2B5EF4-FFF2-40B4-BE49-F238E27FC236}">
                <a16:creationId xmlns:a16="http://schemas.microsoft.com/office/drawing/2014/main" xmlns="" id="{DA112A45-C846-4933-A21B-919FB851E2D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442" name="Rounded Rectangle 236">
            <a:extLst>
              <a:ext uri="{FF2B5EF4-FFF2-40B4-BE49-F238E27FC236}">
                <a16:creationId xmlns:a16="http://schemas.microsoft.com/office/drawing/2014/main" xmlns="" id="{08C5DC1E-67B3-476F-B5D2-97CA3C0F84B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443" name="Rounded Rectangle 237">
            <a:extLst>
              <a:ext uri="{FF2B5EF4-FFF2-40B4-BE49-F238E27FC236}">
                <a16:creationId xmlns:a16="http://schemas.microsoft.com/office/drawing/2014/main" xmlns="" id="{01DD9D02-5E07-4C77-A244-576F7EDC71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444" name="Rounded Rectangle 238">
            <a:extLst>
              <a:ext uri="{FF2B5EF4-FFF2-40B4-BE49-F238E27FC236}">
                <a16:creationId xmlns:a16="http://schemas.microsoft.com/office/drawing/2014/main" xmlns="" id="{6AD0435C-49D0-4C68-8E4A-A46AF1BEE8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445" name="Rounded Rectangle 239">
            <a:extLst>
              <a:ext uri="{FF2B5EF4-FFF2-40B4-BE49-F238E27FC236}">
                <a16:creationId xmlns:a16="http://schemas.microsoft.com/office/drawing/2014/main" xmlns="" id="{3A3DBA14-7358-4AAC-A1B7-FA7C61BF676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446" name="Rounded Rectangle 240">
            <a:extLst>
              <a:ext uri="{FF2B5EF4-FFF2-40B4-BE49-F238E27FC236}">
                <a16:creationId xmlns:a16="http://schemas.microsoft.com/office/drawing/2014/main" xmlns="" id="{AAE0F5DA-E47D-498F-8F3A-5FFD8510F3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447" name="Rounded Rectangle 241">
            <a:extLst>
              <a:ext uri="{FF2B5EF4-FFF2-40B4-BE49-F238E27FC236}">
                <a16:creationId xmlns:a16="http://schemas.microsoft.com/office/drawing/2014/main" xmlns="" id="{146AC29F-EEAD-4731-9E79-49E0A932E6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448" name="Rounded Rectangle 242">
            <a:extLst>
              <a:ext uri="{FF2B5EF4-FFF2-40B4-BE49-F238E27FC236}">
                <a16:creationId xmlns:a16="http://schemas.microsoft.com/office/drawing/2014/main" xmlns="" id="{04F5CE2D-D6C0-40A4-A406-7F82C1902A2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449" name="Rounded Rectangle 243">
            <a:extLst>
              <a:ext uri="{FF2B5EF4-FFF2-40B4-BE49-F238E27FC236}">
                <a16:creationId xmlns:a16="http://schemas.microsoft.com/office/drawing/2014/main" xmlns="" id="{F7EA1E28-C975-43B7-A4B1-EB5C8F44EA3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450" name="Rounded Rectangle 244">
            <a:extLst>
              <a:ext uri="{FF2B5EF4-FFF2-40B4-BE49-F238E27FC236}">
                <a16:creationId xmlns:a16="http://schemas.microsoft.com/office/drawing/2014/main" xmlns="" id="{C63E05CF-0021-4D40-BF88-704B6CE40D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451" name="Rounded Rectangle 245">
            <a:extLst>
              <a:ext uri="{FF2B5EF4-FFF2-40B4-BE49-F238E27FC236}">
                <a16:creationId xmlns:a16="http://schemas.microsoft.com/office/drawing/2014/main" xmlns="" id="{820026BF-C155-41B0-B716-B2DFC420DB5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452" name="Rounded Rectangle 246">
            <a:extLst>
              <a:ext uri="{FF2B5EF4-FFF2-40B4-BE49-F238E27FC236}">
                <a16:creationId xmlns:a16="http://schemas.microsoft.com/office/drawing/2014/main" xmlns="" id="{BBB0509C-58E8-4C83-9321-F5427E0FEB3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453" name="Rounded Rectangle 247">
            <a:extLst>
              <a:ext uri="{FF2B5EF4-FFF2-40B4-BE49-F238E27FC236}">
                <a16:creationId xmlns:a16="http://schemas.microsoft.com/office/drawing/2014/main" xmlns="" id="{B1006A9A-00AD-47FD-9648-BAB071119A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xmlns="" id="{3D5F4A16-0904-44E9-9238-44DE63F2162B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455" name="Rectangle: Rounded Corners 454">
            <a:hlinkClick r:id="rId7" action="ppaction://hlinkfile"/>
            <a:extLst>
              <a:ext uri="{FF2B5EF4-FFF2-40B4-BE49-F238E27FC236}">
                <a16:creationId xmlns:a16="http://schemas.microsoft.com/office/drawing/2014/main" xmlns="" id="{3085CB65-D3BD-4463-8157-38B56CB349A8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66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32" grpId="0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7E78CA-E41A-9E5C-4D36-CF71C743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xmlns="" id="{C519C182-1FF5-58B9-22C9-2A9F056AB9D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C48174-0294-75CE-1A7F-009B4E2D8DFC}"/>
              </a:ext>
            </a:extLst>
          </p:cNvPr>
          <p:cNvSpPr txBox="1"/>
          <p:nvPr/>
        </p:nvSpPr>
        <p:spPr>
          <a:xfrm>
            <a:off x="6095999" y="2705887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6000" b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động</a:t>
            </a:r>
            <a:endParaRPr lang="en-US" sz="6000" b="1" dirty="0"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2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A36CF-180F-468A-86CA-0A99E0B6E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22" t="29885" r="21267" b="22069"/>
          <a:stretch/>
        </p:blipFill>
        <p:spPr>
          <a:xfrm>
            <a:off x="2155584" y="2366152"/>
            <a:ext cx="9364717" cy="397050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0409" y="1291199"/>
            <a:ext cx="819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6377151" y="3936217"/>
            <a:ext cx="4233042" cy="2806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3762703" y="2364380"/>
            <a:ext cx="2333297" cy="371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EE2C77-BF47-49AE-AB36-35335F6A278F}"/>
              </a:ext>
            </a:extLst>
          </p:cNvPr>
          <p:cNvSpPr/>
          <p:nvPr/>
        </p:nvSpPr>
        <p:spPr>
          <a:xfrm>
            <a:off x="415157" y="1371728"/>
            <a:ext cx="11517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N3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=M3/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$H$11*100%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tính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mỗi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chi so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H11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xmlns="" id="{2C622612-950D-4E4B-A538-8E2B944A7D80}"/>
              </a:ext>
            </a:extLst>
          </p:cNvPr>
          <p:cNvSpPr/>
          <p:nvPr/>
        </p:nvSpPr>
        <p:spPr>
          <a:xfrm>
            <a:off x="238078" y="796174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*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xmlns="" id="{2BDBFB59-AB2A-4824-9FC7-3C912B1DDBF9}"/>
              </a:ext>
            </a:extLst>
          </p:cNvPr>
          <p:cNvSpPr/>
          <p:nvPr/>
        </p:nvSpPr>
        <p:spPr>
          <a:xfrm>
            <a:off x="2155584" y="5678119"/>
            <a:ext cx="3237826" cy="2497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3" name="Picture 33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99D9654F-3E0C-4773-AB1E-40FEBC45A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334" name="Rounded Rectangle 127">
            <a:extLst>
              <a:ext uri="{FF2B5EF4-FFF2-40B4-BE49-F238E27FC236}">
                <a16:creationId xmlns:a16="http://schemas.microsoft.com/office/drawing/2014/main" xmlns="" id="{758AB4C1-0422-484D-9472-EC3C679DDDE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335" name="Rounded Rectangle 128">
            <a:extLst>
              <a:ext uri="{FF2B5EF4-FFF2-40B4-BE49-F238E27FC236}">
                <a16:creationId xmlns:a16="http://schemas.microsoft.com/office/drawing/2014/main" xmlns="" id="{B039B582-17A1-4B2A-AB42-AE8A367B1C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336" name="Rounded Rectangle 129">
            <a:extLst>
              <a:ext uri="{FF2B5EF4-FFF2-40B4-BE49-F238E27FC236}">
                <a16:creationId xmlns:a16="http://schemas.microsoft.com/office/drawing/2014/main" xmlns="" id="{696F9BD2-77A0-4964-862B-6903E47B89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337" name="Rounded Rectangle 130">
            <a:extLst>
              <a:ext uri="{FF2B5EF4-FFF2-40B4-BE49-F238E27FC236}">
                <a16:creationId xmlns:a16="http://schemas.microsoft.com/office/drawing/2014/main" xmlns="" id="{37535A05-5621-43C5-B56E-D53AC423D67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338" name="Rounded Rectangle 131">
            <a:extLst>
              <a:ext uri="{FF2B5EF4-FFF2-40B4-BE49-F238E27FC236}">
                <a16:creationId xmlns:a16="http://schemas.microsoft.com/office/drawing/2014/main" xmlns="" id="{EF288222-E685-46B4-8A3A-02EDAC16A7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339" name="Rounded Rectangle 132">
            <a:extLst>
              <a:ext uri="{FF2B5EF4-FFF2-40B4-BE49-F238E27FC236}">
                <a16:creationId xmlns:a16="http://schemas.microsoft.com/office/drawing/2014/main" xmlns="" id="{6DACDF67-4769-4A24-B20D-5F8C9F4309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340" name="Rounded Rectangle 133">
            <a:extLst>
              <a:ext uri="{FF2B5EF4-FFF2-40B4-BE49-F238E27FC236}">
                <a16:creationId xmlns:a16="http://schemas.microsoft.com/office/drawing/2014/main" xmlns="" id="{4C113144-C6AF-4C28-8B16-0BCCB7ECF4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341" name="Rounded Rectangle 134">
            <a:extLst>
              <a:ext uri="{FF2B5EF4-FFF2-40B4-BE49-F238E27FC236}">
                <a16:creationId xmlns:a16="http://schemas.microsoft.com/office/drawing/2014/main" xmlns="" id="{8A8B870F-C2F0-4E01-896D-B3160FE63B7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342" name="Rounded Rectangle 135">
            <a:extLst>
              <a:ext uri="{FF2B5EF4-FFF2-40B4-BE49-F238E27FC236}">
                <a16:creationId xmlns:a16="http://schemas.microsoft.com/office/drawing/2014/main" xmlns="" id="{87983C7C-1F9F-485E-886C-AFCB3E3343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343" name="Rounded Rectangle 136">
            <a:extLst>
              <a:ext uri="{FF2B5EF4-FFF2-40B4-BE49-F238E27FC236}">
                <a16:creationId xmlns:a16="http://schemas.microsoft.com/office/drawing/2014/main" xmlns="" id="{612A88EF-6722-47AD-95BC-9B91C86E46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344" name="Rounded Rectangle 137">
            <a:extLst>
              <a:ext uri="{FF2B5EF4-FFF2-40B4-BE49-F238E27FC236}">
                <a16:creationId xmlns:a16="http://schemas.microsoft.com/office/drawing/2014/main" xmlns="" id="{A9211445-BF93-4EE6-8AF6-77C335E015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345" name="Rounded Rectangle 138">
            <a:extLst>
              <a:ext uri="{FF2B5EF4-FFF2-40B4-BE49-F238E27FC236}">
                <a16:creationId xmlns:a16="http://schemas.microsoft.com/office/drawing/2014/main" xmlns="" id="{22E62E72-1A78-45C8-8571-E27E52C6C7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46" name="Rounded Rectangle 139">
            <a:extLst>
              <a:ext uri="{FF2B5EF4-FFF2-40B4-BE49-F238E27FC236}">
                <a16:creationId xmlns:a16="http://schemas.microsoft.com/office/drawing/2014/main" xmlns="" id="{E6E4358D-236F-41A7-A8E3-82F9860592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47" name="Rounded Rectangle 140">
            <a:extLst>
              <a:ext uri="{FF2B5EF4-FFF2-40B4-BE49-F238E27FC236}">
                <a16:creationId xmlns:a16="http://schemas.microsoft.com/office/drawing/2014/main" xmlns="" id="{3A2F5B41-AC66-4D42-9688-82683B9837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48" name="Rounded Rectangle 141">
            <a:extLst>
              <a:ext uri="{FF2B5EF4-FFF2-40B4-BE49-F238E27FC236}">
                <a16:creationId xmlns:a16="http://schemas.microsoft.com/office/drawing/2014/main" xmlns="" id="{C1A6575D-3072-44DC-9093-B6883B581A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49" name="Rounded Rectangle 142">
            <a:extLst>
              <a:ext uri="{FF2B5EF4-FFF2-40B4-BE49-F238E27FC236}">
                <a16:creationId xmlns:a16="http://schemas.microsoft.com/office/drawing/2014/main" xmlns="" id="{2B3DB24A-5D28-4524-9A30-0C1D7B8B5C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50" name="Rounded Rectangle 143">
            <a:extLst>
              <a:ext uri="{FF2B5EF4-FFF2-40B4-BE49-F238E27FC236}">
                <a16:creationId xmlns:a16="http://schemas.microsoft.com/office/drawing/2014/main" xmlns="" id="{5ED52716-06AD-4844-A40C-99696A8CF2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51" name="Rounded Rectangle 144">
            <a:extLst>
              <a:ext uri="{FF2B5EF4-FFF2-40B4-BE49-F238E27FC236}">
                <a16:creationId xmlns:a16="http://schemas.microsoft.com/office/drawing/2014/main" xmlns="" id="{D914F2F8-6FB4-4EE1-8C2A-4A5027704D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52" name="Rounded Rectangle 145">
            <a:extLst>
              <a:ext uri="{FF2B5EF4-FFF2-40B4-BE49-F238E27FC236}">
                <a16:creationId xmlns:a16="http://schemas.microsoft.com/office/drawing/2014/main" xmlns="" id="{998740A5-B125-4AAE-AD38-830DDE6C00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53" name="Rounded Rectangle 146">
            <a:extLst>
              <a:ext uri="{FF2B5EF4-FFF2-40B4-BE49-F238E27FC236}">
                <a16:creationId xmlns:a16="http://schemas.microsoft.com/office/drawing/2014/main" xmlns="" id="{AC00FACF-A147-49CB-857B-EA305AA672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54" name="Rounded Rectangle 147">
            <a:extLst>
              <a:ext uri="{FF2B5EF4-FFF2-40B4-BE49-F238E27FC236}">
                <a16:creationId xmlns:a16="http://schemas.microsoft.com/office/drawing/2014/main" xmlns="" id="{D14AF91E-41E8-43BE-96BF-156442B633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55" name="Rounded Rectangle 148">
            <a:extLst>
              <a:ext uri="{FF2B5EF4-FFF2-40B4-BE49-F238E27FC236}">
                <a16:creationId xmlns:a16="http://schemas.microsoft.com/office/drawing/2014/main" xmlns="" id="{E1784CD1-B58A-4B88-8D3E-6A8B18494B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356" name="Rounded Rectangle 149">
            <a:extLst>
              <a:ext uri="{FF2B5EF4-FFF2-40B4-BE49-F238E27FC236}">
                <a16:creationId xmlns:a16="http://schemas.microsoft.com/office/drawing/2014/main" xmlns="" id="{326E9678-7F5E-4F1A-941B-211DBEBD76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357" name="Rounded Rectangle 150">
            <a:extLst>
              <a:ext uri="{FF2B5EF4-FFF2-40B4-BE49-F238E27FC236}">
                <a16:creationId xmlns:a16="http://schemas.microsoft.com/office/drawing/2014/main" xmlns="" id="{8DD1DBD2-76BE-4B2F-B1BA-37FBD32C90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358" name="Rounded Rectangle 151">
            <a:extLst>
              <a:ext uri="{FF2B5EF4-FFF2-40B4-BE49-F238E27FC236}">
                <a16:creationId xmlns:a16="http://schemas.microsoft.com/office/drawing/2014/main" xmlns="" id="{79673402-DA00-41DC-ADAB-BCF159B16E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359" name="Rounded Rectangle 152">
            <a:extLst>
              <a:ext uri="{FF2B5EF4-FFF2-40B4-BE49-F238E27FC236}">
                <a16:creationId xmlns:a16="http://schemas.microsoft.com/office/drawing/2014/main" xmlns="" id="{D610A99D-044A-40FD-B2C9-8334E4CD48D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360" name="Rounded Rectangle 153">
            <a:extLst>
              <a:ext uri="{FF2B5EF4-FFF2-40B4-BE49-F238E27FC236}">
                <a16:creationId xmlns:a16="http://schemas.microsoft.com/office/drawing/2014/main" xmlns="" id="{6ED0C054-3902-4539-971B-A779178D16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361" name="Rounded Rectangle 154">
            <a:extLst>
              <a:ext uri="{FF2B5EF4-FFF2-40B4-BE49-F238E27FC236}">
                <a16:creationId xmlns:a16="http://schemas.microsoft.com/office/drawing/2014/main" xmlns="" id="{B5CF6CA8-2AE1-42F7-AA9E-6F57972B70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362" name="Rounded Rectangle 155">
            <a:extLst>
              <a:ext uri="{FF2B5EF4-FFF2-40B4-BE49-F238E27FC236}">
                <a16:creationId xmlns:a16="http://schemas.microsoft.com/office/drawing/2014/main" xmlns="" id="{08D52ED6-DD8E-4BFE-B79F-2D2A75F490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363" name="Rounded Rectangle 156">
            <a:extLst>
              <a:ext uri="{FF2B5EF4-FFF2-40B4-BE49-F238E27FC236}">
                <a16:creationId xmlns:a16="http://schemas.microsoft.com/office/drawing/2014/main" xmlns="" id="{4A07CFA9-7747-436C-A6EA-095DFB39B0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364" name="Rounded Rectangle 157">
            <a:extLst>
              <a:ext uri="{FF2B5EF4-FFF2-40B4-BE49-F238E27FC236}">
                <a16:creationId xmlns:a16="http://schemas.microsoft.com/office/drawing/2014/main" xmlns="" id="{440C5B45-90D3-4992-8CDC-668567FD2A0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365" name="Rounded Rectangle 158">
            <a:extLst>
              <a:ext uri="{FF2B5EF4-FFF2-40B4-BE49-F238E27FC236}">
                <a16:creationId xmlns:a16="http://schemas.microsoft.com/office/drawing/2014/main" xmlns="" id="{26F1299B-9F55-4911-8B0C-1407CC84D3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366" name="Rounded Rectangle 159">
            <a:extLst>
              <a:ext uri="{FF2B5EF4-FFF2-40B4-BE49-F238E27FC236}">
                <a16:creationId xmlns:a16="http://schemas.microsoft.com/office/drawing/2014/main" xmlns="" id="{2D36B7A8-C626-49E3-B028-233EBD0487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367" name="Rounded Rectangle 160">
            <a:extLst>
              <a:ext uri="{FF2B5EF4-FFF2-40B4-BE49-F238E27FC236}">
                <a16:creationId xmlns:a16="http://schemas.microsoft.com/office/drawing/2014/main" xmlns="" id="{90A1AA83-DBFC-4E93-8719-8CC64D3C8C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368" name="Rounded Rectangle 161">
            <a:extLst>
              <a:ext uri="{FF2B5EF4-FFF2-40B4-BE49-F238E27FC236}">
                <a16:creationId xmlns:a16="http://schemas.microsoft.com/office/drawing/2014/main" xmlns="" id="{BCD0D0F6-5D81-42B9-A103-F51E2C50F69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369" name="Rounded Rectangle 162">
            <a:extLst>
              <a:ext uri="{FF2B5EF4-FFF2-40B4-BE49-F238E27FC236}">
                <a16:creationId xmlns:a16="http://schemas.microsoft.com/office/drawing/2014/main" xmlns="" id="{2B64AA1A-AB97-4BA3-91B3-AA647935C97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370" name="Rounded Rectangle 163">
            <a:extLst>
              <a:ext uri="{FF2B5EF4-FFF2-40B4-BE49-F238E27FC236}">
                <a16:creationId xmlns:a16="http://schemas.microsoft.com/office/drawing/2014/main" xmlns="" id="{C8238D12-B674-46A8-B2C0-3FDE0F78A0E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371" name="Rounded Rectangle 164">
            <a:extLst>
              <a:ext uri="{FF2B5EF4-FFF2-40B4-BE49-F238E27FC236}">
                <a16:creationId xmlns:a16="http://schemas.microsoft.com/office/drawing/2014/main" xmlns="" id="{3063A288-CBF0-4C22-A683-01E1DAE3BC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372" name="Rounded Rectangle 165">
            <a:extLst>
              <a:ext uri="{FF2B5EF4-FFF2-40B4-BE49-F238E27FC236}">
                <a16:creationId xmlns:a16="http://schemas.microsoft.com/office/drawing/2014/main" xmlns="" id="{41B4F8A2-1190-42A9-A783-AE04E5FDC1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373" name="Rounded Rectangle 166">
            <a:extLst>
              <a:ext uri="{FF2B5EF4-FFF2-40B4-BE49-F238E27FC236}">
                <a16:creationId xmlns:a16="http://schemas.microsoft.com/office/drawing/2014/main" xmlns="" id="{7FAB87BB-E2CC-40C2-B433-3636A8BB096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374" name="Rounded Rectangle 167">
            <a:extLst>
              <a:ext uri="{FF2B5EF4-FFF2-40B4-BE49-F238E27FC236}">
                <a16:creationId xmlns:a16="http://schemas.microsoft.com/office/drawing/2014/main" xmlns="" id="{860C0529-05AF-4895-8996-A4D05732E9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375" name="Rounded Rectangle 168">
            <a:extLst>
              <a:ext uri="{FF2B5EF4-FFF2-40B4-BE49-F238E27FC236}">
                <a16:creationId xmlns:a16="http://schemas.microsoft.com/office/drawing/2014/main" xmlns="" id="{8D1BFED4-23AE-4D6D-9C0B-38F9ADA2EC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376" name="Rounded Rectangle 169">
            <a:extLst>
              <a:ext uri="{FF2B5EF4-FFF2-40B4-BE49-F238E27FC236}">
                <a16:creationId xmlns:a16="http://schemas.microsoft.com/office/drawing/2014/main" xmlns="" id="{D57D16D3-5407-453F-8970-A143967F27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377" name="Rounded Rectangle 170">
            <a:extLst>
              <a:ext uri="{FF2B5EF4-FFF2-40B4-BE49-F238E27FC236}">
                <a16:creationId xmlns:a16="http://schemas.microsoft.com/office/drawing/2014/main" xmlns="" id="{DB1DAC76-F67D-4517-A562-F7C86D0E16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378" name="Rounded Rectangle 171">
            <a:extLst>
              <a:ext uri="{FF2B5EF4-FFF2-40B4-BE49-F238E27FC236}">
                <a16:creationId xmlns:a16="http://schemas.microsoft.com/office/drawing/2014/main" xmlns="" id="{2C392551-010B-447E-9E8A-C915E93B4A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379" name="Rounded Rectangle 172">
            <a:extLst>
              <a:ext uri="{FF2B5EF4-FFF2-40B4-BE49-F238E27FC236}">
                <a16:creationId xmlns:a16="http://schemas.microsoft.com/office/drawing/2014/main" xmlns="" id="{27D5B564-CEC6-4768-98BE-230262DDEE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380" name="Rounded Rectangle 173">
            <a:extLst>
              <a:ext uri="{FF2B5EF4-FFF2-40B4-BE49-F238E27FC236}">
                <a16:creationId xmlns:a16="http://schemas.microsoft.com/office/drawing/2014/main" xmlns="" id="{99AC9670-4B09-415D-9EDF-D667F35A13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381" name="Rounded Rectangle 174">
            <a:extLst>
              <a:ext uri="{FF2B5EF4-FFF2-40B4-BE49-F238E27FC236}">
                <a16:creationId xmlns:a16="http://schemas.microsoft.com/office/drawing/2014/main" xmlns="" id="{74FA2F3F-C2B6-43A8-BA3D-61296DF07A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382" name="Rounded Rectangle 175">
            <a:extLst>
              <a:ext uri="{FF2B5EF4-FFF2-40B4-BE49-F238E27FC236}">
                <a16:creationId xmlns:a16="http://schemas.microsoft.com/office/drawing/2014/main" xmlns="" id="{44C0E8E8-EAD0-4305-8736-E7CD68536C1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383" name="Rounded Rectangle 176">
            <a:extLst>
              <a:ext uri="{FF2B5EF4-FFF2-40B4-BE49-F238E27FC236}">
                <a16:creationId xmlns:a16="http://schemas.microsoft.com/office/drawing/2014/main" xmlns="" id="{CE3DF36E-612A-4670-83C3-BD92AB4F73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384" name="Rounded Rectangle 177">
            <a:extLst>
              <a:ext uri="{FF2B5EF4-FFF2-40B4-BE49-F238E27FC236}">
                <a16:creationId xmlns:a16="http://schemas.microsoft.com/office/drawing/2014/main" xmlns="" id="{42BBA164-42B7-4238-980A-E75F034533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385" name="Rounded Rectangle 178">
            <a:extLst>
              <a:ext uri="{FF2B5EF4-FFF2-40B4-BE49-F238E27FC236}">
                <a16:creationId xmlns:a16="http://schemas.microsoft.com/office/drawing/2014/main" xmlns="" id="{D4E6121C-876E-4147-9E34-137F644C241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386" name="Rounded Rectangle 179">
            <a:extLst>
              <a:ext uri="{FF2B5EF4-FFF2-40B4-BE49-F238E27FC236}">
                <a16:creationId xmlns:a16="http://schemas.microsoft.com/office/drawing/2014/main" xmlns="" id="{78D5DE06-8C1B-41A9-B021-7DB6AF908C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387" name="Rounded Rectangle 180">
            <a:extLst>
              <a:ext uri="{FF2B5EF4-FFF2-40B4-BE49-F238E27FC236}">
                <a16:creationId xmlns:a16="http://schemas.microsoft.com/office/drawing/2014/main" xmlns="" id="{E228C3E5-B98D-4A7C-8631-15968BBDD46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388" name="Rounded Rectangle 181">
            <a:extLst>
              <a:ext uri="{FF2B5EF4-FFF2-40B4-BE49-F238E27FC236}">
                <a16:creationId xmlns:a16="http://schemas.microsoft.com/office/drawing/2014/main" xmlns="" id="{DE405098-7957-4EDA-B9E1-F2F3DBE066A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389" name="Rounded Rectangle 182">
            <a:extLst>
              <a:ext uri="{FF2B5EF4-FFF2-40B4-BE49-F238E27FC236}">
                <a16:creationId xmlns:a16="http://schemas.microsoft.com/office/drawing/2014/main" xmlns="" id="{5E8C89BD-A0D6-41FF-A0D8-3E6210D33A3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390" name="Rounded Rectangle 183">
            <a:extLst>
              <a:ext uri="{FF2B5EF4-FFF2-40B4-BE49-F238E27FC236}">
                <a16:creationId xmlns:a16="http://schemas.microsoft.com/office/drawing/2014/main" xmlns="" id="{36E85369-0693-4A55-B297-0199C28363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391" name="Rounded Rectangle 184">
            <a:extLst>
              <a:ext uri="{FF2B5EF4-FFF2-40B4-BE49-F238E27FC236}">
                <a16:creationId xmlns:a16="http://schemas.microsoft.com/office/drawing/2014/main" xmlns="" id="{44BC1BFD-D499-4961-AA2D-296538BFBC5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392" name="Rounded Rectangle 185">
            <a:extLst>
              <a:ext uri="{FF2B5EF4-FFF2-40B4-BE49-F238E27FC236}">
                <a16:creationId xmlns:a16="http://schemas.microsoft.com/office/drawing/2014/main" xmlns="" id="{D033DA03-0E7C-49DC-9F43-566723A0CF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393" name="Rounded Rectangle 186">
            <a:extLst>
              <a:ext uri="{FF2B5EF4-FFF2-40B4-BE49-F238E27FC236}">
                <a16:creationId xmlns:a16="http://schemas.microsoft.com/office/drawing/2014/main" xmlns="" id="{E6188000-C899-4805-8927-DF4E8AC144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394" name="Rounded Rectangle 187">
            <a:extLst>
              <a:ext uri="{FF2B5EF4-FFF2-40B4-BE49-F238E27FC236}">
                <a16:creationId xmlns:a16="http://schemas.microsoft.com/office/drawing/2014/main" xmlns="" id="{F69BEB7F-F518-4F27-88C6-31F5733139A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395" name="Rounded Rectangle 188">
            <a:extLst>
              <a:ext uri="{FF2B5EF4-FFF2-40B4-BE49-F238E27FC236}">
                <a16:creationId xmlns:a16="http://schemas.microsoft.com/office/drawing/2014/main" xmlns="" id="{4346B1AA-EB23-4A7C-9AEE-9EE0F6AF174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396" name="Rounded Rectangle 189">
            <a:extLst>
              <a:ext uri="{FF2B5EF4-FFF2-40B4-BE49-F238E27FC236}">
                <a16:creationId xmlns:a16="http://schemas.microsoft.com/office/drawing/2014/main" xmlns="" id="{5790495D-AC84-4280-ABFF-661BE31405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397" name="Rounded Rectangle 190">
            <a:extLst>
              <a:ext uri="{FF2B5EF4-FFF2-40B4-BE49-F238E27FC236}">
                <a16:creationId xmlns:a16="http://schemas.microsoft.com/office/drawing/2014/main" xmlns="" id="{D711551E-0FC6-4481-8060-11172769693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398" name="Rounded Rectangle 191">
            <a:extLst>
              <a:ext uri="{FF2B5EF4-FFF2-40B4-BE49-F238E27FC236}">
                <a16:creationId xmlns:a16="http://schemas.microsoft.com/office/drawing/2014/main" xmlns="" id="{EE2DFC3C-540F-40C8-814D-B077AD9440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399" name="Rounded Rectangle 192">
            <a:extLst>
              <a:ext uri="{FF2B5EF4-FFF2-40B4-BE49-F238E27FC236}">
                <a16:creationId xmlns:a16="http://schemas.microsoft.com/office/drawing/2014/main" xmlns="" id="{C4EE5514-F60A-4BA2-A702-2D9C00B5537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400" name="Rounded Rectangle 193">
            <a:extLst>
              <a:ext uri="{FF2B5EF4-FFF2-40B4-BE49-F238E27FC236}">
                <a16:creationId xmlns:a16="http://schemas.microsoft.com/office/drawing/2014/main" xmlns="" id="{B47AAF08-4849-46FB-90BA-1EBA773387E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401" name="Rounded Rectangle 194">
            <a:extLst>
              <a:ext uri="{FF2B5EF4-FFF2-40B4-BE49-F238E27FC236}">
                <a16:creationId xmlns:a16="http://schemas.microsoft.com/office/drawing/2014/main" xmlns="" id="{348A0187-6448-4E7D-B796-F0A5CD3338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402" name="Rounded Rectangle 195">
            <a:extLst>
              <a:ext uri="{FF2B5EF4-FFF2-40B4-BE49-F238E27FC236}">
                <a16:creationId xmlns:a16="http://schemas.microsoft.com/office/drawing/2014/main" xmlns="" id="{489C4DBC-18E4-41ED-9D9F-160E7D398D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403" name="Rounded Rectangle 196">
            <a:extLst>
              <a:ext uri="{FF2B5EF4-FFF2-40B4-BE49-F238E27FC236}">
                <a16:creationId xmlns:a16="http://schemas.microsoft.com/office/drawing/2014/main" xmlns="" id="{233DA855-8144-4E29-8634-D7D20F367F1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404" name="Rounded Rectangle 197">
            <a:extLst>
              <a:ext uri="{FF2B5EF4-FFF2-40B4-BE49-F238E27FC236}">
                <a16:creationId xmlns:a16="http://schemas.microsoft.com/office/drawing/2014/main" xmlns="" id="{0C9D50EB-0DB6-4182-8A7C-548D252ADB7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405" name="Rounded Rectangle 198">
            <a:extLst>
              <a:ext uri="{FF2B5EF4-FFF2-40B4-BE49-F238E27FC236}">
                <a16:creationId xmlns:a16="http://schemas.microsoft.com/office/drawing/2014/main" xmlns="" id="{5A7BBEDE-1AD2-4619-8F8F-9ADB53C11C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406" name="Rounded Rectangle 199">
            <a:extLst>
              <a:ext uri="{FF2B5EF4-FFF2-40B4-BE49-F238E27FC236}">
                <a16:creationId xmlns:a16="http://schemas.microsoft.com/office/drawing/2014/main" xmlns="" id="{367CA73E-A949-4D18-B26E-99C8A00261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407" name="Rounded Rectangle 200">
            <a:extLst>
              <a:ext uri="{FF2B5EF4-FFF2-40B4-BE49-F238E27FC236}">
                <a16:creationId xmlns:a16="http://schemas.microsoft.com/office/drawing/2014/main" xmlns="" id="{2C9D3ECB-77F9-4523-B3B5-064B64C51A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408" name="Rounded Rectangle 201">
            <a:extLst>
              <a:ext uri="{FF2B5EF4-FFF2-40B4-BE49-F238E27FC236}">
                <a16:creationId xmlns:a16="http://schemas.microsoft.com/office/drawing/2014/main" xmlns="" id="{ACBF373B-AA7D-4FA4-9113-A4F6C639C4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409" name="Rounded Rectangle 202">
            <a:extLst>
              <a:ext uri="{FF2B5EF4-FFF2-40B4-BE49-F238E27FC236}">
                <a16:creationId xmlns:a16="http://schemas.microsoft.com/office/drawing/2014/main" xmlns="" id="{18E7AA12-C22E-4029-BAD6-B2FC2F31F3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410" name="Rounded Rectangle 203">
            <a:extLst>
              <a:ext uri="{FF2B5EF4-FFF2-40B4-BE49-F238E27FC236}">
                <a16:creationId xmlns:a16="http://schemas.microsoft.com/office/drawing/2014/main" xmlns="" id="{B370A375-5C88-497E-89EA-5624D88BC8A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411" name="Rounded Rectangle 204">
            <a:extLst>
              <a:ext uri="{FF2B5EF4-FFF2-40B4-BE49-F238E27FC236}">
                <a16:creationId xmlns:a16="http://schemas.microsoft.com/office/drawing/2014/main" xmlns="" id="{7F07CCF4-E80A-4F82-A0D9-A7F697BA0DE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412" name="Rounded Rectangle 205">
            <a:extLst>
              <a:ext uri="{FF2B5EF4-FFF2-40B4-BE49-F238E27FC236}">
                <a16:creationId xmlns:a16="http://schemas.microsoft.com/office/drawing/2014/main" xmlns="" id="{8594D1B9-56F9-4AFE-B598-D74A9727A9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413" name="Rounded Rectangle 206">
            <a:extLst>
              <a:ext uri="{FF2B5EF4-FFF2-40B4-BE49-F238E27FC236}">
                <a16:creationId xmlns:a16="http://schemas.microsoft.com/office/drawing/2014/main" xmlns="" id="{BE7CF75B-3118-4957-BF18-99CFA8616B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414" name="Rounded Rectangle 207">
            <a:extLst>
              <a:ext uri="{FF2B5EF4-FFF2-40B4-BE49-F238E27FC236}">
                <a16:creationId xmlns:a16="http://schemas.microsoft.com/office/drawing/2014/main" xmlns="" id="{645451C6-7F67-4415-ACDE-14501764360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415" name="Rounded Rectangle 208">
            <a:extLst>
              <a:ext uri="{FF2B5EF4-FFF2-40B4-BE49-F238E27FC236}">
                <a16:creationId xmlns:a16="http://schemas.microsoft.com/office/drawing/2014/main" xmlns="" id="{9CF68DE9-97DC-425D-AB81-CED05F67DA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416" name="Rounded Rectangle 209">
            <a:extLst>
              <a:ext uri="{FF2B5EF4-FFF2-40B4-BE49-F238E27FC236}">
                <a16:creationId xmlns:a16="http://schemas.microsoft.com/office/drawing/2014/main" xmlns="" id="{E6A1E3C2-B130-4302-A284-DFD727ECF9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417" name="Rounded Rectangle 210">
            <a:extLst>
              <a:ext uri="{FF2B5EF4-FFF2-40B4-BE49-F238E27FC236}">
                <a16:creationId xmlns:a16="http://schemas.microsoft.com/office/drawing/2014/main" xmlns="" id="{17630143-C19F-4532-86BE-792CE1B71BB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418" name="Rounded Rectangle 211">
            <a:extLst>
              <a:ext uri="{FF2B5EF4-FFF2-40B4-BE49-F238E27FC236}">
                <a16:creationId xmlns:a16="http://schemas.microsoft.com/office/drawing/2014/main" xmlns="" id="{B8AC0F4F-A37F-4651-B724-C4DA564333E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419" name="Rounded Rectangle 212">
            <a:extLst>
              <a:ext uri="{FF2B5EF4-FFF2-40B4-BE49-F238E27FC236}">
                <a16:creationId xmlns:a16="http://schemas.microsoft.com/office/drawing/2014/main" xmlns="" id="{8FACAD43-6343-4553-BE81-5F1B4ECB76C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420" name="Rounded Rectangle 213">
            <a:extLst>
              <a:ext uri="{FF2B5EF4-FFF2-40B4-BE49-F238E27FC236}">
                <a16:creationId xmlns:a16="http://schemas.microsoft.com/office/drawing/2014/main" xmlns="" id="{FA1B4D88-32B9-4DE2-8ABB-0C95745346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421" name="Rounded Rectangle 214">
            <a:extLst>
              <a:ext uri="{FF2B5EF4-FFF2-40B4-BE49-F238E27FC236}">
                <a16:creationId xmlns:a16="http://schemas.microsoft.com/office/drawing/2014/main" xmlns="" id="{462342C3-7FC9-4C09-B8E2-74FFB41A64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422" name="Rounded Rectangle 215">
            <a:extLst>
              <a:ext uri="{FF2B5EF4-FFF2-40B4-BE49-F238E27FC236}">
                <a16:creationId xmlns:a16="http://schemas.microsoft.com/office/drawing/2014/main" xmlns="" id="{A2F7EDC9-AC71-4C8D-9507-7185DACE9EA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423" name="Rounded Rectangle 216">
            <a:extLst>
              <a:ext uri="{FF2B5EF4-FFF2-40B4-BE49-F238E27FC236}">
                <a16:creationId xmlns:a16="http://schemas.microsoft.com/office/drawing/2014/main" xmlns="" id="{D0BB316C-13B7-49E0-BF14-E7D25C9845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424" name="Rounded Rectangle 217">
            <a:extLst>
              <a:ext uri="{FF2B5EF4-FFF2-40B4-BE49-F238E27FC236}">
                <a16:creationId xmlns:a16="http://schemas.microsoft.com/office/drawing/2014/main" xmlns="" id="{97C0C014-4C27-4541-9CB7-55FD0BACFD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425" name="Rounded Rectangle 218">
            <a:extLst>
              <a:ext uri="{FF2B5EF4-FFF2-40B4-BE49-F238E27FC236}">
                <a16:creationId xmlns:a16="http://schemas.microsoft.com/office/drawing/2014/main" xmlns="" id="{C2E35B1C-C88C-4991-8019-92887E93D0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426" name="Rounded Rectangle 219">
            <a:extLst>
              <a:ext uri="{FF2B5EF4-FFF2-40B4-BE49-F238E27FC236}">
                <a16:creationId xmlns:a16="http://schemas.microsoft.com/office/drawing/2014/main" xmlns="" id="{11CCECD2-3009-424C-9AB3-4D72B01EA3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427" name="Rounded Rectangle 220">
            <a:extLst>
              <a:ext uri="{FF2B5EF4-FFF2-40B4-BE49-F238E27FC236}">
                <a16:creationId xmlns:a16="http://schemas.microsoft.com/office/drawing/2014/main" xmlns="" id="{ACF7DD8E-4B1C-4335-AEC4-AD1FEC7B228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428" name="Rounded Rectangle 221">
            <a:extLst>
              <a:ext uri="{FF2B5EF4-FFF2-40B4-BE49-F238E27FC236}">
                <a16:creationId xmlns:a16="http://schemas.microsoft.com/office/drawing/2014/main" xmlns="" id="{19464D79-3BC8-4E1F-BF8F-01D5C85AE44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429" name="Rounded Rectangle 222">
            <a:extLst>
              <a:ext uri="{FF2B5EF4-FFF2-40B4-BE49-F238E27FC236}">
                <a16:creationId xmlns:a16="http://schemas.microsoft.com/office/drawing/2014/main" xmlns="" id="{DDB04E44-E684-4EC8-9F72-468575BB00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430" name="Rounded Rectangle 223">
            <a:extLst>
              <a:ext uri="{FF2B5EF4-FFF2-40B4-BE49-F238E27FC236}">
                <a16:creationId xmlns:a16="http://schemas.microsoft.com/office/drawing/2014/main" xmlns="" id="{18A78766-59BB-407A-B39A-462A82F1CB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431" name="Rounded Rectangle 224">
            <a:extLst>
              <a:ext uri="{FF2B5EF4-FFF2-40B4-BE49-F238E27FC236}">
                <a16:creationId xmlns:a16="http://schemas.microsoft.com/office/drawing/2014/main" xmlns="" id="{24FDA033-7E82-4A7A-9BCD-3683B49FF27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432" name="Rounded Rectangle 225">
            <a:extLst>
              <a:ext uri="{FF2B5EF4-FFF2-40B4-BE49-F238E27FC236}">
                <a16:creationId xmlns:a16="http://schemas.microsoft.com/office/drawing/2014/main" xmlns="" id="{EE572A71-863A-4884-92BE-675B576097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433" name="Rounded Rectangle 226">
            <a:extLst>
              <a:ext uri="{FF2B5EF4-FFF2-40B4-BE49-F238E27FC236}">
                <a16:creationId xmlns:a16="http://schemas.microsoft.com/office/drawing/2014/main" xmlns="" id="{96890F61-B65A-4CA8-8753-FBBC3BFCC8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434" name="Rounded Rectangle 227">
            <a:extLst>
              <a:ext uri="{FF2B5EF4-FFF2-40B4-BE49-F238E27FC236}">
                <a16:creationId xmlns:a16="http://schemas.microsoft.com/office/drawing/2014/main" xmlns="" id="{6881F6E9-5A2D-41A8-8DA9-86631DBAE32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435" name="Rounded Rectangle 228">
            <a:extLst>
              <a:ext uri="{FF2B5EF4-FFF2-40B4-BE49-F238E27FC236}">
                <a16:creationId xmlns:a16="http://schemas.microsoft.com/office/drawing/2014/main" xmlns="" id="{927AE1DB-3023-4721-9EF3-C445019E024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436" name="Rounded Rectangle 229">
            <a:extLst>
              <a:ext uri="{FF2B5EF4-FFF2-40B4-BE49-F238E27FC236}">
                <a16:creationId xmlns:a16="http://schemas.microsoft.com/office/drawing/2014/main" xmlns="" id="{271542AD-A963-4A22-9070-CD1E2D66DE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437" name="Rounded Rectangle 230">
            <a:extLst>
              <a:ext uri="{FF2B5EF4-FFF2-40B4-BE49-F238E27FC236}">
                <a16:creationId xmlns:a16="http://schemas.microsoft.com/office/drawing/2014/main" xmlns="" id="{B5881162-1DEF-4D61-AB4F-BE061546B9E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438" name="Rounded Rectangle 231">
            <a:extLst>
              <a:ext uri="{FF2B5EF4-FFF2-40B4-BE49-F238E27FC236}">
                <a16:creationId xmlns:a16="http://schemas.microsoft.com/office/drawing/2014/main" xmlns="" id="{B436E389-C426-4D63-91BE-E79559D2B3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439" name="Rounded Rectangle 232">
            <a:extLst>
              <a:ext uri="{FF2B5EF4-FFF2-40B4-BE49-F238E27FC236}">
                <a16:creationId xmlns:a16="http://schemas.microsoft.com/office/drawing/2014/main" xmlns="" id="{CC3B17CE-6C37-4382-B7E5-7CB1DE3544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440" name="Rounded Rectangle 233">
            <a:extLst>
              <a:ext uri="{FF2B5EF4-FFF2-40B4-BE49-F238E27FC236}">
                <a16:creationId xmlns:a16="http://schemas.microsoft.com/office/drawing/2014/main" xmlns="" id="{4AEF1528-CC04-4178-AEF8-DB4D72E283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441" name="Rounded Rectangle 234">
            <a:extLst>
              <a:ext uri="{FF2B5EF4-FFF2-40B4-BE49-F238E27FC236}">
                <a16:creationId xmlns:a16="http://schemas.microsoft.com/office/drawing/2014/main" xmlns="" id="{1D12390C-BF11-4776-94AF-25D5F1A567D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442" name="Rounded Rectangle 235">
            <a:extLst>
              <a:ext uri="{FF2B5EF4-FFF2-40B4-BE49-F238E27FC236}">
                <a16:creationId xmlns:a16="http://schemas.microsoft.com/office/drawing/2014/main" xmlns="" id="{72F935D9-F994-4443-9F7E-20206033D5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443" name="Rounded Rectangle 236">
            <a:extLst>
              <a:ext uri="{FF2B5EF4-FFF2-40B4-BE49-F238E27FC236}">
                <a16:creationId xmlns:a16="http://schemas.microsoft.com/office/drawing/2014/main" xmlns="" id="{1C8F7256-B97A-4873-BD9B-379774AC82B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444" name="Rounded Rectangle 237">
            <a:extLst>
              <a:ext uri="{FF2B5EF4-FFF2-40B4-BE49-F238E27FC236}">
                <a16:creationId xmlns:a16="http://schemas.microsoft.com/office/drawing/2014/main" xmlns="" id="{A624A1B1-9D32-4733-8D35-BC3F1C2E45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445" name="Rounded Rectangle 238">
            <a:extLst>
              <a:ext uri="{FF2B5EF4-FFF2-40B4-BE49-F238E27FC236}">
                <a16:creationId xmlns:a16="http://schemas.microsoft.com/office/drawing/2014/main" xmlns="" id="{FC18D584-F284-4BAD-811B-7DE8C3E495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446" name="Rounded Rectangle 239">
            <a:extLst>
              <a:ext uri="{FF2B5EF4-FFF2-40B4-BE49-F238E27FC236}">
                <a16:creationId xmlns:a16="http://schemas.microsoft.com/office/drawing/2014/main" xmlns="" id="{6F3AF6F2-A90E-4486-B022-FA9B59DE57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447" name="Rounded Rectangle 240">
            <a:extLst>
              <a:ext uri="{FF2B5EF4-FFF2-40B4-BE49-F238E27FC236}">
                <a16:creationId xmlns:a16="http://schemas.microsoft.com/office/drawing/2014/main" xmlns="" id="{91575471-FF16-4D41-82EA-869F688F61B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448" name="Rounded Rectangle 241">
            <a:extLst>
              <a:ext uri="{FF2B5EF4-FFF2-40B4-BE49-F238E27FC236}">
                <a16:creationId xmlns:a16="http://schemas.microsoft.com/office/drawing/2014/main" xmlns="" id="{3F54561A-15E3-47D4-A830-C94EB7345B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449" name="Rounded Rectangle 242">
            <a:extLst>
              <a:ext uri="{FF2B5EF4-FFF2-40B4-BE49-F238E27FC236}">
                <a16:creationId xmlns:a16="http://schemas.microsoft.com/office/drawing/2014/main" xmlns="" id="{57305D90-FA39-4259-BADF-9E0C6D089D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450" name="Rounded Rectangle 243">
            <a:extLst>
              <a:ext uri="{FF2B5EF4-FFF2-40B4-BE49-F238E27FC236}">
                <a16:creationId xmlns:a16="http://schemas.microsoft.com/office/drawing/2014/main" xmlns="" id="{11E503CF-6953-4113-9F36-E2667BF57E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451" name="Rounded Rectangle 244">
            <a:extLst>
              <a:ext uri="{FF2B5EF4-FFF2-40B4-BE49-F238E27FC236}">
                <a16:creationId xmlns:a16="http://schemas.microsoft.com/office/drawing/2014/main" xmlns="" id="{81370832-5812-4AA9-86E5-B21DD01C9C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452" name="Rounded Rectangle 245">
            <a:extLst>
              <a:ext uri="{FF2B5EF4-FFF2-40B4-BE49-F238E27FC236}">
                <a16:creationId xmlns:a16="http://schemas.microsoft.com/office/drawing/2014/main" xmlns="" id="{AD7660AD-2FDB-4B8F-9B75-7D55DDE5FD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453" name="Rounded Rectangle 246">
            <a:extLst>
              <a:ext uri="{FF2B5EF4-FFF2-40B4-BE49-F238E27FC236}">
                <a16:creationId xmlns:a16="http://schemas.microsoft.com/office/drawing/2014/main" xmlns="" id="{F5C5DD5D-C7C9-4BB3-AF4A-A8F29A7F19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454" name="Rounded Rectangle 247">
            <a:extLst>
              <a:ext uri="{FF2B5EF4-FFF2-40B4-BE49-F238E27FC236}">
                <a16:creationId xmlns:a16="http://schemas.microsoft.com/office/drawing/2014/main" xmlns="" id="{B827E894-54AA-4FF8-B61A-8E79FA5995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xmlns="" id="{28920260-3792-44CD-85A0-90D08476C573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456" name="Rectangle: Rounded Corners 455">
            <a:hlinkClick r:id="rId7" action="ppaction://hlinkfile"/>
            <a:extLst>
              <a:ext uri="{FF2B5EF4-FFF2-40B4-BE49-F238E27FC236}">
                <a16:creationId xmlns:a16="http://schemas.microsoft.com/office/drawing/2014/main" xmlns="" id="{A78C9961-0110-443E-B651-6DAF9A891274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61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/>
      <p:bldP spid="332" grpId="0"/>
      <p:bldP spid="331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2219AE-68D5-4145-9C68-3DBBEF21C7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22" t="30345" r="21657" b="25057"/>
          <a:stretch/>
        </p:blipFill>
        <p:spPr>
          <a:xfrm>
            <a:off x="1704676" y="1956096"/>
            <a:ext cx="9609516" cy="4335455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0409" y="1291199"/>
            <a:ext cx="819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5975131" y="3768885"/>
            <a:ext cx="4512193" cy="10098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3484178" y="1987628"/>
            <a:ext cx="2977958" cy="26840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xmlns="" id="{2C622612-950D-4E4B-A538-8E2B944A7D80}"/>
              </a:ext>
            </a:extLst>
          </p:cNvPr>
          <p:cNvSpPr/>
          <p:nvPr/>
        </p:nvSpPr>
        <p:spPr>
          <a:xfrm>
            <a:off x="238078" y="796174"/>
            <a:ext cx="789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*Sao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80" name="Picture 57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CD4FC019-3CEF-420E-98B7-2A5EE033BC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581" name="Rounded Rectangle 127">
            <a:extLst>
              <a:ext uri="{FF2B5EF4-FFF2-40B4-BE49-F238E27FC236}">
                <a16:creationId xmlns:a16="http://schemas.microsoft.com/office/drawing/2014/main" xmlns="" id="{93AFD7D4-0993-45AC-A289-6A522D345DE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582" name="Rounded Rectangle 128">
            <a:extLst>
              <a:ext uri="{FF2B5EF4-FFF2-40B4-BE49-F238E27FC236}">
                <a16:creationId xmlns:a16="http://schemas.microsoft.com/office/drawing/2014/main" xmlns="" id="{DF4651B3-D1C6-4BCD-A8A0-12E6A95407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583" name="Rounded Rectangle 129">
            <a:extLst>
              <a:ext uri="{FF2B5EF4-FFF2-40B4-BE49-F238E27FC236}">
                <a16:creationId xmlns:a16="http://schemas.microsoft.com/office/drawing/2014/main" xmlns="" id="{F66E53CB-BAA6-40F3-AA49-5090CF5630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584" name="Rounded Rectangle 130">
            <a:extLst>
              <a:ext uri="{FF2B5EF4-FFF2-40B4-BE49-F238E27FC236}">
                <a16:creationId xmlns:a16="http://schemas.microsoft.com/office/drawing/2014/main" xmlns="" id="{46BF89F3-F844-439F-8B46-F04C6EF5BE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585" name="Rounded Rectangle 131">
            <a:extLst>
              <a:ext uri="{FF2B5EF4-FFF2-40B4-BE49-F238E27FC236}">
                <a16:creationId xmlns:a16="http://schemas.microsoft.com/office/drawing/2014/main" xmlns="" id="{9CBCE715-7AFE-447A-8133-9729D3BDEFB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586" name="Rounded Rectangle 132">
            <a:extLst>
              <a:ext uri="{FF2B5EF4-FFF2-40B4-BE49-F238E27FC236}">
                <a16:creationId xmlns:a16="http://schemas.microsoft.com/office/drawing/2014/main" xmlns="" id="{C953028B-7953-4FC0-9C40-E5EE756FE0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587" name="Rounded Rectangle 133">
            <a:extLst>
              <a:ext uri="{FF2B5EF4-FFF2-40B4-BE49-F238E27FC236}">
                <a16:creationId xmlns:a16="http://schemas.microsoft.com/office/drawing/2014/main" xmlns="" id="{1F069A7B-0247-4B15-A20C-BB10D36286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588" name="Rounded Rectangle 134">
            <a:extLst>
              <a:ext uri="{FF2B5EF4-FFF2-40B4-BE49-F238E27FC236}">
                <a16:creationId xmlns:a16="http://schemas.microsoft.com/office/drawing/2014/main" xmlns="" id="{A47FCC49-0871-442F-B434-5FB234DD17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589" name="Rounded Rectangle 135">
            <a:extLst>
              <a:ext uri="{FF2B5EF4-FFF2-40B4-BE49-F238E27FC236}">
                <a16:creationId xmlns:a16="http://schemas.microsoft.com/office/drawing/2014/main" xmlns="" id="{75F12AAD-CF2D-41FC-B1CA-CF84E3C346A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590" name="Rounded Rectangle 136">
            <a:extLst>
              <a:ext uri="{FF2B5EF4-FFF2-40B4-BE49-F238E27FC236}">
                <a16:creationId xmlns:a16="http://schemas.microsoft.com/office/drawing/2014/main" xmlns="" id="{331021E7-3489-4839-B705-FE775D573D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591" name="Rounded Rectangle 137">
            <a:extLst>
              <a:ext uri="{FF2B5EF4-FFF2-40B4-BE49-F238E27FC236}">
                <a16:creationId xmlns:a16="http://schemas.microsoft.com/office/drawing/2014/main" xmlns="" id="{6761C06E-5BA6-4AE2-8701-D123CE1491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592" name="Rounded Rectangle 138">
            <a:extLst>
              <a:ext uri="{FF2B5EF4-FFF2-40B4-BE49-F238E27FC236}">
                <a16:creationId xmlns:a16="http://schemas.microsoft.com/office/drawing/2014/main" xmlns="" id="{DBE58C89-4B0B-46E7-A478-CB3772FB9E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593" name="Rounded Rectangle 139">
            <a:extLst>
              <a:ext uri="{FF2B5EF4-FFF2-40B4-BE49-F238E27FC236}">
                <a16:creationId xmlns:a16="http://schemas.microsoft.com/office/drawing/2014/main" xmlns="" id="{0CEFCD03-9BAD-44FB-86A4-A966B69853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594" name="Rounded Rectangle 140">
            <a:extLst>
              <a:ext uri="{FF2B5EF4-FFF2-40B4-BE49-F238E27FC236}">
                <a16:creationId xmlns:a16="http://schemas.microsoft.com/office/drawing/2014/main" xmlns="" id="{584ECA5B-5985-431A-91EA-F5E752075F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595" name="Rounded Rectangle 141">
            <a:extLst>
              <a:ext uri="{FF2B5EF4-FFF2-40B4-BE49-F238E27FC236}">
                <a16:creationId xmlns:a16="http://schemas.microsoft.com/office/drawing/2014/main" xmlns="" id="{5191F710-BC1F-48FB-99A8-1B6EF1E914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596" name="Rounded Rectangle 142">
            <a:extLst>
              <a:ext uri="{FF2B5EF4-FFF2-40B4-BE49-F238E27FC236}">
                <a16:creationId xmlns:a16="http://schemas.microsoft.com/office/drawing/2014/main" xmlns="" id="{6A70A748-2A52-4455-9875-9BD3F96ECA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597" name="Rounded Rectangle 143">
            <a:extLst>
              <a:ext uri="{FF2B5EF4-FFF2-40B4-BE49-F238E27FC236}">
                <a16:creationId xmlns:a16="http://schemas.microsoft.com/office/drawing/2014/main" xmlns="" id="{FA039B80-40E8-4AF6-857B-6D7D4C8A85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598" name="Rounded Rectangle 144">
            <a:extLst>
              <a:ext uri="{FF2B5EF4-FFF2-40B4-BE49-F238E27FC236}">
                <a16:creationId xmlns:a16="http://schemas.microsoft.com/office/drawing/2014/main" xmlns="" id="{CB51559C-7F54-4568-8383-7DE83CA1DC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599" name="Rounded Rectangle 145">
            <a:extLst>
              <a:ext uri="{FF2B5EF4-FFF2-40B4-BE49-F238E27FC236}">
                <a16:creationId xmlns:a16="http://schemas.microsoft.com/office/drawing/2014/main" xmlns="" id="{790D2236-DF9F-437D-8D2B-F7F73E7106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600" name="Rounded Rectangle 146">
            <a:extLst>
              <a:ext uri="{FF2B5EF4-FFF2-40B4-BE49-F238E27FC236}">
                <a16:creationId xmlns:a16="http://schemas.microsoft.com/office/drawing/2014/main" xmlns="" id="{BC9ABA3D-DEC7-4073-9CCB-19E883169B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601" name="Rounded Rectangle 147">
            <a:extLst>
              <a:ext uri="{FF2B5EF4-FFF2-40B4-BE49-F238E27FC236}">
                <a16:creationId xmlns:a16="http://schemas.microsoft.com/office/drawing/2014/main" xmlns="" id="{8733B012-CB00-44A7-8003-A61E710230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602" name="Rounded Rectangle 148">
            <a:extLst>
              <a:ext uri="{FF2B5EF4-FFF2-40B4-BE49-F238E27FC236}">
                <a16:creationId xmlns:a16="http://schemas.microsoft.com/office/drawing/2014/main" xmlns="" id="{8F10E2A7-E832-46DE-A559-0388C536F3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603" name="Rounded Rectangle 149">
            <a:extLst>
              <a:ext uri="{FF2B5EF4-FFF2-40B4-BE49-F238E27FC236}">
                <a16:creationId xmlns:a16="http://schemas.microsoft.com/office/drawing/2014/main" xmlns="" id="{5B181ACC-8289-449E-9193-0D79FE8BA9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604" name="Rounded Rectangle 150">
            <a:extLst>
              <a:ext uri="{FF2B5EF4-FFF2-40B4-BE49-F238E27FC236}">
                <a16:creationId xmlns:a16="http://schemas.microsoft.com/office/drawing/2014/main" xmlns="" id="{E7E67712-716E-459B-8B74-9052AFED9A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605" name="Rounded Rectangle 151">
            <a:extLst>
              <a:ext uri="{FF2B5EF4-FFF2-40B4-BE49-F238E27FC236}">
                <a16:creationId xmlns:a16="http://schemas.microsoft.com/office/drawing/2014/main" xmlns="" id="{32DBCF16-83C3-4A81-B9B7-20B50F77F9E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606" name="Rounded Rectangle 152">
            <a:extLst>
              <a:ext uri="{FF2B5EF4-FFF2-40B4-BE49-F238E27FC236}">
                <a16:creationId xmlns:a16="http://schemas.microsoft.com/office/drawing/2014/main" xmlns="" id="{6DEB8A03-B4F7-4714-8D31-81C8AD189C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607" name="Rounded Rectangle 153">
            <a:extLst>
              <a:ext uri="{FF2B5EF4-FFF2-40B4-BE49-F238E27FC236}">
                <a16:creationId xmlns:a16="http://schemas.microsoft.com/office/drawing/2014/main" xmlns="" id="{0A304011-3F70-4767-8A89-1DD307741CF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608" name="Rounded Rectangle 154">
            <a:extLst>
              <a:ext uri="{FF2B5EF4-FFF2-40B4-BE49-F238E27FC236}">
                <a16:creationId xmlns:a16="http://schemas.microsoft.com/office/drawing/2014/main" xmlns="" id="{61F687F7-338E-49B1-93F5-E33B32D2D38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609" name="Rounded Rectangle 155">
            <a:extLst>
              <a:ext uri="{FF2B5EF4-FFF2-40B4-BE49-F238E27FC236}">
                <a16:creationId xmlns:a16="http://schemas.microsoft.com/office/drawing/2014/main" xmlns="" id="{190779F0-F6D2-4F4B-B01D-31962B6E41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610" name="Rounded Rectangle 156">
            <a:extLst>
              <a:ext uri="{FF2B5EF4-FFF2-40B4-BE49-F238E27FC236}">
                <a16:creationId xmlns:a16="http://schemas.microsoft.com/office/drawing/2014/main" xmlns="" id="{20DC41E0-F6C3-4BA4-86CE-9DB0D6DB976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611" name="Rounded Rectangle 157">
            <a:extLst>
              <a:ext uri="{FF2B5EF4-FFF2-40B4-BE49-F238E27FC236}">
                <a16:creationId xmlns:a16="http://schemas.microsoft.com/office/drawing/2014/main" xmlns="" id="{3FBC69AE-91D3-45ED-8BF6-A110137718F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612" name="Rounded Rectangle 158">
            <a:extLst>
              <a:ext uri="{FF2B5EF4-FFF2-40B4-BE49-F238E27FC236}">
                <a16:creationId xmlns:a16="http://schemas.microsoft.com/office/drawing/2014/main" xmlns="" id="{B7439289-A7FF-4C6A-9889-79C04FFEC2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613" name="Rounded Rectangle 159">
            <a:extLst>
              <a:ext uri="{FF2B5EF4-FFF2-40B4-BE49-F238E27FC236}">
                <a16:creationId xmlns:a16="http://schemas.microsoft.com/office/drawing/2014/main" xmlns="" id="{2E354F95-3EA6-4D8C-99AE-4977942A1B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614" name="Rounded Rectangle 160">
            <a:extLst>
              <a:ext uri="{FF2B5EF4-FFF2-40B4-BE49-F238E27FC236}">
                <a16:creationId xmlns:a16="http://schemas.microsoft.com/office/drawing/2014/main" xmlns="" id="{63EBE5F8-8210-4CA5-859A-D3D729E7C66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615" name="Rounded Rectangle 161">
            <a:extLst>
              <a:ext uri="{FF2B5EF4-FFF2-40B4-BE49-F238E27FC236}">
                <a16:creationId xmlns:a16="http://schemas.microsoft.com/office/drawing/2014/main" xmlns="" id="{5513D377-2FC0-4612-B12A-3613F6D4656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616" name="Rounded Rectangle 162">
            <a:extLst>
              <a:ext uri="{FF2B5EF4-FFF2-40B4-BE49-F238E27FC236}">
                <a16:creationId xmlns:a16="http://schemas.microsoft.com/office/drawing/2014/main" xmlns="" id="{EAE572DE-DDAD-41FB-9EEC-785C010E5B2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617" name="Rounded Rectangle 163">
            <a:extLst>
              <a:ext uri="{FF2B5EF4-FFF2-40B4-BE49-F238E27FC236}">
                <a16:creationId xmlns:a16="http://schemas.microsoft.com/office/drawing/2014/main" xmlns="" id="{25F5CF6E-1176-466C-8F99-5FB020C903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618" name="Rounded Rectangle 164">
            <a:extLst>
              <a:ext uri="{FF2B5EF4-FFF2-40B4-BE49-F238E27FC236}">
                <a16:creationId xmlns:a16="http://schemas.microsoft.com/office/drawing/2014/main" xmlns="" id="{3052E647-BCB3-417E-84EE-D0C2684FDA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619" name="Rounded Rectangle 165">
            <a:extLst>
              <a:ext uri="{FF2B5EF4-FFF2-40B4-BE49-F238E27FC236}">
                <a16:creationId xmlns:a16="http://schemas.microsoft.com/office/drawing/2014/main" xmlns="" id="{24406912-1FE3-4D8B-B6BA-B473E87B44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620" name="Rounded Rectangle 166">
            <a:extLst>
              <a:ext uri="{FF2B5EF4-FFF2-40B4-BE49-F238E27FC236}">
                <a16:creationId xmlns:a16="http://schemas.microsoft.com/office/drawing/2014/main" xmlns="" id="{83002D0B-9F0D-4710-998B-232485F101E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621" name="Rounded Rectangle 167">
            <a:extLst>
              <a:ext uri="{FF2B5EF4-FFF2-40B4-BE49-F238E27FC236}">
                <a16:creationId xmlns:a16="http://schemas.microsoft.com/office/drawing/2014/main" xmlns="" id="{DA7735C0-270F-43D8-A568-F7AECBD32A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622" name="Rounded Rectangle 168">
            <a:extLst>
              <a:ext uri="{FF2B5EF4-FFF2-40B4-BE49-F238E27FC236}">
                <a16:creationId xmlns:a16="http://schemas.microsoft.com/office/drawing/2014/main" xmlns="" id="{7E9BBF65-47D6-412F-A7B6-D05BCFF766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623" name="Rounded Rectangle 169">
            <a:extLst>
              <a:ext uri="{FF2B5EF4-FFF2-40B4-BE49-F238E27FC236}">
                <a16:creationId xmlns:a16="http://schemas.microsoft.com/office/drawing/2014/main" xmlns="" id="{5711F920-A860-4D76-8BE4-EF93CAE9507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24" name="Rounded Rectangle 170">
            <a:extLst>
              <a:ext uri="{FF2B5EF4-FFF2-40B4-BE49-F238E27FC236}">
                <a16:creationId xmlns:a16="http://schemas.microsoft.com/office/drawing/2014/main" xmlns="" id="{4DDC49E3-7993-4425-BDF5-C5E59D3B76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25" name="Rounded Rectangle 171">
            <a:extLst>
              <a:ext uri="{FF2B5EF4-FFF2-40B4-BE49-F238E27FC236}">
                <a16:creationId xmlns:a16="http://schemas.microsoft.com/office/drawing/2014/main" xmlns="" id="{1B7190A4-4647-45C3-A06B-77A06BCF2A6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26" name="Rounded Rectangle 172">
            <a:extLst>
              <a:ext uri="{FF2B5EF4-FFF2-40B4-BE49-F238E27FC236}">
                <a16:creationId xmlns:a16="http://schemas.microsoft.com/office/drawing/2014/main" xmlns="" id="{C893D567-5A5F-45D4-9D2F-E4CDC3A2EA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27" name="Rounded Rectangle 173">
            <a:extLst>
              <a:ext uri="{FF2B5EF4-FFF2-40B4-BE49-F238E27FC236}">
                <a16:creationId xmlns:a16="http://schemas.microsoft.com/office/drawing/2014/main" xmlns="" id="{52A1A6B5-CA7B-4AF0-8D21-6BF3A72B501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628" name="Rounded Rectangle 174">
            <a:extLst>
              <a:ext uri="{FF2B5EF4-FFF2-40B4-BE49-F238E27FC236}">
                <a16:creationId xmlns:a16="http://schemas.microsoft.com/office/drawing/2014/main" xmlns="" id="{AC458A38-AEFF-4261-AB7B-336C40ECA6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629" name="Rounded Rectangle 175">
            <a:extLst>
              <a:ext uri="{FF2B5EF4-FFF2-40B4-BE49-F238E27FC236}">
                <a16:creationId xmlns:a16="http://schemas.microsoft.com/office/drawing/2014/main" xmlns="" id="{5B94FBFD-74B8-4337-8822-D8BDB18A24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630" name="Rounded Rectangle 176">
            <a:extLst>
              <a:ext uri="{FF2B5EF4-FFF2-40B4-BE49-F238E27FC236}">
                <a16:creationId xmlns:a16="http://schemas.microsoft.com/office/drawing/2014/main" xmlns="" id="{B61EA507-C63A-4F3E-8F9F-D2C839CCFA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631" name="Rounded Rectangle 177">
            <a:extLst>
              <a:ext uri="{FF2B5EF4-FFF2-40B4-BE49-F238E27FC236}">
                <a16:creationId xmlns:a16="http://schemas.microsoft.com/office/drawing/2014/main" xmlns="" id="{47292E78-66CF-4BC5-AB04-0740BB5132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632" name="Rounded Rectangle 178">
            <a:extLst>
              <a:ext uri="{FF2B5EF4-FFF2-40B4-BE49-F238E27FC236}">
                <a16:creationId xmlns:a16="http://schemas.microsoft.com/office/drawing/2014/main" xmlns="" id="{42933B48-8FA0-4CD2-A961-E0DAE261AE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633" name="Rounded Rectangle 179">
            <a:extLst>
              <a:ext uri="{FF2B5EF4-FFF2-40B4-BE49-F238E27FC236}">
                <a16:creationId xmlns:a16="http://schemas.microsoft.com/office/drawing/2014/main" xmlns="" id="{FEF84B4B-3CF2-436A-A14A-DB193DD5BEC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634" name="Rounded Rectangle 180">
            <a:extLst>
              <a:ext uri="{FF2B5EF4-FFF2-40B4-BE49-F238E27FC236}">
                <a16:creationId xmlns:a16="http://schemas.microsoft.com/office/drawing/2014/main" xmlns="" id="{24928F85-F6E2-4F89-9F6C-FD4EEE2EB47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635" name="Rounded Rectangle 181">
            <a:extLst>
              <a:ext uri="{FF2B5EF4-FFF2-40B4-BE49-F238E27FC236}">
                <a16:creationId xmlns:a16="http://schemas.microsoft.com/office/drawing/2014/main" xmlns="" id="{A9DEDC93-4AF5-4CD9-BBF3-4CF4911D36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636" name="Rounded Rectangle 182">
            <a:extLst>
              <a:ext uri="{FF2B5EF4-FFF2-40B4-BE49-F238E27FC236}">
                <a16:creationId xmlns:a16="http://schemas.microsoft.com/office/drawing/2014/main" xmlns="" id="{FA63CA14-16A9-4B28-9F71-113DB6788B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637" name="Rounded Rectangle 183">
            <a:extLst>
              <a:ext uri="{FF2B5EF4-FFF2-40B4-BE49-F238E27FC236}">
                <a16:creationId xmlns:a16="http://schemas.microsoft.com/office/drawing/2014/main" xmlns="" id="{5513BF6D-D6F5-498B-A67F-108ECB4DDB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638" name="Rounded Rectangle 184">
            <a:extLst>
              <a:ext uri="{FF2B5EF4-FFF2-40B4-BE49-F238E27FC236}">
                <a16:creationId xmlns:a16="http://schemas.microsoft.com/office/drawing/2014/main" xmlns="" id="{316F581D-3330-4EF1-87A4-17C869A4AFD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639" name="Rounded Rectangle 185">
            <a:extLst>
              <a:ext uri="{FF2B5EF4-FFF2-40B4-BE49-F238E27FC236}">
                <a16:creationId xmlns:a16="http://schemas.microsoft.com/office/drawing/2014/main" xmlns="" id="{1E0E40AD-AA72-4F56-99AF-F091DAF9A2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640" name="Rounded Rectangle 186">
            <a:extLst>
              <a:ext uri="{FF2B5EF4-FFF2-40B4-BE49-F238E27FC236}">
                <a16:creationId xmlns:a16="http://schemas.microsoft.com/office/drawing/2014/main" xmlns="" id="{B712F5F0-FEA2-4060-936F-35CD9D0240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641" name="Rounded Rectangle 187">
            <a:extLst>
              <a:ext uri="{FF2B5EF4-FFF2-40B4-BE49-F238E27FC236}">
                <a16:creationId xmlns:a16="http://schemas.microsoft.com/office/drawing/2014/main" xmlns="" id="{7159045B-5C09-42C6-979C-096012885A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642" name="Rounded Rectangle 188">
            <a:extLst>
              <a:ext uri="{FF2B5EF4-FFF2-40B4-BE49-F238E27FC236}">
                <a16:creationId xmlns:a16="http://schemas.microsoft.com/office/drawing/2014/main" xmlns="" id="{E18E60D4-64CE-4A98-932B-F52BC7775D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643" name="Rounded Rectangle 189">
            <a:extLst>
              <a:ext uri="{FF2B5EF4-FFF2-40B4-BE49-F238E27FC236}">
                <a16:creationId xmlns:a16="http://schemas.microsoft.com/office/drawing/2014/main" xmlns="" id="{36242402-20C8-43F9-9087-E275ED3604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644" name="Rounded Rectangle 190">
            <a:extLst>
              <a:ext uri="{FF2B5EF4-FFF2-40B4-BE49-F238E27FC236}">
                <a16:creationId xmlns:a16="http://schemas.microsoft.com/office/drawing/2014/main" xmlns="" id="{02BAB955-1171-4A4C-9F8A-0FA1079321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645" name="Rounded Rectangle 191">
            <a:extLst>
              <a:ext uri="{FF2B5EF4-FFF2-40B4-BE49-F238E27FC236}">
                <a16:creationId xmlns:a16="http://schemas.microsoft.com/office/drawing/2014/main" xmlns="" id="{6E3EBC7E-CA46-456F-87FE-552A83FC2F4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646" name="Rounded Rectangle 192">
            <a:extLst>
              <a:ext uri="{FF2B5EF4-FFF2-40B4-BE49-F238E27FC236}">
                <a16:creationId xmlns:a16="http://schemas.microsoft.com/office/drawing/2014/main" xmlns="" id="{D6546614-6487-4FDF-A756-6E3A2B229E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647" name="Rounded Rectangle 193">
            <a:extLst>
              <a:ext uri="{FF2B5EF4-FFF2-40B4-BE49-F238E27FC236}">
                <a16:creationId xmlns:a16="http://schemas.microsoft.com/office/drawing/2014/main" xmlns="" id="{F7EB0FED-EBB5-4153-9D1B-99C1D62E91A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648" name="Rounded Rectangle 194">
            <a:extLst>
              <a:ext uri="{FF2B5EF4-FFF2-40B4-BE49-F238E27FC236}">
                <a16:creationId xmlns:a16="http://schemas.microsoft.com/office/drawing/2014/main" xmlns="" id="{B220C18A-8A8F-4BFA-B020-7CC18ABC79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649" name="Rounded Rectangle 195">
            <a:extLst>
              <a:ext uri="{FF2B5EF4-FFF2-40B4-BE49-F238E27FC236}">
                <a16:creationId xmlns:a16="http://schemas.microsoft.com/office/drawing/2014/main" xmlns="" id="{3B03C782-2D31-45FF-B504-0AD26C74389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650" name="Rounded Rectangle 196">
            <a:extLst>
              <a:ext uri="{FF2B5EF4-FFF2-40B4-BE49-F238E27FC236}">
                <a16:creationId xmlns:a16="http://schemas.microsoft.com/office/drawing/2014/main" xmlns="" id="{8161EB60-0FD2-4099-A796-AF45AC51984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651" name="Rounded Rectangle 197">
            <a:extLst>
              <a:ext uri="{FF2B5EF4-FFF2-40B4-BE49-F238E27FC236}">
                <a16:creationId xmlns:a16="http://schemas.microsoft.com/office/drawing/2014/main" xmlns="" id="{A3ED9E7C-21D1-4140-A2A7-D8DE73D4F8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652" name="Rounded Rectangle 198">
            <a:extLst>
              <a:ext uri="{FF2B5EF4-FFF2-40B4-BE49-F238E27FC236}">
                <a16:creationId xmlns:a16="http://schemas.microsoft.com/office/drawing/2014/main" xmlns="" id="{A3EA6E3B-E68F-4BC5-84B9-2ADF4E9A1E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653" name="Rounded Rectangle 199">
            <a:extLst>
              <a:ext uri="{FF2B5EF4-FFF2-40B4-BE49-F238E27FC236}">
                <a16:creationId xmlns:a16="http://schemas.microsoft.com/office/drawing/2014/main" xmlns="" id="{F42EB171-43C0-40B2-BE8E-CAD3E69469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654" name="Rounded Rectangle 200">
            <a:extLst>
              <a:ext uri="{FF2B5EF4-FFF2-40B4-BE49-F238E27FC236}">
                <a16:creationId xmlns:a16="http://schemas.microsoft.com/office/drawing/2014/main" xmlns="" id="{8C7034D3-6D80-44E0-AB2B-E5A248A6DE3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655" name="Rounded Rectangle 201">
            <a:extLst>
              <a:ext uri="{FF2B5EF4-FFF2-40B4-BE49-F238E27FC236}">
                <a16:creationId xmlns:a16="http://schemas.microsoft.com/office/drawing/2014/main" xmlns="" id="{7B78476D-5A4A-4E68-90E0-F60DA950AA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656" name="Rounded Rectangle 202">
            <a:extLst>
              <a:ext uri="{FF2B5EF4-FFF2-40B4-BE49-F238E27FC236}">
                <a16:creationId xmlns:a16="http://schemas.microsoft.com/office/drawing/2014/main" xmlns="" id="{75754A2E-E41A-4F8E-9823-2BE6AD30A9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657" name="Rounded Rectangle 203">
            <a:extLst>
              <a:ext uri="{FF2B5EF4-FFF2-40B4-BE49-F238E27FC236}">
                <a16:creationId xmlns:a16="http://schemas.microsoft.com/office/drawing/2014/main" xmlns="" id="{2006424B-E18E-470E-871C-FDC717D10D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658" name="Rounded Rectangle 204">
            <a:extLst>
              <a:ext uri="{FF2B5EF4-FFF2-40B4-BE49-F238E27FC236}">
                <a16:creationId xmlns:a16="http://schemas.microsoft.com/office/drawing/2014/main" xmlns="" id="{AA9FE1C7-66EB-4361-A903-95093079BC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659" name="Rounded Rectangle 205">
            <a:extLst>
              <a:ext uri="{FF2B5EF4-FFF2-40B4-BE49-F238E27FC236}">
                <a16:creationId xmlns:a16="http://schemas.microsoft.com/office/drawing/2014/main" xmlns="" id="{014D5875-BBD8-4F04-BDC2-6DA4007F22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660" name="Rounded Rectangle 206">
            <a:extLst>
              <a:ext uri="{FF2B5EF4-FFF2-40B4-BE49-F238E27FC236}">
                <a16:creationId xmlns:a16="http://schemas.microsoft.com/office/drawing/2014/main" xmlns="" id="{83FB3230-A1A5-45A5-A569-5CA9F89445F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661" name="Rounded Rectangle 207">
            <a:extLst>
              <a:ext uri="{FF2B5EF4-FFF2-40B4-BE49-F238E27FC236}">
                <a16:creationId xmlns:a16="http://schemas.microsoft.com/office/drawing/2014/main" xmlns="" id="{033D0433-6AC1-4406-9E47-8D5FAE52853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662" name="Rounded Rectangle 208">
            <a:extLst>
              <a:ext uri="{FF2B5EF4-FFF2-40B4-BE49-F238E27FC236}">
                <a16:creationId xmlns:a16="http://schemas.microsoft.com/office/drawing/2014/main" xmlns="" id="{6061D3F9-5927-4740-B96F-1FB726C59A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663" name="Rounded Rectangle 209">
            <a:extLst>
              <a:ext uri="{FF2B5EF4-FFF2-40B4-BE49-F238E27FC236}">
                <a16:creationId xmlns:a16="http://schemas.microsoft.com/office/drawing/2014/main" xmlns="" id="{5A956445-E760-4F6A-A2B6-86BFABA62D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664" name="Rounded Rectangle 210">
            <a:extLst>
              <a:ext uri="{FF2B5EF4-FFF2-40B4-BE49-F238E27FC236}">
                <a16:creationId xmlns:a16="http://schemas.microsoft.com/office/drawing/2014/main" xmlns="" id="{DF1BF806-4E31-49E1-8C8B-37C7BF56203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665" name="Rounded Rectangle 211">
            <a:extLst>
              <a:ext uri="{FF2B5EF4-FFF2-40B4-BE49-F238E27FC236}">
                <a16:creationId xmlns:a16="http://schemas.microsoft.com/office/drawing/2014/main" xmlns="" id="{44D40119-AD07-41E4-9B5D-9A03E9FEEFA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666" name="Rounded Rectangle 212">
            <a:extLst>
              <a:ext uri="{FF2B5EF4-FFF2-40B4-BE49-F238E27FC236}">
                <a16:creationId xmlns:a16="http://schemas.microsoft.com/office/drawing/2014/main" xmlns="" id="{A71066D9-152B-45BF-8599-CDDA72F9833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667" name="Rounded Rectangle 213">
            <a:extLst>
              <a:ext uri="{FF2B5EF4-FFF2-40B4-BE49-F238E27FC236}">
                <a16:creationId xmlns:a16="http://schemas.microsoft.com/office/drawing/2014/main" xmlns="" id="{B08E3115-D9EB-4281-8594-35B7098E72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668" name="Rounded Rectangle 214">
            <a:extLst>
              <a:ext uri="{FF2B5EF4-FFF2-40B4-BE49-F238E27FC236}">
                <a16:creationId xmlns:a16="http://schemas.microsoft.com/office/drawing/2014/main" xmlns="" id="{253EF486-7D2B-4482-B450-EF4330A12F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669" name="Rounded Rectangle 215">
            <a:extLst>
              <a:ext uri="{FF2B5EF4-FFF2-40B4-BE49-F238E27FC236}">
                <a16:creationId xmlns:a16="http://schemas.microsoft.com/office/drawing/2014/main" xmlns="" id="{1115D52E-020B-4DCE-BE77-5780E8521E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670" name="Rounded Rectangle 216">
            <a:extLst>
              <a:ext uri="{FF2B5EF4-FFF2-40B4-BE49-F238E27FC236}">
                <a16:creationId xmlns:a16="http://schemas.microsoft.com/office/drawing/2014/main" xmlns="" id="{E249F13C-F84F-48A8-961C-E762C40A5C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671" name="Rounded Rectangle 217">
            <a:extLst>
              <a:ext uri="{FF2B5EF4-FFF2-40B4-BE49-F238E27FC236}">
                <a16:creationId xmlns:a16="http://schemas.microsoft.com/office/drawing/2014/main" xmlns="" id="{BAA411CA-E017-4AF3-9A54-5728DBF6EE4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672" name="Rounded Rectangle 218">
            <a:extLst>
              <a:ext uri="{FF2B5EF4-FFF2-40B4-BE49-F238E27FC236}">
                <a16:creationId xmlns:a16="http://schemas.microsoft.com/office/drawing/2014/main" xmlns="" id="{5DCECAE8-E268-427E-AC12-A38ED96F79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673" name="Rounded Rectangle 219">
            <a:extLst>
              <a:ext uri="{FF2B5EF4-FFF2-40B4-BE49-F238E27FC236}">
                <a16:creationId xmlns:a16="http://schemas.microsoft.com/office/drawing/2014/main" xmlns="" id="{B3F0B5A2-8120-4DF6-9D62-5A8A6DEF9C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674" name="Rounded Rectangle 220">
            <a:extLst>
              <a:ext uri="{FF2B5EF4-FFF2-40B4-BE49-F238E27FC236}">
                <a16:creationId xmlns:a16="http://schemas.microsoft.com/office/drawing/2014/main" xmlns="" id="{BABF4404-354D-45CC-9182-33E53C436B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675" name="Rounded Rectangle 221">
            <a:extLst>
              <a:ext uri="{FF2B5EF4-FFF2-40B4-BE49-F238E27FC236}">
                <a16:creationId xmlns:a16="http://schemas.microsoft.com/office/drawing/2014/main" xmlns="" id="{CDB3C2EC-5C16-45CE-8B13-86581A286A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676" name="Rounded Rectangle 222">
            <a:extLst>
              <a:ext uri="{FF2B5EF4-FFF2-40B4-BE49-F238E27FC236}">
                <a16:creationId xmlns:a16="http://schemas.microsoft.com/office/drawing/2014/main" xmlns="" id="{7370AE2A-23E3-4847-9F6D-18F5196BD81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677" name="Rounded Rectangle 223">
            <a:extLst>
              <a:ext uri="{FF2B5EF4-FFF2-40B4-BE49-F238E27FC236}">
                <a16:creationId xmlns:a16="http://schemas.microsoft.com/office/drawing/2014/main" xmlns="" id="{13FFE44F-FD62-404D-9B81-948F159200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678" name="Rounded Rectangle 224">
            <a:extLst>
              <a:ext uri="{FF2B5EF4-FFF2-40B4-BE49-F238E27FC236}">
                <a16:creationId xmlns:a16="http://schemas.microsoft.com/office/drawing/2014/main" xmlns="" id="{017F6BEA-BC8C-4838-9429-F3F7F5AB938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679" name="Rounded Rectangle 225">
            <a:extLst>
              <a:ext uri="{FF2B5EF4-FFF2-40B4-BE49-F238E27FC236}">
                <a16:creationId xmlns:a16="http://schemas.microsoft.com/office/drawing/2014/main" xmlns="" id="{4A415704-B8C5-429F-84AB-6434B976C01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680" name="Rounded Rectangle 226">
            <a:extLst>
              <a:ext uri="{FF2B5EF4-FFF2-40B4-BE49-F238E27FC236}">
                <a16:creationId xmlns:a16="http://schemas.microsoft.com/office/drawing/2014/main" xmlns="" id="{F8447F7D-9313-464A-83E2-D1BCE5D5DD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681" name="Rounded Rectangle 227">
            <a:extLst>
              <a:ext uri="{FF2B5EF4-FFF2-40B4-BE49-F238E27FC236}">
                <a16:creationId xmlns:a16="http://schemas.microsoft.com/office/drawing/2014/main" xmlns="" id="{E5D827DE-5608-4FBA-A1E4-37955A6FF2A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682" name="Rounded Rectangle 228">
            <a:extLst>
              <a:ext uri="{FF2B5EF4-FFF2-40B4-BE49-F238E27FC236}">
                <a16:creationId xmlns:a16="http://schemas.microsoft.com/office/drawing/2014/main" xmlns="" id="{382405BB-9D89-4C99-A908-DCF7148319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683" name="Rounded Rectangle 229">
            <a:extLst>
              <a:ext uri="{FF2B5EF4-FFF2-40B4-BE49-F238E27FC236}">
                <a16:creationId xmlns:a16="http://schemas.microsoft.com/office/drawing/2014/main" xmlns="" id="{68EFDFDA-00C5-45B4-AACB-6CFC4EAE89E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684" name="Rounded Rectangle 230">
            <a:extLst>
              <a:ext uri="{FF2B5EF4-FFF2-40B4-BE49-F238E27FC236}">
                <a16:creationId xmlns:a16="http://schemas.microsoft.com/office/drawing/2014/main" xmlns="" id="{332F2647-66A7-4583-83F2-7F9A60C80D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685" name="Rounded Rectangle 231">
            <a:extLst>
              <a:ext uri="{FF2B5EF4-FFF2-40B4-BE49-F238E27FC236}">
                <a16:creationId xmlns:a16="http://schemas.microsoft.com/office/drawing/2014/main" xmlns="" id="{79E2EE2D-8F06-4336-9056-206C75C33CB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686" name="Rounded Rectangle 232">
            <a:extLst>
              <a:ext uri="{FF2B5EF4-FFF2-40B4-BE49-F238E27FC236}">
                <a16:creationId xmlns:a16="http://schemas.microsoft.com/office/drawing/2014/main" xmlns="" id="{AC0A8662-E134-4148-B38F-091B58529D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687" name="Rounded Rectangle 233">
            <a:extLst>
              <a:ext uri="{FF2B5EF4-FFF2-40B4-BE49-F238E27FC236}">
                <a16:creationId xmlns:a16="http://schemas.microsoft.com/office/drawing/2014/main" xmlns="" id="{B95988AF-DBA3-4BBF-8800-2A42FF5D75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688" name="Rounded Rectangle 234">
            <a:extLst>
              <a:ext uri="{FF2B5EF4-FFF2-40B4-BE49-F238E27FC236}">
                <a16:creationId xmlns:a16="http://schemas.microsoft.com/office/drawing/2014/main" xmlns="" id="{90FA8D3B-8642-4B82-B14F-7722A0CB51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689" name="Rounded Rectangle 235">
            <a:extLst>
              <a:ext uri="{FF2B5EF4-FFF2-40B4-BE49-F238E27FC236}">
                <a16:creationId xmlns:a16="http://schemas.microsoft.com/office/drawing/2014/main" xmlns="" id="{DCC0BD79-8354-4C33-A83D-F032FAB184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690" name="Rounded Rectangle 236">
            <a:extLst>
              <a:ext uri="{FF2B5EF4-FFF2-40B4-BE49-F238E27FC236}">
                <a16:creationId xmlns:a16="http://schemas.microsoft.com/office/drawing/2014/main" xmlns="" id="{5B4F7A6F-5544-4C93-BA24-43AE57C974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691" name="Rounded Rectangle 237">
            <a:extLst>
              <a:ext uri="{FF2B5EF4-FFF2-40B4-BE49-F238E27FC236}">
                <a16:creationId xmlns:a16="http://schemas.microsoft.com/office/drawing/2014/main" xmlns="" id="{EF0E57CF-CBC5-4716-81F7-1BA14F0D71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692" name="Rounded Rectangle 238">
            <a:extLst>
              <a:ext uri="{FF2B5EF4-FFF2-40B4-BE49-F238E27FC236}">
                <a16:creationId xmlns:a16="http://schemas.microsoft.com/office/drawing/2014/main" xmlns="" id="{B5330EF9-45DD-4271-BDEC-E79A1B8045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693" name="Rounded Rectangle 239">
            <a:extLst>
              <a:ext uri="{FF2B5EF4-FFF2-40B4-BE49-F238E27FC236}">
                <a16:creationId xmlns:a16="http://schemas.microsoft.com/office/drawing/2014/main" xmlns="" id="{AF05737A-575B-4105-8D57-CB0AF9783C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694" name="Rounded Rectangle 240">
            <a:extLst>
              <a:ext uri="{FF2B5EF4-FFF2-40B4-BE49-F238E27FC236}">
                <a16:creationId xmlns:a16="http://schemas.microsoft.com/office/drawing/2014/main" xmlns="" id="{246550B5-D5C9-46CB-BA7F-F079F356D37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695" name="Rounded Rectangle 241">
            <a:extLst>
              <a:ext uri="{FF2B5EF4-FFF2-40B4-BE49-F238E27FC236}">
                <a16:creationId xmlns:a16="http://schemas.microsoft.com/office/drawing/2014/main" xmlns="" id="{BFBBE86D-394A-44D8-B229-0CCE4F7BF8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696" name="Rounded Rectangle 242">
            <a:extLst>
              <a:ext uri="{FF2B5EF4-FFF2-40B4-BE49-F238E27FC236}">
                <a16:creationId xmlns:a16="http://schemas.microsoft.com/office/drawing/2014/main" xmlns="" id="{CCFCAEB0-7696-431A-AD05-D6923A80E5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697" name="Rounded Rectangle 243">
            <a:extLst>
              <a:ext uri="{FF2B5EF4-FFF2-40B4-BE49-F238E27FC236}">
                <a16:creationId xmlns:a16="http://schemas.microsoft.com/office/drawing/2014/main" xmlns="" id="{7B88FAC9-3858-4AC0-B9DC-D57642CAD13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698" name="Rounded Rectangle 244">
            <a:extLst>
              <a:ext uri="{FF2B5EF4-FFF2-40B4-BE49-F238E27FC236}">
                <a16:creationId xmlns:a16="http://schemas.microsoft.com/office/drawing/2014/main" xmlns="" id="{771C3CD6-57CA-45A3-85B9-61ACBAB9F7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699" name="Rounded Rectangle 245">
            <a:extLst>
              <a:ext uri="{FF2B5EF4-FFF2-40B4-BE49-F238E27FC236}">
                <a16:creationId xmlns:a16="http://schemas.microsoft.com/office/drawing/2014/main" xmlns="" id="{50AB3D27-114C-4598-82B8-FF763DD246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700" name="Rounded Rectangle 246">
            <a:extLst>
              <a:ext uri="{FF2B5EF4-FFF2-40B4-BE49-F238E27FC236}">
                <a16:creationId xmlns:a16="http://schemas.microsoft.com/office/drawing/2014/main" xmlns="" id="{FEFDB979-D378-4434-8615-142863308A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701" name="Rounded Rectangle 247">
            <a:extLst>
              <a:ext uri="{FF2B5EF4-FFF2-40B4-BE49-F238E27FC236}">
                <a16:creationId xmlns:a16="http://schemas.microsoft.com/office/drawing/2014/main" xmlns="" id="{B3FA0864-DF66-4894-B562-4DCF037C63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702" name="Oval 701">
            <a:extLst>
              <a:ext uri="{FF2B5EF4-FFF2-40B4-BE49-F238E27FC236}">
                <a16:creationId xmlns:a16="http://schemas.microsoft.com/office/drawing/2014/main" xmlns="" id="{82228C90-2ACA-415A-83F1-EA05D4DB7E39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703" name="Rectangle: Rounded Corners 702">
            <a:hlinkClick r:id="rId7" action="ppaction://hlinkfile"/>
            <a:extLst>
              <a:ext uri="{FF2B5EF4-FFF2-40B4-BE49-F238E27FC236}">
                <a16:creationId xmlns:a16="http://schemas.microsoft.com/office/drawing/2014/main" xmlns="" id="{532D611C-0761-425D-9401-8C1FA4AF0EA9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28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32" grpId="0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CA3E0-97B4-4458-8DD6-73546E76DF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22" t="30115" r="21267" b="25288"/>
          <a:stretch/>
        </p:blipFill>
        <p:spPr>
          <a:xfrm>
            <a:off x="1547648" y="2313573"/>
            <a:ext cx="9096703" cy="4075658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</a:t>
            </a:r>
            <a:r>
              <a:rPr lang="en-US" sz="240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5596751" y="4040911"/>
            <a:ext cx="5047600" cy="3104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3132083" y="2313454"/>
            <a:ext cx="4023476" cy="371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EE2C77-BF47-49AE-AB36-35335F6A278F}"/>
              </a:ext>
            </a:extLst>
          </p:cNvPr>
          <p:cNvSpPr/>
          <p:nvPr/>
        </p:nvSpPr>
        <p:spPr>
          <a:xfrm>
            <a:off x="337323" y="807879"/>
            <a:ext cx="8419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IF(N3&gt;50%,"Nhiều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lang="fr-FR" sz="24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,"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fr-FR" sz="2400" noProof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điền</a:t>
            </a:r>
            <a:r>
              <a:rPr lang="fr-FR" sz="2400" noProof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noProof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nhận</a:t>
            </a:r>
            <a:r>
              <a:rPr lang="fr-FR" sz="2400" noProof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fr-FR" sz="2400" noProof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56" name="Picture 45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6164A99-2E42-4F2D-B414-04B0D950DF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457" name="Rounded Rectangle 127">
            <a:extLst>
              <a:ext uri="{FF2B5EF4-FFF2-40B4-BE49-F238E27FC236}">
                <a16:creationId xmlns:a16="http://schemas.microsoft.com/office/drawing/2014/main" xmlns="" id="{52EECFAF-8872-4187-B4C8-C490EC44DC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458" name="Rounded Rectangle 128">
            <a:extLst>
              <a:ext uri="{FF2B5EF4-FFF2-40B4-BE49-F238E27FC236}">
                <a16:creationId xmlns:a16="http://schemas.microsoft.com/office/drawing/2014/main" xmlns="" id="{CFF69F93-BF82-4A06-9CBB-E522DB7FB6C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459" name="Rounded Rectangle 129">
            <a:extLst>
              <a:ext uri="{FF2B5EF4-FFF2-40B4-BE49-F238E27FC236}">
                <a16:creationId xmlns:a16="http://schemas.microsoft.com/office/drawing/2014/main" xmlns="" id="{785E0F32-4DB0-4E66-BA94-A819165990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460" name="Rounded Rectangle 130">
            <a:extLst>
              <a:ext uri="{FF2B5EF4-FFF2-40B4-BE49-F238E27FC236}">
                <a16:creationId xmlns:a16="http://schemas.microsoft.com/office/drawing/2014/main" xmlns="" id="{9EB44A3E-A97E-441F-A2CA-5756EF3685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461" name="Rounded Rectangle 131">
            <a:extLst>
              <a:ext uri="{FF2B5EF4-FFF2-40B4-BE49-F238E27FC236}">
                <a16:creationId xmlns:a16="http://schemas.microsoft.com/office/drawing/2014/main" xmlns="" id="{E0732A05-1CA7-40B3-8BA7-A2456E1444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462" name="Rounded Rectangle 132">
            <a:extLst>
              <a:ext uri="{FF2B5EF4-FFF2-40B4-BE49-F238E27FC236}">
                <a16:creationId xmlns:a16="http://schemas.microsoft.com/office/drawing/2014/main" xmlns="" id="{E4299EDF-0350-469C-9A65-F7DB349BCE8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463" name="Rounded Rectangle 133">
            <a:extLst>
              <a:ext uri="{FF2B5EF4-FFF2-40B4-BE49-F238E27FC236}">
                <a16:creationId xmlns:a16="http://schemas.microsoft.com/office/drawing/2014/main" xmlns="" id="{27D4F910-F054-40B2-B7FA-DAA99C148D3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464" name="Rounded Rectangle 134">
            <a:extLst>
              <a:ext uri="{FF2B5EF4-FFF2-40B4-BE49-F238E27FC236}">
                <a16:creationId xmlns:a16="http://schemas.microsoft.com/office/drawing/2014/main" xmlns="" id="{104DD755-C101-451D-90B3-3A188BC6E9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465" name="Rounded Rectangle 135">
            <a:extLst>
              <a:ext uri="{FF2B5EF4-FFF2-40B4-BE49-F238E27FC236}">
                <a16:creationId xmlns:a16="http://schemas.microsoft.com/office/drawing/2014/main" xmlns="" id="{DC96C900-A068-4068-8932-367AD13546F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466" name="Rounded Rectangle 136">
            <a:extLst>
              <a:ext uri="{FF2B5EF4-FFF2-40B4-BE49-F238E27FC236}">
                <a16:creationId xmlns:a16="http://schemas.microsoft.com/office/drawing/2014/main" xmlns="" id="{F7A54EE6-7016-495C-BD74-C21C1652CEA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467" name="Rounded Rectangle 137">
            <a:extLst>
              <a:ext uri="{FF2B5EF4-FFF2-40B4-BE49-F238E27FC236}">
                <a16:creationId xmlns:a16="http://schemas.microsoft.com/office/drawing/2014/main" xmlns="" id="{441854EC-2938-42DF-B324-8F306F9BFC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468" name="Rounded Rectangle 138">
            <a:extLst>
              <a:ext uri="{FF2B5EF4-FFF2-40B4-BE49-F238E27FC236}">
                <a16:creationId xmlns:a16="http://schemas.microsoft.com/office/drawing/2014/main" xmlns="" id="{9F157813-9B16-4E00-9E8D-820AC06BC9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469" name="Rounded Rectangle 139">
            <a:extLst>
              <a:ext uri="{FF2B5EF4-FFF2-40B4-BE49-F238E27FC236}">
                <a16:creationId xmlns:a16="http://schemas.microsoft.com/office/drawing/2014/main" xmlns="" id="{E16FA871-BEB2-41E6-899F-32841FB305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470" name="Rounded Rectangle 140">
            <a:extLst>
              <a:ext uri="{FF2B5EF4-FFF2-40B4-BE49-F238E27FC236}">
                <a16:creationId xmlns:a16="http://schemas.microsoft.com/office/drawing/2014/main" xmlns="" id="{D2DE2DB0-970F-4160-BE2E-50CC0780843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471" name="Rounded Rectangle 141">
            <a:extLst>
              <a:ext uri="{FF2B5EF4-FFF2-40B4-BE49-F238E27FC236}">
                <a16:creationId xmlns:a16="http://schemas.microsoft.com/office/drawing/2014/main" xmlns="" id="{47175748-F882-453A-86C5-AC97A118A4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472" name="Rounded Rectangle 142">
            <a:extLst>
              <a:ext uri="{FF2B5EF4-FFF2-40B4-BE49-F238E27FC236}">
                <a16:creationId xmlns:a16="http://schemas.microsoft.com/office/drawing/2014/main" xmlns="" id="{D0231FD9-948C-456F-99D1-054C00916A3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473" name="Rounded Rectangle 143">
            <a:extLst>
              <a:ext uri="{FF2B5EF4-FFF2-40B4-BE49-F238E27FC236}">
                <a16:creationId xmlns:a16="http://schemas.microsoft.com/office/drawing/2014/main" xmlns="" id="{CBA8C4D6-2361-49D6-A322-4BD6BECAE1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474" name="Rounded Rectangle 144">
            <a:extLst>
              <a:ext uri="{FF2B5EF4-FFF2-40B4-BE49-F238E27FC236}">
                <a16:creationId xmlns:a16="http://schemas.microsoft.com/office/drawing/2014/main" xmlns="" id="{47DB0F7F-06D1-42B1-9F53-FB1C88FE54A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475" name="Rounded Rectangle 145">
            <a:extLst>
              <a:ext uri="{FF2B5EF4-FFF2-40B4-BE49-F238E27FC236}">
                <a16:creationId xmlns:a16="http://schemas.microsoft.com/office/drawing/2014/main" xmlns="" id="{5A3420A8-8F72-46A9-91E9-51982F89F8A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476" name="Rounded Rectangle 146">
            <a:extLst>
              <a:ext uri="{FF2B5EF4-FFF2-40B4-BE49-F238E27FC236}">
                <a16:creationId xmlns:a16="http://schemas.microsoft.com/office/drawing/2014/main" xmlns="" id="{DAC4343F-B0EB-4DA0-A255-4E5C26FFE3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477" name="Rounded Rectangle 147">
            <a:extLst>
              <a:ext uri="{FF2B5EF4-FFF2-40B4-BE49-F238E27FC236}">
                <a16:creationId xmlns:a16="http://schemas.microsoft.com/office/drawing/2014/main" xmlns="" id="{CE4E1F56-2CA3-4B52-9A61-FB9C5FF0083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478" name="Rounded Rectangle 148">
            <a:extLst>
              <a:ext uri="{FF2B5EF4-FFF2-40B4-BE49-F238E27FC236}">
                <a16:creationId xmlns:a16="http://schemas.microsoft.com/office/drawing/2014/main" xmlns="" id="{08A8DA39-126C-4569-8618-8CB8985EE4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479" name="Rounded Rectangle 149">
            <a:extLst>
              <a:ext uri="{FF2B5EF4-FFF2-40B4-BE49-F238E27FC236}">
                <a16:creationId xmlns:a16="http://schemas.microsoft.com/office/drawing/2014/main" xmlns="" id="{7DA8B534-E958-49CB-995D-554FDEAA9F3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80" name="Rounded Rectangle 150">
            <a:extLst>
              <a:ext uri="{FF2B5EF4-FFF2-40B4-BE49-F238E27FC236}">
                <a16:creationId xmlns:a16="http://schemas.microsoft.com/office/drawing/2014/main" xmlns="" id="{52D0F528-F8A1-4F95-A0FA-C1D40F9915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81" name="Rounded Rectangle 151">
            <a:extLst>
              <a:ext uri="{FF2B5EF4-FFF2-40B4-BE49-F238E27FC236}">
                <a16:creationId xmlns:a16="http://schemas.microsoft.com/office/drawing/2014/main" xmlns="" id="{CEEBB05A-90F3-4CBD-8979-01BF822045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82" name="Rounded Rectangle 152">
            <a:extLst>
              <a:ext uri="{FF2B5EF4-FFF2-40B4-BE49-F238E27FC236}">
                <a16:creationId xmlns:a16="http://schemas.microsoft.com/office/drawing/2014/main" xmlns="" id="{8B318376-112B-46D6-BFB1-394A3F853F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83" name="Rounded Rectangle 153">
            <a:extLst>
              <a:ext uri="{FF2B5EF4-FFF2-40B4-BE49-F238E27FC236}">
                <a16:creationId xmlns:a16="http://schemas.microsoft.com/office/drawing/2014/main" xmlns="" id="{3DD5A02C-0B21-4D4D-A71A-34CE7D3F13B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484" name="Rounded Rectangle 154">
            <a:extLst>
              <a:ext uri="{FF2B5EF4-FFF2-40B4-BE49-F238E27FC236}">
                <a16:creationId xmlns:a16="http://schemas.microsoft.com/office/drawing/2014/main" xmlns="" id="{7113ED3F-D92E-44AE-AD3A-D1F4B39688D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485" name="Rounded Rectangle 155">
            <a:extLst>
              <a:ext uri="{FF2B5EF4-FFF2-40B4-BE49-F238E27FC236}">
                <a16:creationId xmlns:a16="http://schemas.microsoft.com/office/drawing/2014/main" xmlns="" id="{8BB48421-5ECF-497D-9F1D-E80C716C478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486" name="Rounded Rectangle 156">
            <a:extLst>
              <a:ext uri="{FF2B5EF4-FFF2-40B4-BE49-F238E27FC236}">
                <a16:creationId xmlns:a16="http://schemas.microsoft.com/office/drawing/2014/main" xmlns="" id="{67DF4D0C-1DF5-4716-93CF-F1B6887125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487" name="Rounded Rectangle 157">
            <a:extLst>
              <a:ext uri="{FF2B5EF4-FFF2-40B4-BE49-F238E27FC236}">
                <a16:creationId xmlns:a16="http://schemas.microsoft.com/office/drawing/2014/main" xmlns="" id="{D312CB75-7F7E-47EB-92A7-E4F6A87B6D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488" name="Rounded Rectangle 158">
            <a:extLst>
              <a:ext uri="{FF2B5EF4-FFF2-40B4-BE49-F238E27FC236}">
                <a16:creationId xmlns:a16="http://schemas.microsoft.com/office/drawing/2014/main" xmlns="" id="{9BD74C6E-34D8-441B-B8C5-BAE9FC1C71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489" name="Rounded Rectangle 159">
            <a:extLst>
              <a:ext uri="{FF2B5EF4-FFF2-40B4-BE49-F238E27FC236}">
                <a16:creationId xmlns:a16="http://schemas.microsoft.com/office/drawing/2014/main" xmlns="" id="{33C37EF2-CDF7-479D-8A4E-56DE2AEB6F0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490" name="Rounded Rectangle 160">
            <a:extLst>
              <a:ext uri="{FF2B5EF4-FFF2-40B4-BE49-F238E27FC236}">
                <a16:creationId xmlns:a16="http://schemas.microsoft.com/office/drawing/2014/main" xmlns="" id="{56155C58-036F-46E8-A826-86A7FA2A231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491" name="Rounded Rectangle 161">
            <a:extLst>
              <a:ext uri="{FF2B5EF4-FFF2-40B4-BE49-F238E27FC236}">
                <a16:creationId xmlns:a16="http://schemas.microsoft.com/office/drawing/2014/main" xmlns="" id="{0BAD236F-AA7C-41C6-B353-DAD0111938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492" name="Rounded Rectangle 162">
            <a:extLst>
              <a:ext uri="{FF2B5EF4-FFF2-40B4-BE49-F238E27FC236}">
                <a16:creationId xmlns:a16="http://schemas.microsoft.com/office/drawing/2014/main" xmlns="" id="{EE38E13B-5A69-4791-8051-94D415E6BF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493" name="Rounded Rectangle 163">
            <a:extLst>
              <a:ext uri="{FF2B5EF4-FFF2-40B4-BE49-F238E27FC236}">
                <a16:creationId xmlns:a16="http://schemas.microsoft.com/office/drawing/2014/main" xmlns="" id="{BFADADD3-110A-495D-A1B0-608E9F95DF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494" name="Rounded Rectangle 164">
            <a:extLst>
              <a:ext uri="{FF2B5EF4-FFF2-40B4-BE49-F238E27FC236}">
                <a16:creationId xmlns:a16="http://schemas.microsoft.com/office/drawing/2014/main" xmlns="" id="{5C83D9AF-FAEA-41A9-8430-12BB1F516D6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495" name="Rounded Rectangle 165">
            <a:extLst>
              <a:ext uri="{FF2B5EF4-FFF2-40B4-BE49-F238E27FC236}">
                <a16:creationId xmlns:a16="http://schemas.microsoft.com/office/drawing/2014/main" xmlns="" id="{3673DFCF-5013-44CB-9A5A-B9FE5E54A8E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496" name="Rounded Rectangle 166">
            <a:extLst>
              <a:ext uri="{FF2B5EF4-FFF2-40B4-BE49-F238E27FC236}">
                <a16:creationId xmlns:a16="http://schemas.microsoft.com/office/drawing/2014/main" xmlns="" id="{14600234-9648-4C8C-A769-C8E2A0B020F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497" name="Rounded Rectangle 167">
            <a:extLst>
              <a:ext uri="{FF2B5EF4-FFF2-40B4-BE49-F238E27FC236}">
                <a16:creationId xmlns:a16="http://schemas.microsoft.com/office/drawing/2014/main" xmlns="" id="{A4B9F9D9-70AA-4D8E-837C-52ACCBDAE42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498" name="Rounded Rectangle 168">
            <a:extLst>
              <a:ext uri="{FF2B5EF4-FFF2-40B4-BE49-F238E27FC236}">
                <a16:creationId xmlns:a16="http://schemas.microsoft.com/office/drawing/2014/main" xmlns="" id="{B152EDFB-A96A-45A8-A056-AEE05E83C2D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499" name="Rounded Rectangle 169">
            <a:extLst>
              <a:ext uri="{FF2B5EF4-FFF2-40B4-BE49-F238E27FC236}">
                <a16:creationId xmlns:a16="http://schemas.microsoft.com/office/drawing/2014/main" xmlns="" id="{8F9E6796-5929-40A3-8621-822F41BD69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500" name="Rounded Rectangle 170">
            <a:extLst>
              <a:ext uri="{FF2B5EF4-FFF2-40B4-BE49-F238E27FC236}">
                <a16:creationId xmlns:a16="http://schemas.microsoft.com/office/drawing/2014/main" xmlns="" id="{BC9B2DA4-C401-4813-885C-A0945869E0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501" name="Rounded Rectangle 171">
            <a:extLst>
              <a:ext uri="{FF2B5EF4-FFF2-40B4-BE49-F238E27FC236}">
                <a16:creationId xmlns:a16="http://schemas.microsoft.com/office/drawing/2014/main" xmlns="" id="{D165509C-03E6-4435-8461-F064AF19EF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502" name="Rounded Rectangle 172">
            <a:extLst>
              <a:ext uri="{FF2B5EF4-FFF2-40B4-BE49-F238E27FC236}">
                <a16:creationId xmlns:a16="http://schemas.microsoft.com/office/drawing/2014/main" xmlns="" id="{8439C70E-4987-4D86-8BC8-53273776BC2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503" name="Rounded Rectangle 173">
            <a:extLst>
              <a:ext uri="{FF2B5EF4-FFF2-40B4-BE49-F238E27FC236}">
                <a16:creationId xmlns:a16="http://schemas.microsoft.com/office/drawing/2014/main" xmlns="" id="{ED30F5C4-0DE5-4E8F-9073-3131E8E299A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504" name="Rounded Rectangle 174">
            <a:extLst>
              <a:ext uri="{FF2B5EF4-FFF2-40B4-BE49-F238E27FC236}">
                <a16:creationId xmlns:a16="http://schemas.microsoft.com/office/drawing/2014/main" xmlns="" id="{458937DC-1407-4288-93F5-4AFB002156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505" name="Rounded Rectangle 175">
            <a:extLst>
              <a:ext uri="{FF2B5EF4-FFF2-40B4-BE49-F238E27FC236}">
                <a16:creationId xmlns:a16="http://schemas.microsoft.com/office/drawing/2014/main" xmlns="" id="{0337AC89-7F1B-4D42-BA6F-E8550E1356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506" name="Rounded Rectangle 176">
            <a:extLst>
              <a:ext uri="{FF2B5EF4-FFF2-40B4-BE49-F238E27FC236}">
                <a16:creationId xmlns:a16="http://schemas.microsoft.com/office/drawing/2014/main" xmlns="" id="{662C609F-91DF-4F5B-A145-D9D212CF3E0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507" name="Rounded Rectangle 177">
            <a:extLst>
              <a:ext uri="{FF2B5EF4-FFF2-40B4-BE49-F238E27FC236}">
                <a16:creationId xmlns:a16="http://schemas.microsoft.com/office/drawing/2014/main" xmlns="" id="{B64AEBA2-4FD0-4D40-8C11-FB1E700947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508" name="Rounded Rectangle 178">
            <a:extLst>
              <a:ext uri="{FF2B5EF4-FFF2-40B4-BE49-F238E27FC236}">
                <a16:creationId xmlns:a16="http://schemas.microsoft.com/office/drawing/2014/main" xmlns="" id="{B83E4697-5740-4FAF-B59D-5A710292615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509" name="Rounded Rectangle 179">
            <a:extLst>
              <a:ext uri="{FF2B5EF4-FFF2-40B4-BE49-F238E27FC236}">
                <a16:creationId xmlns:a16="http://schemas.microsoft.com/office/drawing/2014/main" xmlns="" id="{0F80DBB1-C11E-4EB6-90C4-ED873C1304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510" name="Rounded Rectangle 180">
            <a:extLst>
              <a:ext uri="{FF2B5EF4-FFF2-40B4-BE49-F238E27FC236}">
                <a16:creationId xmlns:a16="http://schemas.microsoft.com/office/drawing/2014/main" xmlns="" id="{F3B27F2C-6230-425E-903F-433F22A2D13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511" name="Rounded Rectangle 181">
            <a:extLst>
              <a:ext uri="{FF2B5EF4-FFF2-40B4-BE49-F238E27FC236}">
                <a16:creationId xmlns:a16="http://schemas.microsoft.com/office/drawing/2014/main" xmlns="" id="{AA1CEFF5-0EEC-4A8A-98C0-38E05CE5C4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512" name="Rounded Rectangle 182">
            <a:extLst>
              <a:ext uri="{FF2B5EF4-FFF2-40B4-BE49-F238E27FC236}">
                <a16:creationId xmlns:a16="http://schemas.microsoft.com/office/drawing/2014/main" xmlns="" id="{DCFF7AFD-1A9D-4ECB-A79F-B771D79EBA4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513" name="Rounded Rectangle 183">
            <a:extLst>
              <a:ext uri="{FF2B5EF4-FFF2-40B4-BE49-F238E27FC236}">
                <a16:creationId xmlns:a16="http://schemas.microsoft.com/office/drawing/2014/main" xmlns="" id="{2AC55A0A-77A0-4093-8ED0-626AE584180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514" name="Rounded Rectangle 184">
            <a:extLst>
              <a:ext uri="{FF2B5EF4-FFF2-40B4-BE49-F238E27FC236}">
                <a16:creationId xmlns:a16="http://schemas.microsoft.com/office/drawing/2014/main" xmlns="" id="{320064B6-D4A8-4C82-8D5F-93075797EF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515" name="Rounded Rectangle 185">
            <a:extLst>
              <a:ext uri="{FF2B5EF4-FFF2-40B4-BE49-F238E27FC236}">
                <a16:creationId xmlns:a16="http://schemas.microsoft.com/office/drawing/2014/main" xmlns="" id="{57378199-2633-42EE-B882-56B316803B5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516" name="Rounded Rectangle 186">
            <a:extLst>
              <a:ext uri="{FF2B5EF4-FFF2-40B4-BE49-F238E27FC236}">
                <a16:creationId xmlns:a16="http://schemas.microsoft.com/office/drawing/2014/main" xmlns="" id="{8CB1016A-C754-4CAF-A42E-20B3B772D5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517" name="Rounded Rectangle 187">
            <a:extLst>
              <a:ext uri="{FF2B5EF4-FFF2-40B4-BE49-F238E27FC236}">
                <a16:creationId xmlns:a16="http://schemas.microsoft.com/office/drawing/2014/main" xmlns="" id="{E7F40FFF-75C2-4538-A5FC-B925B306BFF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518" name="Rounded Rectangle 188">
            <a:extLst>
              <a:ext uri="{FF2B5EF4-FFF2-40B4-BE49-F238E27FC236}">
                <a16:creationId xmlns:a16="http://schemas.microsoft.com/office/drawing/2014/main" xmlns="" id="{10FA22D0-2F6D-4E9B-9A77-9DF2010FD95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519" name="Rounded Rectangle 189">
            <a:extLst>
              <a:ext uri="{FF2B5EF4-FFF2-40B4-BE49-F238E27FC236}">
                <a16:creationId xmlns:a16="http://schemas.microsoft.com/office/drawing/2014/main" xmlns="" id="{3B0585B8-D2C9-45AF-A29C-3FD76065BF1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520" name="Rounded Rectangle 190">
            <a:extLst>
              <a:ext uri="{FF2B5EF4-FFF2-40B4-BE49-F238E27FC236}">
                <a16:creationId xmlns:a16="http://schemas.microsoft.com/office/drawing/2014/main" xmlns="" id="{D1F6B84F-C494-4357-BD62-1024A06755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521" name="Rounded Rectangle 191">
            <a:extLst>
              <a:ext uri="{FF2B5EF4-FFF2-40B4-BE49-F238E27FC236}">
                <a16:creationId xmlns:a16="http://schemas.microsoft.com/office/drawing/2014/main" xmlns="" id="{EAFC870A-AE14-4657-93D3-7E6CFC68C9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522" name="Rounded Rectangle 192">
            <a:extLst>
              <a:ext uri="{FF2B5EF4-FFF2-40B4-BE49-F238E27FC236}">
                <a16:creationId xmlns:a16="http://schemas.microsoft.com/office/drawing/2014/main" xmlns="" id="{6333F6D7-F491-47FB-902B-F90C68CD01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523" name="Rounded Rectangle 193">
            <a:extLst>
              <a:ext uri="{FF2B5EF4-FFF2-40B4-BE49-F238E27FC236}">
                <a16:creationId xmlns:a16="http://schemas.microsoft.com/office/drawing/2014/main" xmlns="" id="{C5695DDF-8674-453F-AA38-8A07F3B776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524" name="Rounded Rectangle 194">
            <a:extLst>
              <a:ext uri="{FF2B5EF4-FFF2-40B4-BE49-F238E27FC236}">
                <a16:creationId xmlns:a16="http://schemas.microsoft.com/office/drawing/2014/main" xmlns="" id="{D6128089-2D16-4A3D-9AA7-A06B07B7A28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525" name="Rounded Rectangle 195">
            <a:extLst>
              <a:ext uri="{FF2B5EF4-FFF2-40B4-BE49-F238E27FC236}">
                <a16:creationId xmlns:a16="http://schemas.microsoft.com/office/drawing/2014/main" xmlns="" id="{E71DA9B8-14D8-4229-8BA4-4D44EDD0E4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526" name="Rounded Rectangle 196">
            <a:extLst>
              <a:ext uri="{FF2B5EF4-FFF2-40B4-BE49-F238E27FC236}">
                <a16:creationId xmlns:a16="http://schemas.microsoft.com/office/drawing/2014/main" xmlns="" id="{4C37EBDA-AF90-4E97-A198-1D65934660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527" name="Rounded Rectangle 197">
            <a:extLst>
              <a:ext uri="{FF2B5EF4-FFF2-40B4-BE49-F238E27FC236}">
                <a16:creationId xmlns:a16="http://schemas.microsoft.com/office/drawing/2014/main" xmlns="" id="{D9FBD410-BA3D-477A-9DB1-3857D6AE36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528" name="Rounded Rectangle 198">
            <a:extLst>
              <a:ext uri="{FF2B5EF4-FFF2-40B4-BE49-F238E27FC236}">
                <a16:creationId xmlns:a16="http://schemas.microsoft.com/office/drawing/2014/main" xmlns="" id="{17AFE5B5-027C-471D-BA22-15251CA3D7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529" name="Rounded Rectangle 199">
            <a:extLst>
              <a:ext uri="{FF2B5EF4-FFF2-40B4-BE49-F238E27FC236}">
                <a16:creationId xmlns:a16="http://schemas.microsoft.com/office/drawing/2014/main" xmlns="" id="{68DD944C-AF27-42CB-A84B-67F0D2594D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530" name="Rounded Rectangle 200">
            <a:extLst>
              <a:ext uri="{FF2B5EF4-FFF2-40B4-BE49-F238E27FC236}">
                <a16:creationId xmlns:a16="http://schemas.microsoft.com/office/drawing/2014/main" xmlns="" id="{9E5BC557-9476-4101-80D5-873CDCB6B6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531" name="Rounded Rectangle 201">
            <a:extLst>
              <a:ext uri="{FF2B5EF4-FFF2-40B4-BE49-F238E27FC236}">
                <a16:creationId xmlns:a16="http://schemas.microsoft.com/office/drawing/2014/main" xmlns="" id="{1995FB92-0FEE-4A33-8175-A3697AC47B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532" name="Rounded Rectangle 202">
            <a:extLst>
              <a:ext uri="{FF2B5EF4-FFF2-40B4-BE49-F238E27FC236}">
                <a16:creationId xmlns:a16="http://schemas.microsoft.com/office/drawing/2014/main" xmlns="" id="{A951E622-2DB3-41EC-87A0-7328EA11E4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533" name="Rounded Rectangle 203">
            <a:extLst>
              <a:ext uri="{FF2B5EF4-FFF2-40B4-BE49-F238E27FC236}">
                <a16:creationId xmlns:a16="http://schemas.microsoft.com/office/drawing/2014/main" xmlns="" id="{A4F44E72-BC1D-4795-8A48-6C0358B9C7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534" name="Rounded Rectangle 204">
            <a:extLst>
              <a:ext uri="{FF2B5EF4-FFF2-40B4-BE49-F238E27FC236}">
                <a16:creationId xmlns:a16="http://schemas.microsoft.com/office/drawing/2014/main" xmlns="" id="{56AF5686-A34F-4C9E-BB29-7B22EA4AF54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535" name="Rounded Rectangle 205">
            <a:extLst>
              <a:ext uri="{FF2B5EF4-FFF2-40B4-BE49-F238E27FC236}">
                <a16:creationId xmlns:a16="http://schemas.microsoft.com/office/drawing/2014/main" xmlns="" id="{53FE7EBA-E947-4946-8F1D-359DFB6B57B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536" name="Rounded Rectangle 206">
            <a:extLst>
              <a:ext uri="{FF2B5EF4-FFF2-40B4-BE49-F238E27FC236}">
                <a16:creationId xmlns:a16="http://schemas.microsoft.com/office/drawing/2014/main" xmlns="" id="{D5AD5642-6D9E-40F2-A216-9C63D8FA20C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537" name="Rounded Rectangle 207">
            <a:extLst>
              <a:ext uri="{FF2B5EF4-FFF2-40B4-BE49-F238E27FC236}">
                <a16:creationId xmlns:a16="http://schemas.microsoft.com/office/drawing/2014/main" xmlns="" id="{725FE8FC-02DF-4F47-B9FB-D23077684D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538" name="Rounded Rectangle 208">
            <a:extLst>
              <a:ext uri="{FF2B5EF4-FFF2-40B4-BE49-F238E27FC236}">
                <a16:creationId xmlns:a16="http://schemas.microsoft.com/office/drawing/2014/main" xmlns="" id="{8DA7F48E-5D78-4FAE-AD5A-8DBCD9BDC3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539" name="Rounded Rectangle 209">
            <a:extLst>
              <a:ext uri="{FF2B5EF4-FFF2-40B4-BE49-F238E27FC236}">
                <a16:creationId xmlns:a16="http://schemas.microsoft.com/office/drawing/2014/main" xmlns="" id="{F4E07302-E383-4F7D-BA80-313FE7F9F04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540" name="Rounded Rectangle 210">
            <a:extLst>
              <a:ext uri="{FF2B5EF4-FFF2-40B4-BE49-F238E27FC236}">
                <a16:creationId xmlns:a16="http://schemas.microsoft.com/office/drawing/2014/main" xmlns="" id="{1D3D31C3-86B2-410B-96F7-D760473DD5A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541" name="Rounded Rectangle 211">
            <a:extLst>
              <a:ext uri="{FF2B5EF4-FFF2-40B4-BE49-F238E27FC236}">
                <a16:creationId xmlns:a16="http://schemas.microsoft.com/office/drawing/2014/main" xmlns="" id="{41238685-17D9-4B1A-BD04-E6E1D941EDF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542" name="Rounded Rectangle 212">
            <a:extLst>
              <a:ext uri="{FF2B5EF4-FFF2-40B4-BE49-F238E27FC236}">
                <a16:creationId xmlns:a16="http://schemas.microsoft.com/office/drawing/2014/main" xmlns="" id="{CF6DD367-6520-437A-841F-3780108BC8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543" name="Rounded Rectangle 213">
            <a:extLst>
              <a:ext uri="{FF2B5EF4-FFF2-40B4-BE49-F238E27FC236}">
                <a16:creationId xmlns:a16="http://schemas.microsoft.com/office/drawing/2014/main" xmlns="" id="{875B53DA-380D-4437-91F9-DB7A28D3246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544" name="Rounded Rectangle 214">
            <a:extLst>
              <a:ext uri="{FF2B5EF4-FFF2-40B4-BE49-F238E27FC236}">
                <a16:creationId xmlns:a16="http://schemas.microsoft.com/office/drawing/2014/main" xmlns="" id="{45B65D27-F32E-4F93-AEAD-96E1006621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545" name="Rounded Rectangle 215">
            <a:extLst>
              <a:ext uri="{FF2B5EF4-FFF2-40B4-BE49-F238E27FC236}">
                <a16:creationId xmlns:a16="http://schemas.microsoft.com/office/drawing/2014/main" xmlns="" id="{5F972DD8-DEB7-4D89-B47C-D408CF0D30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546" name="Rounded Rectangle 216">
            <a:extLst>
              <a:ext uri="{FF2B5EF4-FFF2-40B4-BE49-F238E27FC236}">
                <a16:creationId xmlns:a16="http://schemas.microsoft.com/office/drawing/2014/main" xmlns="" id="{EEFA61E2-F31A-4236-A74F-F5A719D2DA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547" name="Rounded Rectangle 217">
            <a:extLst>
              <a:ext uri="{FF2B5EF4-FFF2-40B4-BE49-F238E27FC236}">
                <a16:creationId xmlns:a16="http://schemas.microsoft.com/office/drawing/2014/main" xmlns="" id="{D748DC0B-C9B6-4CFA-89C2-0BAECF1FEB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548" name="Rounded Rectangle 218">
            <a:extLst>
              <a:ext uri="{FF2B5EF4-FFF2-40B4-BE49-F238E27FC236}">
                <a16:creationId xmlns:a16="http://schemas.microsoft.com/office/drawing/2014/main" xmlns="" id="{056D6642-00DC-4B05-BA92-7942727F167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549" name="Rounded Rectangle 219">
            <a:extLst>
              <a:ext uri="{FF2B5EF4-FFF2-40B4-BE49-F238E27FC236}">
                <a16:creationId xmlns:a16="http://schemas.microsoft.com/office/drawing/2014/main" xmlns="" id="{F95BF746-EE98-4E36-B401-CA44D08AA6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550" name="Rounded Rectangle 220">
            <a:extLst>
              <a:ext uri="{FF2B5EF4-FFF2-40B4-BE49-F238E27FC236}">
                <a16:creationId xmlns:a16="http://schemas.microsoft.com/office/drawing/2014/main" xmlns="" id="{CAA36E37-12CF-4A6A-9FE2-F897E8607D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551" name="Rounded Rectangle 221">
            <a:extLst>
              <a:ext uri="{FF2B5EF4-FFF2-40B4-BE49-F238E27FC236}">
                <a16:creationId xmlns:a16="http://schemas.microsoft.com/office/drawing/2014/main" xmlns="" id="{4C7EC4BE-D8C5-4082-9757-C5805DC8CD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552" name="Rounded Rectangle 222">
            <a:extLst>
              <a:ext uri="{FF2B5EF4-FFF2-40B4-BE49-F238E27FC236}">
                <a16:creationId xmlns:a16="http://schemas.microsoft.com/office/drawing/2014/main" xmlns="" id="{C2673809-0A2A-49C5-A242-84A19E5C84E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553" name="Rounded Rectangle 223">
            <a:extLst>
              <a:ext uri="{FF2B5EF4-FFF2-40B4-BE49-F238E27FC236}">
                <a16:creationId xmlns:a16="http://schemas.microsoft.com/office/drawing/2014/main" xmlns="" id="{199A617B-02A6-4610-8795-DBA7A5DA0E4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554" name="Rounded Rectangle 224">
            <a:extLst>
              <a:ext uri="{FF2B5EF4-FFF2-40B4-BE49-F238E27FC236}">
                <a16:creationId xmlns:a16="http://schemas.microsoft.com/office/drawing/2014/main" xmlns="" id="{A9AD4AF0-69E3-4B74-AC33-252CAC694A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555" name="Rounded Rectangle 225">
            <a:extLst>
              <a:ext uri="{FF2B5EF4-FFF2-40B4-BE49-F238E27FC236}">
                <a16:creationId xmlns:a16="http://schemas.microsoft.com/office/drawing/2014/main" xmlns="" id="{86A8D245-7069-47C3-B90C-B1251540CF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556" name="Rounded Rectangle 226">
            <a:extLst>
              <a:ext uri="{FF2B5EF4-FFF2-40B4-BE49-F238E27FC236}">
                <a16:creationId xmlns:a16="http://schemas.microsoft.com/office/drawing/2014/main" xmlns="" id="{46CE2D52-268B-45D8-A171-A2D74675D06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557" name="Rounded Rectangle 227">
            <a:extLst>
              <a:ext uri="{FF2B5EF4-FFF2-40B4-BE49-F238E27FC236}">
                <a16:creationId xmlns:a16="http://schemas.microsoft.com/office/drawing/2014/main" xmlns="" id="{730869C8-105A-46E6-A20F-954CAFFA139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558" name="Rounded Rectangle 228">
            <a:extLst>
              <a:ext uri="{FF2B5EF4-FFF2-40B4-BE49-F238E27FC236}">
                <a16:creationId xmlns:a16="http://schemas.microsoft.com/office/drawing/2014/main" xmlns="" id="{1C2D6193-299B-4695-9D84-B8D531606DB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559" name="Rounded Rectangle 229">
            <a:extLst>
              <a:ext uri="{FF2B5EF4-FFF2-40B4-BE49-F238E27FC236}">
                <a16:creationId xmlns:a16="http://schemas.microsoft.com/office/drawing/2014/main" xmlns="" id="{5C19546F-03A2-45BF-81BF-25535230BB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560" name="Rounded Rectangle 230">
            <a:extLst>
              <a:ext uri="{FF2B5EF4-FFF2-40B4-BE49-F238E27FC236}">
                <a16:creationId xmlns:a16="http://schemas.microsoft.com/office/drawing/2014/main" xmlns="" id="{CF14267B-4528-4B07-9457-40737E8FAB5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561" name="Rounded Rectangle 231">
            <a:extLst>
              <a:ext uri="{FF2B5EF4-FFF2-40B4-BE49-F238E27FC236}">
                <a16:creationId xmlns:a16="http://schemas.microsoft.com/office/drawing/2014/main" xmlns="" id="{1622DEF9-F27D-4901-A1A8-76C8AC257F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562" name="Rounded Rectangle 232">
            <a:extLst>
              <a:ext uri="{FF2B5EF4-FFF2-40B4-BE49-F238E27FC236}">
                <a16:creationId xmlns:a16="http://schemas.microsoft.com/office/drawing/2014/main" xmlns="" id="{4C7959DC-DEED-40D1-BBCA-49C0F12037A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563" name="Rounded Rectangle 233">
            <a:extLst>
              <a:ext uri="{FF2B5EF4-FFF2-40B4-BE49-F238E27FC236}">
                <a16:creationId xmlns:a16="http://schemas.microsoft.com/office/drawing/2014/main" xmlns="" id="{65F65152-B2E9-48B9-8DAB-727241DA3F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564" name="Rounded Rectangle 234">
            <a:extLst>
              <a:ext uri="{FF2B5EF4-FFF2-40B4-BE49-F238E27FC236}">
                <a16:creationId xmlns:a16="http://schemas.microsoft.com/office/drawing/2014/main" xmlns="" id="{4025F75E-2323-4DE2-AE91-93254D12A6C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565" name="Rounded Rectangle 235">
            <a:extLst>
              <a:ext uri="{FF2B5EF4-FFF2-40B4-BE49-F238E27FC236}">
                <a16:creationId xmlns:a16="http://schemas.microsoft.com/office/drawing/2014/main" xmlns="" id="{235230FC-AD2B-41A7-99A6-E2FB076B9A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566" name="Rounded Rectangle 236">
            <a:extLst>
              <a:ext uri="{FF2B5EF4-FFF2-40B4-BE49-F238E27FC236}">
                <a16:creationId xmlns:a16="http://schemas.microsoft.com/office/drawing/2014/main" xmlns="" id="{E189135E-8C39-47D2-8877-4E8F185FE5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567" name="Rounded Rectangle 237">
            <a:extLst>
              <a:ext uri="{FF2B5EF4-FFF2-40B4-BE49-F238E27FC236}">
                <a16:creationId xmlns:a16="http://schemas.microsoft.com/office/drawing/2014/main" xmlns="" id="{721AA37A-89AA-45A7-A540-9B8FA9E1AC3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568" name="Rounded Rectangle 238">
            <a:extLst>
              <a:ext uri="{FF2B5EF4-FFF2-40B4-BE49-F238E27FC236}">
                <a16:creationId xmlns:a16="http://schemas.microsoft.com/office/drawing/2014/main" xmlns="" id="{63F7BE92-465A-45F2-ACB1-D9E5D5D46D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569" name="Rounded Rectangle 239">
            <a:extLst>
              <a:ext uri="{FF2B5EF4-FFF2-40B4-BE49-F238E27FC236}">
                <a16:creationId xmlns:a16="http://schemas.microsoft.com/office/drawing/2014/main" xmlns="" id="{5C07E310-339B-4482-B283-6A80AD5A39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570" name="Rounded Rectangle 240">
            <a:extLst>
              <a:ext uri="{FF2B5EF4-FFF2-40B4-BE49-F238E27FC236}">
                <a16:creationId xmlns:a16="http://schemas.microsoft.com/office/drawing/2014/main" xmlns="" id="{A759A7D5-B043-4A71-BDBC-C2AFBD5293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571" name="Rounded Rectangle 241">
            <a:extLst>
              <a:ext uri="{FF2B5EF4-FFF2-40B4-BE49-F238E27FC236}">
                <a16:creationId xmlns:a16="http://schemas.microsoft.com/office/drawing/2014/main" xmlns="" id="{801485EB-9C05-425C-8A80-08E810DFEE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572" name="Rounded Rectangle 242">
            <a:extLst>
              <a:ext uri="{FF2B5EF4-FFF2-40B4-BE49-F238E27FC236}">
                <a16:creationId xmlns:a16="http://schemas.microsoft.com/office/drawing/2014/main" xmlns="" id="{FD9AB96F-AA82-4A77-8842-D067A5682A5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573" name="Rounded Rectangle 243">
            <a:extLst>
              <a:ext uri="{FF2B5EF4-FFF2-40B4-BE49-F238E27FC236}">
                <a16:creationId xmlns:a16="http://schemas.microsoft.com/office/drawing/2014/main" xmlns="" id="{39D60D3B-BCC8-4B24-983D-03FE87ACB4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574" name="Rounded Rectangle 244">
            <a:extLst>
              <a:ext uri="{FF2B5EF4-FFF2-40B4-BE49-F238E27FC236}">
                <a16:creationId xmlns:a16="http://schemas.microsoft.com/office/drawing/2014/main" xmlns="" id="{4202EA4B-FE38-45AF-B430-46AD8B93D7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575" name="Rounded Rectangle 245">
            <a:extLst>
              <a:ext uri="{FF2B5EF4-FFF2-40B4-BE49-F238E27FC236}">
                <a16:creationId xmlns:a16="http://schemas.microsoft.com/office/drawing/2014/main" xmlns="" id="{987FCC77-D0EF-4546-A338-B6A8A7D965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576" name="Rounded Rectangle 246">
            <a:extLst>
              <a:ext uri="{FF2B5EF4-FFF2-40B4-BE49-F238E27FC236}">
                <a16:creationId xmlns:a16="http://schemas.microsoft.com/office/drawing/2014/main" xmlns="" id="{36D5716B-5A59-4CCD-A4E3-03EDF8D5E4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577" name="Rounded Rectangle 247">
            <a:extLst>
              <a:ext uri="{FF2B5EF4-FFF2-40B4-BE49-F238E27FC236}">
                <a16:creationId xmlns:a16="http://schemas.microsoft.com/office/drawing/2014/main" xmlns="" id="{F6BDAA5B-E01C-4DF9-B606-D7E370CAFE5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xmlns="" id="{777AB6BC-B81E-49BB-9FB1-4964EFA6D226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579" name="Rectangle: Rounded Corners 578">
            <a:hlinkClick r:id="rId7" action="ppaction://hlinkfile"/>
            <a:extLst>
              <a:ext uri="{FF2B5EF4-FFF2-40B4-BE49-F238E27FC236}">
                <a16:creationId xmlns:a16="http://schemas.microsoft.com/office/drawing/2014/main" xmlns="" id="{2F9ABBB3-9912-4D97-9FF6-F0BAD80A211D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776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EEEB38-910A-4746-8D2D-6DC16B1D4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53" t="29885" r="21136" b="27127"/>
          <a:stretch/>
        </p:blipFill>
        <p:spPr>
          <a:xfrm>
            <a:off x="2030547" y="2191406"/>
            <a:ext cx="9263420" cy="400059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0409" y="1291199"/>
            <a:ext cx="819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ừng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6154684" y="4235070"/>
            <a:ext cx="5047600" cy="3104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3585013" y="2256124"/>
            <a:ext cx="4023476" cy="371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EE2C77-BF47-49AE-AB36-35335F6A278F}"/>
              </a:ext>
            </a:extLst>
          </p:cNvPr>
          <p:cNvSpPr/>
          <p:nvPr/>
        </p:nvSpPr>
        <p:spPr>
          <a:xfrm>
            <a:off x="337323" y="807879"/>
            <a:ext cx="8419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IF(N4&gt;30%,"Nhiều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","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Ít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")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6" name="Picture 13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2740570-60B9-4286-A891-5C49DA9CC2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37" name="Rounded Rectangle 127">
            <a:extLst>
              <a:ext uri="{FF2B5EF4-FFF2-40B4-BE49-F238E27FC236}">
                <a16:creationId xmlns:a16="http://schemas.microsoft.com/office/drawing/2014/main" xmlns="" id="{804F692C-4038-417C-84C3-347B651EC34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38" name="Rounded Rectangle 128">
            <a:extLst>
              <a:ext uri="{FF2B5EF4-FFF2-40B4-BE49-F238E27FC236}">
                <a16:creationId xmlns:a16="http://schemas.microsoft.com/office/drawing/2014/main" xmlns="" id="{723C20EA-6876-4EC6-9BD9-1C47B865B8C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39" name="Rounded Rectangle 129">
            <a:extLst>
              <a:ext uri="{FF2B5EF4-FFF2-40B4-BE49-F238E27FC236}">
                <a16:creationId xmlns:a16="http://schemas.microsoft.com/office/drawing/2014/main" xmlns="" id="{B53FA830-3C4D-4BC6-8E4B-6C5F1CB0C44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40" name="Rounded Rectangle 130">
            <a:extLst>
              <a:ext uri="{FF2B5EF4-FFF2-40B4-BE49-F238E27FC236}">
                <a16:creationId xmlns:a16="http://schemas.microsoft.com/office/drawing/2014/main" xmlns="" id="{34FDA71C-4427-41B2-B1F2-0AECE19B1F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141" name="Rounded Rectangle 131">
            <a:extLst>
              <a:ext uri="{FF2B5EF4-FFF2-40B4-BE49-F238E27FC236}">
                <a16:creationId xmlns:a16="http://schemas.microsoft.com/office/drawing/2014/main" xmlns="" id="{B93B80F2-1B36-4DAA-BFFD-C8C4F727AF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142" name="Rounded Rectangle 132">
            <a:extLst>
              <a:ext uri="{FF2B5EF4-FFF2-40B4-BE49-F238E27FC236}">
                <a16:creationId xmlns:a16="http://schemas.microsoft.com/office/drawing/2014/main" xmlns="" id="{72207F53-334C-469F-BE4E-7ED8434E8B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143" name="Rounded Rectangle 133">
            <a:extLst>
              <a:ext uri="{FF2B5EF4-FFF2-40B4-BE49-F238E27FC236}">
                <a16:creationId xmlns:a16="http://schemas.microsoft.com/office/drawing/2014/main" xmlns="" id="{9D356F52-F6A5-4EEA-ADB8-32BEAA22B6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144" name="Rounded Rectangle 134">
            <a:extLst>
              <a:ext uri="{FF2B5EF4-FFF2-40B4-BE49-F238E27FC236}">
                <a16:creationId xmlns:a16="http://schemas.microsoft.com/office/drawing/2014/main" xmlns="" id="{D7FB5134-E893-4AB4-9067-AB2CA329964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145" name="Rounded Rectangle 135">
            <a:extLst>
              <a:ext uri="{FF2B5EF4-FFF2-40B4-BE49-F238E27FC236}">
                <a16:creationId xmlns:a16="http://schemas.microsoft.com/office/drawing/2014/main" xmlns="" id="{8D1839A6-666E-4B4B-90B9-2EFBABE5C6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146" name="Rounded Rectangle 136">
            <a:extLst>
              <a:ext uri="{FF2B5EF4-FFF2-40B4-BE49-F238E27FC236}">
                <a16:creationId xmlns:a16="http://schemas.microsoft.com/office/drawing/2014/main" xmlns="" id="{942F37E8-57DA-4136-B1E3-19862655BB0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147" name="Rounded Rectangle 137">
            <a:extLst>
              <a:ext uri="{FF2B5EF4-FFF2-40B4-BE49-F238E27FC236}">
                <a16:creationId xmlns:a16="http://schemas.microsoft.com/office/drawing/2014/main" xmlns="" id="{2CA45BFF-233F-4272-84FB-BFD9D7FF52E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148" name="Rounded Rectangle 138">
            <a:extLst>
              <a:ext uri="{FF2B5EF4-FFF2-40B4-BE49-F238E27FC236}">
                <a16:creationId xmlns:a16="http://schemas.microsoft.com/office/drawing/2014/main" xmlns="" id="{19469D01-58B7-4318-B11C-CF56577703C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149" name="Rounded Rectangle 139">
            <a:extLst>
              <a:ext uri="{FF2B5EF4-FFF2-40B4-BE49-F238E27FC236}">
                <a16:creationId xmlns:a16="http://schemas.microsoft.com/office/drawing/2014/main" xmlns="" id="{FBF67FB6-51FA-4D22-9904-1FEE62E389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150" name="Rounded Rectangle 140">
            <a:extLst>
              <a:ext uri="{FF2B5EF4-FFF2-40B4-BE49-F238E27FC236}">
                <a16:creationId xmlns:a16="http://schemas.microsoft.com/office/drawing/2014/main" xmlns="" id="{544A8907-95D1-40A4-BBA4-38F3E547A1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151" name="Rounded Rectangle 141">
            <a:extLst>
              <a:ext uri="{FF2B5EF4-FFF2-40B4-BE49-F238E27FC236}">
                <a16:creationId xmlns:a16="http://schemas.microsoft.com/office/drawing/2014/main" xmlns="" id="{23C80F8B-D0DA-444D-A861-8C466666EA5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152" name="Rounded Rectangle 142">
            <a:extLst>
              <a:ext uri="{FF2B5EF4-FFF2-40B4-BE49-F238E27FC236}">
                <a16:creationId xmlns:a16="http://schemas.microsoft.com/office/drawing/2014/main" xmlns="" id="{5D2725B6-0C96-4068-92F4-71DFC1CA69C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153" name="Rounded Rectangle 143">
            <a:extLst>
              <a:ext uri="{FF2B5EF4-FFF2-40B4-BE49-F238E27FC236}">
                <a16:creationId xmlns:a16="http://schemas.microsoft.com/office/drawing/2014/main" xmlns="" id="{DB424C4F-3324-4F00-8C90-A3E5E4FE098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154" name="Rounded Rectangle 144">
            <a:extLst>
              <a:ext uri="{FF2B5EF4-FFF2-40B4-BE49-F238E27FC236}">
                <a16:creationId xmlns:a16="http://schemas.microsoft.com/office/drawing/2014/main" xmlns="" id="{A208BD32-57B8-4983-B62F-6C48FA0D7B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155" name="Rounded Rectangle 145">
            <a:extLst>
              <a:ext uri="{FF2B5EF4-FFF2-40B4-BE49-F238E27FC236}">
                <a16:creationId xmlns:a16="http://schemas.microsoft.com/office/drawing/2014/main" xmlns="" id="{44729259-41EA-4DD1-8D45-28C34540C76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156" name="Rounded Rectangle 146">
            <a:extLst>
              <a:ext uri="{FF2B5EF4-FFF2-40B4-BE49-F238E27FC236}">
                <a16:creationId xmlns:a16="http://schemas.microsoft.com/office/drawing/2014/main" xmlns="" id="{ED64BF37-5CFD-4F47-96D8-A2BEB1DCE24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157" name="Rounded Rectangle 147">
            <a:extLst>
              <a:ext uri="{FF2B5EF4-FFF2-40B4-BE49-F238E27FC236}">
                <a16:creationId xmlns:a16="http://schemas.microsoft.com/office/drawing/2014/main" xmlns="" id="{1C6F888D-4B43-4623-A42F-4D05B0CAE0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158" name="Rounded Rectangle 148">
            <a:extLst>
              <a:ext uri="{FF2B5EF4-FFF2-40B4-BE49-F238E27FC236}">
                <a16:creationId xmlns:a16="http://schemas.microsoft.com/office/drawing/2014/main" xmlns="" id="{EDA75E66-E260-43AB-BF69-9B44442461F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159" name="Rounded Rectangle 149">
            <a:extLst>
              <a:ext uri="{FF2B5EF4-FFF2-40B4-BE49-F238E27FC236}">
                <a16:creationId xmlns:a16="http://schemas.microsoft.com/office/drawing/2014/main" xmlns="" id="{3BC3EF53-CF6C-4BFE-B115-A19224F459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160" name="Rounded Rectangle 150">
            <a:extLst>
              <a:ext uri="{FF2B5EF4-FFF2-40B4-BE49-F238E27FC236}">
                <a16:creationId xmlns:a16="http://schemas.microsoft.com/office/drawing/2014/main" xmlns="" id="{11EF5C11-2527-4C0A-A5EE-4A4E6AF8AF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161" name="Rounded Rectangle 151">
            <a:extLst>
              <a:ext uri="{FF2B5EF4-FFF2-40B4-BE49-F238E27FC236}">
                <a16:creationId xmlns:a16="http://schemas.microsoft.com/office/drawing/2014/main" xmlns="" id="{FBD27E8D-10CC-420A-A75D-037B882E470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162" name="Rounded Rectangle 152">
            <a:extLst>
              <a:ext uri="{FF2B5EF4-FFF2-40B4-BE49-F238E27FC236}">
                <a16:creationId xmlns:a16="http://schemas.microsoft.com/office/drawing/2014/main" xmlns="" id="{C71F3B1E-CF98-41B8-85D4-E43B54B2B81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163" name="Rounded Rectangle 153">
            <a:extLst>
              <a:ext uri="{FF2B5EF4-FFF2-40B4-BE49-F238E27FC236}">
                <a16:creationId xmlns:a16="http://schemas.microsoft.com/office/drawing/2014/main" xmlns="" id="{61D0A9B5-3AF2-4432-85E7-A2167ABA3C4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164" name="Rounded Rectangle 154">
            <a:extLst>
              <a:ext uri="{FF2B5EF4-FFF2-40B4-BE49-F238E27FC236}">
                <a16:creationId xmlns:a16="http://schemas.microsoft.com/office/drawing/2014/main" xmlns="" id="{DB76E03D-1247-4693-A352-A20C07A8AD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165" name="Rounded Rectangle 155">
            <a:extLst>
              <a:ext uri="{FF2B5EF4-FFF2-40B4-BE49-F238E27FC236}">
                <a16:creationId xmlns:a16="http://schemas.microsoft.com/office/drawing/2014/main" xmlns="" id="{C4776D8F-6039-4828-83A3-66C1FBBBFA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166" name="Rounded Rectangle 156">
            <a:extLst>
              <a:ext uri="{FF2B5EF4-FFF2-40B4-BE49-F238E27FC236}">
                <a16:creationId xmlns:a16="http://schemas.microsoft.com/office/drawing/2014/main" xmlns="" id="{718E1902-3A25-41A8-9301-E68DA27F31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167" name="Rounded Rectangle 157">
            <a:extLst>
              <a:ext uri="{FF2B5EF4-FFF2-40B4-BE49-F238E27FC236}">
                <a16:creationId xmlns:a16="http://schemas.microsoft.com/office/drawing/2014/main" xmlns="" id="{BA5B9CCE-FCDE-484F-AC90-557172E9301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168" name="Rounded Rectangle 158">
            <a:extLst>
              <a:ext uri="{FF2B5EF4-FFF2-40B4-BE49-F238E27FC236}">
                <a16:creationId xmlns:a16="http://schemas.microsoft.com/office/drawing/2014/main" xmlns="" id="{2CC116B1-2F32-4093-8875-84D6DBEFE86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169" name="Rounded Rectangle 159">
            <a:extLst>
              <a:ext uri="{FF2B5EF4-FFF2-40B4-BE49-F238E27FC236}">
                <a16:creationId xmlns:a16="http://schemas.microsoft.com/office/drawing/2014/main" xmlns="" id="{1A117144-259A-4092-A3D2-300B63DA36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170" name="Rounded Rectangle 160">
            <a:extLst>
              <a:ext uri="{FF2B5EF4-FFF2-40B4-BE49-F238E27FC236}">
                <a16:creationId xmlns:a16="http://schemas.microsoft.com/office/drawing/2014/main" xmlns="" id="{2626692D-145B-48C3-B593-04537251C3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171" name="Rounded Rectangle 161">
            <a:extLst>
              <a:ext uri="{FF2B5EF4-FFF2-40B4-BE49-F238E27FC236}">
                <a16:creationId xmlns:a16="http://schemas.microsoft.com/office/drawing/2014/main" xmlns="" id="{D6EC4DEF-F60C-4B08-9D46-9944F53BA99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172" name="Rounded Rectangle 162">
            <a:extLst>
              <a:ext uri="{FF2B5EF4-FFF2-40B4-BE49-F238E27FC236}">
                <a16:creationId xmlns:a16="http://schemas.microsoft.com/office/drawing/2014/main" xmlns="" id="{954D58B1-9D2E-46B1-8954-08703C0742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173" name="Rounded Rectangle 163">
            <a:extLst>
              <a:ext uri="{FF2B5EF4-FFF2-40B4-BE49-F238E27FC236}">
                <a16:creationId xmlns:a16="http://schemas.microsoft.com/office/drawing/2014/main" xmlns="" id="{B72813BB-DD7A-4EF2-9AC2-3D25C1C237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174" name="Rounded Rectangle 164">
            <a:extLst>
              <a:ext uri="{FF2B5EF4-FFF2-40B4-BE49-F238E27FC236}">
                <a16:creationId xmlns:a16="http://schemas.microsoft.com/office/drawing/2014/main" xmlns="" id="{FDEC8A1C-78C0-4E59-90B7-60FEA4551E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175" name="Rounded Rectangle 165">
            <a:extLst>
              <a:ext uri="{FF2B5EF4-FFF2-40B4-BE49-F238E27FC236}">
                <a16:creationId xmlns:a16="http://schemas.microsoft.com/office/drawing/2014/main" xmlns="" id="{BD697E90-D936-446C-B42B-B5A3F0DEE92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176" name="Rounded Rectangle 166">
            <a:extLst>
              <a:ext uri="{FF2B5EF4-FFF2-40B4-BE49-F238E27FC236}">
                <a16:creationId xmlns:a16="http://schemas.microsoft.com/office/drawing/2014/main" xmlns="" id="{8C10FFAE-D6E0-48F7-9145-9D9763B5DBC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177" name="Rounded Rectangle 167">
            <a:extLst>
              <a:ext uri="{FF2B5EF4-FFF2-40B4-BE49-F238E27FC236}">
                <a16:creationId xmlns:a16="http://schemas.microsoft.com/office/drawing/2014/main" xmlns="" id="{EA6C622A-EA9B-45C2-9778-48C46469C0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178" name="Rounded Rectangle 168">
            <a:extLst>
              <a:ext uri="{FF2B5EF4-FFF2-40B4-BE49-F238E27FC236}">
                <a16:creationId xmlns:a16="http://schemas.microsoft.com/office/drawing/2014/main" xmlns="" id="{E8161F27-5A55-4C96-9B6E-E1DFD82DE8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179" name="Rounded Rectangle 169">
            <a:extLst>
              <a:ext uri="{FF2B5EF4-FFF2-40B4-BE49-F238E27FC236}">
                <a16:creationId xmlns:a16="http://schemas.microsoft.com/office/drawing/2014/main" xmlns="" id="{D2AB3A26-B46C-4DD1-9CAD-052C262C9D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180" name="Rounded Rectangle 170">
            <a:extLst>
              <a:ext uri="{FF2B5EF4-FFF2-40B4-BE49-F238E27FC236}">
                <a16:creationId xmlns:a16="http://schemas.microsoft.com/office/drawing/2014/main" xmlns="" id="{A8AC68E2-B128-47E8-A9AA-7401163DB6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181" name="Rounded Rectangle 171">
            <a:extLst>
              <a:ext uri="{FF2B5EF4-FFF2-40B4-BE49-F238E27FC236}">
                <a16:creationId xmlns:a16="http://schemas.microsoft.com/office/drawing/2014/main" xmlns="" id="{CD3FCEE6-12D7-42F8-9A9E-55C06422049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182" name="Rounded Rectangle 172">
            <a:extLst>
              <a:ext uri="{FF2B5EF4-FFF2-40B4-BE49-F238E27FC236}">
                <a16:creationId xmlns:a16="http://schemas.microsoft.com/office/drawing/2014/main" xmlns="" id="{AD79E12F-5CAF-483F-BF5C-B547D423CD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183" name="Rounded Rectangle 173">
            <a:extLst>
              <a:ext uri="{FF2B5EF4-FFF2-40B4-BE49-F238E27FC236}">
                <a16:creationId xmlns:a16="http://schemas.microsoft.com/office/drawing/2014/main" xmlns="" id="{C080DBDD-D7AF-44CC-B7E9-0699603498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184" name="Rounded Rectangle 174">
            <a:extLst>
              <a:ext uri="{FF2B5EF4-FFF2-40B4-BE49-F238E27FC236}">
                <a16:creationId xmlns:a16="http://schemas.microsoft.com/office/drawing/2014/main" xmlns="" id="{B2D16ED2-3BA3-44EF-96CF-EA778B5CAD3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185" name="Rounded Rectangle 175">
            <a:extLst>
              <a:ext uri="{FF2B5EF4-FFF2-40B4-BE49-F238E27FC236}">
                <a16:creationId xmlns:a16="http://schemas.microsoft.com/office/drawing/2014/main" xmlns="" id="{E8C0C6A5-FC8D-47A3-9899-4C9086049F9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186" name="Rounded Rectangle 176">
            <a:extLst>
              <a:ext uri="{FF2B5EF4-FFF2-40B4-BE49-F238E27FC236}">
                <a16:creationId xmlns:a16="http://schemas.microsoft.com/office/drawing/2014/main" xmlns="" id="{AB103DBB-82B3-48C6-92B6-92B49E15DEE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187" name="Rounded Rectangle 177">
            <a:extLst>
              <a:ext uri="{FF2B5EF4-FFF2-40B4-BE49-F238E27FC236}">
                <a16:creationId xmlns:a16="http://schemas.microsoft.com/office/drawing/2014/main" xmlns="" id="{12E0A0D6-DF60-493F-8085-0D44B325D4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188" name="Rounded Rectangle 178">
            <a:extLst>
              <a:ext uri="{FF2B5EF4-FFF2-40B4-BE49-F238E27FC236}">
                <a16:creationId xmlns:a16="http://schemas.microsoft.com/office/drawing/2014/main" xmlns="" id="{D87E399E-68CB-4922-AA7A-049022B9D65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189" name="Rounded Rectangle 179">
            <a:extLst>
              <a:ext uri="{FF2B5EF4-FFF2-40B4-BE49-F238E27FC236}">
                <a16:creationId xmlns:a16="http://schemas.microsoft.com/office/drawing/2014/main" xmlns="" id="{0FA3871D-45AD-46A9-8FCA-7B474C2572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190" name="Rounded Rectangle 180">
            <a:extLst>
              <a:ext uri="{FF2B5EF4-FFF2-40B4-BE49-F238E27FC236}">
                <a16:creationId xmlns:a16="http://schemas.microsoft.com/office/drawing/2014/main" xmlns="" id="{AC63CA00-3780-405A-9CDB-6C1B9FB176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191" name="Rounded Rectangle 181">
            <a:extLst>
              <a:ext uri="{FF2B5EF4-FFF2-40B4-BE49-F238E27FC236}">
                <a16:creationId xmlns:a16="http://schemas.microsoft.com/office/drawing/2014/main" xmlns="" id="{4C0FB466-E942-4414-9144-42D7662ABFC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192" name="Rounded Rectangle 182">
            <a:extLst>
              <a:ext uri="{FF2B5EF4-FFF2-40B4-BE49-F238E27FC236}">
                <a16:creationId xmlns:a16="http://schemas.microsoft.com/office/drawing/2014/main" xmlns="" id="{3080929D-19BC-4C87-B0DE-18E8FCBCD6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193" name="Rounded Rectangle 183">
            <a:extLst>
              <a:ext uri="{FF2B5EF4-FFF2-40B4-BE49-F238E27FC236}">
                <a16:creationId xmlns:a16="http://schemas.microsoft.com/office/drawing/2014/main" xmlns="" id="{5B958148-1CE2-4DEB-A8BB-3E0904EEA4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194" name="Rounded Rectangle 184">
            <a:extLst>
              <a:ext uri="{FF2B5EF4-FFF2-40B4-BE49-F238E27FC236}">
                <a16:creationId xmlns:a16="http://schemas.microsoft.com/office/drawing/2014/main" xmlns="" id="{567BC876-9A95-49B0-A1BF-9331CB733D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195" name="Rounded Rectangle 185">
            <a:extLst>
              <a:ext uri="{FF2B5EF4-FFF2-40B4-BE49-F238E27FC236}">
                <a16:creationId xmlns:a16="http://schemas.microsoft.com/office/drawing/2014/main" xmlns="" id="{B9EE283D-8042-4C30-9B55-4F34698786B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196" name="Rounded Rectangle 186">
            <a:extLst>
              <a:ext uri="{FF2B5EF4-FFF2-40B4-BE49-F238E27FC236}">
                <a16:creationId xmlns:a16="http://schemas.microsoft.com/office/drawing/2014/main" xmlns="" id="{351C96AE-DF20-4CFE-8763-26855D0F30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197" name="Rounded Rectangle 187">
            <a:extLst>
              <a:ext uri="{FF2B5EF4-FFF2-40B4-BE49-F238E27FC236}">
                <a16:creationId xmlns:a16="http://schemas.microsoft.com/office/drawing/2014/main" xmlns="" id="{2F4981F7-FDB7-4E4B-B1B8-8ABC25B5EF5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198" name="Rounded Rectangle 188">
            <a:extLst>
              <a:ext uri="{FF2B5EF4-FFF2-40B4-BE49-F238E27FC236}">
                <a16:creationId xmlns:a16="http://schemas.microsoft.com/office/drawing/2014/main" xmlns="" id="{BFAA7B0C-1DF6-48B3-9E24-BBD8125739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199" name="Rounded Rectangle 189">
            <a:extLst>
              <a:ext uri="{FF2B5EF4-FFF2-40B4-BE49-F238E27FC236}">
                <a16:creationId xmlns:a16="http://schemas.microsoft.com/office/drawing/2014/main" xmlns="" id="{8E26167C-D2DE-48E2-A7F9-4B8F72E6957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200" name="Rounded Rectangle 190">
            <a:extLst>
              <a:ext uri="{FF2B5EF4-FFF2-40B4-BE49-F238E27FC236}">
                <a16:creationId xmlns:a16="http://schemas.microsoft.com/office/drawing/2014/main" xmlns="" id="{3E1EC121-A0FD-4C0B-AEF8-A96CB43F507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201" name="Rounded Rectangle 191">
            <a:extLst>
              <a:ext uri="{FF2B5EF4-FFF2-40B4-BE49-F238E27FC236}">
                <a16:creationId xmlns:a16="http://schemas.microsoft.com/office/drawing/2014/main" xmlns="" id="{A6F7102A-9A29-4E84-8BA6-9E878BE06D9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202" name="Rounded Rectangle 192">
            <a:extLst>
              <a:ext uri="{FF2B5EF4-FFF2-40B4-BE49-F238E27FC236}">
                <a16:creationId xmlns:a16="http://schemas.microsoft.com/office/drawing/2014/main" xmlns="" id="{D5BEF909-DAC5-4994-9D4F-2C6E4701F95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203" name="Rounded Rectangle 193">
            <a:extLst>
              <a:ext uri="{FF2B5EF4-FFF2-40B4-BE49-F238E27FC236}">
                <a16:creationId xmlns:a16="http://schemas.microsoft.com/office/drawing/2014/main" xmlns="" id="{170CA593-C804-4463-A18F-BCC762E1FC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204" name="Rounded Rectangle 194">
            <a:extLst>
              <a:ext uri="{FF2B5EF4-FFF2-40B4-BE49-F238E27FC236}">
                <a16:creationId xmlns:a16="http://schemas.microsoft.com/office/drawing/2014/main" xmlns="" id="{D6E5C232-D7D2-47D2-A8A3-4D160A5193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205" name="Rounded Rectangle 195">
            <a:extLst>
              <a:ext uri="{FF2B5EF4-FFF2-40B4-BE49-F238E27FC236}">
                <a16:creationId xmlns:a16="http://schemas.microsoft.com/office/drawing/2014/main" xmlns="" id="{F4CCA9EE-8126-4950-AE38-3EB3EA723E3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206" name="Rounded Rectangle 196">
            <a:extLst>
              <a:ext uri="{FF2B5EF4-FFF2-40B4-BE49-F238E27FC236}">
                <a16:creationId xmlns:a16="http://schemas.microsoft.com/office/drawing/2014/main" xmlns="" id="{7FE9FCB2-A515-4A99-9D3E-4A55695979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207" name="Rounded Rectangle 197">
            <a:extLst>
              <a:ext uri="{FF2B5EF4-FFF2-40B4-BE49-F238E27FC236}">
                <a16:creationId xmlns:a16="http://schemas.microsoft.com/office/drawing/2014/main" xmlns="" id="{B1CE00DB-C8CE-4235-B475-2BF2181526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208" name="Rounded Rectangle 198">
            <a:extLst>
              <a:ext uri="{FF2B5EF4-FFF2-40B4-BE49-F238E27FC236}">
                <a16:creationId xmlns:a16="http://schemas.microsoft.com/office/drawing/2014/main" xmlns="" id="{0ACD28D2-05CF-4F49-AF83-85F26277AB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209" name="Rounded Rectangle 199">
            <a:extLst>
              <a:ext uri="{FF2B5EF4-FFF2-40B4-BE49-F238E27FC236}">
                <a16:creationId xmlns:a16="http://schemas.microsoft.com/office/drawing/2014/main" xmlns="" id="{51B8531A-FE2D-44EC-B7ED-A5D3285BF9B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210" name="Rounded Rectangle 200">
            <a:extLst>
              <a:ext uri="{FF2B5EF4-FFF2-40B4-BE49-F238E27FC236}">
                <a16:creationId xmlns:a16="http://schemas.microsoft.com/office/drawing/2014/main" xmlns="" id="{BB22DC8B-CA43-4239-B7FD-4F87C423C5F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211" name="Rounded Rectangle 201">
            <a:extLst>
              <a:ext uri="{FF2B5EF4-FFF2-40B4-BE49-F238E27FC236}">
                <a16:creationId xmlns:a16="http://schemas.microsoft.com/office/drawing/2014/main" xmlns="" id="{9D70FC0C-096F-46E8-B2A0-A9B8ABCC5C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212" name="Rounded Rectangle 202">
            <a:extLst>
              <a:ext uri="{FF2B5EF4-FFF2-40B4-BE49-F238E27FC236}">
                <a16:creationId xmlns:a16="http://schemas.microsoft.com/office/drawing/2014/main" xmlns="" id="{180D3F99-17B5-4B57-8877-9AA06BB0177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213" name="Rounded Rectangle 203">
            <a:extLst>
              <a:ext uri="{FF2B5EF4-FFF2-40B4-BE49-F238E27FC236}">
                <a16:creationId xmlns:a16="http://schemas.microsoft.com/office/drawing/2014/main" xmlns="" id="{28837611-BCD2-4435-834A-7D3978F7C1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214" name="Rounded Rectangle 204">
            <a:extLst>
              <a:ext uri="{FF2B5EF4-FFF2-40B4-BE49-F238E27FC236}">
                <a16:creationId xmlns:a16="http://schemas.microsoft.com/office/drawing/2014/main" xmlns="" id="{1E01BD86-1763-4F32-A76F-CDDA0433B4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215" name="Rounded Rectangle 205">
            <a:extLst>
              <a:ext uri="{FF2B5EF4-FFF2-40B4-BE49-F238E27FC236}">
                <a16:creationId xmlns:a16="http://schemas.microsoft.com/office/drawing/2014/main" xmlns="" id="{EE7A4082-04FA-4928-88A5-B187CB2095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216" name="Rounded Rectangle 206">
            <a:extLst>
              <a:ext uri="{FF2B5EF4-FFF2-40B4-BE49-F238E27FC236}">
                <a16:creationId xmlns:a16="http://schemas.microsoft.com/office/drawing/2014/main" xmlns="" id="{FEE01920-9A24-45CD-9972-813B2D0FA5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217" name="Rounded Rectangle 207">
            <a:extLst>
              <a:ext uri="{FF2B5EF4-FFF2-40B4-BE49-F238E27FC236}">
                <a16:creationId xmlns:a16="http://schemas.microsoft.com/office/drawing/2014/main" xmlns="" id="{D949F4F3-CBC6-45E1-95F0-61AD13613C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218" name="Rounded Rectangle 208">
            <a:extLst>
              <a:ext uri="{FF2B5EF4-FFF2-40B4-BE49-F238E27FC236}">
                <a16:creationId xmlns:a16="http://schemas.microsoft.com/office/drawing/2014/main" xmlns="" id="{3F4ACD4F-C053-4B1C-BA26-3B99432F320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219" name="Rounded Rectangle 209">
            <a:extLst>
              <a:ext uri="{FF2B5EF4-FFF2-40B4-BE49-F238E27FC236}">
                <a16:creationId xmlns:a16="http://schemas.microsoft.com/office/drawing/2014/main" xmlns="" id="{EFCC96A8-54FB-4C90-ADB4-902CD91E627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220" name="Rounded Rectangle 210">
            <a:extLst>
              <a:ext uri="{FF2B5EF4-FFF2-40B4-BE49-F238E27FC236}">
                <a16:creationId xmlns:a16="http://schemas.microsoft.com/office/drawing/2014/main" xmlns="" id="{53BD4F55-2F1C-4CC5-AB5B-C9EF0648B1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221" name="Rounded Rectangle 211">
            <a:extLst>
              <a:ext uri="{FF2B5EF4-FFF2-40B4-BE49-F238E27FC236}">
                <a16:creationId xmlns:a16="http://schemas.microsoft.com/office/drawing/2014/main" xmlns="" id="{587026D2-4BCD-4964-AF3A-0DC381083FB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222" name="Rounded Rectangle 212">
            <a:extLst>
              <a:ext uri="{FF2B5EF4-FFF2-40B4-BE49-F238E27FC236}">
                <a16:creationId xmlns:a16="http://schemas.microsoft.com/office/drawing/2014/main" xmlns="" id="{E3E25C47-73DE-4896-8C34-992B616056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223" name="Rounded Rectangle 213">
            <a:extLst>
              <a:ext uri="{FF2B5EF4-FFF2-40B4-BE49-F238E27FC236}">
                <a16:creationId xmlns:a16="http://schemas.microsoft.com/office/drawing/2014/main" xmlns="" id="{934F047C-A4E7-4E57-A28A-4A286E3D2A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224" name="Rounded Rectangle 214">
            <a:extLst>
              <a:ext uri="{FF2B5EF4-FFF2-40B4-BE49-F238E27FC236}">
                <a16:creationId xmlns:a16="http://schemas.microsoft.com/office/drawing/2014/main" xmlns="" id="{53F8AB56-05F4-4116-9316-C93F6FBA60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225" name="Rounded Rectangle 215">
            <a:extLst>
              <a:ext uri="{FF2B5EF4-FFF2-40B4-BE49-F238E27FC236}">
                <a16:creationId xmlns:a16="http://schemas.microsoft.com/office/drawing/2014/main" xmlns="" id="{2B23BED5-6E03-4903-975C-9A8F420C441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226" name="Rounded Rectangle 216">
            <a:extLst>
              <a:ext uri="{FF2B5EF4-FFF2-40B4-BE49-F238E27FC236}">
                <a16:creationId xmlns:a16="http://schemas.microsoft.com/office/drawing/2014/main" xmlns="" id="{A38EE1E1-D4F8-4639-8A20-A94830E175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227" name="Rounded Rectangle 217">
            <a:extLst>
              <a:ext uri="{FF2B5EF4-FFF2-40B4-BE49-F238E27FC236}">
                <a16:creationId xmlns:a16="http://schemas.microsoft.com/office/drawing/2014/main" xmlns="" id="{05928401-0BB2-40CE-B016-46238144596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228" name="Rounded Rectangle 218">
            <a:extLst>
              <a:ext uri="{FF2B5EF4-FFF2-40B4-BE49-F238E27FC236}">
                <a16:creationId xmlns:a16="http://schemas.microsoft.com/office/drawing/2014/main" xmlns="" id="{0B79B43C-C812-49CD-B085-02F7A405A9D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229" name="Rounded Rectangle 219">
            <a:extLst>
              <a:ext uri="{FF2B5EF4-FFF2-40B4-BE49-F238E27FC236}">
                <a16:creationId xmlns:a16="http://schemas.microsoft.com/office/drawing/2014/main" xmlns="" id="{4B1F1637-5A84-4ECD-A8B4-D7643214D2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230" name="Rounded Rectangle 220">
            <a:extLst>
              <a:ext uri="{FF2B5EF4-FFF2-40B4-BE49-F238E27FC236}">
                <a16:creationId xmlns:a16="http://schemas.microsoft.com/office/drawing/2014/main" xmlns="" id="{AEFB7520-9F78-4BF7-8448-5E8E327AEDF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231" name="Rounded Rectangle 221">
            <a:extLst>
              <a:ext uri="{FF2B5EF4-FFF2-40B4-BE49-F238E27FC236}">
                <a16:creationId xmlns:a16="http://schemas.microsoft.com/office/drawing/2014/main" xmlns="" id="{282DB321-2BE2-41BB-8E4E-A3EC4BEF278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232" name="Rounded Rectangle 222">
            <a:extLst>
              <a:ext uri="{FF2B5EF4-FFF2-40B4-BE49-F238E27FC236}">
                <a16:creationId xmlns:a16="http://schemas.microsoft.com/office/drawing/2014/main" xmlns="" id="{7FF2A94F-4E75-476C-B400-178BEF04C5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233" name="Rounded Rectangle 223">
            <a:extLst>
              <a:ext uri="{FF2B5EF4-FFF2-40B4-BE49-F238E27FC236}">
                <a16:creationId xmlns:a16="http://schemas.microsoft.com/office/drawing/2014/main" xmlns="" id="{BE204601-6E9D-42A4-9DCF-3AEF1D21BF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234" name="Rounded Rectangle 224">
            <a:extLst>
              <a:ext uri="{FF2B5EF4-FFF2-40B4-BE49-F238E27FC236}">
                <a16:creationId xmlns:a16="http://schemas.microsoft.com/office/drawing/2014/main" xmlns="" id="{D28A0F49-691C-48B9-B4F4-E1F5A56F320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235" name="Rounded Rectangle 225">
            <a:extLst>
              <a:ext uri="{FF2B5EF4-FFF2-40B4-BE49-F238E27FC236}">
                <a16:creationId xmlns:a16="http://schemas.microsoft.com/office/drawing/2014/main" xmlns="" id="{EFEF9394-7B37-4846-A873-81C6A62A6EA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236" name="Rounded Rectangle 226">
            <a:extLst>
              <a:ext uri="{FF2B5EF4-FFF2-40B4-BE49-F238E27FC236}">
                <a16:creationId xmlns:a16="http://schemas.microsoft.com/office/drawing/2014/main" xmlns="" id="{6E4B26C4-247B-4F9C-A302-BF7BB8A747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237" name="Rounded Rectangle 227">
            <a:extLst>
              <a:ext uri="{FF2B5EF4-FFF2-40B4-BE49-F238E27FC236}">
                <a16:creationId xmlns:a16="http://schemas.microsoft.com/office/drawing/2014/main" xmlns="" id="{4374BAC4-57AE-41DA-9157-96C33E77C7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238" name="Rounded Rectangle 228">
            <a:extLst>
              <a:ext uri="{FF2B5EF4-FFF2-40B4-BE49-F238E27FC236}">
                <a16:creationId xmlns:a16="http://schemas.microsoft.com/office/drawing/2014/main" xmlns="" id="{B7D89467-E59C-4F3D-9292-A2AB73BCFB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239" name="Rounded Rectangle 229">
            <a:extLst>
              <a:ext uri="{FF2B5EF4-FFF2-40B4-BE49-F238E27FC236}">
                <a16:creationId xmlns:a16="http://schemas.microsoft.com/office/drawing/2014/main" xmlns="" id="{A859D8B2-E72E-4C02-8CB2-E7D1371A34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240" name="Rounded Rectangle 230">
            <a:extLst>
              <a:ext uri="{FF2B5EF4-FFF2-40B4-BE49-F238E27FC236}">
                <a16:creationId xmlns:a16="http://schemas.microsoft.com/office/drawing/2014/main" xmlns="" id="{AB6D2D78-95DD-4E46-848B-25C939407C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241" name="Rounded Rectangle 231">
            <a:extLst>
              <a:ext uri="{FF2B5EF4-FFF2-40B4-BE49-F238E27FC236}">
                <a16:creationId xmlns:a16="http://schemas.microsoft.com/office/drawing/2014/main" xmlns="" id="{175A4E8E-022C-40BE-AEBE-A03AD63539A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242" name="Rounded Rectangle 232">
            <a:extLst>
              <a:ext uri="{FF2B5EF4-FFF2-40B4-BE49-F238E27FC236}">
                <a16:creationId xmlns:a16="http://schemas.microsoft.com/office/drawing/2014/main" xmlns="" id="{1ACBA658-E613-43A7-9CC3-E8CB29874B1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243" name="Rounded Rectangle 233">
            <a:extLst>
              <a:ext uri="{FF2B5EF4-FFF2-40B4-BE49-F238E27FC236}">
                <a16:creationId xmlns:a16="http://schemas.microsoft.com/office/drawing/2014/main" xmlns="" id="{834E3991-0A34-44CA-A575-35A372D3BD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244" name="Rounded Rectangle 234">
            <a:extLst>
              <a:ext uri="{FF2B5EF4-FFF2-40B4-BE49-F238E27FC236}">
                <a16:creationId xmlns:a16="http://schemas.microsoft.com/office/drawing/2014/main" xmlns="" id="{CB8669F1-811F-4335-AA1F-428EA6C678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245" name="Rounded Rectangle 235">
            <a:extLst>
              <a:ext uri="{FF2B5EF4-FFF2-40B4-BE49-F238E27FC236}">
                <a16:creationId xmlns:a16="http://schemas.microsoft.com/office/drawing/2014/main" xmlns="" id="{901EA626-33D9-4635-9D26-3E7ACAC055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246" name="Rounded Rectangle 236">
            <a:extLst>
              <a:ext uri="{FF2B5EF4-FFF2-40B4-BE49-F238E27FC236}">
                <a16:creationId xmlns:a16="http://schemas.microsoft.com/office/drawing/2014/main" xmlns="" id="{95112400-CD1B-42E2-87D2-F94AF2285F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247" name="Rounded Rectangle 237">
            <a:extLst>
              <a:ext uri="{FF2B5EF4-FFF2-40B4-BE49-F238E27FC236}">
                <a16:creationId xmlns:a16="http://schemas.microsoft.com/office/drawing/2014/main" xmlns="" id="{F78BAD1D-9E3F-42B7-A5AE-75EBA84929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248" name="Rounded Rectangle 238">
            <a:extLst>
              <a:ext uri="{FF2B5EF4-FFF2-40B4-BE49-F238E27FC236}">
                <a16:creationId xmlns:a16="http://schemas.microsoft.com/office/drawing/2014/main" xmlns="" id="{E90A4C52-758E-4CFC-8571-BAC025E745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249" name="Rounded Rectangle 239">
            <a:extLst>
              <a:ext uri="{FF2B5EF4-FFF2-40B4-BE49-F238E27FC236}">
                <a16:creationId xmlns:a16="http://schemas.microsoft.com/office/drawing/2014/main" xmlns="" id="{8DF65AE1-D792-4965-8753-E6143CAE11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250" name="Rounded Rectangle 240">
            <a:extLst>
              <a:ext uri="{FF2B5EF4-FFF2-40B4-BE49-F238E27FC236}">
                <a16:creationId xmlns:a16="http://schemas.microsoft.com/office/drawing/2014/main" xmlns="" id="{BF076D70-A9CA-4550-A096-8EB738873E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251" name="Rounded Rectangle 241">
            <a:extLst>
              <a:ext uri="{FF2B5EF4-FFF2-40B4-BE49-F238E27FC236}">
                <a16:creationId xmlns:a16="http://schemas.microsoft.com/office/drawing/2014/main" xmlns="" id="{33499ADB-5918-4D34-83AB-85B7DCEAD96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252" name="Rounded Rectangle 242">
            <a:extLst>
              <a:ext uri="{FF2B5EF4-FFF2-40B4-BE49-F238E27FC236}">
                <a16:creationId xmlns:a16="http://schemas.microsoft.com/office/drawing/2014/main" xmlns="" id="{A2A08ABF-37DF-40C1-BE7F-51AABCA6494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253" name="Rounded Rectangle 243">
            <a:extLst>
              <a:ext uri="{FF2B5EF4-FFF2-40B4-BE49-F238E27FC236}">
                <a16:creationId xmlns:a16="http://schemas.microsoft.com/office/drawing/2014/main" xmlns="" id="{FD9C4089-6DE2-4E68-B1AF-02B13BEFF4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254" name="Rounded Rectangle 244">
            <a:extLst>
              <a:ext uri="{FF2B5EF4-FFF2-40B4-BE49-F238E27FC236}">
                <a16:creationId xmlns:a16="http://schemas.microsoft.com/office/drawing/2014/main" xmlns="" id="{ECB7DFD8-928B-433B-9C6C-93D4645DEB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255" name="Rounded Rectangle 245">
            <a:extLst>
              <a:ext uri="{FF2B5EF4-FFF2-40B4-BE49-F238E27FC236}">
                <a16:creationId xmlns:a16="http://schemas.microsoft.com/office/drawing/2014/main" xmlns="" id="{18FE53CD-CF07-44FE-B5CC-A8331BDEE93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256" name="Rounded Rectangle 246">
            <a:extLst>
              <a:ext uri="{FF2B5EF4-FFF2-40B4-BE49-F238E27FC236}">
                <a16:creationId xmlns:a16="http://schemas.microsoft.com/office/drawing/2014/main" xmlns="" id="{C4A440B2-1B37-457D-944E-9BAA2E9378B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257" name="Rounded Rectangle 247">
            <a:extLst>
              <a:ext uri="{FF2B5EF4-FFF2-40B4-BE49-F238E27FC236}">
                <a16:creationId xmlns:a16="http://schemas.microsoft.com/office/drawing/2014/main" xmlns="" id="{F14E46D1-8AC2-4D0A-A042-7B2718F00F7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xmlns="" id="{D479CB79-2337-4291-88A7-C4BCD46FFEBE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59" name="Rectangle: Rounded Corners 258">
            <a:hlinkClick r:id="rId7" action="ppaction://hlinkfile"/>
            <a:extLst>
              <a:ext uri="{FF2B5EF4-FFF2-40B4-BE49-F238E27FC236}">
                <a16:creationId xmlns:a16="http://schemas.microsoft.com/office/drawing/2014/main" xmlns="" id="{54EC6C23-BFE5-402F-826A-DF25EA1ED1A7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01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85B991-8FBC-4328-B653-64AD886DE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92" t="29885" r="21526" b="21380"/>
          <a:stretch/>
        </p:blipFill>
        <p:spPr>
          <a:xfrm>
            <a:off x="1946187" y="2256124"/>
            <a:ext cx="8925022" cy="4130563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80409" y="1291199"/>
            <a:ext cx="819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9B5D3D-CEC9-4B19-9BBB-FA268EC36A20}"/>
              </a:ext>
            </a:extLst>
          </p:cNvPr>
          <p:cNvSpPr/>
          <p:nvPr/>
        </p:nvSpPr>
        <p:spPr>
          <a:xfrm>
            <a:off x="238078" y="260147"/>
            <a:ext cx="85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ừng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3354A4C-9F1C-4A4A-9A89-3376691D1F0D}"/>
              </a:ext>
            </a:extLst>
          </p:cNvPr>
          <p:cNvSpPr/>
          <p:nvPr/>
        </p:nvSpPr>
        <p:spPr>
          <a:xfrm>
            <a:off x="5933970" y="4335636"/>
            <a:ext cx="4937239" cy="2363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695F59C-A93E-4D2C-9B18-AC2F21FCB7CA}"/>
              </a:ext>
            </a:extLst>
          </p:cNvPr>
          <p:cNvSpPr/>
          <p:nvPr/>
        </p:nvSpPr>
        <p:spPr>
          <a:xfrm>
            <a:off x="3585013" y="2256124"/>
            <a:ext cx="4023476" cy="371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EE2C77-BF47-49AE-AB36-35335F6A278F}"/>
              </a:ext>
            </a:extLst>
          </p:cNvPr>
          <p:cNvSpPr/>
          <p:nvPr/>
        </p:nvSpPr>
        <p:spPr>
          <a:xfrm>
            <a:off x="337323" y="807879"/>
            <a:ext cx="8419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IF(N5&gt;20%,"Nhiều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","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Ít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")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6" name="Picture 13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95DDFA44-32CA-44B8-871F-C9BF2F74C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37" name="Rounded Rectangle 127">
            <a:extLst>
              <a:ext uri="{FF2B5EF4-FFF2-40B4-BE49-F238E27FC236}">
                <a16:creationId xmlns:a16="http://schemas.microsoft.com/office/drawing/2014/main" xmlns="" id="{FCA7B5BF-832F-48A7-AFAA-47CF17BBC9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38" name="Rounded Rectangle 128">
            <a:extLst>
              <a:ext uri="{FF2B5EF4-FFF2-40B4-BE49-F238E27FC236}">
                <a16:creationId xmlns:a16="http://schemas.microsoft.com/office/drawing/2014/main" xmlns="" id="{CC1419EF-668F-43E0-A25D-704EA867FE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39" name="Rounded Rectangle 129">
            <a:extLst>
              <a:ext uri="{FF2B5EF4-FFF2-40B4-BE49-F238E27FC236}">
                <a16:creationId xmlns:a16="http://schemas.microsoft.com/office/drawing/2014/main" xmlns="" id="{769862F3-7BC9-4714-A409-0D9022E2555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40" name="Rounded Rectangle 130">
            <a:extLst>
              <a:ext uri="{FF2B5EF4-FFF2-40B4-BE49-F238E27FC236}">
                <a16:creationId xmlns:a16="http://schemas.microsoft.com/office/drawing/2014/main" xmlns="" id="{7B1E1F8B-D872-4764-B0B6-A6CC0B179F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141" name="Rounded Rectangle 131">
            <a:extLst>
              <a:ext uri="{FF2B5EF4-FFF2-40B4-BE49-F238E27FC236}">
                <a16:creationId xmlns:a16="http://schemas.microsoft.com/office/drawing/2014/main" xmlns="" id="{7B99AAF1-31CC-4AAF-A9B6-ED646C501B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142" name="Rounded Rectangle 132">
            <a:extLst>
              <a:ext uri="{FF2B5EF4-FFF2-40B4-BE49-F238E27FC236}">
                <a16:creationId xmlns:a16="http://schemas.microsoft.com/office/drawing/2014/main" xmlns="" id="{71CA7DA3-BED2-4B05-B066-CE0D7338912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143" name="Rounded Rectangle 133">
            <a:extLst>
              <a:ext uri="{FF2B5EF4-FFF2-40B4-BE49-F238E27FC236}">
                <a16:creationId xmlns:a16="http://schemas.microsoft.com/office/drawing/2014/main" xmlns="" id="{3E4E2A5D-C8CB-45C2-8D8F-D983C3AC2C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144" name="Rounded Rectangle 134">
            <a:extLst>
              <a:ext uri="{FF2B5EF4-FFF2-40B4-BE49-F238E27FC236}">
                <a16:creationId xmlns:a16="http://schemas.microsoft.com/office/drawing/2014/main" xmlns="" id="{37A34265-78DC-4D5C-AB89-5CDC4B2858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145" name="Rounded Rectangle 135">
            <a:extLst>
              <a:ext uri="{FF2B5EF4-FFF2-40B4-BE49-F238E27FC236}">
                <a16:creationId xmlns:a16="http://schemas.microsoft.com/office/drawing/2014/main" xmlns="" id="{067172F2-B661-44EA-A16A-9BE605C3AE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146" name="Rounded Rectangle 136">
            <a:extLst>
              <a:ext uri="{FF2B5EF4-FFF2-40B4-BE49-F238E27FC236}">
                <a16:creationId xmlns:a16="http://schemas.microsoft.com/office/drawing/2014/main" xmlns="" id="{997202BB-3682-4930-8967-E5DE9A5F7A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147" name="Rounded Rectangle 137">
            <a:extLst>
              <a:ext uri="{FF2B5EF4-FFF2-40B4-BE49-F238E27FC236}">
                <a16:creationId xmlns:a16="http://schemas.microsoft.com/office/drawing/2014/main" xmlns="" id="{B19B82FB-C2D2-4C97-BE03-0DBDCD3D265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148" name="Rounded Rectangle 138">
            <a:extLst>
              <a:ext uri="{FF2B5EF4-FFF2-40B4-BE49-F238E27FC236}">
                <a16:creationId xmlns:a16="http://schemas.microsoft.com/office/drawing/2014/main" xmlns="" id="{9D8D6EC8-5D8E-4A8B-85BF-F698C619BE0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149" name="Rounded Rectangle 139">
            <a:extLst>
              <a:ext uri="{FF2B5EF4-FFF2-40B4-BE49-F238E27FC236}">
                <a16:creationId xmlns:a16="http://schemas.microsoft.com/office/drawing/2014/main" xmlns="" id="{A3839396-503F-4243-9066-2FBA45FE1C6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150" name="Rounded Rectangle 140">
            <a:extLst>
              <a:ext uri="{FF2B5EF4-FFF2-40B4-BE49-F238E27FC236}">
                <a16:creationId xmlns:a16="http://schemas.microsoft.com/office/drawing/2014/main" xmlns="" id="{36658BEE-41FC-4E3F-83C7-A19E4DC1F92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151" name="Rounded Rectangle 141">
            <a:extLst>
              <a:ext uri="{FF2B5EF4-FFF2-40B4-BE49-F238E27FC236}">
                <a16:creationId xmlns:a16="http://schemas.microsoft.com/office/drawing/2014/main" xmlns="" id="{0B3C8399-85F9-4AC5-9118-A4C6088A51B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152" name="Rounded Rectangle 142">
            <a:extLst>
              <a:ext uri="{FF2B5EF4-FFF2-40B4-BE49-F238E27FC236}">
                <a16:creationId xmlns:a16="http://schemas.microsoft.com/office/drawing/2014/main" xmlns="" id="{4DF563B0-0FCD-4A39-9A24-A885C5FF5B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153" name="Rounded Rectangle 143">
            <a:extLst>
              <a:ext uri="{FF2B5EF4-FFF2-40B4-BE49-F238E27FC236}">
                <a16:creationId xmlns:a16="http://schemas.microsoft.com/office/drawing/2014/main" xmlns="" id="{38F1BFC0-F39F-4F81-A0B2-00852F241E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154" name="Rounded Rectangle 144">
            <a:extLst>
              <a:ext uri="{FF2B5EF4-FFF2-40B4-BE49-F238E27FC236}">
                <a16:creationId xmlns:a16="http://schemas.microsoft.com/office/drawing/2014/main" xmlns="" id="{E1C7C99D-EDE9-41F8-982E-D5931EF04EB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155" name="Rounded Rectangle 145">
            <a:extLst>
              <a:ext uri="{FF2B5EF4-FFF2-40B4-BE49-F238E27FC236}">
                <a16:creationId xmlns:a16="http://schemas.microsoft.com/office/drawing/2014/main" xmlns="" id="{6B5DC176-DD7C-487F-9567-04B295DC47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156" name="Rounded Rectangle 146">
            <a:extLst>
              <a:ext uri="{FF2B5EF4-FFF2-40B4-BE49-F238E27FC236}">
                <a16:creationId xmlns:a16="http://schemas.microsoft.com/office/drawing/2014/main" xmlns="" id="{A351B9C4-12AE-425F-9EED-3CB27F56B5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157" name="Rounded Rectangle 147">
            <a:extLst>
              <a:ext uri="{FF2B5EF4-FFF2-40B4-BE49-F238E27FC236}">
                <a16:creationId xmlns:a16="http://schemas.microsoft.com/office/drawing/2014/main" xmlns="" id="{5504612A-4D86-4416-818F-3225BEAA46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158" name="Rounded Rectangle 148">
            <a:extLst>
              <a:ext uri="{FF2B5EF4-FFF2-40B4-BE49-F238E27FC236}">
                <a16:creationId xmlns:a16="http://schemas.microsoft.com/office/drawing/2014/main" xmlns="" id="{10F2B9CD-27D2-4E30-8D76-7CEB3053FC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159" name="Rounded Rectangle 149">
            <a:extLst>
              <a:ext uri="{FF2B5EF4-FFF2-40B4-BE49-F238E27FC236}">
                <a16:creationId xmlns:a16="http://schemas.microsoft.com/office/drawing/2014/main" xmlns="" id="{5F2DBB11-634B-4179-8864-2F361E78F0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160" name="Rounded Rectangle 150">
            <a:extLst>
              <a:ext uri="{FF2B5EF4-FFF2-40B4-BE49-F238E27FC236}">
                <a16:creationId xmlns:a16="http://schemas.microsoft.com/office/drawing/2014/main" xmlns="" id="{E115F0A3-C4D8-4462-95DB-0CE772118B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161" name="Rounded Rectangle 151">
            <a:extLst>
              <a:ext uri="{FF2B5EF4-FFF2-40B4-BE49-F238E27FC236}">
                <a16:creationId xmlns:a16="http://schemas.microsoft.com/office/drawing/2014/main" xmlns="" id="{95EB4864-3164-49A8-BA0F-4D091B5EF1E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162" name="Rounded Rectangle 152">
            <a:extLst>
              <a:ext uri="{FF2B5EF4-FFF2-40B4-BE49-F238E27FC236}">
                <a16:creationId xmlns:a16="http://schemas.microsoft.com/office/drawing/2014/main" xmlns="" id="{CCC440E5-8896-4F8C-BD59-6A102624873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163" name="Rounded Rectangle 153">
            <a:extLst>
              <a:ext uri="{FF2B5EF4-FFF2-40B4-BE49-F238E27FC236}">
                <a16:creationId xmlns:a16="http://schemas.microsoft.com/office/drawing/2014/main" xmlns="" id="{5E3036EF-6F42-4607-ADC5-41C4A9EF8C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164" name="Rounded Rectangle 154">
            <a:extLst>
              <a:ext uri="{FF2B5EF4-FFF2-40B4-BE49-F238E27FC236}">
                <a16:creationId xmlns:a16="http://schemas.microsoft.com/office/drawing/2014/main" xmlns="" id="{381ABAD9-FF9F-42A6-A3D7-C63310A420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165" name="Rounded Rectangle 155">
            <a:extLst>
              <a:ext uri="{FF2B5EF4-FFF2-40B4-BE49-F238E27FC236}">
                <a16:creationId xmlns:a16="http://schemas.microsoft.com/office/drawing/2014/main" xmlns="" id="{F7A618A3-72A3-4024-A3FF-5C4E70F962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166" name="Rounded Rectangle 156">
            <a:extLst>
              <a:ext uri="{FF2B5EF4-FFF2-40B4-BE49-F238E27FC236}">
                <a16:creationId xmlns:a16="http://schemas.microsoft.com/office/drawing/2014/main" xmlns="" id="{E6CBA85C-F645-40C4-8B35-31FADD809B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167" name="Rounded Rectangle 157">
            <a:extLst>
              <a:ext uri="{FF2B5EF4-FFF2-40B4-BE49-F238E27FC236}">
                <a16:creationId xmlns:a16="http://schemas.microsoft.com/office/drawing/2014/main" xmlns="" id="{F14562C1-8B98-436A-B261-F63C5C1FE93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168" name="Rounded Rectangle 158">
            <a:extLst>
              <a:ext uri="{FF2B5EF4-FFF2-40B4-BE49-F238E27FC236}">
                <a16:creationId xmlns:a16="http://schemas.microsoft.com/office/drawing/2014/main" xmlns="" id="{5D1CB90E-6BF7-4E2D-9910-B86E636BBA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169" name="Rounded Rectangle 159">
            <a:extLst>
              <a:ext uri="{FF2B5EF4-FFF2-40B4-BE49-F238E27FC236}">
                <a16:creationId xmlns:a16="http://schemas.microsoft.com/office/drawing/2014/main" xmlns="" id="{82C451CC-600D-4B86-BF95-09DF40C9E6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170" name="Rounded Rectangle 160">
            <a:extLst>
              <a:ext uri="{FF2B5EF4-FFF2-40B4-BE49-F238E27FC236}">
                <a16:creationId xmlns:a16="http://schemas.microsoft.com/office/drawing/2014/main" xmlns="" id="{34ADA59E-67BB-4BB3-9D78-DD8F6B26A37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171" name="Rounded Rectangle 161">
            <a:extLst>
              <a:ext uri="{FF2B5EF4-FFF2-40B4-BE49-F238E27FC236}">
                <a16:creationId xmlns:a16="http://schemas.microsoft.com/office/drawing/2014/main" xmlns="" id="{C055FFFD-3331-4E5E-9765-E9C5A929E1F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172" name="Rounded Rectangle 162">
            <a:extLst>
              <a:ext uri="{FF2B5EF4-FFF2-40B4-BE49-F238E27FC236}">
                <a16:creationId xmlns:a16="http://schemas.microsoft.com/office/drawing/2014/main" xmlns="" id="{5C8693CD-44BF-4D48-8199-E7A7748D4C1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173" name="Rounded Rectangle 163">
            <a:extLst>
              <a:ext uri="{FF2B5EF4-FFF2-40B4-BE49-F238E27FC236}">
                <a16:creationId xmlns:a16="http://schemas.microsoft.com/office/drawing/2014/main" xmlns="" id="{16A503FB-976C-4D3D-B848-08E165C4E5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174" name="Rounded Rectangle 164">
            <a:extLst>
              <a:ext uri="{FF2B5EF4-FFF2-40B4-BE49-F238E27FC236}">
                <a16:creationId xmlns:a16="http://schemas.microsoft.com/office/drawing/2014/main" xmlns="" id="{74AEE9E5-8551-423C-94CC-A07E9C6DAB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175" name="Rounded Rectangle 165">
            <a:extLst>
              <a:ext uri="{FF2B5EF4-FFF2-40B4-BE49-F238E27FC236}">
                <a16:creationId xmlns:a16="http://schemas.microsoft.com/office/drawing/2014/main" xmlns="" id="{CBB56519-DFAC-4402-9FFD-2A3B7843301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176" name="Rounded Rectangle 166">
            <a:extLst>
              <a:ext uri="{FF2B5EF4-FFF2-40B4-BE49-F238E27FC236}">
                <a16:creationId xmlns:a16="http://schemas.microsoft.com/office/drawing/2014/main" xmlns="" id="{0EA61BB2-EB39-44C5-8235-CE058318B9B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177" name="Rounded Rectangle 167">
            <a:extLst>
              <a:ext uri="{FF2B5EF4-FFF2-40B4-BE49-F238E27FC236}">
                <a16:creationId xmlns:a16="http://schemas.microsoft.com/office/drawing/2014/main" xmlns="" id="{104A5ED7-FA86-4D2F-A6E4-6B08657DC0E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178" name="Rounded Rectangle 168">
            <a:extLst>
              <a:ext uri="{FF2B5EF4-FFF2-40B4-BE49-F238E27FC236}">
                <a16:creationId xmlns:a16="http://schemas.microsoft.com/office/drawing/2014/main" xmlns="" id="{62A02AF4-A423-4B17-AE76-FED486A2AE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179" name="Rounded Rectangle 169">
            <a:extLst>
              <a:ext uri="{FF2B5EF4-FFF2-40B4-BE49-F238E27FC236}">
                <a16:creationId xmlns:a16="http://schemas.microsoft.com/office/drawing/2014/main" xmlns="" id="{E625AE54-9E9A-46C3-B1FA-9D85042AE1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180" name="Rounded Rectangle 170">
            <a:extLst>
              <a:ext uri="{FF2B5EF4-FFF2-40B4-BE49-F238E27FC236}">
                <a16:creationId xmlns:a16="http://schemas.microsoft.com/office/drawing/2014/main" xmlns="" id="{6F403366-4B80-447A-BF52-8954AEA09D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181" name="Rounded Rectangle 171">
            <a:extLst>
              <a:ext uri="{FF2B5EF4-FFF2-40B4-BE49-F238E27FC236}">
                <a16:creationId xmlns:a16="http://schemas.microsoft.com/office/drawing/2014/main" xmlns="" id="{5EED5FEF-0A8A-4748-87DF-F8F49EE30A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182" name="Rounded Rectangle 172">
            <a:extLst>
              <a:ext uri="{FF2B5EF4-FFF2-40B4-BE49-F238E27FC236}">
                <a16:creationId xmlns:a16="http://schemas.microsoft.com/office/drawing/2014/main" xmlns="" id="{1AFC7C2E-D22B-4F0B-B054-8E020952BB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183" name="Rounded Rectangle 173">
            <a:extLst>
              <a:ext uri="{FF2B5EF4-FFF2-40B4-BE49-F238E27FC236}">
                <a16:creationId xmlns:a16="http://schemas.microsoft.com/office/drawing/2014/main" xmlns="" id="{ACC2FEDB-6862-4148-AA8B-B4ECA475FA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184" name="Rounded Rectangle 174">
            <a:extLst>
              <a:ext uri="{FF2B5EF4-FFF2-40B4-BE49-F238E27FC236}">
                <a16:creationId xmlns:a16="http://schemas.microsoft.com/office/drawing/2014/main" xmlns="" id="{0BAFA83E-CACC-4B14-BFE8-3375E01B2A7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185" name="Rounded Rectangle 175">
            <a:extLst>
              <a:ext uri="{FF2B5EF4-FFF2-40B4-BE49-F238E27FC236}">
                <a16:creationId xmlns:a16="http://schemas.microsoft.com/office/drawing/2014/main" xmlns="" id="{6FEAF4A4-36ED-4EC9-8DD3-3E228243782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186" name="Rounded Rectangle 176">
            <a:extLst>
              <a:ext uri="{FF2B5EF4-FFF2-40B4-BE49-F238E27FC236}">
                <a16:creationId xmlns:a16="http://schemas.microsoft.com/office/drawing/2014/main" xmlns="" id="{C1689AD3-AD7B-4732-BC10-1CAE46BCB5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187" name="Rounded Rectangle 177">
            <a:extLst>
              <a:ext uri="{FF2B5EF4-FFF2-40B4-BE49-F238E27FC236}">
                <a16:creationId xmlns:a16="http://schemas.microsoft.com/office/drawing/2014/main" xmlns="" id="{B5EAAB47-14FF-484B-9FD7-80488D9504B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188" name="Rounded Rectangle 178">
            <a:extLst>
              <a:ext uri="{FF2B5EF4-FFF2-40B4-BE49-F238E27FC236}">
                <a16:creationId xmlns:a16="http://schemas.microsoft.com/office/drawing/2014/main" xmlns="" id="{12AAB499-741A-442E-8283-91D36F9F66F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189" name="Rounded Rectangle 179">
            <a:extLst>
              <a:ext uri="{FF2B5EF4-FFF2-40B4-BE49-F238E27FC236}">
                <a16:creationId xmlns:a16="http://schemas.microsoft.com/office/drawing/2014/main" xmlns="" id="{35ECFF07-E4F9-44FD-B417-8FF4E8F91B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190" name="Rounded Rectangle 180">
            <a:extLst>
              <a:ext uri="{FF2B5EF4-FFF2-40B4-BE49-F238E27FC236}">
                <a16:creationId xmlns:a16="http://schemas.microsoft.com/office/drawing/2014/main" xmlns="" id="{84F01C84-621D-4197-B005-C1690C6BC3B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191" name="Rounded Rectangle 181">
            <a:extLst>
              <a:ext uri="{FF2B5EF4-FFF2-40B4-BE49-F238E27FC236}">
                <a16:creationId xmlns:a16="http://schemas.microsoft.com/office/drawing/2014/main" xmlns="" id="{6E66997D-C897-4DCD-AAFF-90204776A9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192" name="Rounded Rectangle 182">
            <a:extLst>
              <a:ext uri="{FF2B5EF4-FFF2-40B4-BE49-F238E27FC236}">
                <a16:creationId xmlns:a16="http://schemas.microsoft.com/office/drawing/2014/main" xmlns="" id="{97C75015-CD74-43C2-94B2-D84068984EF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193" name="Rounded Rectangle 183">
            <a:extLst>
              <a:ext uri="{FF2B5EF4-FFF2-40B4-BE49-F238E27FC236}">
                <a16:creationId xmlns:a16="http://schemas.microsoft.com/office/drawing/2014/main" xmlns="" id="{12DC1EB6-64AB-44A9-AB29-AFC8705F14E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194" name="Rounded Rectangle 184">
            <a:extLst>
              <a:ext uri="{FF2B5EF4-FFF2-40B4-BE49-F238E27FC236}">
                <a16:creationId xmlns:a16="http://schemas.microsoft.com/office/drawing/2014/main" xmlns="" id="{B2B4DC2C-3037-46B1-BE85-70ED83AA48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195" name="Rounded Rectangle 185">
            <a:extLst>
              <a:ext uri="{FF2B5EF4-FFF2-40B4-BE49-F238E27FC236}">
                <a16:creationId xmlns:a16="http://schemas.microsoft.com/office/drawing/2014/main" xmlns="" id="{D01F0B90-A26F-4A5E-9784-43FCE4DE44A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196" name="Rounded Rectangle 186">
            <a:extLst>
              <a:ext uri="{FF2B5EF4-FFF2-40B4-BE49-F238E27FC236}">
                <a16:creationId xmlns:a16="http://schemas.microsoft.com/office/drawing/2014/main" xmlns="" id="{F9E92120-8B9C-4017-BAC6-0DC39B34756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197" name="Rounded Rectangle 187">
            <a:extLst>
              <a:ext uri="{FF2B5EF4-FFF2-40B4-BE49-F238E27FC236}">
                <a16:creationId xmlns:a16="http://schemas.microsoft.com/office/drawing/2014/main" xmlns="" id="{D7657FDE-1E4D-4E53-8B79-82F02DBB9D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198" name="Rounded Rectangle 188">
            <a:extLst>
              <a:ext uri="{FF2B5EF4-FFF2-40B4-BE49-F238E27FC236}">
                <a16:creationId xmlns:a16="http://schemas.microsoft.com/office/drawing/2014/main" xmlns="" id="{3F664B97-4BE6-42DE-8A6B-4C599094F1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199" name="Rounded Rectangle 189">
            <a:extLst>
              <a:ext uri="{FF2B5EF4-FFF2-40B4-BE49-F238E27FC236}">
                <a16:creationId xmlns:a16="http://schemas.microsoft.com/office/drawing/2014/main" xmlns="" id="{8D9DE639-7360-4EA5-A976-95C47F19B0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200" name="Rounded Rectangle 190">
            <a:extLst>
              <a:ext uri="{FF2B5EF4-FFF2-40B4-BE49-F238E27FC236}">
                <a16:creationId xmlns:a16="http://schemas.microsoft.com/office/drawing/2014/main" xmlns="" id="{B73407D8-5E82-4EFF-B782-DCEAEADCB95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201" name="Rounded Rectangle 191">
            <a:extLst>
              <a:ext uri="{FF2B5EF4-FFF2-40B4-BE49-F238E27FC236}">
                <a16:creationId xmlns:a16="http://schemas.microsoft.com/office/drawing/2014/main" xmlns="" id="{A6EA0EF8-7718-4B17-9620-84219F09738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202" name="Rounded Rectangle 192">
            <a:extLst>
              <a:ext uri="{FF2B5EF4-FFF2-40B4-BE49-F238E27FC236}">
                <a16:creationId xmlns:a16="http://schemas.microsoft.com/office/drawing/2014/main" xmlns="" id="{F64768FA-6936-4C54-BAD5-B2FE1A48D54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203" name="Rounded Rectangle 193">
            <a:extLst>
              <a:ext uri="{FF2B5EF4-FFF2-40B4-BE49-F238E27FC236}">
                <a16:creationId xmlns:a16="http://schemas.microsoft.com/office/drawing/2014/main" xmlns="" id="{6F116B33-AB25-4175-9323-FF65975BD74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204" name="Rounded Rectangle 194">
            <a:extLst>
              <a:ext uri="{FF2B5EF4-FFF2-40B4-BE49-F238E27FC236}">
                <a16:creationId xmlns:a16="http://schemas.microsoft.com/office/drawing/2014/main" xmlns="" id="{DB1C3C6F-B7BD-4EC1-9FDB-E442BCC108A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205" name="Rounded Rectangle 195">
            <a:extLst>
              <a:ext uri="{FF2B5EF4-FFF2-40B4-BE49-F238E27FC236}">
                <a16:creationId xmlns:a16="http://schemas.microsoft.com/office/drawing/2014/main" xmlns="" id="{BCA8DBBF-C6DF-4DF7-9712-D2024CC4CFB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206" name="Rounded Rectangle 196">
            <a:extLst>
              <a:ext uri="{FF2B5EF4-FFF2-40B4-BE49-F238E27FC236}">
                <a16:creationId xmlns:a16="http://schemas.microsoft.com/office/drawing/2014/main" xmlns="" id="{AB9995A3-F36B-4E90-9B58-8FA5C14D838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207" name="Rounded Rectangle 197">
            <a:extLst>
              <a:ext uri="{FF2B5EF4-FFF2-40B4-BE49-F238E27FC236}">
                <a16:creationId xmlns:a16="http://schemas.microsoft.com/office/drawing/2014/main" xmlns="" id="{CFE9156A-8A6C-4065-9965-2AB3BDB74B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208" name="Rounded Rectangle 198">
            <a:extLst>
              <a:ext uri="{FF2B5EF4-FFF2-40B4-BE49-F238E27FC236}">
                <a16:creationId xmlns:a16="http://schemas.microsoft.com/office/drawing/2014/main" xmlns="" id="{8D14FBA1-3382-4999-A19F-42BD6911D02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209" name="Rounded Rectangle 199">
            <a:extLst>
              <a:ext uri="{FF2B5EF4-FFF2-40B4-BE49-F238E27FC236}">
                <a16:creationId xmlns:a16="http://schemas.microsoft.com/office/drawing/2014/main" xmlns="" id="{3549D892-85A2-4154-8BC5-F5A8694E924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210" name="Rounded Rectangle 200">
            <a:extLst>
              <a:ext uri="{FF2B5EF4-FFF2-40B4-BE49-F238E27FC236}">
                <a16:creationId xmlns:a16="http://schemas.microsoft.com/office/drawing/2014/main" xmlns="" id="{A73B355F-F2B2-4606-89D4-9B472EAE6E6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211" name="Rounded Rectangle 201">
            <a:extLst>
              <a:ext uri="{FF2B5EF4-FFF2-40B4-BE49-F238E27FC236}">
                <a16:creationId xmlns:a16="http://schemas.microsoft.com/office/drawing/2014/main" xmlns="" id="{52268A81-52E7-4553-BC6A-CB2B5A4279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212" name="Rounded Rectangle 202">
            <a:extLst>
              <a:ext uri="{FF2B5EF4-FFF2-40B4-BE49-F238E27FC236}">
                <a16:creationId xmlns:a16="http://schemas.microsoft.com/office/drawing/2014/main" xmlns="" id="{D7DAEAA1-114A-47E9-8A98-332C447BD9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213" name="Rounded Rectangle 203">
            <a:extLst>
              <a:ext uri="{FF2B5EF4-FFF2-40B4-BE49-F238E27FC236}">
                <a16:creationId xmlns:a16="http://schemas.microsoft.com/office/drawing/2014/main" xmlns="" id="{32712DB2-5066-41FE-9BA0-82F9A15BE3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214" name="Rounded Rectangle 204">
            <a:extLst>
              <a:ext uri="{FF2B5EF4-FFF2-40B4-BE49-F238E27FC236}">
                <a16:creationId xmlns:a16="http://schemas.microsoft.com/office/drawing/2014/main" xmlns="" id="{341AC085-E7A7-4D9B-923A-909D6054DB5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215" name="Rounded Rectangle 205">
            <a:extLst>
              <a:ext uri="{FF2B5EF4-FFF2-40B4-BE49-F238E27FC236}">
                <a16:creationId xmlns:a16="http://schemas.microsoft.com/office/drawing/2014/main" xmlns="" id="{0D46D522-DFC0-4439-8D8D-884C4C4C5F0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216" name="Rounded Rectangle 206">
            <a:extLst>
              <a:ext uri="{FF2B5EF4-FFF2-40B4-BE49-F238E27FC236}">
                <a16:creationId xmlns:a16="http://schemas.microsoft.com/office/drawing/2014/main" xmlns="" id="{B19AB0D3-C5E4-4065-98EC-D4C7CF0583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217" name="Rounded Rectangle 207">
            <a:extLst>
              <a:ext uri="{FF2B5EF4-FFF2-40B4-BE49-F238E27FC236}">
                <a16:creationId xmlns:a16="http://schemas.microsoft.com/office/drawing/2014/main" xmlns="" id="{9847EAA3-B921-4962-ADD4-5589C82DA6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218" name="Rounded Rectangle 208">
            <a:extLst>
              <a:ext uri="{FF2B5EF4-FFF2-40B4-BE49-F238E27FC236}">
                <a16:creationId xmlns:a16="http://schemas.microsoft.com/office/drawing/2014/main" xmlns="" id="{B5697405-22F7-49AB-A604-AAA40F2D0E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219" name="Rounded Rectangle 209">
            <a:extLst>
              <a:ext uri="{FF2B5EF4-FFF2-40B4-BE49-F238E27FC236}">
                <a16:creationId xmlns:a16="http://schemas.microsoft.com/office/drawing/2014/main" xmlns="" id="{E87BC9B5-935B-4D71-A120-A11ED193AEB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220" name="Rounded Rectangle 210">
            <a:extLst>
              <a:ext uri="{FF2B5EF4-FFF2-40B4-BE49-F238E27FC236}">
                <a16:creationId xmlns:a16="http://schemas.microsoft.com/office/drawing/2014/main" xmlns="" id="{F2B73A70-2C1D-44C2-9CF0-73CB933234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221" name="Rounded Rectangle 211">
            <a:extLst>
              <a:ext uri="{FF2B5EF4-FFF2-40B4-BE49-F238E27FC236}">
                <a16:creationId xmlns:a16="http://schemas.microsoft.com/office/drawing/2014/main" xmlns="" id="{FB194CEB-1266-4316-80D4-6A1F8BD1EA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222" name="Rounded Rectangle 212">
            <a:extLst>
              <a:ext uri="{FF2B5EF4-FFF2-40B4-BE49-F238E27FC236}">
                <a16:creationId xmlns:a16="http://schemas.microsoft.com/office/drawing/2014/main" xmlns="" id="{FBF4C791-5EAB-4F8E-8649-338FA721EC8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223" name="Rounded Rectangle 213">
            <a:extLst>
              <a:ext uri="{FF2B5EF4-FFF2-40B4-BE49-F238E27FC236}">
                <a16:creationId xmlns:a16="http://schemas.microsoft.com/office/drawing/2014/main" xmlns="" id="{95C696F4-1ECE-4EF3-8784-04373FEB493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224" name="Rounded Rectangle 214">
            <a:extLst>
              <a:ext uri="{FF2B5EF4-FFF2-40B4-BE49-F238E27FC236}">
                <a16:creationId xmlns:a16="http://schemas.microsoft.com/office/drawing/2014/main" xmlns="" id="{B7E82A65-C509-47D2-B1E7-1B2275BB50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225" name="Rounded Rectangle 215">
            <a:extLst>
              <a:ext uri="{FF2B5EF4-FFF2-40B4-BE49-F238E27FC236}">
                <a16:creationId xmlns:a16="http://schemas.microsoft.com/office/drawing/2014/main" xmlns="" id="{78A20D61-7ACD-4291-B79E-E839FA57FF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226" name="Rounded Rectangle 216">
            <a:extLst>
              <a:ext uri="{FF2B5EF4-FFF2-40B4-BE49-F238E27FC236}">
                <a16:creationId xmlns:a16="http://schemas.microsoft.com/office/drawing/2014/main" xmlns="" id="{1E63A43E-FE54-4C2B-8B2E-BBB29AEF3A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227" name="Rounded Rectangle 217">
            <a:extLst>
              <a:ext uri="{FF2B5EF4-FFF2-40B4-BE49-F238E27FC236}">
                <a16:creationId xmlns:a16="http://schemas.microsoft.com/office/drawing/2014/main" xmlns="" id="{E155FC21-7DEA-49D5-939F-8A0A3F212F7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228" name="Rounded Rectangle 218">
            <a:extLst>
              <a:ext uri="{FF2B5EF4-FFF2-40B4-BE49-F238E27FC236}">
                <a16:creationId xmlns:a16="http://schemas.microsoft.com/office/drawing/2014/main" xmlns="" id="{5A6575A9-EF13-4105-8350-8B242AF1E93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229" name="Rounded Rectangle 219">
            <a:extLst>
              <a:ext uri="{FF2B5EF4-FFF2-40B4-BE49-F238E27FC236}">
                <a16:creationId xmlns:a16="http://schemas.microsoft.com/office/drawing/2014/main" xmlns="" id="{7CC41E3F-CD32-498D-B656-9BE66D80AAE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230" name="Rounded Rectangle 220">
            <a:extLst>
              <a:ext uri="{FF2B5EF4-FFF2-40B4-BE49-F238E27FC236}">
                <a16:creationId xmlns:a16="http://schemas.microsoft.com/office/drawing/2014/main" xmlns="" id="{6643B40A-D89E-4D88-99BD-D5C5E5360F3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231" name="Rounded Rectangle 221">
            <a:extLst>
              <a:ext uri="{FF2B5EF4-FFF2-40B4-BE49-F238E27FC236}">
                <a16:creationId xmlns:a16="http://schemas.microsoft.com/office/drawing/2014/main" xmlns="" id="{93BA3108-AD57-49E4-9AF8-1CE9BABDEE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232" name="Rounded Rectangle 222">
            <a:extLst>
              <a:ext uri="{FF2B5EF4-FFF2-40B4-BE49-F238E27FC236}">
                <a16:creationId xmlns:a16="http://schemas.microsoft.com/office/drawing/2014/main" xmlns="" id="{EC7F5584-7EF5-4C8C-A051-25987286AD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233" name="Rounded Rectangle 223">
            <a:extLst>
              <a:ext uri="{FF2B5EF4-FFF2-40B4-BE49-F238E27FC236}">
                <a16:creationId xmlns:a16="http://schemas.microsoft.com/office/drawing/2014/main" xmlns="" id="{0CE390A4-CD14-44F8-80A5-199DF8260DE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234" name="Rounded Rectangle 224">
            <a:extLst>
              <a:ext uri="{FF2B5EF4-FFF2-40B4-BE49-F238E27FC236}">
                <a16:creationId xmlns:a16="http://schemas.microsoft.com/office/drawing/2014/main" xmlns="" id="{1E9EAC06-BCB5-4187-99ED-B843D59BC9C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235" name="Rounded Rectangle 225">
            <a:extLst>
              <a:ext uri="{FF2B5EF4-FFF2-40B4-BE49-F238E27FC236}">
                <a16:creationId xmlns:a16="http://schemas.microsoft.com/office/drawing/2014/main" xmlns="" id="{E3D53B1E-0D94-4B8D-AD16-9669EF4A220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236" name="Rounded Rectangle 226">
            <a:extLst>
              <a:ext uri="{FF2B5EF4-FFF2-40B4-BE49-F238E27FC236}">
                <a16:creationId xmlns:a16="http://schemas.microsoft.com/office/drawing/2014/main" xmlns="" id="{79481351-F938-42E7-91F2-2AE51EEDB71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237" name="Rounded Rectangle 227">
            <a:extLst>
              <a:ext uri="{FF2B5EF4-FFF2-40B4-BE49-F238E27FC236}">
                <a16:creationId xmlns:a16="http://schemas.microsoft.com/office/drawing/2014/main" xmlns="" id="{007CD3C9-D6CE-4FB6-8FB1-FECFCA7621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238" name="Rounded Rectangle 228">
            <a:extLst>
              <a:ext uri="{FF2B5EF4-FFF2-40B4-BE49-F238E27FC236}">
                <a16:creationId xmlns:a16="http://schemas.microsoft.com/office/drawing/2014/main" xmlns="" id="{C1E6B68E-5B58-42AD-A60D-755EF930734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239" name="Rounded Rectangle 229">
            <a:extLst>
              <a:ext uri="{FF2B5EF4-FFF2-40B4-BE49-F238E27FC236}">
                <a16:creationId xmlns:a16="http://schemas.microsoft.com/office/drawing/2014/main" xmlns="" id="{0EF11D60-C078-417D-A2C5-68F5E6089C0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240" name="Rounded Rectangle 230">
            <a:extLst>
              <a:ext uri="{FF2B5EF4-FFF2-40B4-BE49-F238E27FC236}">
                <a16:creationId xmlns:a16="http://schemas.microsoft.com/office/drawing/2014/main" xmlns="" id="{202FC40E-F35D-4066-80EA-CB92EC5602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241" name="Rounded Rectangle 231">
            <a:extLst>
              <a:ext uri="{FF2B5EF4-FFF2-40B4-BE49-F238E27FC236}">
                <a16:creationId xmlns:a16="http://schemas.microsoft.com/office/drawing/2014/main" xmlns="" id="{0EC6A46F-68FA-46BD-857F-1FFC68E8C8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242" name="Rounded Rectangle 232">
            <a:extLst>
              <a:ext uri="{FF2B5EF4-FFF2-40B4-BE49-F238E27FC236}">
                <a16:creationId xmlns:a16="http://schemas.microsoft.com/office/drawing/2014/main" xmlns="" id="{863C40E6-65AF-4478-8148-4D7DC2A0F06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243" name="Rounded Rectangle 233">
            <a:extLst>
              <a:ext uri="{FF2B5EF4-FFF2-40B4-BE49-F238E27FC236}">
                <a16:creationId xmlns:a16="http://schemas.microsoft.com/office/drawing/2014/main" xmlns="" id="{52765B85-B408-4247-8EB0-74A2559895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244" name="Rounded Rectangle 234">
            <a:extLst>
              <a:ext uri="{FF2B5EF4-FFF2-40B4-BE49-F238E27FC236}">
                <a16:creationId xmlns:a16="http://schemas.microsoft.com/office/drawing/2014/main" xmlns="" id="{2F628218-4F7B-45F6-B084-51C7FB6D53E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245" name="Rounded Rectangle 235">
            <a:extLst>
              <a:ext uri="{FF2B5EF4-FFF2-40B4-BE49-F238E27FC236}">
                <a16:creationId xmlns:a16="http://schemas.microsoft.com/office/drawing/2014/main" xmlns="" id="{2B98AE21-3B5E-486B-8DAC-8D1F019A18B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246" name="Rounded Rectangle 236">
            <a:extLst>
              <a:ext uri="{FF2B5EF4-FFF2-40B4-BE49-F238E27FC236}">
                <a16:creationId xmlns:a16="http://schemas.microsoft.com/office/drawing/2014/main" xmlns="" id="{88666B51-44AF-4FB4-91B7-1150ADE7CB4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247" name="Rounded Rectangle 237">
            <a:extLst>
              <a:ext uri="{FF2B5EF4-FFF2-40B4-BE49-F238E27FC236}">
                <a16:creationId xmlns:a16="http://schemas.microsoft.com/office/drawing/2014/main" xmlns="" id="{8AEBB68A-8E19-4736-AD4E-25F896E0C0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248" name="Rounded Rectangle 238">
            <a:extLst>
              <a:ext uri="{FF2B5EF4-FFF2-40B4-BE49-F238E27FC236}">
                <a16:creationId xmlns:a16="http://schemas.microsoft.com/office/drawing/2014/main" xmlns="" id="{703B92FF-3C0F-4ECB-81C2-35DDDEAD90E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249" name="Rounded Rectangle 239">
            <a:extLst>
              <a:ext uri="{FF2B5EF4-FFF2-40B4-BE49-F238E27FC236}">
                <a16:creationId xmlns:a16="http://schemas.microsoft.com/office/drawing/2014/main" xmlns="" id="{1F23E58C-E34C-4648-AB1C-08EE0FDA5A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250" name="Rounded Rectangle 240">
            <a:extLst>
              <a:ext uri="{FF2B5EF4-FFF2-40B4-BE49-F238E27FC236}">
                <a16:creationId xmlns:a16="http://schemas.microsoft.com/office/drawing/2014/main" xmlns="" id="{D27A2911-E22E-4D4B-ADA0-289A79E3018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251" name="Rounded Rectangle 241">
            <a:extLst>
              <a:ext uri="{FF2B5EF4-FFF2-40B4-BE49-F238E27FC236}">
                <a16:creationId xmlns:a16="http://schemas.microsoft.com/office/drawing/2014/main" xmlns="" id="{9725630C-EBDA-4D54-8999-B179B35EA5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252" name="Rounded Rectangle 242">
            <a:extLst>
              <a:ext uri="{FF2B5EF4-FFF2-40B4-BE49-F238E27FC236}">
                <a16:creationId xmlns:a16="http://schemas.microsoft.com/office/drawing/2014/main" xmlns="" id="{89493CA2-B6F2-43E5-95B2-072F4652863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253" name="Rounded Rectangle 243">
            <a:extLst>
              <a:ext uri="{FF2B5EF4-FFF2-40B4-BE49-F238E27FC236}">
                <a16:creationId xmlns:a16="http://schemas.microsoft.com/office/drawing/2014/main" xmlns="" id="{DDA91BCE-7F6C-428F-A8F8-7C19AAD9D5C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254" name="Rounded Rectangle 244">
            <a:extLst>
              <a:ext uri="{FF2B5EF4-FFF2-40B4-BE49-F238E27FC236}">
                <a16:creationId xmlns:a16="http://schemas.microsoft.com/office/drawing/2014/main" xmlns="" id="{6CA285FE-C529-4CCD-89C8-E6AD4D695A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255" name="Rounded Rectangle 245">
            <a:extLst>
              <a:ext uri="{FF2B5EF4-FFF2-40B4-BE49-F238E27FC236}">
                <a16:creationId xmlns:a16="http://schemas.microsoft.com/office/drawing/2014/main" xmlns="" id="{E5EBA6E8-C6EF-4881-BA3A-9FC9F7D909D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256" name="Rounded Rectangle 246">
            <a:extLst>
              <a:ext uri="{FF2B5EF4-FFF2-40B4-BE49-F238E27FC236}">
                <a16:creationId xmlns:a16="http://schemas.microsoft.com/office/drawing/2014/main" xmlns="" id="{FFFE23F8-957D-4471-8421-311CD9C3FAC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257" name="Rounded Rectangle 247">
            <a:extLst>
              <a:ext uri="{FF2B5EF4-FFF2-40B4-BE49-F238E27FC236}">
                <a16:creationId xmlns:a16="http://schemas.microsoft.com/office/drawing/2014/main" xmlns="" id="{109DBFD7-5076-4D7E-9737-4CE390489C3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xmlns="" id="{F95171AC-0328-4C1A-A87E-84E70ED2CB2F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259" name="Rectangle: Rounded Corners 258">
            <a:hlinkClick r:id="rId7" action="ppaction://hlinkfile"/>
            <a:extLst>
              <a:ext uri="{FF2B5EF4-FFF2-40B4-BE49-F238E27FC236}">
                <a16:creationId xmlns:a16="http://schemas.microsoft.com/office/drawing/2014/main" xmlns="" id="{6E993C69-505E-41F1-933A-6C8725861B07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972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xmlns="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xmlns="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xmlns="" id="{A3A2CAAB-C14E-3D17-CF50-CD9BA7FFDBA1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xmlns="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xmlns="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xmlns="" id="{53F8BDFF-D231-3D64-880D-B00588405D27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xmlns="" id="{4C46343D-0670-CCA7-8664-7ECD38C29B64}"/>
              </a:ext>
            </a:extLst>
          </p:cNvPr>
          <p:cNvSpPr txBox="1"/>
          <p:nvPr/>
        </p:nvSpPr>
        <p:spPr>
          <a:xfrm>
            <a:off x="1425656" y="3684238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0" i="0" u="none" strike="noStrike" kern="1200" cap="none" spc="0" normalizeH="0" baseline="0" noProof="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</a:t>
            </a:r>
            <a:r>
              <a:rPr kumimoji="1" lang="en-US" altLang="zh-CN" sz="4800" b="0" i="0" u="none" strike="noStrike" kern="1200" cap="none" spc="0" normalizeH="0" baseline="0" noProof="0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0" i="0" u="none" strike="noStrike" kern="1200" cap="none" spc="0" normalizeH="0" baseline="0" noProof="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tập</a:t>
            </a:r>
            <a:endParaRPr kumimoji="1" lang="zh-CN" altLang="en-US" sz="4800" b="0" i="0" u="none" strike="noStrike" kern="1200" cap="none" spc="0" normalizeH="0" baseline="0" noProof="0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xmlns="" id="{4C283C9E-C2BA-B0ED-54C8-9E16DF6765CE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xmlns="" id="{32F80571-7C41-5412-7157-95218D458189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6F3E816-8553-14C0-3E2F-5D395CBD1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77" y="1314458"/>
            <a:ext cx="2082307" cy="2082307"/>
          </a:xfrm>
          <a:prstGeom prst="rect">
            <a:avLst/>
          </a:prstGeom>
        </p:spPr>
      </p:pic>
      <p:pic>
        <p:nvPicPr>
          <p:cNvPr id="29" name="图片 22">
            <a:extLst>
              <a:ext uri="{FF2B5EF4-FFF2-40B4-BE49-F238E27FC236}">
                <a16:creationId xmlns:a16="http://schemas.microsoft.com/office/drawing/2014/main" xmlns="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xmlns="" id="{EE9D551C-E513-F41F-B1FB-981579300FB2}"/>
              </a:ext>
            </a:extLst>
          </p:cNvPr>
          <p:cNvSpPr/>
          <p:nvPr/>
        </p:nvSpPr>
        <p:spPr>
          <a:xfrm>
            <a:off x="10848619" y="879352"/>
            <a:ext cx="572351" cy="572351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xmlns="" id="{907BD9F8-28F9-88DF-32B7-9DF61E636248}"/>
              </a:ext>
            </a:extLst>
          </p:cNvPr>
          <p:cNvSpPr/>
          <p:nvPr/>
        </p:nvSpPr>
        <p:spPr>
          <a:xfrm>
            <a:off x="10886565" y="5272389"/>
            <a:ext cx="302177" cy="302177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image 102">
            <a:extLst>
              <a:ext uri="{FF2B5EF4-FFF2-40B4-BE49-F238E27FC236}">
                <a16:creationId xmlns:a16="http://schemas.microsoft.com/office/drawing/2014/main" xmlns="" id="{9867F018-AF12-FF0E-B818-5D8A8193D8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4883786" y="2836362"/>
            <a:ext cx="933436" cy="6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512F7C6-12B7-49F9-9948-1E3700B8E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14" y="470624"/>
            <a:ext cx="79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tạo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dữ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liệu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73" y="1468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E1A092-99DC-4C17-85C2-F7BED6D22AA2}"/>
              </a:ext>
            </a:extLst>
          </p:cNvPr>
          <p:cNvSpPr/>
          <p:nvPr/>
        </p:nvSpPr>
        <p:spPr>
          <a:xfrm>
            <a:off x="401865" y="960555"/>
            <a:ext cx="54668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C)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:  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Doanh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&gt; 10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5%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 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315AEF-6184-4207-A7C9-35DDDF23272A}"/>
              </a:ext>
            </a:extLst>
          </p:cNvPr>
          <p:cNvSpPr/>
          <p:nvPr/>
        </p:nvSpPr>
        <p:spPr>
          <a:xfrm>
            <a:off x="401865" y="2314772"/>
            <a:ext cx="1060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C2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=IF(B2&gt;10000%,"5%","0%")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C0BC684-8ACE-41AC-8A8F-A257F20340FC}"/>
              </a:ext>
            </a:extLst>
          </p:cNvPr>
          <p:cNvSpPr/>
          <p:nvPr/>
        </p:nvSpPr>
        <p:spPr>
          <a:xfrm>
            <a:off x="401865" y="61420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Sao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C2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ô C3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C5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3D9A11ED-0FC0-4989-B3D3-7F05E50E7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8" name="Rounded Rectangle 127">
            <a:extLst>
              <a:ext uri="{FF2B5EF4-FFF2-40B4-BE49-F238E27FC236}">
                <a16:creationId xmlns:a16="http://schemas.microsoft.com/office/drawing/2014/main" xmlns="" id="{A2DB09AD-0ACE-4EB3-82B4-C0B4BF81C45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9" name="Rounded Rectangle 128">
            <a:extLst>
              <a:ext uri="{FF2B5EF4-FFF2-40B4-BE49-F238E27FC236}">
                <a16:creationId xmlns:a16="http://schemas.microsoft.com/office/drawing/2014/main" xmlns="" id="{E7B3120C-47EA-41A2-912C-9950492F20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21" name="Rounded Rectangle 129">
            <a:extLst>
              <a:ext uri="{FF2B5EF4-FFF2-40B4-BE49-F238E27FC236}">
                <a16:creationId xmlns:a16="http://schemas.microsoft.com/office/drawing/2014/main" xmlns="" id="{2D10932C-0BDB-44CA-9C93-32A5BCA63D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22" name="Rounded Rectangle 130">
            <a:extLst>
              <a:ext uri="{FF2B5EF4-FFF2-40B4-BE49-F238E27FC236}">
                <a16:creationId xmlns:a16="http://schemas.microsoft.com/office/drawing/2014/main" xmlns="" id="{59EFFABB-F10F-4F82-BBC2-673300A28F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25" name="Rounded Rectangle 131">
            <a:extLst>
              <a:ext uri="{FF2B5EF4-FFF2-40B4-BE49-F238E27FC236}">
                <a16:creationId xmlns:a16="http://schemas.microsoft.com/office/drawing/2014/main" xmlns="" id="{F8BA9F25-713C-489B-B616-6216BD6C3E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26" name="Rounded Rectangle 132">
            <a:extLst>
              <a:ext uri="{FF2B5EF4-FFF2-40B4-BE49-F238E27FC236}">
                <a16:creationId xmlns:a16="http://schemas.microsoft.com/office/drawing/2014/main" xmlns="" id="{6B30E543-8003-43B7-8B98-32F6E624F7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27" name="Rounded Rectangle 133">
            <a:extLst>
              <a:ext uri="{FF2B5EF4-FFF2-40B4-BE49-F238E27FC236}">
                <a16:creationId xmlns:a16="http://schemas.microsoft.com/office/drawing/2014/main" xmlns="" id="{A6074C12-3609-494E-8970-C68FAFA5A23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30" name="Rounded Rectangle 134">
            <a:extLst>
              <a:ext uri="{FF2B5EF4-FFF2-40B4-BE49-F238E27FC236}">
                <a16:creationId xmlns:a16="http://schemas.microsoft.com/office/drawing/2014/main" xmlns="" id="{C9161C42-6FED-4B14-98A0-AF1E76CF79C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31" name="Rounded Rectangle 135">
            <a:extLst>
              <a:ext uri="{FF2B5EF4-FFF2-40B4-BE49-F238E27FC236}">
                <a16:creationId xmlns:a16="http://schemas.microsoft.com/office/drawing/2014/main" xmlns="" id="{84B0FDE3-1B9B-4187-B34D-83E4EE4219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32" name="Rounded Rectangle 136">
            <a:extLst>
              <a:ext uri="{FF2B5EF4-FFF2-40B4-BE49-F238E27FC236}">
                <a16:creationId xmlns:a16="http://schemas.microsoft.com/office/drawing/2014/main" xmlns="" id="{66F71CED-4A8C-46F7-86D8-FA67EAA3DC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33" name="Rounded Rectangle 137">
            <a:extLst>
              <a:ext uri="{FF2B5EF4-FFF2-40B4-BE49-F238E27FC236}">
                <a16:creationId xmlns:a16="http://schemas.microsoft.com/office/drawing/2014/main" xmlns="" id="{8D6A7861-143B-464F-AFBF-5E03DC88194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34" name="Rounded Rectangle 138">
            <a:extLst>
              <a:ext uri="{FF2B5EF4-FFF2-40B4-BE49-F238E27FC236}">
                <a16:creationId xmlns:a16="http://schemas.microsoft.com/office/drawing/2014/main" xmlns="" id="{B722C243-C4F0-487A-8EA0-DC67089EA5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35" name="Rounded Rectangle 139">
            <a:extLst>
              <a:ext uri="{FF2B5EF4-FFF2-40B4-BE49-F238E27FC236}">
                <a16:creationId xmlns:a16="http://schemas.microsoft.com/office/drawing/2014/main" xmlns="" id="{80D3B752-E9E5-4153-81BA-CBB46B4A6D9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6" name="Rounded Rectangle 140">
            <a:extLst>
              <a:ext uri="{FF2B5EF4-FFF2-40B4-BE49-F238E27FC236}">
                <a16:creationId xmlns:a16="http://schemas.microsoft.com/office/drawing/2014/main" xmlns="" id="{81B26DF2-597A-460C-9822-FC5A6D37B6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7" name="Rounded Rectangle 141">
            <a:extLst>
              <a:ext uri="{FF2B5EF4-FFF2-40B4-BE49-F238E27FC236}">
                <a16:creationId xmlns:a16="http://schemas.microsoft.com/office/drawing/2014/main" xmlns="" id="{AB4A2AE1-12E0-4685-A26D-41BEAC34FC6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8" name="Rounded Rectangle 142">
            <a:extLst>
              <a:ext uri="{FF2B5EF4-FFF2-40B4-BE49-F238E27FC236}">
                <a16:creationId xmlns:a16="http://schemas.microsoft.com/office/drawing/2014/main" xmlns="" id="{72ADCB1A-30C3-4193-AD18-940CAB5B9CB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9" name="Rounded Rectangle 143">
            <a:extLst>
              <a:ext uri="{FF2B5EF4-FFF2-40B4-BE49-F238E27FC236}">
                <a16:creationId xmlns:a16="http://schemas.microsoft.com/office/drawing/2014/main" xmlns="" id="{D593831E-CB7B-4BF1-A042-282691C046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40" name="Rounded Rectangle 144">
            <a:extLst>
              <a:ext uri="{FF2B5EF4-FFF2-40B4-BE49-F238E27FC236}">
                <a16:creationId xmlns:a16="http://schemas.microsoft.com/office/drawing/2014/main" xmlns="" id="{D6CE1CDF-D5FA-4B7F-99EC-D4B309826B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41" name="Rounded Rectangle 145">
            <a:extLst>
              <a:ext uri="{FF2B5EF4-FFF2-40B4-BE49-F238E27FC236}">
                <a16:creationId xmlns:a16="http://schemas.microsoft.com/office/drawing/2014/main" xmlns="" id="{A4E32A06-4FC8-4D33-83E3-BA32CC241E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42" name="Rounded Rectangle 146">
            <a:extLst>
              <a:ext uri="{FF2B5EF4-FFF2-40B4-BE49-F238E27FC236}">
                <a16:creationId xmlns:a16="http://schemas.microsoft.com/office/drawing/2014/main" xmlns="" id="{9A7D73CC-57B4-4B1F-8B05-34D7C5184F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43" name="Rounded Rectangle 147">
            <a:extLst>
              <a:ext uri="{FF2B5EF4-FFF2-40B4-BE49-F238E27FC236}">
                <a16:creationId xmlns:a16="http://schemas.microsoft.com/office/drawing/2014/main" xmlns="" id="{8828F04C-44CA-44DF-96EA-71BBDA11A7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44" name="Rounded Rectangle 148">
            <a:extLst>
              <a:ext uri="{FF2B5EF4-FFF2-40B4-BE49-F238E27FC236}">
                <a16:creationId xmlns:a16="http://schemas.microsoft.com/office/drawing/2014/main" xmlns="" id="{B2456A07-5B29-47DD-B3DD-27535AA2E0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45" name="Rounded Rectangle 149">
            <a:extLst>
              <a:ext uri="{FF2B5EF4-FFF2-40B4-BE49-F238E27FC236}">
                <a16:creationId xmlns:a16="http://schemas.microsoft.com/office/drawing/2014/main" xmlns="" id="{310369F2-A69A-4815-B8C3-831B9928275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6" name="Rounded Rectangle 150">
            <a:extLst>
              <a:ext uri="{FF2B5EF4-FFF2-40B4-BE49-F238E27FC236}">
                <a16:creationId xmlns:a16="http://schemas.microsoft.com/office/drawing/2014/main" xmlns="" id="{CE38CB0E-48A9-430B-9ED5-CB9992555E3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7" name="Rounded Rectangle 151">
            <a:extLst>
              <a:ext uri="{FF2B5EF4-FFF2-40B4-BE49-F238E27FC236}">
                <a16:creationId xmlns:a16="http://schemas.microsoft.com/office/drawing/2014/main" xmlns="" id="{8D840101-2561-464F-BAD0-8CF2925471E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8" name="Rounded Rectangle 152">
            <a:extLst>
              <a:ext uri="{FF2B5EF4-FFF2-40B4-BE49-F238E27FC236}">
                <a16:creationId xmlns:a16="http://schemas.microsoft.com/office/drawing/2014/main" xmlns="" id="{526CFCCA-CEEB-4408-8D1A-675427D6A74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9" name="Rounded Rectangle 153">
            <a:extLst>
              <a:ext uri="{FF2B5EF4-FFF2-40B4-BE49-F238E27FC236}">
                <a16:creationId xmlns:a16="http://schemas.microsoft.com/office/drawing/2014/main" xmlns="" id="{FBFBD8F6-6305-4E2C-BAB6-B049FD97F7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50" name="Rounded Rectangle 154">
            <a:extLst>
              <a:ext uri="{FF2B5EF4-FFF2-40B4-BE49-F238E27FC236}">
                <a16:creationId xmlns:a16="http://schemas.microsoft.com/office/drawing/2014/main" xmlns="" id="{1D76CE71-3DAA-43E3-853A-F27189224D2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51" name="Rounded Rectangle 155">
            <a:extLst>
              <a:ext uri="{FF2B5EF4-FFF2-40B4-BE49-F238E27FC236}">
                <a16:creationId xmlns:a16="http://schemas.microsoft.com/office/drawing/2014/main" xmlns="" id="{1F5E9F87-0C39-4100-AF47-F5F822C5D9A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52" name="Rounded Rectangle 156">
            <a:extLst>
              <a:ext uri="{FF2B5EF4-FFF2-40B4-BE49-F238E27FC236}">
                <a16:creationId xmlns:a16="http://schemas.microsoft.com/office/drawing/2014/main" xmlns="" id="{0CACF882-703C-47D4-86EA-321611CA52E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53" name="Rounded Rectangle 157">
            <a:extLst>
              <a:ext uri="{FF2B5EF4-FFF2-40B4-BE49-F238E27FC236}">
                <a16:creationId xmlns:a16="http://schemas.microsoft.com/office/drawing/2014/main" xmlns="" id="{BF7E3732-63C6-47EB-8603-10612DB6D7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54" name="Rounded Rectangle 158">
            <a:extLst>
              <a:ext uri="{FF2B5EF4-FFF2-40B4-BE49-F238E27FC236}">
                <a16:creationId xmlns:a16="http://schemas.microsoft.com/office/drawing/2014/main" xmlns="" id="{B94F51BE-2874-462C-8BF9-72E81561C89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55" name="Rounded Rectangle 159">
            <a:extLst>
              <a:ext uri="{FF2B5EF4-FFF2-40B4-BE49-F238E27FC236}">
                <a16:creationId xmlns:a16="http://schemas.microsoft.com/office/drawing/2014/main" xmlns="" id="{BB9B0835-595D-4DB6-AD59-6901965B59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6" name="Rounded Rectangle 160">
            <a:extLst>
              <a:ext uri="{FF2B5EF4-FFF2-40B4-BE49-F238E27FC236}">
                <a16:creationId xmlns:a16="http://schemas.microsoft.com/office/drawing/2014/main" xmlns="" id="{81DEDDC9-65FD-4F92-8D9A-9C9D1A4E35B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7" name="Rounded Rectangle 161">
            <a:extLst>
              <a:ext uri="{FF2B5EF4-FFF2-40B4-BE49-F238E27FC236}">
                <a16:creationId xmlns:a16="http://schemas.microsoft.com/office/drawing/2014/main" xmlns="" id="{72FCABA6-0B28-43A7-B044-C35BF74959A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8" name="Rounded Rectangle 162">
            <a:extLst>
              <a:ext uri="{FF2B5EF4-FFF2-40B4-BE49-F238E27FC236}">
                <a16:creationId xmlns:a16="http://schemas.microsoft.com/office/drawing/2014/main" xmlns="" id="{78398A15-734F-4D9D-8831-FC23294605A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9" name="Rounded Rectangle 163">
            <a:extLst>
              <a:ext uri="{FF2B5EF4-FFF2-40B4-BE49-F238E27FC236}">
                <a16:creationId xmlns:a16="http://schemas.microsoft.com/office/drawing/2014/main" xmlns="" id="{D28F3D8C-3860-47CE-AE2D-C137003AFE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60" name="Rounded Rectangle 164">
            <a:extLst>
              <a:ext uri="{FF2B5EF4-FFF2-40B4-BE49-F238E27FC236}">
                <a16:creationId xmlns:a16="http://schemas.microsoft.com/office/drawing/2014/main" xmlns="" id="{07FBBB94-DDC8-47FA-A59B-6CDF3937053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61" name="Rounded Rectangle 165">
            <a:extLst>
              <a:ext uri="{FF2B5EF4-FFF2-40B4-BE49-F238E27FC236}">
                <a16:creationId xmlns:a16="http://schemas.microsoft.com/office/drawing/2014/main" xmlns="" id="{8F06F2DC-5750-4C52-B08C-6021CD3C418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62" name="Rounded Rectangle 166">
            <a:extLst>
              <a:ext uri="{FF2B5EF4-FFF2-40B4-BE49-F238E27FC236}">
                <a16:creationId xmlns:a16="http://schemas.microsoft.com/office/drawing/2014/main" xmlns="" id="{A32AA2E0-F212-4426-B92A-5050324540C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63" name="Rounded Rectangle 167">
            <a:extLst>
              <a:ext uri="{FF2B5EF4-FFF2-40B4-BE49-F238E27FC236}">
                <a16:creationId xmlns:a16="http://schemas.microsoft.com/office/drawing/2014/main" xmlns="" id="{42BB463B-BED9-48D6-849A-0ECCD8FB958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64" name="Rounded Rectangle 168">
            <a:extLst>
              <a:ext uri="{FF2B5EF4-FFF2-40B4-BE49-F238E27FC236}">
                <a16:creationId xmlns:a16="http://schemas.microsoft.com/office/drawing/2014/main" xmlns="" id="{A1F343E4-43D7-40CB-B5BF-BDA567B9D6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65" name="Rounded Rectangle 169">
            <a:extLst>
              <a:ext uri="{FF2B5EF4-FFF2-40B4-BE49-F238E27FC236}">
                <a16:creationId xmlns:a16="http://schemas.microsoft.com/office/drawing/2014/main" xmlns="" id="{91E4C744-3C5A-4B5C-A0A8-E014252E9F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6" name="Rounded Rectangle 170">
            <a:extLst>
              <a:ext uri="{FF2B5EF4-FFF2-40B4-BE49-F238E27FC236}">
                <a16:creationId xmlns:a16="http://schemas.microsoft.com/office/drawing/2014/main" xmlns="" id="{CA4390FB-A549-47FC-A76D-E712A4A722E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7" name="Rounded Rectangle 171">
            <a:extLst>
              <a:ext uri="{FF2B5EF4-FFF2-40B4-BE49-F238E27FC236}">
                <a16:creationId xmlns:a16="http://schemas.microsoft.com/office/drawing/2014/main" xmlns="" id="{EABA55C9-5195-4178-BC67-A0F8366EFD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8" name="Rounded Rectangle 172">
            <a:extLst>
              <a:ext uri="{FF2B5EF4-FFF2-40B4-BE49-F238E27FC236}">
                <a16:creationId xmlns:a16="http://schemas.microsoft.com/office/drawing/2014/main" xmlns="" id="{05ED3AFC-415C-49D7-9661-9A78D98CB85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9" name="Rounded Rectangle 173">
            <a:extLst>
              <a:ext uri="{FF2B5EF4-FFF2-40B4-BE49-F238E27FC236}">
                <a16:creationId xmlns:a16="http://schemas.microsoft.com/office/drawing/2014/main" xmlns="" id="{860ECD37-BF81-4493-ABDB-FB9EF102C05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70" name="Rounded Rectangle 174">
            <a:extLst>
              <a:ext uri="{FF2B5EF4-FFF2-40B4-BE49-F238E27FC236}">
                <a16:creationId xmlns:a16="http://schemas.microsoft.com/office/drawing/2014/main" xmlns="" id="{871D244B-C35F-407A-9353-484529796B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71" name="Rounded Rectangle 175">
            <a:extLst>
              <a:ext uri="{FF2B5EF4-FFF2-40B4-BE49-F238E27FC236}">
                <a16:creationId xmlns:a16="http://schemas.microsoft.com/office/drawing/2014/main" xmlns="" id="{DDB6C5E9-65F1-4B36-8D43-E06FF6F787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72" name="Rounded Rectangle 176">
            <a:extLst>
              <a:ext uri="{FF2B5EF4-FFF2-40B4-BE49-F238E27FC236}">
                <a16:creationId xmlns:a16="http://schemas.microsoft.com/office/drawing/2014/main" xmlns="" id="{96C276C5-31F1-4046-8A55-0C782EED3EA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73" name="Rounded Rectangle 177">
            <a:extLst>
              <a:ext uri="{FF2B5EF4-FFF2-40B4-BE49-F238E27FC236}">
                <a16:creationId xmlns:a16="http://schemas.microsoft.com/office/drawing/2014/main" xmlns="" id="{37CC7348-EBD9-4CFA-BBCC-386C8ACAF69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74" name="Rounded Rectangle 178">
            <a:extLst>
              <a:ext uri="{FF2B5EF4-FFF2-40B4-BE49-F238E27FC236}">
                <a16:creationId xmlns:a16="http://schemas.microsoft.com/office/drawing/2014/main" xmlns="" id="{C9CBD5D0-EF1A-423A-A146-BA710DFFDA6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75" name="Rounded Rectangle 179">
            <a:extLst>
              <a:ext uri="{FF2B5EF4-FFF2-40B4-BE49-F238E27FC236}">
                <a16:creationId xmlns:a16="http://schemas.microsoft.com/office/drawing/2014/main" xmlns="" id="{CF1C887A-C8BC-42C4-91CE-01989EEEE45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76" name="Rounded Rectangle 180">
            <a:extLst>
              <a:ext uri="{FF2B5EF4-FFF2-40B4-BE49-F238E27FC236}">
                <a16:creationId xmlns:a16="http://schemas.microsoft.com/office/drawing/2014/main" xmlns="" id="{469ACFC8-F713-4706-B2DD-BFBCBB07EBE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77" name="Rounded Rectangle 181">
            <a:extLst>
              <a:ext uri="{FF2B5EF4-FFF2-40B4-BE49-F238E27FC236}">
                <a16:creationId xmlns:a16="http://schemas.microsoft.com/office/drawing/2014/main" xmlns="" id="{0A37FEEC-DE80-4BC8-8439-16BEB6999B4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78" name="Rounded Rectangle 182">
            <a:extLst>
              <a:ext uri="{FF2B5EF4-FFF2-40B4-BE49-F238E27FC236}">
                <a16:creationId xmlns:a16="http://schemas.microsoft.com/office/drawing/2014/main" xmlns="" id="{2F9E488A-0B50-47F8-8CB0-C424FA2EE35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79" name="Rounded Rectangle 183">
            <a:extLst>
              <a:ext uri="{FF2B5EF4-FFF2-40B4-BE49-F238E27FC236}">
                <a16:creationId xmlns:a16="http://schemas.microsoft.com/office/drawing/2014/main" xmlns="" id="{A903F6BB-D228-4ACF-97A6-8D4D34DBB9F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80" name="Rounded Rectangle 184">
            <a:extLst>
              <a:ext uri="{FF2B5EF4-FFF2-40B4-BE49-F238E27FC236}">
                <a16:creationId xmlns:a16="http://schemas.microsoft.com/office/drawing/2014/main" xmlns="" id="{EB4AE29C-D33A-4D2F-B435-3435D17800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81" name="Rounded Rectangle 185">
            <a:extLst>
              <a:ext uri="{FF2B5EF4-FFF2-40B4-BE49-F238E27FC236}">
                <a16:creationId xmlns:a16="http://schemas.microsoft.com/office/drawing/2014/main" xmlns="" id="{CA790F09-3C6B-4C6C-9C93-0020580C75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82" name="Rounded Rectangle 186">
            <a:extLst>
              <a:ext uri="{FF2B5EF4-FFF2-40B4-BE49-F238E27FC236}">
                <a16:creationId xmlns:a16="http://schemas.microsoft.com/office/drawing/2014/main" xmlns="" id="{B70813F7-A5C7-4374-9838-E56BD148B2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83" name="Rounded Rectangle 187">
            <a:extLst>
              <a:ext uri="{FF2B5EF4-FFF2-40B4-BE49-F238E27FC236}">
                <a16:creationId xmlns:a16="http://schemas.microsoft.com/office/drawing/2014/main" xmlns="" id="{0071BC7F-24D7-4AB7-9106-409B1CF3D5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84" name="Rounded Rectangle 188">
            <a:extLst>
              <a:ext uri="{FF2B5EF4-FFF2-40B4-BE49-F238E27FC236}">
                <a16:creationId xmlns:a16="http://schemas.microsoft.com/office/drawing/2014/main" xmlns="" id="{137EFEC7-9055-4089-8379-FD3BABA12F3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85" name="Rounded Rectangle 189">
            <a:extLst>
              <a:ext uri="{FF2B5EF4-FFF2-40B4-BE49-F238E27FC236}">
                <a16:creationId xmlns:a16="http://schemas.microsoft.com/office/drawing/2014/main" xmlns="" id="{4692F77C-8DDF-4F97-9721-4EFB21F862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86" name="Rounded Rectangle 190">
            <a:extLst>
              <a:ext uri="{FF2B5EF4-FFF2-40B4-BE49-F238E27FC236}">
                <a16:creationId xmlns:a16="http://schemas.microsoft.com/office/drawing/2014/main" xmlns="" id="{95285153-CECA-4F3A-9C1C-304DCA29753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87" name="Rounded Rectangle 191">
            <a:extLst>
              <a:ext uri="{FF2B5EF4-FFF2-40B4-BE49-F238E27FC236}">
                <a16:creationId xmlns:a16="http://schemas.microsoft.com/office/drawing/2014/main" xmlns="" id="{C496B9D9-A1DD-41AC-8FD5-A8D5F0F2E0E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88" name="Rounded Rectangle 192">
            <a:extLst>
              <a:ext uri="{FF2B5EF4-FFF2-40B4-BE49-F238E27FC236}">
                <a16:creationId xmlns:a16="http://schemas.microsoft.com/office/drawing/2014/main" xmlns="" id="{5D445FAA-B31C-438D-95D1-D2C216783AD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89" name="Rounded Rectangle 193">
            <a:extLst>
              <a:ext uri="{FF2B5EF4-FFF2-40B4-BE49-F238E27FC236}">
                <a16:creationId xmlns:a16="http://schemas.microsoft.com/office/drawing/2014/main" xmlns="" id="{7654E6A8-363E-46B5-8F9A-6E5DD5119D4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90" name="Rounded Rectangle 194">
            <a:extLst>
              <a:ext uri="{FF2B5EF4-FFF2-40B4-BE49-F238E27FC236}">
                <a16:creationId xmlns:a16="http://schemas.microsoft.com/office/drawing/2014/main" xmlns="" id="{DDBBEA3E-B43C-41C5-A185-718B74500B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91" name="Rounded Rectangle 195">
            <a:extLst>
              <a:ext uri="{FF2B5EF4-FFF2-40B4-BE49-F238E27FC236}">
                <a16:creationId xmlns:a16="http://schemas.microsoft.com/office/drawing/2014/main" xmlns="" id="{2AFFF030-3D10-4D45-9460-E7263D04C97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92" name="Rounded Rectangle 196">
            <a:extLst>
              <a:ext uri="{FF2B5EF4-FFF2-40B4-BE49-F238E27FC236}">
                <a16:creationId xmlns:a16="http://schemas.microsoft.com/office/drawing/2014/main" xmlns="" id="{F581A781-7966-4CAD-AC69-79B17B58CA3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93" name="Rounded Rectangle 197">
            <a:extLst>
              <a:ext uri="{FF2B5EF4-FFF2-40B4-BE49-F238E27FC236}">
                <a16:creationId xmlns:a16="http://schemas.microsoft.com/office/drawing/2014/main" xmlns="" id="{59FDEA76-59DB-4F13-B74A-84AA1BA539D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94" name="Rounded Rectangle 198">
            <a:extLst>
              <a:ext uri="{FF2B5EF4-FFF2-40B4-BE49-F238E27FC236}">
                <a16:creationId xmlns:a16="http://schemas.microsoft.com/office/drawing/2014/main" xmlns="" id="{1D6D50C5-CADA-40C9-86BA-2F546BC1BC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95" name="Rounded Rectangle 199">
            <a:extLst>
              <a:ext uri="{FF2B5EF4-FFF2-40B4-BE49-F238E27FC236}">
                <a16:creationId xmlns:a16="http://schemas.microsoft.com/office/drawing/2014/main" xmlns="" id="{080FCDE1-0EFB-439C-AB9A-B81524FD19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96" name="Rounded Rectangle 200">
            <a:extLst>
              <a:ext uri="{FF2B5EF4-FFF2-40B4-BE49-F238E27FC236}">
                <a16:creationId xmlns:a16="http://schemas.microsoft.com/office/drawing/2014/main" xmlns="" id="{745E2EE9-61AF-4DD6-A61D-6AA23172FA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97" name="Rounded Rectangle 201">
            <a:extLst>
              <a:ext uri="{FF2B5EF4-FFF2-40B4-BE49-F238E27FC236}">
                <a16:creationId xmlns:a16="http://schemas.microsoft.com/office/drawing/2014/main" xmlns="" id="{9AEBEEFF-1FD5-4109-90AF-58F2E6C45FD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98" name="Rounded Rectangle 202">
            <a:extLst>
              <a:ext uri="{FF2B5EF4-FFF2-40B4-BE49-F238E27FC236}">
                <a16:creationId xmlns:a16="http://schemas.microsoft.com/office/drawing/2014/main" xmlns="" id="{0B4CA76A-4384-4912-AC2E-C16FA598D75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99" name="Rounded Rectangle 203">
            <a:extLst>
              <a:ext uri="{FF2B5EF4-FFF2-40B4-BE49-F238E27FC236}">
                <a16:creationId xmlns:a16="http://schemas.microsoft.com/office/drawing/2014/main" xmlns="" id="{32CCD779-710B-44D0-A5D3-3B813FEE334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100" name="Rounded Rectangle 204">
            <a:extLst>
              <a:ext uri="{FF2B5EF4-FFF2-40B4-BE49-F238E27FC236}">
                <a16:creationId xmlns:a16="http://schemas.microsoft.com/office/drawing/2014/main" xmlns="" id="{A235B01E-74E9-4C37-BB88-80A538C711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101" name="Rounded Rectangle 205">
            <a:extLst>
              <a:ext uri="{FF2B5EF4-FFF2-40B4-BE49-F238E27FC236}">
                <a16:creationId xmlns:a16="http://schemas.microsoft.com/office/drawing/2014/main" xmlns="" id="{51FA4FBD-2C14-48C5-9926-BA236361A1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102" name="Rounded Rectangle 206">
            <a:extLst>
              <a:ext uri="{FF2B5EF4-FFF2-40B4-BE49-F238E27FC236}">
                <a16:creationId xmlns:a16="http://schemas.microsoft.com/office/drawing/2014/main" xmlns="" id="{6F84EA47-E3F5-4279-A8AB-55539020525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103" name="Rounded Rectangle 207">
            <a:extLst>
              <a:ext uri="{FF2B5EF4-FFF2-40B4-BE49-F238E27FC236}">
                <a16:creationId xmlns:a16="http://schemas.microsoft.com/office/drawing/2014/main" xmlns="" id="{57F59339-9705-46FE-85CF-BE46FA2F3C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104" name="Rounded Rectangle 208">
            <a:extLst>
              <a:ext uri="{FF2B5EF4-FFF2-40B4-BE49-F238E27FC236}">
                <a16:creationId xmlns:a16="http://schemas.microsoft.com/office/drawing/2014/main" xmlns="" id="{4C79DBC5-B8AF-49BF-9656-CA9E5F6FBBF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105" name="Rounded Rectangle 209">
            <a:extLst>
              <a:ext uri="{FF2B5EF4-FFF2-40B4-BE49-F238E27FC236}">
                <a16:creationId xmlns:a16="http://schemas.microsoft.com/office/drawing/2014/main" xmlns="" id="{F0D03F31-122A-4B6C-9EC7-63C37CF45D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106" name="Rounded Rectangle 210">
            <a:extLst>
              <a:ext uri="{FF2B5EF4-FFF2-40B4-BE49-F238E27FC236}">
                <a16:creationId xmlns:a16="http://schemas.microsoft.com/office/drawing/2014/main" xmlns="" id="{89BBF0A8-EB11-4F95-B648-1F4397874F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107" name="Rounded Rectangle 211">
            <a:extLst>
              <a:ext uri="{FF2B5EF4-FFF2-40B4-BE49-F238E27FC236}">
                <a16:creationId xmlns:a16="http://schemas.microsoft.com/office/drawing/2014/main" xmlns="" id="{967F2895-0EF5-401D-BF45-CDFDDF6543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108" name="Rounded Rectangle 212">
            <a:extLst>
              <a:ext uri="{FF2B5EF4-FFF2-40B4-BE49-F238E27FC236}">
                <a16:creationId xmlns:a16="http://schemas.microsoft.com/office/drawing/2014/main" xmlns="" id="{405F26BF-2286-4BFC-B521-DD3D1446A5B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109" name="Rounded Rectangle 213">
            <a:extLst>
              <a:ext uri="{FF2B5EF4-FFF2-40B4-BE49-F238E27FC236}">
                <a16:creationId xmlns:a16="http://schemas.microsoft.com/office/drawing/2014/main" xmlns="" id="{AF43BF78-39B0-4AB4-8734-798550013A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110" name="Rounded Rectangle 214">
            <a:extLst>
              <a:ext uri="{FF2B5EF4-FFF2-40B4-BE49-F238E27FC236}">
                <a16:creationId xmlns:a16="http://schemas.microsoft.com/office/drawing/2014/main" xmlns="" id="{FF9B1490-B1C4-4A67-AF30-BC83C67077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111" name="Rounded Rectangle 215">
            <a:extLst>
              <a:ext uri="{FF2B5EF4-FFF2-40B4-BE49-F238E27FC236}">
                <a16:creationId xmlns:a16="http://schemas.microsoft.com/office/drawing/2014/main" xmlns="" id="{8A3D4B9A-64D6-45A4-8470-D2BD7FAB1D5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112" name="Rounded Rectangle 216">
            <a:extLst>
              <a:ext uri="{FF2B5EF4-FFF2-40B4-BE49-F238E27FC236}">
                <a16:creationId xmlns:a16="http://schemas.microsoft.com/office/drawing/2014/main" xmlns="" id="{B38C18D6-3BC3-4D0C-BCC5-7150D149041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113" name="Rounded Rectangle 217">
            <a:extLst>
              <a:ext uri="{FF2B5EF4-FFF2-40B4-BE49-F238E27FC236}">
                <a16:creationId xmlns:a16="http://schemas.microsoft.com/office/drawing/2014/main" xmlns="" id="{F01094F2-DAB6-4099-B4B7-55E3EE661C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114" name="Rounded Rectangle 218">
            <a:extLst>
              <a:ext uri="{FF2B5EF4-FFF2-40B4-BE49-F238E27FC236}">
                <a16:creationId xmlns:a16="http://schemas.microsoft.com/office/drawing/2014/main" xmlns="" id="{3AF10681-12C7-4500-95A0-BBA31FD3C9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115" name="Rounded Rectangle 219">
            <a:extLst>
              <a:ext uri="{FF2B5EF4-FFF2-40B4-BE49-F238E27FC236}">
                <a16:creationId xmlns:a16="http://schemas.microsoft.com/office/drawing/2014/main" xmlns="" id="{2804E011-66D5-45F0-91A4-48FA898A3E4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116" name="Rounded Rectangle 220">
            <a:extLst>
              <a:ext uri="{FF2B5EF4-FFF2-40B4-BE49-F238E27FC236}">
                <a16:creationId xmlns:a16="http://schemas.microsoft.com/office/drawing/2014/main" xmlns="" id="{276A1449-4FBC-44AD-A39B-E5358FE842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117" name="Rounded Rectangle 221">
            <a:extLst>
              <a:ext uri="{FF2B5EF4-FFF2-40B4-BE49-F238E27FC236}">
                <a16:creationId xmlns:a16="http://schemas.microsoft.com/office/drawing/2014/main" xmlns="" id="{9E88D351-8CA1-4003-A04A-CAEF3E0583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118" name="Rounded Rectangle 222">
            <a:extLst>
              <a:ext uri="{FF2B5EF4-FFF2-40B4-BE49-F238E27FC236}">
                <a16:creationId xmlns:a16="http://schemas.microsoft.com/office/drawing/2014/main" xmlns="" id="{6227922B-B5FC-41AE-8256-1F808C54D2B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119" name="Rounded Rectangle 223">
            <a:extLst>
              <a:ext uri="{FF2B5EF4-FFF2-40B4-BE49-F238E27FC236}">
                <a16:creationId xmlns:a16="http://schemas.microsoft.com/office/drawing/2014/main" xmlns="" id="{04E5645F-655B-44D3-9217-0118E33C3B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120" name="Rounded Rectangle 224">
            <a:extLst>
              <a:ext uri="{FF2B5EF4-FFF2-40B4-BE49-F238E27FC236}">
                <a16:creationId xmlns:a16="http://schemas.microsoft.com/office/drawing/2014/main" xmlns="" id="{ED1C5C86-09F5-47C2-95B9-4FA00C3930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121" name="Rounded Rectangle 225">
            <a:extLst>
              <a:ext uri="{FF2B5EF4-FFF2-40B4-BE49-F238E27FC236}">
                <a16:creationId xmlns:a16="http://schemas.microsoft.com/office/drawing/2014/main" xmlns="" id="{4754BA1F-EDDE-46DC-B8F1-C7530F6F23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122" name="Rounded Rectangle 226">
            <a:extLst>
              <a:ext uri="{FF2B5EF4-FFF2-40B4-BE49-F238E27FC236}">
                <a16:creationId xmlns:a16="http://schemas.microsoft.com/office/drawing/2014/main" xmlns="" id="{CAFE71B1-80F0-40CC-9015-BBA15CB9FCF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123" name="Rounded Rectangle 227">
            <a:extLst>
              <a:ext uri="{FF2B5EF4-FFF2-40B4-BE49-F238E27FC236}">
                <a16:creationId xmlns:a16="http://schemas.microsoft.com/office/drawing/2014/main" xmlns="" id="{722A8A44-318D-4BB2-A7C8-2E84010DA6A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124" name="Rounded Rectangle 228">
            <a:extLst>
              <a:ext uri="{FF2B5EF4-FFF2-40B4-BE49-F238E27FC236}">
                <a16:creationId xmlns:a16="http://schemas.microsoft.com/office/drawing/2014/main" xmlns="" id="{01D7F35C-0DF8-4325-A4A5-696E187E02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125" name="Rounded Rectangle 229">
            <a:extLst>
              <a:ext uri="{FF2B5EF4-FFF2-40B4-BE49-F238E27FC236}">
                <a16:creationId xmlns:a16="http://schemas.microsoft.com/office/drawing/2014/main" xmlns="" id="{1EF07592-DC79-4B78-8A77-E770DCC4B0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126" name="Rounded Rectangle 230">
            <a:extLst>
              <a:ext uri="{FF2B5EF4-FFF2-40B4-BE49-F238E27FC236}">
                <a16:creationId xmlns:a16="http://schemas.microsoft.com/office/drawing/2014/main" xmlns="" id="{85987212-BCF5-4C66-B707-6C7CDDDD7A1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127" name="Rounded Rectangle 231">
            <a:extLst>
              <a:ext uri="{FF2B5EF4-FFF2-40B4-BE49-F238E27FC236}">
                <a16:creationId xmlns:a16="http://schemas.microsoft.com/office/drawing/2014/main" xmlns="" id="{4490C2E3-9E18-47C3-A35A-53F93274FEB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128" name="Rounded Rectangle 232">
            <a:extLst>
              <a:ext uri="{FF2B5EF4-FFF2-40B4-BE49-F238E27FC236}">
                <a16:creationId xmlns:a16="http://schemas.microsoft.com/office/drawing/2014/main" xmlns="" id="{AD3B6649-B2FA-4DB0-949E-7FD1BA6607A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129" name="Rounded Rectangle 233">
            <a:extLst>
              <a:ext uri="{FF2B5EF4-FFF2-40B4-BE49-F238E27FC236}">
                <a16:creationId xmlns:a16="http://schemas.microsoft.com/office/drawing/2014/main" xmlns="" id="{7C2C9EC9-888B-4E63-A606-B3C252A1A3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130" name="Rounded Rectangle 234">
            <a:extLst>
              <a:ext uri="{FF2B5EF4-FFF2-40B4-BE49-F238E27FC236}">
                <a16:creationId xmlns:a16="http://schemas.microsoft.com/office/drawing/2014/main" xmlns="" id="{2BC31449-B8DC-4EF0-B393-18245A0B38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131" name="Rounded Rectangle 235">
            <a:extLst>
              <a:ext uri="{FF2B5EF4-FFF2-40B4-BE49-F238E27FC236}">
                <a16:creationId xmlns:a16="http://schemas.microsoft.com/office/drawing/2014/main" xmlns="" id="{5EF82AD3-6BF4-445C-8D1A-8E05800EF4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132" name="Rounded Rectangle 236">
            <a:extLst>
              <a:ext uri="{FF2B5EF4-FFF2-40B4-BE49-F238E27FC236}">
                <a16:creationId xmlns:a16="http://schemas.microsoft.com/office/drawing/2014/main" xmlns="" id="{84604064-39C0-409D-BB6A-4843152FFD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133" name="Rounded Rectangle 237">
            <a:extLst>
              <a:ext uri="{FF2B5EF4-FFF2-40B4-BE49-F238E27FC236}">
                <a16:creationId xmlns:a16="http://schemas.microsoft.com/office/drawing/2014/main" xmlns="" id="{5696343D-DB90-4811-A944-683AFAAFB96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134" name="Rounded Rectangle 238">
            <a:extLst>
              <a:ext uri="{FF2B5EF4-FFF2-40B4-BE49-F238E27FC236}">
                <a16:creationId xmlns:a16="http://schemas.microsoft.com/office/drawing/2014/main" xmlns="" id="{C5E862EB-6EBF-4A9F-8DA2-9F54A5E269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135" name="Rounded Rectangle 239">
            <a:extLst>
              <a:ext uri="{FF2B5EF4-FFF2-40B4-BE49-F238E27FC236}">
                <a16:creationId xmlns:a16="http://schemas.microsoft.com/office/drawing/2014/main" xmlns="" id="{0D87C222-3FA8-4812-9667-CE273C7B07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136" name="Rounded Rectangle 240">
            <a:extLst>
              <a:ext uri="{FF2B5EF4-FFF2-40B4-BE49-F238E27FC236}">
                <a16:creationId xmlns:a16="http://schemas.microsoft.com/office/drawing/2014/main" xmlns="" id="{33417353-5C81-483B-B879-3CB00B7C80C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137" name="Rounded Rectangle 241">
            <a:extLst>
              <a:ext uri="{FF2B5EF4-FFF2-40B4-BE49-F238E27FC236}">
                <a16:creationId xmlns:a16="http://schemas.microsoft.com/office/drawing/2014/main" xmlns="" id="{9A621940-915E-451B-99F0-E0F89319336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138" name="Rounded Rectangle 242">
            <a:extLst>
              <a:ext uri="{FF2B5EF4-FFF2-40B4-BE49-F238E27FC236}">
                <a16:creationId xmlns:a16="http://schemas.microsoft.com/office/drawing/2014/main" xmlns="" id="{EA6B2066-DC42-41BF-B746-A6C84196DA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139" name="Rounded Rectangle 243">
            <a:extLst>
              <a:ext uri="{FF2B5EF4-FFF2-40B4-BE49-F238E27FC236}">
                <a16:creationId xmlns:a16="http://schemas.microsoft.com/office/drawing/2014/main" xmlns="" id="{FC782A2B-926E-4F4E-8B3A-77912D77A4F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140" name="Rounded Rectangle 244">
            <a:extLst>
              <a:ext uri="{FF2B5EF4-FFF2-40B4-BE49-F238E27FC236}">
                <a16:creationId xmlns:a16="http://schemas.microsoft.com/office/drawing/2014/main" xmlns="" id="{BE62F546-0E59-402F-B46C-FCE2E3B50B5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141" name="Rounded Rectangle 245">
            <a:extLst>
              <a:ext uri="{FF2B5EF4-FFF2-40B4-BE49-F238E27FC236}">
                <a16:creationId xmlns:a16="http://schemas.microsoft.com/office/drawing/2014/main" xmlns="" id="{9B45C5A3-4091-4132-A031-2CC359948E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142" name="Rounded Rectangle 246">
            <a:extLst>
              <a:ext uri="{FF2B5EF4-FFF2-40B4-BE49-F238E27FC236}">
                <a16:creationId xmlns:a16="http://schemas.microsoft.com/office/drawing/2014/main" xmlns="" id="{511F536C-BFED-499D-9D90-F18430C1FA1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143" name="Rounded Rectangle 247">
            <a:extLst>
              <a:ext uri="{FF2B5EF4-FFF2-40B4-BE49-F238E27FC236}">
                <a16:creationId xmlns:a16="http://schemas.microsoft.com/office/drawing/2014/main" xmlns="" id="{CD56C566-8A37-4A19-A5D5-964F9294EB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B49395E8-1DB9-4FAE-AEB4-FD630D1A873A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45" name="Rectangle: Rounded Corners 144">
            <a:hlinkClick r:id="rId6" action="ppaction://hlinkfile"/>
            <a:extLst>
              <a:ext uri="{FF2B5EF4-FFF2-40B4-BE49-F238E27FC236}">
                <a16:creationId xmlns:a16="http://schemas.microsoft.com/office/drawing/2014/main" xmlns="" id="{63479A9A-9DBD-4630-92DB-03BC56B79204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4690C4-B8F2-46B9-A625-C512B13D6A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94" t="27586" r="54985" b="41101"/>
          <a:stretch/>
        </p:blipFill>
        <p:spPr>
          <a:xfrm>
            <a:off x="1674847" y="2968263"/>
            <a:ext cx="7737167" cy="3194152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590798AB-87CE-4E26-A8B7-4278FF7FB62A}"/>
              </a:ext>
            </a:extLst>
          </p:cNvPr>
          <p:cNvSpPr/>
          <p:nvPr/>
        </p:nvSpPr>
        <p:spPr>
          <a:xfrm>
            <a:off x="4445876" y="4761185"/>
            <a:ext cx="1198179" cy="11110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34F2303E-DDC9-40E0-A132-DF64A88745E5}"/>
              </a:ext>
            </a:extLst>
          </p:cNvPr>
          <p:cNvSpPr/>
          <p:nvPr/>
        </p:nvSpPr>
        <p:spPr>
          <a:xfrm>
            <a:off x="6120028" y="3009834"/>
            <a:ext cx="3291986" cy="3718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054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8" grpId="0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EE6EB781-1F0E-444A-ACDE-8953A081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410" y="2506598"/>
            <a:ext cx="263237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73" y="1468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E1A092-99DC-4C17-85C2-F7BED6D22AA2}"/>
              </a:ext>
            </a:extLst>
          </p:cNvPr>
          <p:cNvSpPr/>
          <p:nvPr/>
        </p:nvSpPr>
        <p:spPr>
          <a:xfrm>
            <a:off x="428400" y="504790"/>
            <a:ext cx="546682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thưởng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=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Doanh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thu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x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lệ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315AEF-6184-4207-A7C9-35DDDF23272A}"/>
              </a:ext>
            </a:extLst>
          </p:cNvPr>
          <p:cNvSpPr/>
          <p:nvPr/>
        </p:nvSpPr>
        <p:spPr>
          <a:xfrm>
            <a:off x="610339" y="14127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=B2*C2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C0BC684-8ACE-41AC-8A8F-A257F20340FC}"/>
              </a:ext>
            </a:extLst>
          </p:cNvPr>
          <p:cNvSpPr/>
          <p:nvPr/>
        </p:nvSpPr>
        <p:spPr>
          <a:xfrm>
            <a:off x="428400" y="60607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Sao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chép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sang ô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09C452-EAE0-411A-BBD9-507309465F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95" t="28276" r="61900" b="40245"/>
          <a:stretch/>
        </p:blipFill>
        <p:spPr>
          <a:xfrm>
            <a:off x="3355871" y="2013330"/>
            <a:ext cx="6700936" cy="39618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01C4218-7DF5-4A30-8626-73C4C957B391}"/>
              </a:ext>
            </a:extLst>
          </p:cNvPr>
          <p:cNvSpPr/>
          <p:nvPr/>
        </p:nvSpPr>
        <p:spPr>
          <a:xfrm>
            <a:off x="7756634" y="4160229"/>
            <a:ext cx="1340069" cy="13576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E1D326-8F2A-45D1-9DE5-7E1DB3339A13}"/>
              </a:ext>
            </a:extLst>
          </p:cNvPr>
          <p:cNvSpPr/>
          <p:nvPr/>
        </p:nvSpPr>
        <p:spPr>
          <a:xfrm>
            <a:off x="8403021" y="2013330"/>
            <a:ext cx="1529255" cy="407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8F444BFB-7E57-42F7-B44B-5B316A8A54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2" name="Rounded Rectangle 127">
            <a:extLst>
              <a:ext uri="{FF2B5EF4-FFF2-40B4-BE49-F238E27FC236}">
                <a16:creationId xmlns:a16="http://schemas.microsoft.com/office/drawing/2014/main" xmlns="" id="{29DF7ED5-57EC-47E6-9E1A-A164DBE1CC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4" name="Rounded Rectangle 128">
            <a:extLst>
              <a:ext uri="{FF2B5EF4-FFF2-40B4-BE49-F238E27FC236}">
                <a16:creationId xmlns:a16="http://schemas.microsoft.com/office/drawing/2014/main" xmlns="" id="{BBC7F4C3-81D9-4DB8-90AD-CA2EFBCDC27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6" name="Rounded Rectangle 129">
            <a:extLst>
              <a:ext uri="{FF2B5EF4-FFF2-40B4-BE49-F238E27FC236}">
                <a16:creationId xmlns:a16="http://schemas.microsoft.com/office/drawing/2014/main" xmlns="" id="{C57A2F2B-1BF5-4EE0-A1FD-0D078A6F7AD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7" name="Rounded Rectangle 130">
            <a:extLst>
              <a:ext uri="{FF2B5EF4-FFF2-40B4-BE49-F238E27FC236}">
                <a16:creationId xmlns:a16="http://schemas.microsoft.com/office/drawing/2014/main" xmlns="" id="{18CD59DA-BB5A-4089-BED9-F218D461244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21" name="Rounded Rectangle 131">
            <a:extLst>
              <a:ext uri="{FF2B5EF4-FFF2-40B4-BE49-F238E27FC236}">
                <a16:creationId xmlns:a16="http://schemas.microsoft.com/office/drawing/2014/main" xmlns="" id="{BFEC7EDD-DB6A-40FA-8C9C-284EED96B2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22" name="Rounded Rectangle 132">
            <a:extLst>
              <a:ext uri="{FF2B5EF4-FFF2-40B4-BE49-F238E27FC236}">
                <a16:creationId xmlns:a16="http://schemas.microsoft.com/office/drawing/2014/main" xmlns="" id="{1D28E259-EE4B-4D74-9691-C0993ECCBB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23" name="Rounded Rectangle 133">
            <a:extLst>
              <a:ext uri="{FF2B5EF4-FFF2-40B4-BE49-F238E27FC236}">
                <a16:creationId xmlns:a16="http://schemas.microsoft.com/office/drawing/2014/main" xmlns="" id="{1D0685F0-977D-42EE-BB43-8D4B3DB344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24" name="Rounded Rectangle 134">
            <a:extLst>
              <a:ext uri="{FF2B5EF4-FFF2-40B4-BE49-F238E27FC236}">
                <a16:creationId xmlns:a16="http://schemas.microsoft.com/office/drawing/2014/main" xmlns="" id="{90DD8163-739D-46B0-88C4-2E35692038E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25" name="Rounded Rectangle 135">
            <a:extLst>
              <a:ext uri="{FF2B5EF4-FFF2-40B4-BE49-F238E27FC236}">
                <a16:creationId xmlns:a16="http://schemas.microsoft.com/office/drawing/2014/main" xmlns="" id="{240BF834-D6D3-4D02-B610-AB14D71D30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26" name="Rounded Rectangle 136">
            <a:extLst>
              <a:ext uri="{FF2B5EF4-FFF2-40B4-BE49-F238E27FC236}">
                <a16:creationId xmlns:a16="http://schemas.microsoft.com/office/drawing/2014/main" xmlns="" id="{FAE1DEBE-875B-480B-9FF6-19FB041BF27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27" name="Rounded Rectangle 137">
            <a:extLst>
              <a:ext uri="{FF2B5EF4-FFF2-40B4-BE49-F238E27FC236}">
                <a16:creationId xmlns:a16="http://schemas.microsoft.com/office/drawing/2014/main" xmlns="" id="{64232CAD-3203-43A1-AF49-B0FE566E258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28" name="Rounded Rectangle 138">
            <a:extLst>
              <a:ext uri="{FF2B5EF4-FFF2-40B4-BE49-F238E27FC236}">
                <a16:creationId xmlns:a16="http://schemas.microsoft.com/office/drawing/2014/main" xmlns="" id="{D293D9C7-42EF-4791-B68E-8C52A7BD9C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29" name="Rounded Rectangle 139">
            <a:extLst>
              <a:ext uri="{FF2B5EF4-FFF2-40B4-BE49-F238E27FC236}">
                <a16:creationId xmlns:a16="http://schemas.microsoft.com/office/drawing/2014/main" xmlns="" id="{294402EC-4B41-4771-9E15-51E2F14815A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0" name="Rounded Rectangle 140">
            <a:extLst>
              <a:ext uri="{FF2B5EF4-FFF2-40B4-BE49-F238E27FC236}">
                <a16:creationId xmlns:a16="http://schemas.microsoft.com/office/drawing/2014/main" xmlns="" id="{7E56ACD3-7079-4CF1-8961-F4400D0F57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1" name="Rounded Rectangle 141">
            <a:extLst>
              <a:ext uri="{FF2B5EF4-FFF2-40B4-BE49-F238E27FC236}">
                <a16:creationId xmlns:a16="http://schemas.microsoft.com/office/drawing/2014/main" xmlns="" id="{5B353867-7A0C-4DE7-B6C9-335B4B59EFE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2" name="Rounded Rectangle 142">
            <a:extLst>
              <a:ext uri="{FF2B5EF4-FFF2-40B4-BE49-F238E27FC236}">
                <a16:creationId xmlns:a16="http://schemas.microsoft.com/office/drawing/2014/main" xmlns="" id="{81066A61-CC4C-446B-BBC6-E0A0357C545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3" name="Rounded Rectangle 143">
            <a:extLst>
              <a:ext uri="{FF2B5EF4-FFF2-40B4-BE49-F238E27FC236}">
                <a16:creationId xmlns:a16="http://schemas.microsoft.com/office/drawing/2014/main" xmlns="" id="{21C3D475-6DD0-4D81-BD15-AB75EBDEB7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4" name="Rounded Rectangle 144">
            <a:extLst>
              <a:ext uri="{FF2B5EF4-FFF2-40B4-BE49-F238E27FC236}">
                <a16:creationId xmlns:a16="http://schemas.microsoft.com/office/drawing/2014/main" xmlns="" id="{5ACE0254-5134-452B-AC9F-5E5C4E0219A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5" name="Rounded Rectangle 145">
            <a:extLst>
              <a:ext uri="{FF2B5EF4-FFF2-40B4-BE49-F238E27FC236}">
                <a16:creationId xmlns:a16="http://schemas.microsoft.com/office/drawing/2014/main" xmlns="" id="{FB7D0D74-CBB7-4821-B248-CF20B289C1C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6" name="Rounded Rectangle 146">
            <a:extLst>
              <a:ext uri="{FF2B5EF4-FFF2-40B4-BE49-F238E27FC236}">
                <a16:creationId xmlns:a16="http://schemas.microsoft.com/office/drawing/2014/main" xmlns="" id="{C3A3AF6D-5CB7-4433-8CBE-810D5628B5F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7" name="Rounded Rectangle 147">
            <a:extLst>
              <a:ext uri="{FF2B5EF4-FFF2-40B4-BE49-F238E27FC236}">
                <a16:creationId xmlns:a16="http://schemas.microsoft.com/office/drawing/2014/main" xmlns="" id="{96E967B1-0884-47C5-BB53-5DC042369F9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8" name="Rounded Rectangle 148">
            <a:extLst>
              <a:ext uri="{FF2B5EF4-FFF2-40B4-BE49-F238E27FC236}">
                <a16:creationId xmlns:a16="http://schemas.microsoft.com/office/drawing/2014/main" xmlns="" id="{BE2E8925-40A5-4C92-97C1-638048080F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39" name="Rounded Rectangle 149">
            <a:extLst>
              <a:ext uri="{FF2B5EF4-FFF2-40B4-BE49-F238E27FC236}">
                <a16:creationId xmlns:a16="http://schemas.microsoft.com/office/drawing/2014/main" xmlns="" id="{1B8571B7-5A00-496C-B65A-446F325DFD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0" name="Rounded Rectangle 150">
            <a:extLst>
              <a:ext uri="{FF2B5EF4-FFF2-40B4-BE49-F238E27FC236}">
                <a16:creationId xmlns:a16="http://schemas.microsoft.com/office/drawing/2014/main" xmlns="" id="{58E8DBF3-B439-4571-A718-3389143933A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1" name="Rounded Rectangle 151">
            <a:extLst>
              <a:ext uri="{FF2B5EF4-FFF2-40B4-BE49-F238E27FC236}">
                <a16:creationId xmlns:a16="http://schemas.microsoft.com/office/drawing/2014/main" xmlns="" id="{80768472-D730-4646-BB30-8DE60D9A56E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2" name="Rounded Rectangle 152">
            <a:extLst>
              <a:ext uri="{FF2B5EF4-FFF2-40B4-BE49-F238E27FC236}">
                <a16:creationId xmlns:a16="http://schemas.microsoft.com/office/drawing/2014/main" xmlns="" id="{097A7C3D-7406-40DC-A95A-E875F63C863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3" name="Rounded Rectangle 153">
            <a:extLst>
              <a:ext uri="{FF2B5EF4-FFF2-40B4-BE49-F238E27FC236}">
                <a16:creationId xmlns:a16="http://schemas.microsoft.com/office/drawing/2014/main" xmlns="" id="{755AD549-A5E9-4218-9EA4-146063B15EF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44" name="Rounded Rectangle 154">
            <a:extLst>
              <a:ext uri="{FF2B5EF4-FFF2-40B4-BE49-F238E27FC236}">
                <a16:creationId xmlns:a16="http://schemas.microsoft.com/office/drawing/2014/main" xmlns="" id="{77E4C7E7-B21A-423D-B12B-424BA0D849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21C33B09-4764-4112-8A44-0AFF4D2749F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46" name="Rounded Rectangle 156">
            <a:extLst>
              <a:ext uri="{FF2B5EF4-FFF2-40B4-BE49-F238E27FC236}">
                <a16:creationId xmlns:a16="http://schemas.microsoft.com/office/drawing/2014/main" xmlns="" id="{8583AD71-EA61-4ADF-8C9E-09804C4BEC3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47" name="Rounded Rectangle 157">
            <a:extLst>
              <a:ext uri="{FF2B5EF4-FFF2-40B4-BE49-F238E27FC236}">
                <a16:creationId xmlns:a16="http://schemas.microsoft.com/office/drawing/2014/main" xmlns="" id="{931609EB-5927-4387-BA59-8D4B58AA4C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48" name="Rounded Rectangle 158">
            <a:extLst>
              <a:ext uri="{FF2B5EF4-FFF2-40B4-BE49-F238E27FC236}">
                <a16:creationId xmlns:a16="http://schemas.microsoft.com/office/drawing/2014/main" xmlns="" id="{557F112A-CBFF-4D97-9D15-066370CABA7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49" name="Rounded Rectangle 159">
            <a:extLst>
              <a:ext uri="{FF2B5EF4-FFF2-40B4-BE49-F238E27FC236}">
                <a16:creationId xmlns:a16="http://schemas.microsoft.com/office/drawing/2014/main" xmlns="" id="{CCEC4FFB-B019-43E8-B3C1-743532F11A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0" name="Rounded Rectangle 160">
            <a:extLst>
              <a:ext uri="{FF2B5EF4-FFF2-40B4-BE49-F238E27FC236}">
                <a16:creationId xmlns:a16="http://schemas.microsoft.com/office/drawing/2014/main" xmlns="" id="{A7EED8CC-AC26-45E2-BB00-C174A59DD6D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1" name="Rounded Rectangle 161">
            <a:extLst>
              <a:ext uri="{FF2B5EF4-FFF2-40B4-BE49-F238E27FC236}">
                <a16:creationId xmlns:a16="http://schemas.microsoft.com/office/drawing/2014/main" xmlns="" id="{41C253EF-2A8B-45BA-A55A-8B411DAD855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2" name="Rounded Rectangle 162">
            <a:extLst>
              <a:ext uri="{FF2B5EF4-FFF2-40B4-BE49-F238E27FC236}">
                <a16:creationId xmlns:a16="http://schemas.microsoft.com/office/drawing/2014/main" xmlns="" id="{66994C58-402B-47C2-B300-3B731DA382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3" name="Rounded Rectangle 163">
            <a:extLst>
              <a:ext uri="{FF2B5EF4-FFF2-40B4-BE49-F238E27FC236}">
                <a16:creationId xmlns:a16="http://schemas.microsoft.com/office/drawing/2014/main" xmlns="" id="{94545ECB-0B5C-4301-B160-34DC09DC8FD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54" name="Rounded Rectangle 164">
            <a:extLst>
              <a:ext uri="{FF2B5EF4-FFF2-40B4-BE49-F238E27FC236}">
                <a16:creationId xmlns:a16="http://schemas.microsoft.com/office/drawing/2014/main" xmlns="" id="{A1365BF2-D7BD-4B6F-BD27-B3A56E10CB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55" name="Rounded Rectangle 165">
            <a:extLst>
              <a:ext uri="{FF2B5EF4-FFF2-40B4-BE49-F238E27FC236}">
                <a16:creationId xmlns:a16="http://schemas.microsoft.com/office/drawing/2014/main" xmlns="" id="{40552750-DA15-4032-9488-577A02AC93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56" name="Rounded Rectangle 166">
            <a:extLst>
              <a:ext uri="{FF2B5EF4-FFF2-40B4-BE49-F238E27FC236}">
                <a16:creationId xmlns:a16="http://schemas.microsoft.com/office/drawing/2014/main" xmlns="" id="{BAD5D276-1B30-4B96-B534-C867F51B5D1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57" name="Rounded Rectangle 167">
            <a:extLst>
              <a:ext uri="{FF2B5EF4-FFF2-40B4-BE49-F238E27FC236}">
                <a16:creationId xmlns:a16="http://schemas.microsoft.com/office/drawing/2014/main" xmlns="" id="{2CBEC469-5809-4F47-869B-602292B51A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58" name="Rounded Rectangle 168">
            <a:extLst>
              <a:ext uri="{FF2B5EF4-FFF2-40B4-BE49-F238E27FC236}">
                <a16:creationId xmlns:a16="http://schemas.microsoft.com/office/drawing/2014/main" xmlns="" id="{A58D624A-EC83-4ECB-9E64-0E4192B80E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59" name="Rounded Rectangle 169">
            <a:extLst>
              <a:ext uri="{FF2B5EF4-FFF2-40B4-BE49-F238E27FC236}">
                <a16:creationId xmlns:a16="http://schemas.microsoft.com/office/drawing/2014/main" xmlns="" id="{DBA0686B-4EA0-4F51-9B6A-E0B59959895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0" name="Rounded Rectangle 170">
            <a:extLst>
              <a:ext uri="{FF2B5EF4-FFF2-40B4-BE49-F238E27FC236}">
                <a16:creationId xmlns:a16="http://schemas.microsoft.com/office/drawing/2014/main" xmlns="" id="{EA559601-02FB-4BEE-B247-E304AF831AD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1" name="Rounded Rectangle 171">
            <a:extLst>
              <a:ext uri="{FF2B5EF4-FFF2-40B4-BE49-F238E27FC236}">
                <a16:creationId xmlns:a16="http://schemas.microsoft.com/office/drawing/2014/main" xmlns="" id="{B09DFD37-5AAC-4113-B135-964102A286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2" name="Rounded Rectangle 172">
            <a:extLst>
              <a:ext uri="{FF2B5EF4-FFF2-40B4-BE49-F238E27FC236}">
                <a16:creationId xmlns:a16="http://schemas.microsoft.com/office/drawing/2014/main" xmlns="" id="{7753008A-D260-4ECD-A314-6CAA4B82830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3" name="Rounded Rectangle 173">
            <a:extLst>
              <a:ext uri="{FF2B5EF4-FFF2-40B4-BE49-F238E27FC236}">
                <a16:creationId xmlns:a16="http://schemas.microsoft.com/office/drawing/2014/main" xmlns="" id="{930DE421-418B-4F76-A8A1-A360EC7AAF8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64" name="Rounded Rectangle 174">
            <a:extLst>
              <a:ext uri="{FF2B5EF4-FFF2-40B4-BE49-F238E27FC236}">
                <a16:creationId xmlns:a16="http://schemas.microsoft.com/office/drawing/2014/main" xmlns="" id="{9BB91E4B-671C-4DED-ACB6-FCB912721F4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65" name="Rounded Rectangle 175">
            <a:extLst>
              <a:ext uri="{FF2B5EF4-FFF2-40B4-BE49-F238E27FC236}">
                <a16:creationId xmlns:a16="http://schemas.microsoft.com/office/drawing/2014/main" xmlns="" id="{33C687EB-4F80-4167-B7C5-4D88BB62B1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66" name="Rounded Rectangle 176">
            <a:extLst>
              <a:ext uri="{FF2B5EF4-FFF2-40B4-BE49-F238E27FC236}">
                <a16:creationId xmlns:a16="http://schemas.microsoft.com/office/drawing/2014/main" xmlns="" id="{9637C843-40FA-4E3B-8D71-A9817E8D55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67" name="Rounded Rectangle 177">
            <a:extLst>
              <a:ext uri="{FF2B5EF4-FFF2-40B4-BE49-F238E27FC236}">
                <a16:creationId xmlns:a16="http://schemas.microsoft.com/office/drawing/2014/main" xmlns="" id="{7B982F34-1898-48AE-B2BE-AA03F0812FD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68" name="Rounded Rectangle 178">
            <a:extLst>
              <a:ext uri="{FF2B5EF4-FFF2-40B4-BE49-F238E27FC236}">
                <a16:creationId xmlns:a16="http://schemas.microsoft.com/office/drawing/2014/main" xmlns="" id="{7E55EF1D-D2AF-47F2-A55F-DB914A34F49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69" name="Rounded Rectangle 179">
            <a:extLst>
              <a:ext uri="{FF2B5EF4-FFF2-40B4-BE49-F238E27FC236}">
                <a16:creationId xmlns:a16="http://schemas.microsoft.com/office/drawing/2014/main" xmlns="" id="{E7865ABC-A643-46B7-906C-00D19DD906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70" name="Rounded Rectangle 180">
            <a:extLst>
              <a:ext uri="{FF2B5EF4-FFF2-40B4-BE49-F238E27FC236}">
                <a16:creationId xmlns:a16="http://schemas.microsoft.com/office/drawing/2014/main" xmlns="" id="{BDBA13AB-DCD4-464C-8766-2DF7A4F99F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71" name="Rounded Rectangle 181">
            <a:extLst>
              <a:ext uri="{FF2B5EF4-FFF2-40B4-BE49-F238E27FC236}">
                <a16:creationId xmlns:a16="http://schemas.microsoft.com/office/drawing/2014/main" xmlns="" id="{C18686F8-65A3-45EE-B95E-CB177DCEB68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72" name="Rounded Rectangle 182">
            <a:extLst>
              <a:ext uri="{FF2B5EF4-FFF2-40B4-BE49-F238E27FC236}">
                <a16:creationId xmlns:a16="http://schemas.microsoft.com/office/drawing/2014/main" xmlns="" id="{0D8C1F00-DA6C-41A2-99F7-174B4E8E02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73" name="Rounded Rectangle 183">
            <a:extLst>
              <a:ext uri="{FF2B5EF4-FFF2-40B4-BE49-F238E27FC236}">
                <a16:creationId xmlns:a16="http://schemas.microsoft.com/office/drawing/2014/main" xmlns="" id="{1AF3586D-E450-42EC-A7A6-804A351B7F7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74" name="Rounded Rectangle 184">
            <a:extLst>
              <a:ext uri="{FF2B5EF4-FFF2-40B4-BE49-F238E27FC236}">
                <a16:creationId xmlns:a16="http://schemas.microsoft.com/office/drawing/2014/main" xmlns="" id="{1451D106-1627-40B8-9015-7C62BBFBA8B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75" name="Rounded Rectangle 185">
            <a:extLst>
              <a:ext uri="{FF2B5EF4-FFF2-40B4-BE49-F238E27FC236}">
                <a16:creationId xmlns:a16="http://schemas.microsoft.com/office/drawing/2014/main" xmlns="" id="{69E5214C-5546-493A-8876-6A1FC08787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76" name="Rounded Rectangle 186">
            <a:extLst>
              <a:ext uri="{FF2B5EF4-FFF2-40B4-BE49-F238E27FC236}">
                <a16:creationId xmlns:a16="http://schemas.microsoft.com/office/drawing/2014/main" xmlns="" id="{A4CBF4C3-492D-4E08-9393-69785999B6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77" name="Rounded Rectangle 187">
            <a:extLst>
              <a:ext uri="{FF2B5EF4-FFF2-40B4-BE49-F238E27FC236}">
                <a16:creationId xmlns:a16="http://schemas.microsoft.com/office/drawing/2014/main" xmlns="" id="{49F69088-0B03-4013-98A6-5840C8D09DA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78" name="Rounded Rectangle 188">
            <a:extLst>
              <a:ext uri="{FF2B5EF4-FFF2-40B4-BE49-F238E27FC236}">
                <a16:creationId xmlns:a16="http://schemas.microsoft.com/office/drawing/2014/main" xmlns="" id="{12284C3C-3C0A-4977-B115-0C8C4B0CA49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79" name="Rounded Rectangle 189">
            <a:extLst>
              <a:ext uri="{FF2B5EF4-FFF2-40B4-BE49-F238E27FC236}">
                <a16:creationId xmlns:a16="http://schemas.microsoft.com/office/drawing/2014/main" xmlns="" id="{E47DD3F4-97E3-4D3A-8C4A-111BB4B77B9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80" name="Rounded Rectangle 190">
            <a:extLst>
              <a:ext uri="{FF2B5EF4-FFF2-40B4-BE49-F238E27FC236}">
                <a16:creationId xmlns:a16="http://schemas.microsoft.com/office/drawing/2014/main" xmlns="" id="{F263E8DC-F5B3-4F99-85D1-5438C324F2F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81" name="Rounded Rectangle 191">
            <a:extLst>
              <a:ext uri="{FF2B5EF4-FFF2-40B4-BE49-F238E27FC236}">
                <a16:creationId xmlns:a16="http://schemas.microsoft.com/office/drawing/2014/main" xmlns="" id="{B3D6A334-8A4F-48FE-95AC-7E2E66997DF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82" name="Rounded Rectangle 192">
            <a:extLst>
              <a:ext uri="{FF2B5EF4-FFF2-40B4-BE49-F238E27FC236}">
                <a16:creationId xmlns:a16="http://schemas.microsoft.com/office/drawing/2014/main" xmlns="" id="{AB7F2F47-4316-4A74-B5AD-B801E1EB37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83" name="Rounded Rectangle 193">
            <a:extLst>
              <a:ext uri="{FF2B5EF4-FFF2-40B4-BE49-F238E27FC236}">
                <a16:creationId xmlns:a16="http://schemas.microsoft.com/office/drawing/2014/main" xmlns="" id="{D3900FFC-B394-4AD5-A819-E5CBB756012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84" name="Rounded Rectangle 194">
            <a:extLst>
              <a:ext uri="{FF2B5EF4-FFF2-40B4-BE49-F238E27FC236}">
                <a16:creationId xmlns:a16="http://schemas.microsoft.com/office/drawing/2014/main" xmlns="" id="{57824D5C-91A4-4B77-B59C-A26F34E29C2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85" name="Rounded Rectangle 195">
            <a:extLst>
              <a:ext uri="{FF2B5EF4-FFF2-40B4-BE49-F238E27FC236}">
                <a16:creationId xmlns:a16="http://schemas.microsoft.com/office/drawing/2014/main" xmlns="" id="{7B891164-B743-4822-826D-EBB803EF211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86" name="Rounded Rectangle 196">
            <a:extLst>
              <a:ext uri="{FF2B5EF4-FFF2-40B4-BE49-F238E27FC236}">
                <a16:creationId xmlns:a16="http://schemas.microsoft.com/office/drawing/2014/main" xmlns="" id="{FB90DB47-7B3D-4313-AB66-3858C7BEEB3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87" name="Rounded Rectangle 197">
            <a:extLst>
              <a:ext uri="{FF2B5EF4-FFF2-40B4-BE49-F238E27FC236}">
                <a16:creationId xmlns:a16="http://schemas.microsoft.com/office/drawing/2014/main" xmlns="" id="{55FF13A8-0590-4A90-93B5-B5006DEC0E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88" name="Rounded Rectangle 198">
            <a:extLst>
              <a:ext uri="{FF2B5EF4-FFF2-40B4-BE49-F238E27FC236}">
                <a16:creationId xmlns:a16="http://schemas.microsoft.com/office/drawing/2014/main" xmlns="" id="{0A2EC01D-B642-4CB0-B37B-16687C4B3D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89" name="Rounded Rectangle 199">
            <a:extLst>
              <a:ext uri="{FF2B5EF4-FFF2-40B4-BE49-F238E27FC236}">
                <a16:creationId xmlns:a16="http://schemas.microsoft.com/office/drawing/2014/main" xmlns="" id="{F6A8FBC8-CE5B-4F80-A2BD-6214D902034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90" name="Rounded Rectangle 200">
            <a:extLst>
              <a:ext uri="{FF2B5EF4-FFF2-40B4-BE49-F238E27FC236}">
                <a16:creationId xmlns:a16="http://schemas.microsoft.com/office/drawing/2014/main" xmlns="" id="{38B56F71-A583-4901-BF98-3395366C72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91" name="Rounded Rectangle 201">
            <a:extLst>
              <a:ext uri="{FF2B5EF4-FFF2-40B4-BE49-F238E27FC236}">
                <a16:creationId xmlns:a16="http://schemas.microsoft.com/office/drawing/2014/main" xmlns="" id="{3882C40F-B5AB-4153-B9EF-82D69413974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92" name="Rounded Rectangle 202">
            <a:extLst>
              <a:ext uri="{FF2B5EF4-FFF2-40B4-BE49-F238E27FC236}">
                <a16:creationId xmlns:a16="http://schemas.microsoft.com/office/drawing/2014/main" xmlns="" id="{FF82F910-AEBA-4632-95F7-1EA1E6DF08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93" name="Rounded Rectangle 203">
            <a:extLst>
              <a:ext uri="{FF2B5EF4-FFF2-40B4-BE49-F238E27FC236}">
                <a16:creationId xmlns:a16="http://schemas.microsoft.com/office/drawing/2014/main" xmlns="" id="{D464314E-3E8B-4457-B9E5-403DE779AB4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94" name="Rounded Rectangle 204">
            <a:extLst>
              <a:ext uri="{FF2B5EF4-FFF2-40B4-BE49-F238E27FC236}">
                <a16:creationId xmlns:a16="http://schemas.microsoft.com/office/drawing/2014/main" xmlns="" id="{FA785F16-51F9-4D51-B7A3-9F5B56684DB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95" name="Rounded Rectangle 205">
            <a:extLst>
              <a:ext uri="{FF2B5EF4-FFF2-40B4-BE49-F238E27FC236}">
                <a16:creationId xmlns:a16="http://schemas.microsoft.com/office/drawing/2014/main" xmlns="" id="{7BB418C9-0B05-4B85-9C0A-3AE8D60749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96" name="Rounded Rectangle 206">
            <a:extLst>
              <a:ext uri="{FF2B5EF4-FFF2-40B4-BE49-F238E27FC236}">
                <a16:creationId xmlns:a16="http://schemas.microsoft.com/office/drawing/2014/main" xmlns="" id="{84B77416-823A-4643-BF79-6AC52CB2B39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97" name="Rounded Rectangle 207">
            <a:extLst>
              <a:ext uri="{FF2B5EF4-FFF2-40B4-BE49-F238E27FC236}">
                <a16:creationId xmlns:a16="http://schemas.microsoft.com/office/drawing/2014/main" xmlns="" id="{B7850613-031B-426B-8445-D1BB1C6C003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98" name="Rounded Rectangle 208">
            <a:extLst>
              <a:ext uri="{FF2B5EF4-FFF2-40B4-BE49-F238E27FC236}">
                <a16:creationId xmlns:a16="http://schemas.microsoft.com/office/drawing/2014/main" xmlns="" id="{FEE690A5-9955-420D-918C-F359DA4FE9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99" name="Rounded Rectangle 209">
            <a:extLst>
              <a:ext uri="{FF2B5EF4-FFF2-40B4-BE49-F238E27FC236}">
                <a16:creationId xmlns:a16="http://schemas.microsoft.com/office/drawing/2014/main" xmlns="" id="{7B866B59-EA35-4195-868E-D6D294C6370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100" name="Rounded Rectangle 210">
            <a:extLst>
              <a:ext uri="{FF2B5EF4-FFF2-40B4-BE49-F238E27FC236}">
                <a16:creationId xmlns:a16="http://schemas.microsoft.com/office/drawing/2014/main" xmlns="" id="{A364204E-C6AA-46A3-B566-B2450575F9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101" name="Rounded Rectangle 211">
            <a:extLst>
              <a:ext uri="{FF2B5EF4-FFF2-40B4-BE49-F238E27FC236}">
                <a16:creationId xmlns:a16="http://schemas.microsoft.com/office/drawing/2014/main" xmlns="" id="{5C5262CB-5B2F-48E1-BDB6-ECA99D912D1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102" name="Rounded Rectangle 212">
            <a:extLst>
              <a:ext uri="{FF2B5EF4-FFF2-40B4-BE49-F238E27FC236}">
                <a16:creationId xmlns:a16="http://schemas.microsoft.com/office/drawing/2014/main" xmlns="" id="{20E00CEB-EC3C-41CB-8F72-7AABDF6CB9E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103" name="Rounded Rectangle 213">
            <a:extLst>
              <a:ext uri="{FF2B5EF4-FFF2-40B4-BE49-F238E27FC236}">
                <a16:creationId xmlns:a16="http://schemas.microsoft.com/office/drawing/2014/main" xmlns="" id="{9C86E9F9-D508-4EAD-A868-F98D0D52D3D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104" name="Rounded Rectangle 214">
            <a:extLst>
              <a:ext uri="{FF2B5EF4-FFF2-40B4-BE49-F238E27FC236}">
                <a16:creationId xmlns:a16="http://schemas.microsoft.com/office/drawing/2014/main" xmlns="" id="{677ACD9A-31C9-4802-A8F3-71289405991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105" name="Rounded Rectangle 215">
            <a:extLst>
              <a:ext uri="{FF2B5EF4-FFF2-40B4-BE49-F238E27FC236}">
                <a16:creationId xmlns:a16="http://schemas.microsoft.com/office/drawing/2014/main" xmlns="" id="{1855A125-CEB2-4CF1-A7C1-D1CABF4BE18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106" name="Rounded Rectangle 216">
            <a:extLst>
              <a:ext uri="{FF2B5EF4-FFF2-40B4-BE49-F238E27FC236}">
                <a16:creationId xmlns:a16="http://schemas.microsoft.com/office/drawing/2014/main" xmlns="" id="{708DA132-18F3-4445-A24C-E8CE2488060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107" name="Rounded Rectangle 217">
            <a:extLst>
              <a:ext uri="{FF2B5EF4-FFF2-40B4-BE49-F238E27FC236}">
                <a16:creationId xmlns:a16="http://schemas.microsoft.com/office/drawing/2014/main" xmlns="" id="{47930144-BFE2-4563-9974-B12440CB0FE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108" name="Rounded Rectangle 218">
            <a:extLst>
              <a:ext uri="{FF2B5EF4-FFF2-40B4-BE49-F238E27FC236}">
                <a16:creationId xmlns:a16="http://schemas.microsoft.com/office/drawing/2014/main" xmlns="" id="{00DF867C-11DE-494F-A51F-0E95961AA7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109" name="Rounded Rectangle 219">
            <a:extLst>
              <a:ext uri="{FF2B5EF4-FFF2-40B4-BE49-F238E27FC236}">
                <a16:creationId xmlns:a16="http://schemas.microsoft.com/office/drawing/2014/main" xmlns="" id="{AC0109EF-91EC-46A8-B51B-D14DCAC6AA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110" name="Rounded Rectangle 220">
            <a:extLst>
              <a:ext uri="{FF2B5EF4-FFF2-40B4-BE49-F238E27FC236}">
                <a16:creationId xmlns:a16="http://schemas.microsoft.com/office/drawing/2014/main" xmlns="" id="{71C526D4-2C2D-4F69-87F1-03CB10DFFF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111" name="Rounded Rectangle 221">
            <a:extLst>
              <a:ext uri="{FF2B5EF4-FFF2-40B4-BE49-F238E27FC236}">
                <a16:creationId xmlns:a16="http://schemas.microsoft.com/office/drawing/2014/main" xmlns="" id="{4830CFF3-EF46-4918-B726-0C05403C3E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112" name="Rounded Rectangle 222">
            <a:extLst>
              <a:ext uri="{FF2B5EF4-FFF2-40B4-BE49-F238E27FC236}">
                <a16:creationId xmlns:a16="http://schemas.microsoft.com/office/drawing/2014/main" xmlns="" id="{352B275C-4F81-434F-AC57-569B7B99DC9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113" name="Rounded Rectangle 223">
            <a:extLst>
              <a:ext uri="{FF2B5EF4-FFF2-40B4-BE49-F238E27FC236}">
                <a16:creationId xmlns:a16="http://schemas.microsoft.com/office/drawing/2014/main" xmlns="" id="{AABAEBEB-D5A4-4768-83A2-1E6AE62CC9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114" name="Rounded Rectangle 224">
            <a:extLst>
              <a:ext uri="{FF2B5EF4-FFF2-40B4-BE49-F238E27FC236}">
                <a16:creationId xmlns:a16="http://schemas.microsoft.com/office/drawing/2014/main" xmlns="" id="{35E9795B-EB57-45B6-A788-D013B33259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115" name="Rounded Rectangle 225">
            <a:extLst>
              <a:ext uri="{FF2B5EF4-FFF2-40B4-BE49-F238E27FC236}">
                <a16:creationId xmlns:a16="http://schemas.microsoft.com/office/drawing/2014/main" xmlns="" id="{560CAB77-13FC-4B61-8F16-D8B844BE58E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116" name="Rounded Rectangle 226">
            <a:extLst>
              <a:ext uri="{FF2B5EF4-FFF2-40B4-BE49-F238E27FC236}">
                <a16:creationId xmlns:a16="http://schemas.microsoft.com/office/drawing/2014/main" xmlns="" id="{40D2F92E-00E1-48B9-A999-0BAD7B29FF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117" name="Rounded Rectangle 227">
            <a:extLst>
              <a:ext uri="{FF2B5EF4-FFF2-40B4-BE49-F238E27FC236}">
                <a16:creationId xmlns:a16="http://schemas.microsoft.com/office/drawing/2014/main" xmlns="" id="{53EFAFCB-70CC-4EA9-8319-5809F3CFAD5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118" name="Rounded Rectangle 228">
            <a:extLst>
              <a:ext uri="{FF2B5EF4-FFF2-40B4-BE49-F238E27FC236}">
                <a16:creationId xmlns:a16="http://schemas.microsoft.com/office/drawing/2014/main" xmlns="" id="{5E2074AE-335B-47E9-821F-983552E4CD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119" name="Rounded Rectangle 229">
            <a:extLst>
              <a:ext uri="{FF2B5EF4-FFF2-40B4-BE49-F238E27FC236}">
                <a16:creationId xmlns:a16="http://schemas.microsoft.com/office/drawing/2014/main" xmlns="" id="{A5E899B8-931B-4614-B502-793570357D0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120" name="Rounded Rectangle 230">
            <a:extLst>
              <a:ext uri="{FF2B5EF4-FFF2-40B4-BE49-F238E27FC236}">
                <a16:creationId xmlns:a16="http://schemas.microsoft.com/office/drawing/2014/main" xmlns="" id="{6D00DC26-4067-47F0-B893-5C7F2CAA1D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121" name="Rounded Rectangle 231">
            <a:extLst>
              <a:ext uri="{FF2B5EF4-FFF2-40B4-BE49-F238E27FC236}">
                <a16:creationId xmlns:a16="http://schemas.microsoft.com/office/drawing/2014/main" xmlns="" id="{597E27BC-8065-4CE8-8CDD-AB4AEAC9E4E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122" name="Rounded Rectangle 232">
            <a:extLst>
              <a:ext uri="{FF2B5EF4-FFF2-40B4-BE49-F238E27FC236}">
                <a16:creationId xmlns:a16="http://schemas.microsoft.com/office/drawing/2014/main" xmlns="" id="{33A85B89-ECBB-418E-B2BB-283EBD5344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123" name="Rounded Rectangle 233">
            <a:extLst>
              <a:ext uri="{FF2B5EF4-FFF2-40B4-BE49-F238E27FC236}">
                <a16:creationId xmlns:a16="http://schemas.microsoft.com/office/drawing/2014/main" xmlns="" id="{191B615E-4EEA-4AAC-84B2-C8DB4CB1A32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124" name="Rounded Rectangle 234">
            <a:extLst>
              <a:ext uri="{FF2B5EF4-FFF2-40B4-BE49-F238E27FC236}">
                <a16:creationId xmlns:a16="http://schemas.microsoft.com/office/drawing/2014/main" xmlns="" id="{82AEC444-716B-4528-A563-9F6BCCAD795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125" name="Rounded Rectangle 235">
            <a:extLst>
              <a:ext uri="{FF2B5EF4-FFF2-40B4-BE49-F238E27FC236}">
                <a16:creationId xmlns:a16="http://schemas.microsoft.com/office/drawing/2014/main" xmlns="" id="{AB0BC843-CD58-4CEB-A215-D8A6BB2185F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126" name="Rounded Rectangle 236">
            <a:extLst>
              <a:ext uri="{FF2B5EF4-FFF2-40B4-BE49-F238E27FC236}">
                <a16:creationId xmlns:a16="http://schemas.microsoft.com/office/drawing/2014/main" xmlns="" id="{521DD0DD-5EC6-4629-B3C4-8E5E90EA7A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127" name="Rounded Rectangle 237">
            <a:extLst>
              <a:ext uri="{FF2B5EF4-FFF2-40B4-BE49-F238E27FC236}">
                <a16:creationId xmlns:a16="http://schemas.microsoft.com/office/drawing/2014/main" xmlns="" id="{A4FC72BA-3A63-482F-B9AC-A6955387506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128" name="Rounded Rectangle 238">
            <a:extLst>
              <a:ext uri="{FF2B5EF4-FFF2-40B4-BE49-F238E27FC236}">
                <a16:creationId xmlns:a16="http://schemas.microsoft.com/office/drawing/2014/main" xmlns="" id="{FB538CAF-D677-4214-B9D5-1D8CE1C4772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129" name="Rounded Rectangle 239">
            <a:extLst>
              <a:ext uri="{FF2B5EF4-FFF2-40B4-BE49-F238E27FC236}">
                <a16:creationId xmlns:a16="http://schemas.microsoft.com/office/drawing/2014/main" xmlns="" id="{D7A7B03A-6042-4152-BDF6-552292D6DC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130" name="Rounded Rectangle 240">
            <a:extLst>
              <a:ext uri="{FF2B5EF4-FFF2-40B4-BE49-F238E27FC236}">
                <a16:creationId xmlns:a16="http://schemas.microsoft.com/office/drawing/2014/main" xmlns="" id="{5DF10BA6-1113-42B8-93ED-8B8135C684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131" name="Rounded Rectangle 241">
            <a:extLst>
              <a:ext uri="{FF2B5EF4-FFF2-40B4-BE49-F238E27FC236}">
                <a16:creationId xmlns:a16="http://schemas.microsoft.com/office/drawing/2014/main" xmlns="" id="{94E54B60-5CE5-466F-9E53-648CF193215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132" name="Rounded Rectangle 242">
            <a:extLst>
              <a:ext uri="{FF2B5EF4-FFF2-40B4-BE49-F238E27FC236}">
                <a16:creationId xmlns:a16="http://schemas.microsoft.com/office/drawing/2014/main" xmlns="" id="{D8FE0335-81F7-4DE4-8879-B1E81432BFE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133" name="Rounded Rectangle 243">
            <a:extLst>
              <a:ext uri="{FF2B5EF4-FFF2-40B4-BE49-F238E27FC236}">
                <a16:creationId xmlns:a16="http://schemas.microsoft.com/office/drawing/2014/main" xmlns="" id="{EB001166-AD5F-40BA-B0EE-47769B4999B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134" name="Rounded Rectangle 244">
            <a:extLst>
              <a:ext uri="{FF2B5EF4-FFF2-40B4-BE49-F238E27FC236}">
                <a16:creationId xmlns:a16="http://schemas.microsoft.com/office/drawing/2014/main" xmlns="" id="{2EBA842B-C3A2-43A5-BBCF-76DC6F890B7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135" name="Rounded Rectangle 245">
            <a:extLst>
              <a:ext uri="{FF2B5EF4-FFF2-40B4-BE49-F238E27FC236}">
                <a16:creationId xmlns:a16="http://schemas.microsoft.com/office/drawing/2014/main" xmlns="" id="{47FA5BC7-20B9-4F6F-BBA3-026DC0B422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136" name="Rounded Rectangle 246">
            <a:extLst>
              <a:ext uri="{FF2B5EF4-FFF2-40B4-BE49-F238E27FC236}">
                <a16:creationId xmlns:a16="http://schemas.microsoft.com/office/drawing/2014/main" xmlns="" id="{F876B14C-8851-4467-84F3-13444C0D80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137" name="Rounded Rectangle 247">
            <a:extLst>
              <a:ext uri="{FF2B5EF4-FFF2-40B4-BE49-F238E27FC236}">
                <a16:creationId xmlns:a16="http://schemas.microsoft.com/office/drawing/2014/main" xmlns="" id="{29259DEC-B85F-4FB1-9140-6B92F5C53DD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D5B8FDB6-DAF0-4F5A-A691-03B58D760BFD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39" name="Rectangle: Rounded Corners 138">
            <a:hlinkClick r:id="rId7" action="ppaction://hlinkfile"/>
            <a:extLst>
              <a:ext uri="{FF2B5EF4-FFF2-40B4-BE49-F238E27FC236}">
                <a16:creationId xmlns:a16="http://schemas.microsoft.com/office/drawing/2014/main" xmlns="" id="{C0E0E66F-DFA0-4A44-BAF0-7DFA81DCA941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462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8" grpId="0" animBg="1"/>
      <p:bldP spid="19" grpId="0" animBg="1"/>
      <p:bldP spid="12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4B012D3-DE17-4E8E-84A7-B9B723E1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73" y="1468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53CB4D-CF68-40BA-8B7D-39943362F2AB}"/>
              </a:ext>
            </a:extLst>
          </p:cNvPr>
          <p:cNvSpPr/>
          <p:nvPr/>
        </p:nvSpPr>
        <p:spPr>
          <a:xfrm>
            <a:off x="114547" y="194390"/>
            <a:ext cx="7162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nhãn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&gt; 20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6%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&gt; 10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AC9715-82F0-4710-B64D-3D17DEC7893F}"/>
              </a:ext>
            </a:extLst>
          </p:cNvPr>
          <p:cNvSpPr/>
          <p:nvPr/>
        </p:nvSpPr>
        <p:spPr>
          <a:xfrm>
            <a:off x="402909" y="1548607"/>
            <a:ext cx="1167454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C2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=IF(B2&gt;20000%,"6%",IF(B2&gt;15000%,"4%",IF(B2&gt;10000%,"2%","0%")))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EEA1F-9E7A-4EA1-AF37-2C324416F020}"/>
              </a:ext>
            </a:extLst>
          </p:cNvPr>
          <p:cNvSpPr/>
          <p:nvPr/>
        </p:nvSpPr>
        <p:spPr>
          <a:xfrm>
            <a:off x="402909" y="6092795"/>
            <a:ext cx="7007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C3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737B19-975A-443C-9F64-2588D89B2B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6" t="28081" r="38204" b="41644"/>
          <a:stretch/>
        </p:blipFill>
        <p:spPr>
          <a:xfrm>
            <a:off x="1327584" y="2537094"/>
            <a:ext cx="8904237" cy="351091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39E0FD-4283-4E24-A33F-811673DF99C5}"/>
              </a:ext>
            </a:extLst>
          </p:cNvPr>
          <p:cNvSpPr/>
          <p:nvPr/>
        </p:nvSpPr>
        <p:spPr>
          <a:xfrm>
            <a:off x="5955330" y="180254"/>
            <a:ext cx="54273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&gt; 15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4%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9409A6-C850-4E1F-A3B9-B51A3BEEE9BD}"/>
              </a:ext>
            </a:extLst>
          </p:cNvPr>
          <p:cNvSpPr/>
          <p:nvPr/>
        </p:nvSpPr>
        <p:spPr>
          <a:xfrm>
            <a:off x="3405352" y="4522701"/>
            <a:ext cx="1860331" cy="12297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CD23AFF-9A50-4299-8005-A1E3E05CEDEB}"/>
              </a:ext>
            </a:extLst>
          </p:cNvPr>
          <p:cNvSpPr/>
          <p:nvPr/>
        </p:nvSpPr>
        <p:spPr>
          <a:xfrm>
            <a:off x="4791257" y="2596605"/>
            <a:ext cx="5440564" cy="3062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3C812A9-82DD-4D04-91DF-31A9B8BAB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7" y="86012"/>
            <a:ext cx="972836" cy="972836"/>
          </a:xfrm>
          <a:prstGeom prst="rect">
            <a:avLst/>
          </a:prstGeom>
        </p:spPr>
      </p:pic>
      <p:sp>
        <p:nvSpPr>
          <p:cNvPr id="11" name="Rounded Rectangle 127">
            <a:extLst>
              <a:ext uri="{FF2B5EF4-FFF2-40B4-BE49-F238E27FC236}">
                <a16:creationId xmlns:a16="http://schemas.microsoft.com/office/drawing/2014/main" xmlns="" id="{10FE0D0C-DD36-4B58-B497-45075BC9E0D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</a:p>
        </p:txBody>
      </p:sp>
      <p:sp>
        <p:nvSpPr>
          <p:cNvPr id="13" name="Rounded Rectangle 128">
            <a:extLst>
              <a:ext uri="{FF2B5EF4-FFF2-40B4-BE49-F238E27FC236}">
                <a16:creationId xmlns:a16="http://schemas.microsoft.com/office/drawing/2014/main" xmlns="" id="{83E708DA-BEB9-49DE-8438-81014757C5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</a:p>
        </p:txBody>
      </p:sp>
      <p:sp>
        <p:nvSpPr>
          <p:cNvPr id="15" name="Rounded Rectangle 129">
            <a:extLst>
              <a:ext uri="{FF2B5EF4-FFF2-40B4-BE49-F238E27FC236}">
                <a16:creationId xmlns:a16="http://schemas.microsoft.com/office/drawing/2014/main" xmlns="" id="{D9C71D32-51CD-4CF2-9C2F-407CCB6A516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</a:p>
        </p:txBody>
      </p:sp>
      <p:sp>
        <p:nvSpPr>
          <p:cNvPr id="16" name="Rounded Rectangle 130">
            <a:extLst>
              <a:ext uri="{FF2B5EF4-FFF2-40B4-BE49-F238E27FC236}">
                <a16:creationId xmlns:a16="http://schemas.microsoft.com/office/drawing/2014/main" xmlns="" id="{64C493D9-7F39-4BE7-83B5-C55592C7D96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</a:p>
        </p:txBody>
      </p:sp>
      <p:sp>
        <p:nvSpPr>
          <p:cNvPr id="17" name="Rounded Rectangle 131">
            <a:extLst>
              <a:ext uri="{FF2B5EF4-FFF2-40B4-BE49-F238E27FC236}">
                <a16:creationId xmlns:a16="http://schemas.microsoft.com/office/drawing/2014/main" xmlns="" id="{A74972EC-1ABC-4E52-9D4F-AD4F3FDF4A3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</a:p>
        </p:txBody>
      </p:sp>
      <p:sp>
        <p:nvSpPr>
          <p:cNvPr id="18" name="Rounded Rectangle 132">
            <a:extLst>
              <a:ext uri="{FF2B5EF4-FFF2-40B4-BE49-F238E27FC236}">
                <a16:creationId xmlns:a16="http://schemas.microsoft.com/office/drawing/2014/main" xmlns="" id="{6DFF93AD-855C-4CA1-9A47-C75FC6F6D60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</a:p>
        </p:txBody>
      </p:sp>
      <p:sp>
        <p:nvSpPr>
          <p:cNvPr id="19" name="Rounded Rectangle 133">
            <a:extLst>
              <a:ext uri="{FF2B5EF4-FFF2-40B4-BE49-F238E27FC236}">
                <a16:creationId xmlns:a16="http://schemas.microsoft.com/office/drawing/2014/main" xmlns="" id="{E996B07F-A2B0-4B6B-8FC9-E6AB89586F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</a:p>
        </p:txBody>
      </p:sp>
      <p:sp>
        <p:nvSpPr>
          <p:cNvPr id="21" name="Rounded Rectangle 134">
            <a:extLst>
              <a:ext uri="{FF2B5EF4-FFF2-40B4-BE49-F238E27FC236}">
                <a16:creationId xmlns:a16="http://schemas.microsoft.com/office/drawing/2014/main" xmlns="" id="{F7E560C1-7B74-4E73-982E-2165688C769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</a:p>
        </p:txBody>
      </p:sp>
      <p:sp>
        <p:nvSpPr>
          <p:cNvPr id="23" name="Rounded Rectangle 135">
            <a:extLst>
              <a:ext uri="{FF2B5EF4-FFF2-40B4-BE49-F238E27FC236}">
                <a16:creationId xmlns:a16="http://schemas.microsoft.com/office/drawing/2014/main" xmlns="" id="{0426B49B-B50C-462D-8E50-1F54A9F8C92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</a:p>
        </p:txBody>
      </p:sp>
      <p:sp>
        <p:nvSpPr>
          <p:cNvPr id="24" name="Rounded Rectangle 136">
            <a:extLst>
              <a:ext uri="{FF2B5EF4-FFF2-40B4-BE49-F238E27FC236}">
                <a16:creationId xmlns:a16="http://schemas.microsoft.com/office/drawing/2014/main" xmlns="" id="{A0FA79B7-5ECA-48A9-949F-3BAFE9A335D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xmlns="" id="{79AB1471-E52D-481C-9FDA-F8CD6809FAA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xmlns="" id="{3F1B62CB-BC73-4CBD-8665-472C974D03E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</a:p>
        </p:txBody>
      </p:sp>
      <p:sp>
        <p:nvSpPr>
          <p:cNvPr id="29" name="Rounded Rectangle 139">
            <a:extLst>
              <a:ext uri="{FF2B5EF4-FFF2-40B4-BE49-F238E27FC236}">
                <a16:creationId xmlns:a16="http://schemas.microsoft.com/office/drawing/2014/main" xmlns="" id="{321EC56F-D09D-41F1-A3B6-9FADA1B42BE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</a:p>
        </p:txBody>
      </p:sp>
      <p:sp>
        <p:nvSpPr>
          <p:cNvPr id="30" name="Rounded Rectangle 140">
            <a:extLst>
              <a:ext uri="{FF2B5EF4-FFF2-40B4-BE49-F238E27FC236}">
                <a16:creationId xmlns:a16="http://schemas.microsoft.com/office/drawing/2014/main" xmlns="" id="{5F867CCA-1376-4A66-8507-7542E502842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</a:p>
        </p:txBody>
      </p:sp>
      <p:sp>
        <p:nvSpPr>
          <p:cNvPr id="31" name="Rounded Rectangle 141">
            <a:extLst>
              <a:ext uri="{FF2B5EF4-FFF2-40B4-BE49-F238E27FC236}">
                <a16:creationId xmlns:a16="http://schemas.microsoft.com/office/drawing/2014/main" xmlns="" id="{CD7C8665-71AB-4D5E-B925-65780B25E90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</a:p>
        </p:txBody>
      </p:sp>
      <p:sp>
        <p:nvSpPr>
          <p:cNvPr id="32" name="Rounded Rectangle 142">
            <a:extLst>
              <a:ext uri="{FF2B5EF4-FFF2-40B4-BE49-F238E27FC236}">
                <a16:creationId xmlns:a16="http://schemas.microsoft.com/office/drawing/2014/main" xmlns="" id="{FD10F6E2-78F6-46E4-99FF-8E07BE8F7A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</a:p>
        </p:txBody>
      </p:sp>
      <p:sp>
        <p:nvSpPr>
          <p:cNvPr id="33" name="Rounded Rectangle 143">
            <a:extLst>
              <a:ext uri="{FF2B5EF4-FFF2-40B4-BE49-F238E27FC236}">
                <a16:creationId xmlns:a16="http://schemas.microsoft.com/office/drawing/2014/main" xmlns="" id="{EA742F6A-14C4-4D5D-BC77-0CE4017CC3B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</a:p>
        </p:txBody>
      </p:sp>
      <p:sp>
        <p:nvSpPr>
          <p:cNvPr id="34" name="Rounded Rectangle 144">
            <a:extLst>
              <a:ext uri="{FF2B5EF4-FFF2-40B4-BE49-F238E27FC236}">
                <a16:creationId xmlns:a16="http://schemas.microsoft.com/office/drawing/2014/main" xmlns="" id="{519A7A76-8804-424D-BED1-E9F9C31D584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</a:p>
        </p:txBody>
      </p:sp>
      <p:sp>
        <p:nvSpPr>
          <p:cNvPr id="35" name="Rounded Rectangle 145">
            <a:extLst>
              <a:ext uri="{FF2B5EF4-FFF2-40B4-BE49-F238E27FC236}">
                <a16:creationId xmlns:a16="http://schemas.microsoft.com/office/drawing/2014/main" xmlns="" id="{BCDDB9BE-1898-4805-A674-DE18938E14B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</a:p>
        </p:txBody>
      </p:sp>
      <p:sp>
        <p:nvSpPr>
          <p:cNvPr id="36" name="Rounded Rectangle 146">
            <a:extLst>
              <a:ext uri="{FF2B5EF4-FFF2-40B4-BE49-F238E27FC236}">
                <a16:creationId xmlns:a16="http://schemas.microsoft.com/office/drawing/2014/main" xmlns="" id="{89B809AA-2BBB-47F3-89E3-8773AFEE5DD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</a:p>
        </p:txBody>
      </p:sp>
      <p:sp>
        <p:nvSpPr>
          <p:cNvPr id="37" name="Rounded Rectangle 147">
            <a:extLst>
              <a:ext uri="{FF2B5EF4-FFF2-40B4-BE49-F238E27FC236}">
                <a16:creationId xmlns:a16="http://schemas.microsoft.com/office/drawing/2014/main" xmlns="" id="{AB4B1697-5418-4777-91EC-9294D3B1272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</a:p>
        </p:txBody>
      </p:sp>
      <p:sp>
        <p:nvSpPr>
          <p:cNvPr id="38" name="Rounded Rectangle 148">
            <a:extLst>
              <a:ext uri="{FF2B5EF4-FFF2-40B4-BE49-F238E27FC236}">
                <a16:creationId xmlns:a16="http://schemas.microsoft.com/office/drawing/2014/main" xmlns="" id="{29AFAC72-7832-43E7-B641-56DD5566EAB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</a:p>
        </p:txBody>
      </p:sp>
      <p:sp>
        <p:nvSpPr>
          <p:cNvPr id="39" name="Rounded Rectangle 149">
            <a:extLst>
              <a:ext uri="{FF2B5EF4-FFF2-40B4-BE49-F238E27FC236}">
                <a16:creationId xmlns:a16="http://schemas.microsoft.com/office/drawing/2014/main" xmlns="" id="{C6F899EF-8FF6-4E9B-B6E7-63D73CA9A7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</a:p>
        </p:txBody>
      </p:sp>
      <p:sp>
        <p:nvSpPr>
          <p:cNvPr id="40" name="Rounded Rectangle 150">
            <a:extLst>
              <a:ext uri="{FF2B5EF4-FFF2-40B4-BE49-F238E27FC236}">
                <a16:creationId xmlns:a16="http://schemas.microsoft.com/office/drawing/2014/main" xmlns="" id="{02D58704-17D7-4914-B136-F5438B689B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</a:p>
        </p:txBody>
      </p:sp>
      <p:sp>
        <p:nvSpPr>
          <p:cNvPr id="41" name="Rounded Rectangle 151">
            <a:extLst>
              <a:ext uri="{FF2B5EF4-FFF2-40B4-BE49-F238E27FC236}">
                <a16:creationId xmlns:a16="http://schemas.microsoft.com/office/drawing/2014/main" xmlns="" id="{F89E5944-5E70-40E1-89E9-31999D8B494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</a:p>
        </p:txBody>
      </p:sp>
      <p:sp>
        <p:nvSpPr>
          <p:cNvPr id="42" name="Rounded Rectangle 152">
            <a:extLst>
              <a:ext uri="{FF2B5EF4-FFF2-40B4-BE49-F238E27FC236}">
                <a16:creationId xmlns:a16="http://schemas.microsoft.com/office/drawing/2014/main" xmlns="" id="{7FE61ED0-8B50-4866-B234-0B5264FE4A8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</a:p>
        </p:txBody>
      </p:sp>
      <p:sp>
        <p:nvSpPr>
          <p:cNvPr id="43" name="Rounded Rectangle 153">
            <a:extLst>
              <a:ext uri="{FF2B5EF4-FFF2-40B4-BE49-F238E27FC236}">
                <a16:creationId xmlns:a16="http://schemas.microsoft.com/office/drawing/2014/main" xmlns="" id="{AF0C171C-4702-4373-9636-4B4842673C0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</a:p>
        </p:txBody>
      </p:sp>
      <p:sp>
        <p:nvSpPr>
          <p:cNvPr id="44" name="Rounded Rectangle 154">
            <a:extLst>
              <a:ext uri="{FF2B5EF4-FFF2-40B4-BE49-F238E27FC236}">
                <a16:creationId xmlns:a16="http://schemas.microsoft.com/office/drawing/2014/main" xmlns="" id="{B614CE21-61EF-448E-94B0-5835E4D8BF7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</a:p>
        </p:txBody>
      </p: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xmlns="" id="{56ABDAEE-BC1E-4D35-B780-BD5046B5E27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</a:p>
        </p:txBody>
      </p:sp>
      <p:sp>
        <p:nvSpPr>
          <p:cNvPr id="46" name="Rounded Rectangle 156">
            <a:extLst>
              <a:ext uri="{FF2B5EF4-FFF2-40B4-BE49-F238E27FC236}">
                <a16:creationId xmlns:a16="http://schemas.microsoft.com/office/drawing/2014/main" xmlns="" id="{268CFF03-6B30-4857-8B1C-C46E636F79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</a:p>
        </p:txBody>
      </p:sp>
      <p:sp>
        <p:nvSpPr>
          <p:cNvPr id="47" name="Rounded Rectangle 157">
            <a:extLst>
              <a:ext uri="{FF2B5EF4-FFF2-40B4-BE49-F238E27FC236}">
                <a16:creationId xmlns:a16="http://schemas.microsoft.com/office/drawing/2014/main" xmlns="" id="{642621CB-A336-41F6-9B33-A4025FBF840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</a:p>
        </p:txBody>
      </p:sp>
      <p:sp>
        <p:nvSpPr>
          <p:cNvPr id="48" name="Rounded Rectangle 158">
            <a:extLst>
              <a:ext uri="{FF2B5EF4-FFF2-40B4-BE49-F238E27FC236}">
                <a16:creationId xmlns:a16="http://schemas.microsoft.com/office/drawing/2014/main" xmlns="" id="{E9776B75-E850-4645-BAD0-3EB8138E83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</a:p>
        </p:txBody>
      </p:sp>
      <p:sp>
        <p:nvSpPr>
          <p:cNvPr id="49" name="Rounded Rectangle 159">
            <a:extLst>
              <a:ext uri="{FF2B5EF4-FFF2-40B4-BE49-F238E27FC236}">
                <a16:creationId xmlns:a16="http://schemas.microsoft.com/office/drawing/2014/main" xmlns="" id="{31D01172-8840-4BCE-8335-0A1C836CA89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</a:p>
        </p:txBody>
      </p:sp>
      <p:sp>
        <p:nvSpPr>
          <p:cNvPr id="50" name="Rounded Rectangle 160">
            <a:extLst>
              <a:ext uri="{FF2B5EF4-FFF2-40B4-BE49-F238E27FC236}">
                <a16:creationId xmlns:a16="http://schemas.microsoft.com/office/drawing/2014/main" xmlns="" id="{C6FE3718-B07E-403E-B4FC-CA02EE0C3A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</a:p>
        </p:txBody>
      </p:sp>
      <p:sp>
        <p:nvSpPr>
          <p:cNvPr id="51" name="Rounded Rectangle 161">
            <a:extLst>
              <a:ext uri="{FF2B5EF4-FFF2-40B4-BE49-F238E27FC236}">
                <a16:creationId xmlns:a16="http://schemas.microsoft.com/office/drawing/2014/main" xmlns="" id="{F9F39944-9F60-4CB1-BFFD-2E748AE4C8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</a:p>
        </p:txBody>
      </p:sp>
      <p:sp>
        <p:nvSpPr>
          <p:cNvPr id="52" name="Rounded Rectangle 162">
            <a:extLst>
              <a:ext uri="{FF2B5EF4-FFF2-40B4-BE49-F238E27FC236}">
                <a16:creationId xmlns:a16="http://schemas.microsoft.com/office/drawing/2014/main" xmlns="" id="{F3FF00CA-7DF8-4DE0-A37D-2914D99F208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</a:p>
        </p:txBody>
      </p:sp>
      <p:sp>
        <p:nvSpPr>
          <p:cNvPr id="53" name="Rounded Rectangle 163">
            <a:extLst>
              <a:ext uri="{FF2B5EF4-FFF2-40B4-BE49-F238E27FC236}">
                <a16:creationId xmlns:a16="http://schemas.microsoft.com/office/drawing/2014/main" xmlns="" id="{F311B9DD-BA4D-4C94-9E6B-51D95E10BFB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</a:p>
        </p:txBody>
      </p:sp>
      <p:sp>
        <p:nvSpPr>
          <p:cNvPr id="54" name="Rounded Rectangle 164">
            <a:extLst>
              <a:ext uri="{FF2B5EF4-FFF2-40B4-BE49-F238E27FC236}">
                <a16:creationId xmlns:a16="http://schemas.microsoft.com/office/drawing/2014/main" xmlns="" id="{6B4D8292-EFE0-4E76-9024-4AF7A1D1631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</a:p>
        </p:txBody>
      </p:sp>
      <p:sp>
        <p:nvSpPr>
          <p:cNvPr id="55" name="Rounded Rectangle 165">
            <a:extLst>
              <a:ext uri="{FF2B5EF4-FFF2-40B4-BE49-F238E27FC236}">
                <a16:creationId xmlns:a16="http://schemas.microsoft.com/office/drawing/2014/main" xmlns="" id="{F39B840E-7407-4983-9F84-5DB6E872512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</a:p>
        </p:txBody>
      </p:sp>
      <p:sp>
        <p:nvSpPr>
          <p:cNvPr id="56" name="Rounded Rectangle 166">
            <a:extLst>
              <a:ext uri="{FF2B5EF4-FFF2-40B4-BE49-F238E27FC236}">
                <a16:creationId xmlns:a16="http://schemas.microsoft.com/office/drawing/2014/main" xmlns="" id="{FB47FD36-8C67-46A2-979C-383D01F9A97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</a:p>
        </p:txBody>
      </p:sp>
      <p:sp>
        <p:nvSpPr>
          <p:cNvPr id="57" name="Rounded Rectangle 167">
            <a:extLst>
              <a:ext uri="{FF2B5EF4-FFF2-40B4-BE49-F238E27FC236}">
                <a16:creationId xmlns:a16="http://schemas.microsoft.com/office/drawing/2014/main" xmlns="" id="{8D9B6892-0D08-41AD-B9C4-507E8FAE326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</a:p>
        </p:txBody>
      </p:sp>
      <p:sp>
        <p:nvSpPr>
          <p:cNvPr id="58" name="Rounded Rectangle 168">
            <a:extLst>
              <a:ext uri="{FF2B5EF4-FFF2-40B4-BE49-F238E27FC236}">
                <a16:creationId xmlns:a16="http://schemas.microsoft.com/office/drawing/2014/main" xmlns="" id="{BEDB0B22-D579-4783-907E-12C29EED384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</a:p>
        </p:txBody>
      </p:sp>
      <p:sp>
        <p:nvSpPr>
          <p:cNvPr id="59" name="Rounded Rectangle 169">
            <a:extLst>
              <a:ext uri="{FF2B5EF4-FFF2-40B4-BE49-F238E27FC236}">
                <a16:creationId xmlns:a16="http://schemas.microsoft.com/office/drawing/2014/main" xmlns="" id="{4A4C67B8-B0EF-444E-AAF8-4D6A9A3E434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</a:p>
        </p:txBody>
      </p:sp>
      <p:sp>
        <p:nvSpPr>
          <p:cNvPr id="60" name="Rounded Rectangle 170">
            <a:extLst>
              <a:ext uri="{FF2B5EF4-FFF2-40B4-BE49-F238E27FC236}">
                <a16:creationId xmlns:a16="http://schemas.microsoft.com/office/drawing/2014/main" xmlns="" id="{9C66985A-7615-48FE-BEF0-AD0FE71391C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</a:p>
        </p:txBody>
      </p:sp>
      <p:sp>
        <p:nvSpPr>
          <p:cNvPr id="61" name="Rounded Rectangle 171">
            <a:extLst>
              <a:ext uri="{FF2B5EF4-FFF2-40B4-BE49-F238E27FC236}">
                <a16:creationId xmlns:a16="http://schemas.microsoft.com/office/drawing/2014/main" xmlns="" id="{2852955E-5AAF-4359-8CF3-96D96BB20C7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</a:p>
        </p:txBody>
      </p:sp>
      <p:sp>
        <p:nvSpPr>
          <p:cNvPr id="62" name="Rounded Rectangle 172">
            <a:extLst>
              <a:ext uri="{FF2B5EF4-FFF2-40B4-BE49-F238E27FC236}">
                <a16:creationId xmlns:a16="http://schemas.microsoft.com/office/drawing/2014/main" xmlns="" id="{6EF8DFB3-C862-4396-9481-6AE623D08A1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</a:p>
        </p:txBody>
      </p:sp>
      <p:sp>
        <p:nvSpPr>
          <p:cNvPr id="63" name="Rounded Rectangle 173">
            <a:extLst>
              <a:ext uri="{FF2B5EF4-FFF2-40B4-BE49-F238E27FC236}">
                <a16:creationId xmlns:a16="http://schemas.microsoft.com/office/drawing/2014/main" xmlns="" id="{91369ADC-2D87-4F7B-8333-9F408A102B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</a:p>
        </p:txBody>
      </p:sp>
      <p:sp>
        <p:nvSpPr>
          <p:cNvPr id="64" name="Rounded Rectangle 174">
            <a:extLst>
              <a:ext uri="{FF2B5EF4-FFF2-40B4-BE49-F238E27FC236}">
                <a16:creationId xmlns:a16="http://schemas.microsoft.com/office/drawing/2014/main" xmlns="" id="{AEDCF137-AB34-4E60-8D34-0F5F152E020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</a:p>
        </p:txBody>
      </p:sp>
      <p:sp>
        <p:nvSpPr>
          <p:cNvPr id="65" name="Rounded Rectangle 175">
            <a:extLst>
              <a:ext uri="{FF2B5EF4-FFF2-40B4-BE49-F238E27FC236}">
                <a16:creationId xmlns:a16="http://schemas.microsoft.com/office/drawing/2014/main" xmlns="" id="{83E8D635-2B94-4089-B0EF-94B1174E0C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</a:p>
        </p:txBody>
      </p:sp>
      <p:sp>
        <p:nvSpPr>
          <p:cNvPr id="66" name="Rounded Rectangle 176">
            <a:extLst>
              <a:ext uri="{FF2B5EF4-FFF2-40B4-BE49-F238E27FC236}">
                <a16:creationId xmlns:a16="http://schemas.microsoft.com/office/drawing/2014/main" xmlns="" id="{9B397E25-FA1D-49E3-85D8-27F87C1CBA9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</a:p>
        </p:txBody>
      </p:sp>
      <p:sp>
        <p:nvSpPr>
          <p:cNvPr id="67" name="Rounded Rectangle 177">
            <a:extLst>
              <a:ext uri="{FF2B5EF4-FFF2-40B4-BE49-F238E27FC236}">
                <a16:creationId xmlns:a16="http://schemas.microsoft.com/office/drawing/2014/main" xmlns="" id="{B814D88C-009B-482F-9A6B-5F4B4BFEA76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</a:p>
        </p:txBody>
      </p:sp>
      <p:sp>
        <p:nvSpPr>
          <p:cNvPr id="68" name="Rounded Rectangle 178">
            <a:extLst>
              <a:ext uri="{FF2B5EF4-FFF2-40B4-BE49-F238E27FC236}">
                <a16:creationId xmlns:a16="http://schemas.microsoft.com/office/drawing/2014/main" xmlns="" id="{97B35A6F-8BE5-4538-A8B1-F68E342F9C8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</a:p>
        </p:txBody>
      </p:sp>
      <p:sp>
        <p:nvSpPr>
          <p:cNvPr id="69" name="Rounded Rectangle 179">
            <a:extLst>
              <a:ext uri="{FF2B5EF4-FFF2-40B4-BE49-F238E27FC236}">
                <a16:creationId xmlns:a16="http://schemas.microsoft.com/office/drawing/2014/main" xmlns="" id="{AA641CDC-6946-4F3F-B430-9AEC6CC46A9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</a:p>
        </p:txBody>
      </p:sp>
      <p:sp>
        <p:nvSpPr>
          <p:cNvPr id="70" name="Rounded Rectangle 180">
            <a:extLst>
              <a:ext uri="{FF2B5EF4-FFF2-40B4-BE49-F238E27FC236}">
                <a16:creationId xmlns:a16="http://schemas.microsoft.com/office/drawing/2014/main" xmlns="" id="{71957DF2-F2B2-4404-845C-7C706AA61F4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</a:p>
        </p:txBody>
      </p:sp>
      <p:sp>
        <p:nvSpPr>
          <p:cNvPr id="71" name="Rounded Rectangle 181">
            <a:extLst>
              <a:ext uri="{FF2B5EF4-FFF2-40B4-BE49-F238E27FC236}">
                <a16:creationId xmlns:a16="http://schemas.microsoft.com/office/drawing/2014/main" xmlns="" id="{DAD85349-76CE-4D0C-8D65-D7E14EA7B71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</a:p>
        </p:txBody>
      </p:sp>
      <p:sp>
        <p:nvSpPr>
          <p:cNvPr id="72" name="Rounded Rectangle 182">
            <a:extLst>
              <a:ext uri="{FF2B5EF4-FFF2-40B4-BE49-F238E27FC236}">
                <a16:creationId xmlns:a16="http://schemas.microsoft.com/office/drawing/2014/main" xmlns="" id="{890FA176-71A4-4E74-B3D5-53D16FD4093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</a:p>
        </p:txBody>
      </p:sp>
      <p:sp>
        <p:nvSpPr>
          <p:cNvPr id="73" name="Rounded Rectangle 183">
            <a:extLst>
              <a:ext uri="{FF2B5EF4-FFF2-40B4-BE49-F238E27FC236}">
                <a16:creationId xmlns:a16="http://schemas.microsoft.com/office/drawing/2014/main" xmlns="" id="{1B5AF5C8-4DB4-46BB-BECC-AEBE345B996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</a:p>
        </p:txBody>
      </p:sp>
      <p:sp>
        <p:nvSpPr>
          <p:cNvPr id="74" name="Rounded Rectangle 184">
            <a:extLst>
              <a:ext uri="{FF2B5EF4-FFF2-40B4-BE49-F238E27FC236}">
                <a16:creationId xmlns:a16="http://schemas.microsoft.com/office/drawing/2014/main" xmlns="" id="{268C20CC-94FE-4B13-9104-1EBED8BF7FC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</a:p>
        </p:txBody>
      </p:sp>
      <p:sp>
        <p:nvSpPr>
          <p:cNvPr id="75" name="Rounded Rectangle 185">
            <a:extLst>
              <a:ext uri="{FF2B5EF4-FFF2-40B4-BE49-F238E27FC236}">
                <a16:creationId xmlns:a16="http://schemas.microsoft.com/office/drawing/2014/main" xmlns="" id="{50666782-E2F0-4CD0-AD04-8A27C9E289B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</a:p>
        </p:txBody>
      </p:sp>
      <p:sp>
        <p:nvSpPr>
          <p:cNvPr id="76" name="Rounded Rectangle 186">
            <a:extLst>
              <a:ext uri="{FF2B5EF4-FFF2-40B4-BE49-F238E27FC236}">
                <a16:creationId xmlns:a16="http://schemas.microsoft.com/office/drawing/2014/main" xmlns="" id="{46663677-3BDF-4B38-93D8-DAF28F392D5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</a:p>
        </p:txBody>
      </p:sp>
      <p:sp>
        <p:nvSpPr>
          <p:cNvPr id="77" name="Rounded Rectangle 187">
            <a:extLst>
              <a:ext uri="{FF2B5EF4-FFF2-40B4-BE49-F238E27FC236}">
                <a16:creationId xmlns:a16="http://schemas.microsoft.com/office/drawing/2014/main" xmlns="" id="{7709E141-C58A-4E8A-81A8-0C828622522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</a:p>
        </p:txBody>
      </p:sp>
      <p:sp>
        <p:nvSpPr>
          <p:cNvPr id="78" name="Rounded Rectangle 188">
            <a:extLst>
              <a:ext uri="{FF2B5EF4-FFF2-40B4-BE49-F238E27FC236}">
                <a16:creationId xmlns:a16="http://schemas.microsoft.com/office/drawing/2014/main" xmlns="" id="{E945B2A4-4E4D-4B8A-AE7B-AA3D3AEAABF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</a:p>
        </p:txBody>
      </p:sp>
      <p:sp>
        <p:nvSpPr>
          <p:cNvPr id="79" name="Rounded Rectangle 189">
            <a:extLst>
              <a:ext uri="{FF2B5EF4-FFF2-40B4-BE49-F238E27FC236}">
                <a16:creationId xmlns:a16="http://schemas.microsoft.com/office/drawing/2014/main" xmlns="" id="{419A9510-EDAF-4E8D-9695-9CDB5257BFA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</a:p>
        </p:txBody>
      </p:sp>
      <p:sp>
        <p:nvSpPr>
          <p:cNvPr id="80" name="Rounded Rectangle 190">
            <a:extLst>
              <a:ext uri="{FF2B5EF4-FFF2-40B4-BE49-F238E27FC236}">
                <a16:creationId xmlns:a16="http://schemas.microsoft.com/office/drawing/2014/main" xmlns="" id="{BDB9B16B-BA6C-4195-AD3A-8BDD631AC10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</a:p>
        </p:txBody>
      </p:sp>
      <p:sp>
        <p:nvSpPr>
          <p:cNvPr id="81" name="Rounded Rectangle 191">
            <a:extLst>
              <a:ext uri="{FF2B5EF4-FFF2-40B4-BE49-F238E27FC236}">
                <a16:creationId xmlns:a16="http://schemas.microsoft.com/office/drawing/2014/main" xmlns="" id="{E1A4419A-6D30-4C1D-AEEB-A6BB7A5BF38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</a:p>
        </p:txBody>
      </p:sp>
      <p:sp>
        <p:nvSpPr>
          <p:cNvPr id="82" name="Rounded Rectangle 192">
            <a:extLst>
              <a:ext uri="{FF2B5EF4-FFF2-40B4-BE49-F238E27FC236}">
                <a16:creationId xmlns:a16="http://schemas.microsoft.com/office/drawing/2014/main" xmlns="" id="{64858BE4-63DB-442D-9E0A-E601F931C4D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</a:p>
        </p:txBody>
      </p:sp>
      <p:sp>
        <p:nvSpPr>
          <p:cNvPr id="83" name="Rounded Rectangle 193">
            <a:extLst>
              <a:ext uri="{FF2B5EF4-FFF2-40B4-BE49-F238E27FC236}">
                <a16:creationId xmlns:a16="http://schemas.microsoft.com/office/drawing/2014/main" xmlns="" id="{9E374689-09FB-4580-A719-A05038970C8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</a:p>
        </p:txBody>
      </p:sp>
      <p:sp>
        <p:nvSpPr>
          <p:cNvPr id="84" name="Rounded Rectangle 194">
            <a:extLst>
              <a:ext uri="{FF2B5EF4-FFF2-40B4-BE49-F238E27FC236}">
                <a16:creationId xmlns:a16="http://schemas.microsoft.com/office/drawing/2014/main" xmlns="" id="{CD87610B-FBC1-40F7-AA3F-41FE76368AC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</a:p>
        </p:txBody>
      </p:sp>
      <p:sp>
        <p:nvSpPr>
          <p:cNvPr id="85" name="Rounded Rectangle 195">
            <a:extLst>
              <a:ext uri="{FF2B5EF4-FFF2-40B4-BE49-F238E27FC236}">
                <a16:creationId xmlns:a16="http://schemas.microsoft.com/office/drawing/2014/main" xmlns="" id="{27BFB0B3-1EA0-4CFF-9855-4BA12E46C1C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</a:p>
        </p:txBody>
      </p:sp>
      <p:sp>
        <p:nvSpPr>
          <p:cNvPr id="86" name="Rounded Rectangle 196">
            <a:extLst>
              <a:ext uri="{FF2B5EF4-FFF2-40B4-BE49-F238E27FC236}">
                <a16:creationId xmlns:a16="http://schemas.microsoft.com/office/drawing/2014/main" xmlns="" id="{5D73E517-80B4-4122-900F-3BFE2AFE59A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</a:p>
        </p:txBody>
      </p:sp>
      <p:sp>
        <p:nvSpPr>
          <p:cNvPr id="87" name="Rounded Rectangle 197">
            <a:extLst>
              <a:ext uri="{FF2B5EF4-FFF2-40B4-BE49-F238E27FC236}">
                <a16:creationId xmlns:a16="http://schemas.microsoft.com/office/drawing/2014/main" xmlns="" id="{18F23829-1068-4CAA-9011-81404739519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</a:p>
        </p:txBody>
      </p:sp>
      <p:sp>
        <p:nvSpPr>
          <p:cNvPr id="88" name="Rounded Rectangle 198">
            <a:extLst>
              <a:ext uri="{FF2B5EF4-FFF2-40B4-BE49-F238E27FC236}">
                <a16:creationId xmlns:a16="http://schemas.microsoft.com/office/drawing/2014/main" xmlns="" id="{CA23B6F9-81AD-443C-A125-EF2440A9D2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</a:p>
        </p:txBody>
      </p:sp>
      <p:sp>
        <p:nvSpPr>
          <p:cNvPr id="89" name="Rounded Rectangle 199">
            <a:extLst>
              <a:ext uri="{FF2B5EF4-FFF2-40B4-BE49-F238E27FC236}">
                <a16:creationId xmlns:a16="http://schemas.microsoft.com/office/drawing/2014/main" xmlns="" id="{2B5B0519-63A4-4C8A-9B6A-6D13EC07B79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</a:p>
        </p:txBody>
      </p:sp>
      <p:sp>
        <p:nvSpPr>
          <p:cNvPr id="90" name="Rounded Rectangle 200">
            <a:extLst>
              <a:ext uri="{FF2B5EF4-FFF2-40B4-BE49-F238E27FC236}">
                <a16:creationId xmlns:a16="http://schemas.microsoft.com/office/drawing/2014/main" xmlns="" id="{65330651-4475-46E7-85AB-BDCDEE8CAC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</a:p>
        </p:txBody>
      </p:sp>
      <p:sp>
        <p:nvSpPr>
          <p:cNvPr id="91" name="Rounded Rectangle 201">
            <a:extLst>
              <a:ext uri="{FF2B5EF4-FFF2-40B4-BE49-F238E27FC236}">
                <a16:creationId xmlns:a16="http://schemas.microsoft.com/office/drawing/2014/main" xmlns="" id="{D8C728C5-CBC3-4835-A0B1-25590844080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</a:p>
        </p:txBody>
      </p:sp>
      <p:sp>
        <p:nvSpPr>
          <p:cNvPr id="92" name="Rounded Rectangle 202">
            <a:extLst>
              <a:ext uri="{FF2B5EF4-FFF2-40B4-BE49-F238E27FC236}">
                <a16:creationId xmlns:a16="http://schemas.microsoft.com/office/drawing/2014/main" xmlns="" id="{7BD6C6C4-11C7-49B9-85C6-0801088DFBC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</a:p>
        </p:txBody>
      </p:sp>
      <p:sp>
        <p:nvSpPr>
          <p:cNvPr id="93" name="Rounded Rectangle 203">
            <a:extLst>
              <a:ext uri="{FF2B5EF4-FFF2-40B4-BE49-F238E27FC236}">
                <a16:creationId xmlns:a16="http://schemas.microsoft.com/office/drawing/2014/main" xmlns="" id="{210E5B62-52F3-443B-A4DE-9446D614D06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</a:p>
        </p:txBody>
      </p:sp>
      <p:sp>
        <p:nvSpPr>
          <p:cNvPr id="94" name="Rounded Rectangle 204">
            <a:extLst>
              <a:ext uri="{FF2B5EF4-FFF2-40B4-BE49-F238E27FC236}">
                <a16:creationId xmlns:a16="http://schemas.microsoft.com/office/drawing/2014/main" xmlns="" id="{6E4F7FE2-F2B6-4132-8C75-FD8F3E179D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</a:p>
        </p:txBody>
      </p:sp>
      <p:sp>
        <p:nvSpPr>
          <p:cNvPr id="95" name="Rounded Rectangle 205">
            <a:extLst>
              <a:ext uri="{FF2B5EF4-FFF2-40B4-BE49-F238E27FC236}">
                <a16:creationId xmlns:a16="http://schemas.microsoft.com/office/drawing/2014/main" xmlns="" id="{7991E1B5-1595-42C9-A37C-32449900FCE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</a:p>
        </p:txBody>
      </p:sp>
      <p:sp>
        <p:nvSpPr>
          <p:cNvPr id="96" name="Rounded Rectangle 206">
            <a:extLst>
              <a:ext uri="{FF2B5EF4-FFF2-40B4-BE49-F238E27FC236}">
                <a16:creationId xmlns:a16="http://schemas.microsoft.com/office/drawing/2014/main" xmlns="" id="{28CFB4C3-074F-40AA-BA47-B5CF449D40E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</a:p>
        </p:txBody>
      </p:sp>
      <p:sp>
        <p:nvSpPr>
          <p:cNvPr id="97" name="Rounded Rectangle 207">
            <a:extLst>
              <a:ext uri="{FF2B5EF4-FFF2-40B4-BE49-F238E27FC236}">
                <a16:creationId xmlns:a16="http://schemas.microsoft.com/office/drawing/2014/main" xmlns="" id="{6F751B0C-6EAC-480D-AF2B-A4B040AF163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</a:p>
        </p:txBody>
      </p:sp>
      <p:sp>
        <p:nvSpPr>
          <p:cNvPr id="98" name="Rounded Rectangle 208">
            <a:extLst>
              <a:ext uri="{FF2B5EF4-FFF2-40B4-BE49-F238E27FC236}">
                <a16:creationId xmlns:a16="http://schemas.microsoft.com/office/drawing/2014/main" xmlns="" id="{5CBFF522-7790-483B-B0E2-224FBCA35C1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</a:p>
        </p:txBody>
      </p:sp>
      <p:sp>
        <p:nvSpPr>
          <p:cNvPr id="99" name="Rounded Rectangle 209">
            <a:extLst>
              <a:ext uri="{FF2B5EF4-FFF2-40B4-BE49-F238E27FC236}">
                <a16:creationId xmlns:a16="http://schemas.microsoft.com/office/drawing/2014/main" xmlns="" id="{EE1E2989-1389-4A7A-B0C8-48BFCB54941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</a:p>
        </p:txBody>
      </p:sp>
      <p:sp>
        <p:nvSpPr>
          <p:cNvPr id="100" name="Rounded Rectangle 210">
            <a:extLst>
              <a:ext uri="{FF2B5EF4-FFF2-40B4-BE49-F238E27FC236}">
                <a16:creationId xmlns:a16="http://schemas.microsoft.com/office/drawing/2014/main" xmlns="" id="{A058F7ED-BC57-428C-BF94-B62B2EEE91D4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</a:p>
        </p:txBody>
      </p:sp>
      <p:sp>
        <p:nvSpPr>
          <p:cNvPr id="101" name="Rounded Rectangle 211">
            <a:extLst>
              <a:ext uri="{FF2B5EF4-FFF2-40B4-BE49-F238E27FC236}">
                <a16:creationId xmlns:a16="http://schemas.microsoft.com/office/drawing/2014/main" xmlns="" id="{F4B8EE06-F8D0-4081-BA73-70B265D6EA7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</a:p>
        </p:txBody>
      </p:sp>
      <p:sp>
        <p:nvSpPr>
          <p:cNvPr id="102" name="Rounded Rectangle 212">
            <a:extLst>
              <a:ext uri="{FF2B5EF4-FFF2-40B4-BE49-F238E27FC236}">
                <a16:creationId xmlns:a16="http://schemas.microsoft.com/office/drawing/2014/main" xmlns="" id="{88949712-631D-41C2-9CEE-D774DB699E8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</a:p>
        </p:txBody>
      </p:sp>
      <p:sp>
        <p:nvSpPr>
          <p:cNvPr id="103" name="Rounded Rectangle 213">
            <a:extLst>
              <a:ext uri="{FF2B5EF4-FFF2-40B4-BE49-F238E27FC236}">
                <a16:creationId xmlns:a16="http://schemas.microsoft.com/office/drawing/2014/main" xmlns="" id="{D3FC2217-4493-40D3-9786-990B0B7F4060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</a:p>
        </p:txBody>
      </p:sp>
      <p:sp>
        <p:nvSpPr>
          <p:cNvPr id="104" name="Rounded Rectangle 214">
            <a:extLst>
              <a:ext uri="{FF2B5EF4-FFF2-40B4-BE49-F238E27FC236}">
                <a16:creationId xmlns:a16="http://schemas.microsoft.com/office/drawing/2014/main" xmlns="" id="{09125797-B6FF-4377-9251-3F75E6C5BFE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</a:p>
        </p:txBody>
      </p:sp>
      <p:sp>
        <p:nvSpPr>
          <p:cNvPr id="105" name="Rounded Rectangle 215">
            <a:extLst>
              <a:ext uri="{FF2B5EF4-FFF2-40B4-BE49-F238E27FC236}">
                <a16:creationId xmlns:a16="http://schemas.microsoft.com/office/drawing/2014/main" xmlns="" id="{44300505-54C2-4A70-9B76-C22A9609B1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</a:p>
        </p:txBody>
      </p:sp>
      <p:sp>
        <p:nvSpPr>
          <p:cNvPr id="106" name="Rounded Rectangle 216">
            <a:extLst>
              <a:ext uri="{FF2B5EF4-FFF2-40B4-BE49-F238E27FC236}">
                <a16:creationId xmlns:a16="http://schemas.microsoft.com/office/drawing/2014/main" xmlns="" id="{8B18183C-422D-4508-84E0-F4F7B21F919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</a:p>
        </p:txBody>
      </p:sp>
      <p:sp>
        <p:nvSpPr>
          <p:cNvPr id="107" name="Rounded Rectangle 217">
            <a:extLst>
              <a:ext uri="{FF2B5EF4-FFF2-40B4-BE49-F238E27FC236}">
                <a16:creationId xmlns:a16="http://schemas.microsoft.com/office/drawing/2014/main" xmlns="" id="{F7442F90-ED94-48C3-B2A1-8F4CCC6A252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</a:p>
        </p:txBody>
      </p:sp>
      <p:sp>
        <p:nvSpPr>
          <p:cNvPr id="108" name="Rounded Rectangle 218">
            <a:extLst>
              <a:ext uri="{FF2B5EF4-FFF2-40B4-BE49-F238E27FC236}">
                <a16:creationId xmlns:a16="http://schemas.microsoft.com/office/drawing/2014/main" xmlns="" id="{709BD7F4-CC97-4448-8428-D80044A6484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</a:p>
        </p:txBody>
      </p:sp>
      <p:sp>
        <p:nvSpPr>
          <p:cNvPr id="109" name="Rounded Rectangle 219">
            <a:extLst>
              <a:ext uri="{FF2B5EF4-FFF2-40B4-BE49-F238E27FC236}">
                <a16:creationId xmlns:a16="http://schemas.microsoft.com/office/drawing/2014/main" xmlns="" id="{249E0C70-7640-4403-8E2A-F554B76AF50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</a:p>
        </p:txBody>
      </p:sp>
      <p:sp>
        <p:nvSpPr>
          <p:cNvPr id="110" name="Rounded Rectangle 220">
            <a:extLst>
              <a:ext uri="{FF2B5EF4-FFF2-40B4-BE49-F238E27FC236}">
                <a16:creationId xmlns:a16="http://schemas.microsoft.com/office/drawing/2014/main" xmlns="" id="{8CA43E3E-D0AC-4DE8-8254-A8307CB7266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</a:p>
        </p:txBody>
      </p:sp>
      <p:sp>
        <p:nvSpPr>
          <p:cNvPr id="111" name="Rounded Rectangle 221">
            <a:extLst>
              <a:ext uri="{FF2B5EF4-FFF2-40B4-BE49-F238E27FC236}">
                <a16:creationId xmlns:a16="http://schemas.microsoft.com/office/drawing/2014/main" xmlns="" id="{E0AE4A63-704F-47D9-9673-1BAA4B3AAA2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</a:p>
        </p:txBody>
      </p:sp>
      <p:sp>
        <p:nvSpPr>
          <p:cNvPr id="112" name="Rounded Rectangle 222">
            <a:extLst>
              <a:ext uri="{FF2B5EF4-FFF2-40B4-BE49-F238E27FC236}">
                <a16:creationId xmlns:a16="http://schemas.microsoft.com/office/drawing/2014/main" xmlns="" id="{659608A8-2D43-4363-8B57-8B42141507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</a:p>
        </p:txBody>
      </p:sp>
      <p:sp>
        <p:nvSpPr>
          <p:cNvPr id="113" name="Rounded Rectangle 223">
            <a:extLst>
              <a:ext uri="{FF2B5EF4-FFF2-40B4-BE49-F238E27FC236}">
                <a16:creationId xmlns:a16="http://schemas.microsoft.com/office/drawing/2014/main" xmlns="" id="{C9EB8260-A874-4595-B134-FC3B2FFE88D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</a:p>
        </p:txBody>
      </p:sp>
      <p:sp>
        <p:nvSpPr>
          <p:cNvPr id="114" name="Rounded Rectangle 224">
            <a:extLst>
              <a:ext uri="{FF2B5EF4-FFF2-40B4-BE49-F238E27FC236}">
                <a16:creationId xmlns:a16="http://schemas.microsoft.com/office/drawing/2014/main" xmlns="" id="{E04AB91E-544C-44C8-BEB9-98726E26BB0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</a:p>
        </p:txBody>
      </p:sp>
      <p:sp>
        <p:nvSpPr>
          <p:cNvPr id="115" name="Rounded Rectangle 225">
            <a:extLst>
              <a:ext uri="{FF2B5EF4-FFF2-40B4-BE49-F238E27FC236}">
                <a16:creationId xmlns:a16="http://schemas.microsoft.com/office/drawing/2014/main" xmlns="" id="{5291F9B3-0178-4EDF-B648-AF36C63F363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</a:p>
        </p:txBody>
      </p:sp>
      <p:sp>
        <p:nvSpPr>
          <p:cNvPr id="116" name="Rounded Rectangle 226">
            <a:extLst>
              <a:ext uri="{FF2B5EF4-FFF2-40B4-BE49-F238E27FC236}">
                <a16:creationId xmlns:a16="http://schemas.microsoft.com/office/drawing/2014/main" xmlns="" id="{E653B78B-A97B-4354-800B-1527D45D67A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</a:p>
        </p:txBody>
      </p:sp>
      <p:sp>
        <p:nvSpPr>
          <p:cNvPr id="117" name="Rounded Rectangle 227">
            <a:extLst>
              <a:ext uri="{FF2B5EF4-FFF2-40B4-BE49-F238E27FC236}">
                <a16:creationId xmlns:a16="http://schemas.microsoft.com/office/drawing/2014/main" xmlns="" id="{761F632F-DFAD-4C6E-B8AB-BF9B2681CB0F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</a:p>
        </p:txBody>
      </p:sp>
      <p:sp>
        <p:nvSpPr>
          <p:cNvPr id="118" name="Rounded Rectangle 228">
            <a:extLst>
              <a:ext uri="{FF2B5EF4-FFF2-40B4-BE49-F238E27FC236}">
                <a16:creationId xmlns:a16="http://schemas.microsoft.com/office/drawing/2014/main" xmlns="" id="{AED64F83-718E-42C0-B60B-D87D7FA1938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</a:p>
        </p:txBody>
      </p:sp>
      <p:sp>
        <p:nvSpPr>
          <p:cNvPr id="119" name="Rounded Rectangle 229">
            <a:extLst>
              <a:ext uri="{FF2B5EF4-FFF2-40B4-BE49-F238E27FC236}">
                <a16:creationId xmlns:a16="http://schemas.microsoft.com/office/drawing/2014/main" xmlns="" id="{46AFD5C9-1C80-40CE-A572-F43D59FD207E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</a:p>
        </p:txBody>
      </p:sp>
      <p:sp>
        <p:nvSpPr>
          <p:cNvPr id="120" name="Rounded Rectangle 230">
            <a:extLst>
              <a:ext uri="{FF2B5EF4-FFF2-40B4-BE49-F238E27FC236}">
                <a16:creationId xmlns:a16="http://schemas.microsoft.com/office/drawing/2014/main" xmlns="" id="{3B706A45-F3DC-45DA-9002-B215C1E1056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</a:p>
        </p:txBody>
      </p:sp>
      <p:sp>
        <p:nvSpPr>
          <p:cNvPr id="121" name="Rounded Rectangle 231">
            <a:extLst>
              <a:ext uri="{FF2B5EF4-FFF2-40B4-BE49-F238E27FC236}">
                <a16:creationId xmlns:a16="http://schemas.microsoft.com/office/drawing/2014/main" xmlns="" id="{B0F7C5AF-332C-45F8-9E39-57D84EC11BF9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</a:p>
        </p:txBody>
      </p:sp>
      <p:sp>
        <p:nvSpPr>
          <p:cNvPr id="122" name="Rounded Rectangle 232">
            <a:extLst>
              <a:ext uri="{FF2B5EF4-FFF2-40B4-BE49-F238E27FC236}">
                <a16:creationId xmlns:a16="http://schemas.microsoft.com/office/drawing/2014/main" xmlns="" id="{33761FEA-E54E-4D68-A0B0-20B69AA3036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</a:p>
        </p:txBody>
      </p:sp>
      <p:sp>
        <p:nvSpPr>
          <p:cNvPr id="123" name="Rounded Rectangle 233">
            <a:extLst>
              <a:ext uri="{FF2B5EF4-FFF2-40B4-BE49-F238E27FC236}">
                <a16:creationId xmlns:a16="http://schemas.microsoft.com/office/drawing/2014/main" xmlns="" id="{B369C33B-ADFD-463D-B759-509B80C4BF38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</a:p>
        </p:txBody>
      </p:sp>
      <p:sp>
        <p:nvSpPr>
          <p:cNvPr id="124" name="Rounded Rectangle 234">
            <a:extLst>
              <a:ext uri="{FF2B5EF4-FFF2-40B4-BE49-F238E27FC236}">
                <a16:creationId xmlns:a16="http://schemas.microsoft.com/office/drawing/2014/main" xmlns="" id="{9529304D-6B98-4783-8279-15D03D9DD4CD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</a:p>
        </p:txBody>
      </p:sp>
      <p:sp>
        <p:nvSpPr>
          <p:cNvPr id="125" name="Rounded Rectangle 235">
            <a:extLst>
              <a:ext uri="{FF2B5EF4-FFF2-40B4-BE49-F238E27FC236}">
                <a16:creationId xmlns:a16="http://schemas.microsoft.com/office/drawing/2014/main" xmlns="" id="{C5E93606-0464-427C-841F-69011D7979FA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</a:p>
        </p:txBody>
      </p:sp>
      <p:sp>
        <p:nvSpPr>
          <p:cNvPr id="126" name="Rounded Rectangle 236">
            <a:extLst>
              <a:ext uri="{FF2B5EF4-FFF2-40B4-BE49-F238E27FC236}">
                <a16:creationId xmlns:a16="http://schemas.microsoft.com/office/drawing/2014/main" xmlns="" id="{E2816644-8510-4A49-AD94-3F974573483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</a:p>
        </p:txBody>
      </p:sp>
      <p:sp>
        <p:nvSpPr>
          <p:cNvPr id="127" name="Rounded Rectangle 237">
            <a:extLst>
              <a:ext uri="{FF2B5EF4-FFF2-40B4-BE49-F238E27FC236}">
                <a16:creationId xmlns:a16="http://schemas.microsoft.com/office/drawing/2014/main" xmlns="" id="{DBFFBBFB-BD19-4DFE-8AEA-56A0ACEDF3E2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</a:p>
        </p:txBody>
      </p:sp>
      <p:sp>
        <p:nvSpPr>
          <p:cNvPr id="128" name="Rounded Rectangle 238">
            <a:extLst>
              <a:ext uri="{FF2B5EF4-FFF2-40B4-BE49-F238E27FC236}">
                <a16:creationId xmlns:a16="http://schemas.microsoft.com/office/drawing/2014/main" xmlns="" id="{5A8D091C-109E-4D6A-A905-5C9EA5C58425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</a:p>
        </p:txBody>
      </p:sp>
      <p:sp>
        <p:nvSpPr>
          <p:cNvPr id="129" name="Rounded Rectangle 239">
            <a:extLst>
              <a:ext uri="{FF2B5EF4-FFF2-40B4-BE49-F238E27FC236}">
                <a16:creationId xmlns:a16="http://schemas.microsoft.com/office/drawing/2014/main" xmlns="" id="{4E656404-385E-4E80-8435-6E244164911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</a:p>
        </p:txBody>
      </p:sp>
      <p:sp>
        <p:nvSpPr>
          <p:cNvPr id="130" name="Rounded Rectangle 240">
            <a:extLst>
              <a:ext uri="{FF2B5EF4-FFF2-40B4-BE49-F238E27FC236}">
                <a16:creationId xmlns:a16="http://schemas.microsoft.com/office/drawing/2014/main" xmlns="" id="{5F62F6EB-54AB-4F9B-B978-83A1DF9618D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</a:p>
        </p:txBody>
      </p:sp>
      <p:sp>
        <p:nvSpPr>
          <p:cNvPr id="131" name="Rounded Rectangle 241">
            <a:extLst>
              <a:ext uri="{FF2B5EF4-FFF2-40B4-BE49-F238E27FC236}">
                <a16:creationId xmlns:a16="http://schemas.microsoft.com/office/drawing/2014/main" xmlns="" id="{14F4CCA6-D099-472D-B906-647430306966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</a:p>
        </p:txBody>
      </p:sp>
      <p:sp>
        <p:nvSpPr>
          <p:cNvPr id="132" name="Rounded Rectangle 242">
            <a:extLst>
              <a:ext uri="{FF2B5EF4-FFF2-40B4-BE49-F238E27FC236}">
                <a16:creationId xmlns:a16="http://schemas.microsoft.com/office/drawing/2014/main" xmlns="" id="{AC9B9C64-FD13-4354-95A2-DA90DDAD4761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</a:p>
        </p:txBody>
      </p:sp>
      <p:sp>
        <p:nvSpPr>
          <p:cNvPr id="133" name="Rounded Rectangle 243">
            <a:extLst>
              <a:ext uri="{FF2B5EF4-FFF2-40B4-BE49-F238E27FC236}">
                <a16:creationId xmlns:a16="http://schemas.microsoft.com/office/drawing/2014/main" xmlns="" id="{84D74FCA-4B90-4424-8A27-F0789A8B4E6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</a:p>
        </p:txBody>
      </p:sp>
      <p:sp>
        <p:nvSpPr>
          <p:cNvPr id="134" name="Rounded Rectangle 244">
            <a:extLst>
              <a:ext uri="{FF2B5EF4-FFF2-40B4-BE49-F238E27FC236}">
                <a16:creationId xmlns:a16="http://schemas.microsoft.com/office/drawing/2014/main" xmlns="" id="{0196754E-4FB8-49BC-AC22-6CF0EEE5FED7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</a:p>
        </p:txBody>
      </p:sp>
      <p:sp>
        <p:nvSpPr>
          <p:cNvPr id="135" name="Rounded Rectangle 245">
            <a:extLst>
              <a:ext uri="{FF2B5EF4-FFF2-40B4-BE49-F238E27FC236}">
                <a16:creationId xmlns:a16="http://schemas.microsoft.com/office/drawing/2014/main" xmlns="" id="{A0731416-234E-45F2-881A-200243765B83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</a:p>
        </p:txBody>
      </p:sp>
      <p:sp>
        <p:nvSpPr>
          <p:cNvPr id="136" name="Rounded Rectangle 246">
            <a:extLst>
              <a:ext uri="{FF2B5EF4-FFF2-40B4-BE49-F238E27FC236}">
                <a16:creationId xmlns:a16="http://schemas.microsoft.com/office/drawing/2014/main" xmlns="" id="{07DD29CE-0BE9-430C-9730-16D2E112DF1C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</a:p>
        </p:txBody>
      </p:sp>
      <p:sp>
        <p:nvSpPr>
          <p:cNvPr id="137" name="Rounded Rectangle 247">
            <a:extLst>
              <a:ext uri="{FF2B5EF4-FFF2-40B4-BE49-F238E27FC236}">
                <a16:creationId xmlns:a16="http://schemas.microsoft.com/office/drawing/2014/main" xmlns="" id="{08278F5D-FC2F-4490-83EA-F6C7A8D2AF6B}"/>
              </a:ext>
            </a:extLst>
          </p:cNvPr>
          <p:cNvSpPr/>
          <p:nvPr/>
        </p:nvSpPr>
        <p:spPr>
          <a:xfrm>
            <a:off x="10158842" y="228030"/>
            <a:ext cx="986357" cy="61567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4FED22C6-384F-45FD-A480-353D6A361478}"/>
              </a:ext>
            </a:extLst>
          </p:cNvPr>
          <p:cNvSpPr/>
          <p:nvPr/>
        </p:nvSpPr>
        <p:spPr>
          <a:xfrm>
            <a:off x="10385888" y="775498"/>
            <a:ext cx="624841" cy="61567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TG</a:t>
            </a:r>
          </a:p>
        </p:txBody>
      </p:sp>
      <p:sp>
        <p:nvSpPr>
          <p:cNvPr id="139" name="Rectangle: Rounded Corners 138">
            <a:hlinkClick r:id="rId7" action="ppaction://hlinkfile"/>
            <a:extLst>
              <a:ext uri="{FF2B5EF4-FFF2-40B4-BE49-F238E27FC236}">
                <a16:creationId xmlns:a16="http://schemas.microsoft.com/office/drawing/2014/main" xmlns="" id="{ED13C5E2-1CAD-477A-8B40-CC7C209823DD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20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 animBg="1"/>
      <p:bldP spid="28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meProcess_Back">
            <a:extLst>
              <a:ext uri="{FF2B5EF4-FFF2-40B4-BE49-F238E27FC236}">
                <a16:creationId xmlns:a16="http://schemas.microsoft.com/office/drawing/2014/main" xmlns="" id="{383AA195-45D2-352D-C423-3F85ACBB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47" y="787154"/>
            <a:ext cx="4395629" cy="215130"/>
          </a:xfrm>
          <a:prstGeom prst="rect">
            <a:avLst/>
          </a:prstGeom>
        </p:spPr>
      </p:pic>
      <p:sp>
        <p:nvSpPr>
          <p:cNvPr id="8" name="TimeProcess">
            <a:extLst>
              <a:ext uri="{FF2B5EF4-FFF2-40B4-BE49-F238E27FC236}">
                <a16:creationId xmlns:a16="http://schemas.microsoft.com/office/drawing/2014/main" xmlns="" id="{C269B53B-CCD4-4E3B-5AFE-F9DA1503F56F}"/>
              </a:ext>
            </a:extLst>
          </p:cNvPr>
          <p:cNvSpPr/>
          <p:nvPr/>
        </p:nvSpPr>
        <p:spPr>
          <a:xfrm>
            <a:off x="3490956" y="800685"/>
            <a:ext cx="4389120" cy="18288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FD65509-99AB-B428-43F1-3061DC2972FE}"/>
              </a:ext>
            </a:extLst>
          </p:cNvPr>
          <p:cNvGrpSpPr/>
          <p:nvPr/>
        </p:nvGrpSpPr>
        <p:grpSpPr>
          <a:xfrm>
            <a:off x="-10340664" y="-3153468"/>
            <a:ext cx="33566360" cy="33604998"/>
            <a:chOff x="-10340664" y="-3153468"/>
            <a:chExt cx="33566360" cy="33604998"/>
          </a:xfrm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xmlns="" id="{89A23117-9645-B366-14F6-A501FB8A1F47}"/>
                </a:ext>
              </a:extLst>
            </p:cNvPr>
            <p:cNvSpPr/>
            <p:nvPr/>
          </p:nvSpPr>
          <p:spPr>
            <a:xfrm>
              <a:off x="-9991817" y="-3153468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Grand Slam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tiên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trong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năm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1" name="1A">
              <a:extLst>
                <a:ext uri="{FF2B5EF4-FFF2-40B4-BE49-F238E27FC236}">
                  <a16:creationId xmlns:a16="http://schemas.microsoft.com/office/drawing/2014/main" xmlns="" id="{F4648063-69EE-9C5B-2522-E374CA0B9734}"/>
                </a:ext>
              </a:extLst>
            </p:cNvPr>
            <p:cNvSpPr/>
            <p:nvPr/>
          </p:nvSpPr>
          <p:spPr>
            <a:xfrm>
              <a:off x="-9991817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Austrlia mở rộng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" name="1B">
              <a:extLst>
                <a:ext uri="{FF2B5EF4-FFF2-40B4-BE49-F238E27FC236}">
                  <a16:creationId xmlns:a16="http://schemas.microsoft.com/office/drawing/2014/main" xmlns="" id="{27F23E3D-263B-1451-1995-D3D4A9273275}"/>
                </a:ext>
              </a:extLst>
            </p:cNvPr>
            <p:cNvSpPr/>
            <p:nvPr/>
          </p:nvSpPr>
          <p:spPr>
            <a:xfrm>
              <a:off x="-6922045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Wimbledon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" name="1C">
              <a:extLst>
                <a:ext uri="{FF2B5EF4-FFF2-40B4-BE49-F238E27FC236}">
                  <a16:creationId xmlns:a16="http://schemas.microsoft.com/office/drawing/2014/main" xmlns="" id="{D73AF5B5-ADE9-58B7-F8E0-E95C41CB2050}"/>
                </a:ext>
              </a:extLst>
            </p:cNvPr>
            <p:cNvSpPr/>
            <p:nvPr/>
          </p:nvSpPr>
          <p:spPr>
            <a:xfrm>
              <a:off x="-9991817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Roland Garos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4" name="1D">
              <a:extLst>
                <a:ext uri="{FF2B5EF4-FFF2-40B4-BE49-F238E27FC236}">
                  <a16:creationId xmlns:a16="http://schemas.microsoft.com/office/drawing/2014/main" xmlns="" id="{5B1B452C-C4C6-928F-3268-B4D21B548BF9}"/>
                </a:ext>
              </a:extLst>
            </p:cNvPr>
            <p:cNvSpPr/>
            <p:nvPr/>
          </p:nvSpPr>
          <p:spPr>
            <a:xfrm>
              <a:off x="-6922045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Mỹ mở rộng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xmlns="" id="{933448F5-9615-1C68-082E-F3C7BD4853E6}"/>
                </a:ext>
              </a:extLst>
            </p:cNvPr>
            <p:cNvSpPr/>
            <p:nvPr/>
          </p:nvSpPr>
          <p:spPr>
            <a:xfrm>
              <a:off x="-9991817" y="-33225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Cùng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với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Nội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T&amp;T (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vô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địch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V-League 2010), CLB u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của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Việt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Nam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tham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dự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AFC Cup 2011?</a:t>
              </a:r>
            </a:p>
          </p:txBody>
        </p:sp>
        <p:sp>
          <p:nvSpPr>
            <p:cNvPr id="16" name="2A">
              <a:extLst>
                <a:ext uri="{FF2B5EF4-FFF2-40B4-BE49-F238E27FC236}">
                  <a16:creationId xmlns:a16="http://schemas.microsoft.com/office/drawing/2014/main" xmlns="" id="{81230A88-0187-30EE-832B-8534410C9F45}"/>
                </a:ext>
              </a:extLst>
            </p:cNvPr>
            <p:cNvSpPr/>
            <p:nvPr/>
          </p:nvSpPr>
          <p:spPr>
            <a:xfrm>
              <a:off x="-9991817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Hoàng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Lai</a:t>
              </a:r>
            </a:p>
          </p:txBody>
        </p:sp>
        <p:sp>
          <p:nvSpPr>
            <p:cNvPr id="17" name="2B">
              <a:extLst>
                <a:ext uri="{FF2B5EF4-FFF2-40B4-BE49-F238E27FC236}">
                  <a16:creationId xmlns:a16="http://schemas.microsoft.com/office/drawing/2014/main" xmlns="" id="{C8424980-62DB-B93B-7306-3BF4C2CE501C}"/>
                </a:ext>
              </a:extLst>
            </p:cNvPr>
            <p:cNvSpPr/>
            <p:nvPr/>
          </p:nvSpPr>
          <p:spPr>
            <a:xfrm>
              <a:off x="-6922045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SHB Đà Nẵng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8" name="2C">
              <a:extLst>
                <a:ext uri="{FF2B5EF4-FFF2-40B4-BE49-F238E27FC236}">
                  <a16:creationId xmlns:a16="http://schemas.microsoft.com/office/drawing/2014/main" xmlns="" id="{D2881D80-8082-713D-214D-86DEF57167AB}"/>
                </a:ext>
              </a:extLst>
            </p:cNvPr>
            <p:cNvSpPr/>
            <p:nvPr/>
          </p:nvSpPr>
          <p:spPr>
            <a:xfrm>
              <a:off x="-9991817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Lam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Nghệ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9" name="2D">
              <a:extLst>
                <a:ext uri="{FF2B5EF4-FFF2-40B4-BE49-F238E27FC236}">
                  <a16:creationId xmlns:a16="http://schemas.microsoft.com/office/drawing/2014/main" xmlns="" id="{3510739B-5127-25B9-8F9A-65F2D9B7B2B8}"/>
                </a:ext>
              </a:extLst>
            </p:cNvPr>
            <p:cNvSpPr/>
            <p:nvPr/>
          </p:nvSpPr>
          <p:spPr>
            <a:xfrm>
              <a:off x="-6922045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Becamex Bình Dương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xmlns="" id="{C0596998-F462-0A82-28F6-4D5B6D7BA4AB}"/>
                </a:ext>
              </a:extLst>
            </p:cNvPr>
            <p:cNvSpPr/>
            <p:nvPr/>
          </p:nvSpPr>
          <p:spPr>
            <a:xfrm>
              <a:off x="-9991817" y="232199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AFC Asian Cup 2011 được tổ chức tại quốc gia nào?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1" name="3A">
              <a:extLst>
                <a:ext uri="{FF2B5EF4-FFF2-40B4-BE49-F238E27FC236}">
                  <a16:creationId xmlns:a16="http://schemas.microsoft.com/office/drawing/2014/main" xmlns="" id="{84769532-E747-8B5B-D87E-EA6D994BBA77}"/>
                </a:ext>
              </a:extLst>
            </p:cNvPr>
            <p:cNvSpPr/>
            <p:nvPr/>
          </p:nvSpPr>
          <p:spPr>
            <a:xfrm>
              <a:off x="-9991817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Iraq</a:t>
              </a:r>
            </a:p>
          </p:txBody>
        </p:sp>
        <p:sp>
          <p:nvSpPr>
            <p:cNvPr id="22" name="3B">
              <a:extLst>
                <a:ext uri="{FF2B5EF4-FFF2-40B4-BE49-F238E27FC236}">
                  <a16:creationId xmlns:a16="http://schemas.microsoft.com/office/drawing/2014/main" xmlns="" id="{D5E17F52-5427-CEBA-1717-836C4D6B3A84}"/>
                </a:ext>
              </a:extLst>
            </p:cNvPr>
            <p:cNvSpPr/>
            <p:nvPr/>
          </p:nvSpPr>
          <p:spPr>
            <a:xfrm>
              <a:off x="-6922045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Hàn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Quốc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3" name="3C">
              <a:extLst>
                <a:ext uri="{FF2B5EF4-FFF2-40B4-BE49-F238E27FC236}">
                  <a16:creationId xmlns:a16="http://schemas.microsoft.com/office/drawing/2014/main" xmlns="" id="{77AF5915-111D-D61D-503F-1C8B9FDC08C7}"/>
                </a:ext>
              </a:extLst>
            </p:cNvPr>
            <p:cNvSpPr/>
            <p:nvPr/>
          </p:nvSpPr>
          <p:spPr>
            <a:xfrm>
              <a:off x="-9991817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Nhật Bản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4" name="3D">
              <a:extLst>
                <a:ext uri="{FF2B5EF4-FFF2-40B4-BE49-F238E27FC236}">
                  <a16:creationId xmlns:a16="http://schemas.microsoft.com/office/drawing/2014/main" xmlns="" id="{5D312F45-87ED-58CE-0040-F486784624CF}"/>
                </a:ext>
              </a:extLst>
            </p:cNvPr>
            <p:cNvSpPr/>
            <p:nvPr/>
          </p:nvSpPr>
          <p:spPr>
            <a:xfrm>
              <a:off x="-6922045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Qatar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xmlns="" id="{D136B24F-D73D-F265-0F22-01B340D7C6AE}"/>
                </a:ext>
              </a:extLst>
            </p:cNvPr>
            <p:cNvSpPr/>
            <p:nvPr/>
          </p:nvSpPr>
          <p:spPr>
            <a:xfrm>
              <a:off x="-9991817" y="505826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Đội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ngôi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vô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địch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AFC Asian Cup 2011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tổ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chức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Qatar?</a:t>
              </a:r>
            </a:p>
          </p:txBody>
        </p:sp>
        <p:sp>
          <p:nvSpPr>
            <p:cNvPr id="26" name="4A">
              <a:extLst>
                <a:ext uri="{FF2B5EF4-FFF2-40B4-BE49-F238E27FC236}">
                  <a16:creationId xmlns:a16="http://schemas.microsoft.com/office/drawing/2014/main" xmlns="" id="{C2CA035E-0A24-FE5B-A6E6-F121025B48DD}"/>
                </a:ext>
              </a:extLst>
            </p:cNvPr>
            <p:cNvSpPr/>
            <p:nvPr/>
          </p:nvSpPr>
          <p:spPr>
            <a:xfrm>
              <a:off x="-9991817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Uzbekistan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7" name="4B">
              <a:extLst>
                <a:ext uri="{FF2B5EF4-FFF2-40B4-BE49-F238E27FC236}">
                  <a16:creationId xmlns:a16="http://schemas.microsoft.com/office/drawing/2014/main" xmlns="" id="{725AFB1F-2BDD-EF94-4B77-047F79403332}"/>
                </a:ext>
              </a:extLst>
            </p:cNvPr>
            <p:cNvSpPr/>
            <p:nvPr/>
          </p:nvSpPr>
          <p:spPr>
            <a:xfrm>
              <a:off x="-6922045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Nhật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8" name="4C">
              <a:extLst>
                <a:ext uri="{FF2B5EF4-FFF2-40B4-BE49-F238E27FC236}">
                  <a16:creationId xmlns:a16="http://schemas.microsoft.com/office/drawing/2014/main" xmlns="" id="{9C584BEF-33FE-BEA6-CD91-B7DC21F5604C}"/>
                </a:ext>
              </a:extLst>
            </p:cNvPr>
            <p:cNvSpPr/>
            <p:nvPr/>
          </p:nvSpPr>
          <p:spPr>
            <a:xfrm>
              <a:off x="-9991817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Hàn Quốc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9" name="4D">
              <a:extLst>
                <a:ext uri="{FF2B5EF4-FFF2-40B4-BE49-F238E27FC236}">
                  <a16:creationId xmlns:a16="http://schemas.microsoft.com/office/drawing/2014/main" xmlns="" id="{097C94F8-EF7A-5B9C-7B85-1D3C6C8A00F6}"/>
                </a:ext>
              </a:extLst>
            </p:cNvPr>
            <p:cNvSpPr/>
            <p:nvPr/>
          </p:nvSpPr>
          <p:spPr>
            <a:xfrm>
              <a:off x="-6922045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Australia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0" name="5">
              <a:extLst>
                <a:ext uri="{FF2B5EF4-FFF2-40B4-BE49-F238E27FC236}">
                  <a16:creationId xmlns:a16="http://schemas.microsoft.com/office/drawing/2014/main" xmlns="" id="{685DF5C8-255E-C540-CB74-956B55C87C41}"/>
                </a:ext>
              </a:extLst>
            </p:cNvPr>
            <p:cNvSpPr/>
            <p:nvPr/>
          </p:nvSpPr>
          <p:spPr>
            <a:xfrm>
              <a:off x="-9969543" y="7806697"/>
              <a:ext cx="5790697" cy="82621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31" name="5A">
              <a:extLst>
                <a:ext uri="{FF2B5EF4-FFF2-40B4-BE49-F238E27FC236}">
                  <a16:creationId xmlns:a16="http://schemas.microsoft.com/office/drawing/2014/main" xmlns="" id="{245291C5-8461-3D00-F12A-EDE8C4401C66}"/>
                </a:ext>
              </a:extLst>
            </p:cNvPr>
            <p:cNvSpPr/>
            <p:nvPr/>
          </p:nvSpPr>
          <p:spPr>
            <a:xfrm>
              <a:off x="-9991817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Đỗ Nhuận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2" name="5B">
              <a:extLst>
                <a:ext uri="{FF2B5EF4-FFF2-40B4-BE49-F238E27FC236}">
                  <a16:creationId xmlns:a16="http://schemas.microsoft.com/office/drawing/2014/main" xmlns="" id="{32785B45-0654-436E-C44A-9D282D3ED0B3}"/>
                </a:ext>
              </a:extLst>
            </p:cNvPr>
            <p:cNvSpPr/>
            <p:nvPr/>
          </p:nvSpPr>
          <p:spPr>
            <a:xfrm>
              <a:off x="-6922045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Hoàng Vân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3" name="5C">
              <a:extLst>
                <a:ext uri="{FF2B5EF4-FFF2-40B4-BE49-F238E27FC236}">
                  <a16:creationId xmlns:a16="http://schemas.microsoft.com/office/drawing/2014/main" xmlns="" id="{93AE1A5B-F367-BB1A-C774-52F31288693A}"/>
                </a:ext>
              </a:extLst>
            </p:cNvPr>
            <p:cNvSpPr/>
            <p:nvPr/>
          </p:nvSpPr>
          <p:spPr>
            <a:xfrm>
              <a:off x="-9991817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Trần Hoàn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4" name="5D">
              <a:extLst>
                <a:ext uri="{FF2B5EF4-FFF2-40B4-BE49-F238E27FC236}">
                  <a16:creationId xmlns:a16="http://schemas.microsoft.com/office/drawing/2014/main" xmlns="" id="{38FB113A-728D-7E8F-0C3F-F2CAC0969107}"/>
                </a:ext>
              </a:extLst>
            </p:cNvPr>
            <p:cNvSpPr/>
            <p:nvPr/>
          </p:nvSpPr>
          <p:spPr>
            <a:xfrm>
              <a:off x="-6922045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Trọng Đài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5" name="6">
              <a:extLst>
                <a:ext uri="{FF2B5EF4-FFF2-40B4-BE49-F238E27FC236}">
                  <a16:creationId xmlns:a16="http://schemas.microsoft.com/office/drawing/2014/main" xmlns="" id="{AC7D5DA0-EED1-B090-CD47-8773A0CC7DF2}"/>
                </a:ext>
              </a:extLst>
            </p:cNvPr>
            <p:cNvSpPr/>
            <p:nvPr/>
          </p:nvSpPr>
          <p:spPr>
            <a:xfrm>
              <a:off x="17412724" y="-2875883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Bến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Thạch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Hãn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nằm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ở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tỉnh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6A">
              <a:extLst>
                <a:ext uri="{FF2B5EF4-FFF2-40B4-BE49-F238E27FC236}">
                  <a16:creationId xmlns:a16="http://schemas.microsoft.com/office/drawing/2014/main" xmlns="" id="{D4B4037D-589D-B191-DB21-9E7724168C9B}"/>
                </a:ext>
              </a:extLst>
            </p:cNvPr>
            <p:cNvSpPr/>
            <p:nvPr/>
          </p:nvSpPr>
          <p:spPr>
            <a:xfrm>
              <a:off x="17412724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Bình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7" name="6B">
              <a:extLst>
                <a:ext uri="{FF2B5EF4-FFF2-40B4-BE49-F238E27FC236}">
                  <a16:creationId xmlns:a16="http://schemas.microsoft.com/office/drawing/2014/main" xmlns="" id="{8E7DD116-5BFF-7AB6-AAC0-6F97A3D3F7C5}"/>
                </a:ext>
              </a:extLst>
            </p:cNvPr>
            <p:cNvSpPr/>
            <p:nvPr/>
          </p:nvSpPr>
          <p:spPr>
            <a:xfrm>
              <a:off x="20482496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Ninh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8" name="6C">
              <a:extLst>
                <a:ext uri="{FF2B5EF4-FFF2-40B4-BE49-F238E27FC236}">
                  <a16:creationId xmlns:a16="http://schemas.microsoft.com/office/drawing/2014/main" xmlns="" id="{B04ACE93-7DB6-616C-2189-C674F3310AE6}"/>
                </a:ext>
              </a:extLst>
            </p:cNvPr>
            <p:cNvSpPr/>
            <p:nvPr/>
          </p:nvSpPr>
          <p:spPr>
            <a:xfrm>
              <a:off x="17412724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Trị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9" name="6D">
              <a:extLst>
                <a:ext uri="{FF2B5EF4-FFF2-40B4-BE49-F238E27FC236}">
                  <a16:creationId xmlns:a16="http://schemas.microsoft.com/office/drawing/2014/main" xmlns="" id="{4F74E290-0228-9E54-5CE5-A4CF43A7BC05}"/>
                </a:ext>
              </a:extLst>
            </p:cNvPr>
            <p:cNvSpPr/>
            <p:nvPr/>
          </p:nvSpPr>
          <p:spPr>
            <a:xfrm>
              <a:off x="20482496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Ngãi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0" name="7">
              <a:extLst>
                <a:ext uri="{FF2B5EF4-FFF2-40B4-BE49-F238E27FC236}">
                  <a16:creationId xmlns:a16="http://schemas.microsoft.com/office/drawing/2014/main" xmlns="" id="{B0F5D542-5AA5-FC9E-4D11-468A089AEE3D}"/>
                </a:ext>
              </a:extLst>
            </p:cNvPr>
            <p:cNvSpPr/>
            <p:nvPr/>
          </p:nvSpPr>
          <p:spPr>
            <a:xfrm>
              <a:off x="17412724" y="-5467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Trong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cây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sau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xoay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1" name="7A">
              <a:extLst>
                <a:ext uri="{FF2B5EF4-FFF2-40B4-BE49-F238E27FC236}">
                  <a16:creationId xmlns:a16="http://schemas.microsoft.com/office/drawing/2014/main" xmlns="" id="{97A10B82-F2B0-CF41-4AB3-0417E2FB57B9}"/>
                </a:ext>
              </a:extLst>
            </p:cNvPr>
            <p:cNvSpPr/>
            <p:nvPr/>
          </p:nvSpPr>
          <p:spPr>
            <a:xfrm>
              <a:off x="17412724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Thanh Trì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" name="7B">
              <a:extLst>
                <a:ext uri="{FF2B5EF4-FFF2-40B4-BE49-F238E27FC236}">
                  <a16:creationId xmlns:a16="http://schemas.microsoft.com/office/drawing/2014/main" xmlns="" id="{FF4E118B-10B8-66F8-487B-DD45EB751450}"/>
                </a:ext>
              </a:extLst>
            </p:cNvPr>
            <p:cNvSpPr/>
            <p:nvPr/>
          </p:nvSpPr>
          <p:spPr>
            <a:xfrm>
              <a:off x="20482496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Thị Nại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3" name="7C">
              <a:extLst>
                <a:ext uri="{FF2B5EF4-FFF2-40B4-BE49-F238E27FC236}">
                  <a16:creationId xmlns:a16="http://schemas.microsoft.com/office/drawing/2014/main" xmlns="" id="{E936BD32-9233-0B78-B9F7-23B8DFD3E29A}"/>
                </a:ext>
              </a:extLst>
            </p:cNvPr>
            <p:cNvSpPr/>
            <p:nvPr/>
          </p:nvSpPr>
          <p:spPr>
            <a:xfrm>
              <a:off x="17412724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Sông Hàn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4" name="7D">
              <a:extLst>
                <a:ext uri="{FF2B5EF4-FFF2-40B4-BE49-F238E27FC236}">
                  <a16:creationId xmlns:a16="http://schemas.microsoft.com/office/drawing/2014/main" xmlns="" id="{E8FBCAA9-1E79-894D-3950-A4DA12C6E5C7}"/>
                </a:ext>
              </a:extLst>
            </p:cNvPr>
            <p:cNvSpPr/>
            <p:nvPr/>
          </p:nvSpPr>
          <p:spPr>
            <a:xfrm>
              <a:off x="20482496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Cầu Cần Thơ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5" name="8">
              <a:extLst>
                <a:ext uri="{FF2B5EF4-FFF2-40B4-BE49-F238E27FC236}">
                  <a16:creationId xmlns:a16="http://schemas.microsoft.com/office/drawing/2014/main" xmlns="" id="{F522ACAA-DFBF-B3AE-9346-13D6617E2CEC}"/>
                </a:ext>
              </a:extLst>
            </p:cNvPr>
            <p:cNvSpPr/>
            <p:nvPr/>
          </p:nvSpPr>
          <p:spPr>
            <a:xfrm>
              <a:off x="17412724" y="259958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quốc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hiệu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của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6" name="8A">
              <a:extLst>
                <a:ext uri="{FF2B5EF4-FFF2-40B4-BE49-F238E27FC236}">
                  <a16:creationId xmlns:a16="http://schemas.microsoft.com/office/drawing/2014/main" xmlns="" id="{E8C22E66-6A54-4F01-C22A-0896B8C996B5}"/>
                </a:ext>
              </a:extLst>
            </p:cNvPr>
            <p:cNvSpPr/>
            <p:nvPr/>
          </p:nvSpPr>
          <p:spPr>
            <a:xfrm>
              <a:off x="17412724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 Ngô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7" name="8B">
              <a:extLst>
                <a:ext uri="{FF2B5EF4-FFF2-40B4-BE49-F238E27FC236}">
                  <a16:creationId xmlns:a16="http://schemas.microsoft.com/office/drawing/2014/main" xmlns="" id="{8FB02E4B-548B-3BF5-AE87-F308DB2E4DDE}"/>
                </a:ext>
              </a:extLst>
            </p:cNvPr>
            <p:cNvSpPr/>
            <p:nvPr/>
          </p:nvSpPr>
          <p:spPr>
            <a:xfrm>
              <a:off x="20482496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 Hồ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8" name="8C">
              <a:extLst>
                <a:ext uri="{FF2B5EF4-FFF2-40B4-BE49-F238E27FC236}">
                  <a16:creationId xmlns:a16="http://schemas.microsoft.com/office/drawing/2014/main" xmlns="" id="{AD3D4FD4-A8AA-074A-EC12-6F7D154ED7EF}"/>
                </a:ext>
              </a:extLst>
            </p:cNvPr>
            <p:cNvSpPr/>
            <p:nvPr/>
          </p:nvSpPr>
          <p:spPr>
            <a:xfrm>
              <a:off x="17412724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 chúa Nguyễn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9" name="8D">
              <a:extLst>
                <a:ext uri="{FF2B5EF4-FFF2-40B4-BE49-F238E27FC236}">
                  <a16:creationId xmlns:a16="http://schemas.microsoft.com/office/drawing/2014/main" xmlns="" id="{51B0FE20-5331-A9B0-C3D4-C55EF2EFFB7B}"/>
                </a:ext>
              </a:extLst>
            </p:cNvPr>
            <p:cNvSpPr/>
            <p:nvPr/>
          </p:nvSpPr>
          <p:spPr>
            <a:xfrm>
              <a:off x="20482496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Nhà Tây Sơn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0" name="9">
              <a:extLst>
                <a:ext uri="{FF2B5EF4-FFF2-40B4-BE49-F238E27FC236}">
                  <a16:creationId xmlns:a16="http://schemas.microsoft.com/office/drawing/2014/main" xmlns="" id="{8269C6E3-BF54-344C-0BF4-801D6F8E60AD}"/>
                </a:ext>
              </a:extLst>
            </p:cNvPr>
            <p:cNvSpPr/>
            <p:nvPr/>
          </p:nvSpPr>
          <p:spPr>
            <a:xfrm>
              <a:off x="17412724" y="533584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 vua Hùng đặt quốc hiệu nước ta là gì?</a:t>
              </a:r>
            </a:p>
          </p:txBody>
        </p:sp>
        <p:sp>
          <p:nvSpPr>
            <p:cNvPr id="51" name="9A">
              <a:extLst>
                <a:ext uri="{FF2B5EF4-FFF2-40B4-BE49-F238E27FC236}">
                  <a16:creationId xmlns:a16="http://schemas.microsoft.com/office/drawing/2014/main" xmlns="" id="{E8B694BA-D59F-ABAD-73B5-E2848E2250A8}"/>
                </a:ext>
              </a:extLst>
            </p:cNvPr>
            <p:cNvSpPr/>
            <p:nvPr/>
          </p:nvSpPr>
          <p:spPr>
            <a:xfrm>
              <a:off x="17412724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Văn Lang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2" name="9B">
              <a:extLst>
                <a:ext uri="{FF2B5EF4-FFF2-40B4-BE49-F238E27FC236}">
                  <a16:creationId xmlns:a16="http://schemas.microsoft.com/office/drawing/2014/main" xmlns="" id="{DB977231-ED18-2D94-F272-3E5560949345}"/>
                </a:ext>
              </a:extLst>
            </p:cNvPr>
            <p:cNvSpPr/>
            <p:nvPr/>
          </p:nvSpPr>
          <p:spPr>
            <a:xfrm>
              <a:off x="20482496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Âu Lạc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3" name="9C">
              <a:extLst>
                <a:ext uri="{FF2B5EF4-FFF2-40B4-BE49-F238E27FC236}">
                  <a16:creationId xmlns:a16="http://schemas.microsoft.com/office/drawing/2014/main" xmlns="" id="{8800F141-3C41-0C23-9291-8808B53712AF}"/>
                </a:ext>
              </a:extLst>
            </p:cNvPr>
            <p:cNvSpPr/>
            <p:nvPr/>
          </p:nvSpPr>
          <p:spPr>
            <a:xfrm>
              <a:off x="17412724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Vạn Xuân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4" name="9D">
              <a:extLst>
                <a:ext uri="{FF2B5EF4-FFF2-40B4-BE49-F238E27FC236}">
                  <a16:creationId xmlns:a16="http://schemas.microsoft.com/office/drawing/2014/main" xmlns="" id="{FA24292C-6277-A4B6-8A4A-DE3DEA91A1C4}"/>
                </a:ext>
              </a:extLst>
            </p:cNvPr>
            <p:cNvSpPr/>
            <p:nvPr/>
          </p:nvSpPr>
          <p:spPr>
            <a:xfrm>
              <a:off x="20482496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 Việt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5" name="10">
              <a:extLst>
                <a:ext uri="{FF2B5EF4-FFF2-40B4-BE49-F238E27FC236}">
                  <a16:creationId xmlns:a16="http://schemas.microsoft.com/office/drawing/2014/main" xmlns="" id="{9AB3F07F-1D85-288B-DEDB-34647F16DE0D}"/>
                </a:ext>
              </a:extLst>
            </p:cNvPr>
            <p:cNvSpPr/>
            <p:nvPr/>
          </p:nvSpPr>
          <p:spPr>
            <a:xfrm>
              <a:off x="17412724" y="8084282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An Dương Vương đặt quốc hiệu nước ta là gì?</a:t>
              </a:r>
            </a:p>
          </p:txBody>
        </p:sp>
        <p:sp>
          <p:nvSpPr>
            <p:cNvPr id="56" name="10A">
              <a:extLst>
                <a:ext uri="{FF2B5EF4-FFF2-40B4-BE49-F238E27FC236}">
                  <a16:creationId xmlns:a16="http://schemas.microsoft.com/office/drawing/2014/main" xmlns="" id="{A0A3F6D6-374D-75E5-0822-33F19D65A9E5}"/>
                </a:ext>
              </a:extLst>
            </p:cNvPr>
            <p:cNvSpPr/>
            <p:nvPr/>
          </p:nvSpPr>
          <p:spPr>
            <a:xfrm>
              <a:off x="17412724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Việt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7" name="10B">
              <a:extLst>
                <a:ext uri="{FF2B5EF4-FFF2-40B4-BE49-F238E27FC236}">
                  <a16:creationId xmlns:a16="http://schemas.microsoft.com/office/drawing/2014/main" xmlns="" id="{E42E0E0A-536B-D139-1355-5570F988C972}"/>
                </a:ext>
              </a:extLst>
            </p:cNvPr>
            <p:cNvSpPr/>
            <p:nvPr/>
          </p:nvSpPr>
          <p:spPr>
            <a:xfrm>
              <a:off x="20482496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Vạn Xuân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8" name="10C">
              <a:extLst>
                <a:ext uri="{FF2B5EF4-FFF2-40B4-BE49-F238E27FC236}">
                  <a16:creationId xmlns:a16="http://schemas.microsoft.com/office/drawing/2014/main" xmlns="" id="{97B0A2C1-A206-26FD-50A5-ECD4468094C8}"/>
                </a:ext>
              </a:extLst>
            </p:cNvPr>
            <p:cNvSpPr/>
            <p:nvPr/>
          </p:nvSpPr>
          <p:spPr>
            <a:xfrm>
              <a:off x="17412724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Đại Cồ Việt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9" name="10D">
              <a:extLst>
                <a:ext uri="{FF2B5EF4-FFF2-40B4-BE49-F238E27FC236}">
                  <a16:creationId xmlns:a16="http://schemas.microsoft.com/office/drawing/2014/main" xmlns="" id="{08DAA271-23E4-A08F-51CB-37E09DF40DDA}"/>
                </a:ext>
              </a:extLst>
            </p:cNvPr>
            <p:cNvSpPr/>
            <p:nvPr/>
          </p:nvSpPr>
          <p:spPr>
            <a:xfrm>
              <a:off x="20482496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Âu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Lạc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0" name="18">
              <a:extLst>
                <a:ext uri="{FF2B5EF4-FFF2-40B4-BE49-F238E27FC236}">
                  <a16:creationId xmlns:a16="http://schemas.microsoft.com/office/drawing/2014/main" xmlns="" id="{8158B072-5339-B5B5-E017-462CC64C563F}"/>
                </a:ext>
              </a:extLst>
            </p:cNvPr>
            <p:cNvSpPr/>
            <p:nvPr/>
          </p:nvSpPr>
          <p:spPr>
            <a:xfrm>
              <a:off x="-9846853" y="28239777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18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1" name="18A">
              <a:extLst>
                <a:ext uri="{FF2B5EF4-FFF2-40B4-BE49-F238E27FC236}">
                  <a16:creationId xmlns:a16="http://schemas.microsoft.com/office/drawing/2014/main" xmlns="" id="{6DFFFFAE-84E8-706A-7475-965A712C981C}"/>
                </a:ext>
              </a:extLst>
            </p:cNvPr>
            <p:cNvSpPr/>
            <p:nvPr/>
          </p:nvSpPr>
          <p:spPr>
            <a:xfrm>
              <a:off x="-9824578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2" name="18B">
              <a:extLst>
                <a:ext uri="{FF2B5EF4-FFF2-40B4-BE49-F238E27FC236}">
                  <a16:creationId xmlns:a16="http://schemas.microsoft.com/office/drawing/2014/main" xmlns="" id="{AE1E6F3A-553B-206F-D856-A64247D4682D}"/>
                </a:ext>
              </a:extLst>
            </p:cNvPr>
            <p:cNvSpPr/>
            <p:nvPr/>
          </p:nvSpPr>
          <p:spPr>
            <a:xfrm>
              <a:off x="-6754806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3" name="18C">
              <a:extLst>
                <a:ext uri="{FF2B5EF4-FFF2-40B4-BE49-F238E27FC236}">
                  <a16:creationId xmlns:a16="http://schemas.microsoft.com/office/drawing/2014/main" xmlns="" id="{F9B12DCF-7D03-7C9F-7493-BC4A4AA458EE}"/>
                </a:ext>
              </a:extLst>
            </p:cNvPr>
            <p:cNvSpPr/>
            <p:nvPr/>
          </p:nvSpPr>
          <p:spPr>
            <a:xfrm>
              <a:off x="-9802303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4" name="18D">
              <a:extLst>
                <a:ext uri="{FF2B5EF4-FFF2-40B4-BE49-F238E27FC236}">
                  <a16:creationId xmlns:a16="http://schemas.microsoft.com/office/drawing/2014/main" xmlns="" id="{DF60764C-5C91-EEF6-42A4-E51AA51A9B84}"/>
                </a:ext>
              </a:extLst>
            </p:cNvPr>
            <p:cNvSpPr/>
            <p:nvPr/>
          </p:nvSpPr>
          <p:spPr>
            <a:xfrm>
              <a:off x="-6754806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5" name="17">
              <a:extLst>
                <a:ext uri="{FF2B5EF4-FFF2-40B4-BE49-F238E27FC236}">
                  <a16:creationId xmlns:a16="http://schemas.microsoft.com/office/drawing/2014/main" xmlns="" id="{AEA4D087-B1BD-309B-1AFA-A117B12E974B}"/>
                </a:ext>
              </a:extLst>
            </p:cNvPr>
            <p:cNvSpPr/>
            <p:nvPr/>
          </p:nvSpPr>
          <p:spPr>
            <a:xfrm>
              <a:off x="-10014092" y="2564242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17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6" name="17A">
              <a:extLst>
                <a:ext uri="{FF2B5EF4-FFF2-40B4-BE49-F238E27FC236}">
                  <a16:creationId xmlns:a16="http://schemas.microsoft.com/office/drawing/2014/main" xmlns="" id="{439210D9-840B-ADA5-9E4D-A362831F40A3}"/>
                </a:ext>
              </a:extLst>
            </p:cNvPr>
            <p:cNvSpPr/>
            <p:nvPr/>
          </p:nvSpPr>
          <p:spPr>
            <a:xfrm>
              <a:off x="-9991817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7" name="17B">
              <a:extLst>
                <a:ext uri="{FF2B5EF4-FFF2-40B4-BE49-F238E27FC236}">
                  <a16:creationId xmlns:a16="http://schemas.microsoft.com/office/drawing/2014/main" xmlns="" id="{69811EB9-B7D1-6316-D0F0-05A046AB7191}"/>
                </a:ext>
              </a:extLst>
            </p:cNvPr>
            <p:cNvSpPr/>
            <p:nvPr/>
          </p:nvSpPr>
          <p:spPr>
            <a:xfrm>
              <a:off x="-6922045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8" name="17C">
              <a:extLst>
                <a:ext uri="{FF2B5EF4-FFF2-40B4-BE49-F238E27FC236}">
                  <a16:creationId xmlns:a16="http://schemas.microsoft.com/office/drawing/2014/main" xmlns="" id="{7C9AEB19-7BCA-5043-3B34-6C21AFC261B2}"/>
                </a:ext>
              </a:extLst>
            </p:cNvPr>
            <p:cNvSpPr/>
            <p:nvPr/>
          </p:nvSpPr>
          <p:spPr>
            <a:xfrm>
              <a:off x="-9969542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9" name="17D">
              <a:extLst>
                <a:ext uri="{FF2B5EF4-FFF2-40B4-BE49-F238E27FC236}">
                  <a16:creationId xmlns:a16="http://schemas.microsoft.com/office/drawing/2014/main" xmlns="" id="{FCDA2688-6043-D3DC-6EBA-5E996CBF9A5F}"/>
                </a:ext>
              </a:extLst>
            </p:cNvPr>
            <p:cNvSpPr/>
            <p:nvPr/>
          </p:nvSpPr>
          <p:spPr>
            <a:xfrm>
              <a:off x="-6922045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0" name="16A">
              <a:extLst>
                <a:ext uri="{FF2B5EF4-FFF2-40B4-BE49-F238E27FC236}">
                  <a16:creationId xmlns:a16="http://schemas.microsoft.com/office/drawing/2014/main" xmlns="" id="{0C6374E1-4F08-1F88-4E13-C3BC327BB7B6}"/>
                </a:ext>
              </a:extLst>
            </p:cNvPr>
            <p:cNvSpPr/>
            <p:nvPr/>
          </p:nvSpPr>
          <p:spPr>
            <a:xfrm>
              <a:off x="-10132828" y="2404475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1" name="16B">
              <a:extLst>
                <a:ext uri="{FF2B5EF4-FFF2-40B4-BE49-F238E27FC236}">
                  <a16:creationId xmlns:a16="http://schemas.microsoft.com/office/drawing/2014/main" xmlns="" id="{9D3363F5-F5E7-42A8-9B39-85547F4352E8}"/>
                </a:ext>
              </a:extLst>
            </p:cNvPr>
            <p:cNvSpPr/>
            <p:nvPr/>
          </p:nvSpPr>
          <p:spPr>
            <a:xfrm>
              <a:off x="-7022522" y="2416368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2" name="16">
              <a:extLst>
                <a:ext uri="{FF2B5EF4-FFF2-40B4-BE49-F238E27FC236}">
                  <a16:creationId xmlns:a16="http://schemas.microsoft.com/office/drawing/2014/main" xmlns="" id="{C0FAB56E-62E6-152B-A257-86386088591A}"/>
                </a:ext>
              </a:extLst>
            </p:cNvPr>
            <p:cNvSpPr/>
            <p:nvPr/>
          </p:nvSpPr>
          <p:spPr>
            <a:xfrm>
              <a:off x="-10155103" y="23115809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16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3" name="16C">
              <a:extLst>
                <a:ext uri="{FF2B5EF4-FFF2-40B4-BE49-F238E27FC236}">
                  <a16:creationId xmlns:a16="http://schemas.microsoft.com/office/drawing/2014/main" xmlns="" id="{F518725F-B0CA-6B14-1BD7-0E5A0F77E201}"/>
                </a:ext>
              </a:extLst>
            </p:cNvPr>
            <p:cNvSpPr/>
            <p:nvPr/>
          </p:nvSpPr>
          <p:spPr>
            <a:xfrm>
              <a:off x="-10110553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4" name="16D">
              <a:extLst>
                <a:ext uri="{FF2B5EF4-FFF2-40B4-BE49-F238E27FC236}">
                  <a16:creationId xmlns:a16="http://schemas.microsoft.com/office/drawing/2014/main" xmlns="" id="{EBCBBEE4-4EEC-A10F-9F62-103EC8059ABC}"/>
                </a:ext>
              </a:extLst>
            </p:cNvPr>
            <p:cNvSpPr/>
            <p:nvPr/>
          </p:nvSpPr>
          <p:spPr>
            <a:xfrm>
              <a:off x="-7063056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5" name="15">
              <a:extLst>
                <a:ext uri="{FF2B5EF4-FFF2-40B4-BE49-F238E27FC236}">
                  <a16:creationId xmlns:a16="http://schemas.microsoft.com/office/drawing/2014/main" xmlns="" id="{379424FD-FAF4-E89D-921D-6FBA59D86BB1}"/>
                </a:ext>
              </a:extLst>
            </p:cNvPr>
            <p:cNvSpPr/>
            <p:nvPr/>
          </p:nvSpPr>
          <p:spPr>
            <a:xfrm>
              <a:off x="-10032414" y="20414624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15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6" name="15A">
              <a:extLst>
                <a:ext uri="{FF2B5EF4-FFF2-40B4-BE49-F238E27FC236}">
                  <a16:creationId xmlns:a16="http://schemas.microsoft.com/office/drawing/2014/main" xmlns="" id="{36CDBD12-229E-AA96-F846-6FC781964E00}"/>
                </a:ext>
              </a:extLst>
            </p:cNvPr>
            <p:cNvSpPr/>
            <p:nvPr/>
          </p:nvSpPr>
          <p:spPr>
            <a:xfrm>
              <a:off x="-10010139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7" name="15B">
              <a:extLst>
                <a:ext uri="{FF2B5EF4-FFF2-40B4-BE49-F238E27FC236}">
                  <a16:creationId xmlns:a16="http://schemas.microsoft.com/office/drawing/2014/main" xmlns="" id="{13F9057B-5DF7-21FA-0558-928CAB5878AA}"/>
                </a:ext>
              </a:extLst>
            </p:cNvPr>
            <p:cNvSpPr/>
            <p:nvPr/>
          </p:nvSpPr>
          <p:spPr>
            <a:xfrm>
              <a:off x="-6940367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8" name="15C">
              <a:extLst>
                <a:ext uri="{FF2B5EF4-FFF2-40B4-BE49-F238E27FC236}">
                  <a16:creationId xmlns:a16="http://schemas.microsoft.com/office/drawing/2014/main" xmlns="" id="{C56DE45B-0756-7E95-F2BA-CDC39A5C31BF}"/>
                </a:ext>
              </a:extLst>
            </p:cNvPr>
            <p:cNvSpPr/>
            <p:nvPr/>
          </p:nvSpPr>
          <p:spPr>
            <a:xfrm>
              <a:off x="-9987864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9" name="15D">
              <a:extLst>
                <a:ext uri="{FF2B5EF4-FFF2-40B4-BE49-F238E27FC236}">
                  <a16:creationId xmlns:a16="http://schemas.microsoft.com/office/drawing/2014/main" xmlns="" id="{22EE5CDC-8C61-31F7-20F7-5F510095BE48}"/>
                </a:ext>
              </a:extLst>
            </p:cNvPr>
            <p:cNvSpPr/>
            <p:nvPr/>
          </p:nvSpPr>
          <p:spPr>
            <a:xfrm>
              <a:off x="-6940367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0" name="14">
              <a:extLst>
                <a:ext uri="{FF2B5EF4-FFF2-40B4-BE49-F238E27FC236}">
                  <a16:creationId xmlns:a16="http://schemas.microsoft.com/office/drawing/2014/main" xmlns="" id="{7B5EDA29-3885-54F4-2774-777C3FE7D31D}"/>
                </a:ext>
              </a:extLst>
            </p:cNvPr>
            <p:cNvSpPr/>
            <p:nvPr/>
          </p:nvSpPr>
          <p:spPr>
            <a:xfrm>
              <a:off x="-10199653" y="17817273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14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1" name="14A">
              <a:extLst>
                <a:ext uri="{FF2B5EF4-FFF2-40B4-BE49-F238E27FC236}">
                  <a16:creationId xmlns:a16="http://schemas.microsoft.com/office/drawing/2014/main" xmlns="" id="{331083E9-DA12-A1D3-69E8-789CF77810A5}"/>
                </a:ext>
              </a:extLst>
            </p:cNvPr>
            <p:cNvSpPr/>
            <p:nvPr/>
          </p:nvSpPr>
          <p:spPr>
            <a:xfrm>
              <a:off x="-10177378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2" name="14B">
              <a:extLst>
                <a:ext uri="{FF2B5EF4-FFF2-40B4-BE49-F238E27FC236}">
                  <a16:creationId xmlns:a16="http://schemas.microsoft.com/office/drawing/2014/main" xmlns="" id="{E621532A-39C9-1A45-C63F-BAC7BF652281}"/>
                </a:ext>
              </a:extLst>
            </p:cNvPr>
            <p:cNvSpPr/>
            <p:nvPr/>
          </p:nvSpPr>
          <p:spPr>
            <a:xfrm>
              <a:off x="-7107606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3" name="14C">
              <a:extLst>
                <a:ext uri="{FF2B5EF4-FFF2-40B4-BE49-F238E27FC236}">
                  <a16:creationId xmlns:a16="http://schemas.microsoft.com/office/drawing/2014/main" xmlns="" id="{3AE15369-8B42-EB42-551B-9228F373A44A}"/>
                </a:ext>
              </a:extLst>
            </p:cNvPr>
            <p:cNvSpPr/>
            <p:nvPr/>
          </p:nvSpPr>
          <p:spPr>
            <a:xfrm>
              <a:off x="-10155103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4" name="14D">
              <a:extLst>
                <a:ext uri="{FF2B5EF4-FFF2-40B4-BE49-F238E27FC236}">
                  <a16:creationId xmlns:a16="http://schemas.microsoft.com/office/drawing/2014/main" xmlns="" id="{4C9AC884-4914-372B-037C-1986CD29F09C}"/>
                </a:ext>
              </a:extLst>
            </p:cNvPr>
            <p:cNvSpPr/>
            <p:nvPr/>
          </p:nvSpPr>
          <p:spPr>
            <a:xfrm>
              <a:off x="-7107606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5" name="13">
              <a:extLst>
                <a:ext uri="{FF2B5EF4-FFF2-40B4-BE49-F238E27FC236}">
                  <a16:creationId xmlns:a16="http://schemas.microsoft.com/office/drawing/2014/main" xmlns="" id="{4B39D77D-9478-CF8D-E550-0F0B226CE679}"/>
                </a:ext>
              </a:extLst>
            </p:cNvPr>
            <p:cNvSpPr/>
            <p:nvPr/>
          </p:nvSpPr>
          <p:spPr>
            <a:xfrm>
              <a:off x="-10340664" y="1529065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13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6" name="13A">
              <a:extLst>
                <a:ext uri="{FF2B5EF4-FFF2-40B4-BE49-F238E27FC236}">
                  <a16:creationId xmlns:a16="http://schemas.microsoft.com/office/drawing/2014/main" xmlns="" id="{34A5D03E-99EA-A82E-36EF-500B676728A9}"/>
                </a:ext>
              </a:extLst>
            </p:cNvPr>
            <p:cNvSpPr/>
            <p:nvPr/>
          </p:nvSpPr>
          <p:spPr>
            <a:xfrm>
              <a:off x="-10318389" y="16219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7" name="13B">
              <a:extLst>
                <a:ext uri="{FF2B5EF4-FFF2-40B4-BE49-F238E27FC236}">
                  <a16:creationId xmlns:a16="http://schemas.microsoft.com/office/drawing/2014/main" xmlns="" id="{D7AD0335-4CA8-4207-0874-322474A588BF}"/>
                </a:ext>
              </a:extLst>
            </p:cNvPr>
            <p:cNvSpPr/>
            <p:nvPr/>
          </p:nvSpPr>
          <p:spPr>
            <a:xfrm>
              <a:off x="-7208083" y="1633853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8" name="13C">
              <a:extLst>
                <a:ext uri="{FF2B5EF4-FFF2-40B4-BE49-F238E27FC236}">
                  <a16:creationId xmlns:a16="http://schemas.microsoft.com/office/drawing/2014/main" xmlns="" id="{33986F2E-E4FE-092B-8638-BAD069B6D8D2}"/>
                </a:ext>
              </a:extLst>
            </p:cNvPr>
            <p:cNvSpPr/>
            <p:nvPr/>
          </p:nvSpPr>
          <p:spPr>
            <a:xfrm>
              <a:off x="-10296114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9" name="13D">
              <a:extLst>
                <a:ext uri="{FF2B5EF4-FFF2-40B4-BE49-F238E27FC236}">
                  <a16:creationId xmlns:a16="http://schemas.microsoft.com/office/drawing/2014/main" xmlns="" id="{BF992390-0EAA-1BC7-CE93-E4EB8D86D5CA}"/>
                </a:ext>
              </a:extLst>
            </p:cNvPr>
            <p:cNvSpPr/>
            <p:nvPr/>
          </p:nvSpPr>
          <p:spPr>
            <a:xfrm>
              <a:off x="-7248617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0" name="11">
              <a:extLst>
                <a:ext uri="{FF2B5EF4-FFF2-40B4-BE49-F238E27FC236}">
                  <a16:creationId xmlns:a16="http://schemas.microsoft.com/office/drawing/2014/main" xmlns="" id="{F6015222-2E1C-671F-5EA5-6682C690A434}"/>
                </a:ext>
              </a:extLst>
            </p:cNvPr>
            <p:cNvSpPr/>
            <p:nvPr/>
          </p:nvSpPr>
          <p:spPr>
            <a:xfrm>
              <a:off x="-9991817" y="10388667"/>
              <a:ext cx="5772375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NHÓM ỨNG DỤNG CÔNG NGHỆ THÔNG TIN  VÀO DẠY HỌC VÀ QUẢN LÝ CÓ MẤY ADMIN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1" name="11A">
              <a:extLst>
                <a:ext uri="{FF2B5EF4-FFF2-40B4-BE49-F238E27FC236}">
                  <a16:creationId xmlns:a16="http://schemas.microsoft.com/office/drawing/2014/main" xmlns="" id="{809C5139-58F5-A2A3-182E-08ED81048690}"/>
                </a:ext>
              </a:extLst>
            </p:cNvPr>
            <p:cNvSpPr/>
            <p:nvPr/>
          </p:nvSpPr>
          <p:spPr>
            <a:xfrm>
              <a:off x="-9991817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2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2" name="11B">
              <a:extLst>
                <a:ext uri="{FF2B5EF4-FFF2-40B4-BE49-F238E27FC236}">
                  <a16:creationId xmlns:a16="http://schemas.microsoft.com/office/drawing/2014/main" xmlns="" id="{7D02159C-5333-B4E7-95D3-76AFD1946B40}"/>
                </a:ext>
              </a:extLst>
            </p:cNvPr>
            <p:cNvSpPr/>
            <p:nvPr/>
          </p:nvSpPr>
          <p:spPr>
            <a:xfrm>
              <a:off x="-6922045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3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3" name="11C">
              <a:extLst>
                <a:ext uri="{FF2B5EF4-FFF2-40B4-BE49-F238E27FC236}">
                  <a16:creationId xmlns:a16="http://schemas.microsoft.com/office/drawing/2014/main" xmlns="" id="{CD543103-3E76-F30B-BCB6-F68C683C1EA9}"/>
                </a:ext>
              </a:extLst>
            </p:cNvPr>
            <p:cNvSpPr/>
            <p:nvPr/>
          </p:nvSpPr>
          <p:spPr>
            <a:xfrm>
              <a:off x="-9991817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4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4" name="11D">
              <a:extLst>
                <a:ext uri="{FF2B5EF4-FFF2-40B4-BE49-F238E27FC236}">
                  <a16:creationId xmlns:a16="http://schemas.microsoft.com/office/drawing/2014/main" xmlns="" id="{A3E50EAE-990C-4562-93BB-0907344E4E0F}"/>
                </a:ext>
              </a:extLst>
            </p:cNvPr>
            <p:cNvSpPr/>
            <p:nvPr/>
          </p:nvSpPr>
          <p:spPr>
            <a:xfrm>
              <a:off x="-6922045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5" name="12">
              <a:extLst>
                <a:ext uri="{FF2B5EF4-FFF2-40B4-BE49-F238E27FC236}">
                  <a16:creationId xmlns:a16="http://schemas.microsoft.com/office/drawing/2014/main" xmlns="" id="{0CE36B9F-8D70-FDF9-610F-97C14E52D9AA}"/>
                </a:ext>
              </a:extLst>
            </p:cNvPr>
            <p:cNvSpPr/>
            <p:nvPr/>
          </p:nvSpPr>
          <p:spPr>
            <a:xfrm>
              <a:off x="-10155103" y="12860414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12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6" name="12A">
              <a:extLst>
                <a:ext uri="{FF2B5EF4-FFF2-40B4-BE49-F238E27FC236}">
                  <a16:creationId xmlns:a16="http://schemas.microsoft.com/office/drawing/2014/main" xmlns="" id="{A49F5218-2A6D-F3D2-86BE-F8BBD13986BF}"/>
                </a:ext>
              </a:extLst>
            </p:cNvPr>
            <p:cNvSpPr/>
            <p:nvPr/>
          </p:nvSpPr>
          <p:spPr>
            <a:xfrm>
              <a:off x="-10155103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7" name="12B">
              <a:extLst>
                <a:ext uri="{FF2B5EF4-FFF2-40B4-BE49-F238E27FC236}">
                  <a16:creationId xmlns:a16="http://schemas.microsoft.com/office/drawing/2014/main" xmlns="" id="{BD77E53A-9A94-875D-531F-B92917C3C3CB}"/>
                </a:ext>
              </a:extLst>
            </p:cNvPr>
            <p:cNvSpPr/>
            <p:nvPr/>
          </p:nvSpPr>
          <p:spPr>
            <a:xfrm>
              <a:off x="-7085331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8" name="12C">
              <a:extLst>
                <a:ext uri="{FF2B5EF4-FFF2-40B4-BE49-F238E27FC236}">
                  <a16:creationId xmlns:a16="http://schemas.microsoft.com/office/drawing/2014/main" xmlns="" id="{3A0B6BAF-E7D1-E8F0-CE10-1E76F3991772}"/>
                </a:ext>
              </a:extLst>
            </p:cNvPr>
            <p:cNvSpPr/>
            <p:nvPr/>
          </p:nvSpPr>
          <p:spPr>
            <a:xfrm>
              <a:off x="-10155103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9" name="12D">
              <a:extLst>
                <a:ext uri="{FF2B5EF4-FFF2-40B4-BE49-F238E27FC236}">
                  <a16:creationId xmlns:a16="http://schemas.microsoft.com/office/drawing/2014/main" xmlns="" id="{7A15529F-3157-A4FE-4461-328D87CA25B7}"/>
                </a:ext>
              </a:extLst>
            </p:cNvPr>
            <p:cNvSpPr/>
            <p:nvPr/>
          </p:nvSpPr>
          <p:spPr>
            <a:xfrm>
              <a:off x="-7085331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0" name="20">
              <a:extLst>
                <a:ext uri="{FF2B5EF4-FFF2-40B4-BE49-F238E27FC236}">
                  <a16:creationId xmlns:a16="http://schemas.microsoft.com/office/drawing/2014/main" xmlns="" id="{607541B7-81F4-4330-E62B-C0386BBD1CCC}"/>
                </a:ext>
              </a:extLst>
            </p:cNvPr>
            <p:cNvSpPr/>
            <p:nvPr/>
          </p:nvSpPr>
          <p:spPr>
            <a:xfrm>
              <a:off x="-3599711" y="28141097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20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1" name="20A">
              <a:extLst>
                <a:ext uri="{FF2B5EF4-FFF2-40B4-BE49-F238E27FC236}">
                  <a16:creationId xmlns:a16="http://schemas.microsoft.com/office/drawing/2014/main" xmlns="" id="{33FF78FD-AE5B-5B81-193C-079C9E55C951}"/>
                </a:ext>
              </a:extLst>
            </p:cNvPr>
            <p:cNvSpPr/>
            <p:nvPr/>
          </p:nvSpPr>
          <p:spPr>
            <a:xfrm>
              <a:off x="-3577436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2" name="20B">
              <a:extLst>
                <a:ext uri="{FF2B5EF4-FFF2-40B4-BE49-F238E27FC236}">
                  <a16:creationId xmlns:a16="http://schemas.microsoft.com/office/drawing/2014/main" xmlns="" id="{AF9A4878-EA19-FD16-D995-FEE79F01945D}"/>
                </a:ext>
              </a:extLst>
            </p:cNvPr>
            <p:cNvSpPr/>
            <p:nvPr/>
          </p:nvSpPr>
          <p:spPr>
            <a:xfrm>
              <a:off x="-507664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3" name="20C">
              <a:extLst>
                <a:ext uri="{FF2B5EF4-FFF2-40B4-BE49-F238E27FC236}">
                  <a16:creationId xmlns:a16="http://schemas.microsoft.com/office/drawing/2014/main" xmlns="" id="{A08EDB6E-1D53-091C-4344-216BE87BFAA6}"/>
                </a:ext>
              </a:extLst>
            </p:cNvPr>
            <p:cNvSpPr/>
            <p:nvPr/>
          </p:nvSpPr>
          <p:spPr>
            <a:xfrm>
              <a:off x="-3555161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4" name="20D">
              <a:extLst>
                <a:ext uri="{FF2B5EF4-FFF2-40B4-BE49-F238E27FC236}">
                  <a16:creationId xmlns:a16="http://schemas.microsoft.com/office/drawing/2014/main" xmlns="" id="{E526F08F-1ED2-17C6-2FCF-C47889FDFC6F}"/>
                </a:ext>
              </a:extLst>
            </p:cNvPr>
            <p:cNvSpPr/>
            <p:nvPr/>
          </p:nvSpPr>
          <p:spPr>
            <a:xfrm>
              <a:off x="-507664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5" name="19">
              <a:extLst>
                <a:ext uri="{FF2B5EF4-FFF2-40B4-BE49-F238E27FC236}">
                  <a16:creationId xmlns:a16="http://schemas.microsoft.com/office/drawing/2014/main" xmlns="" id="{569104DB-A421-4E0E-31D1-66A0F2A378C1}"/>
                </a:ext>
              </a:extLst>
            </p:cNvPr>
            <p:cNvSpPr/>
            <p:nvPr/>
          </p:nvSpPr>
          <p:spPr>
            <a:xfrm>
              <a:off x="-3766950" y="2554374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19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6" name="19A">
              <a:extLst>
                <a:ext uri="{FF2B5EF4-FFF2-40B4-BE49-F238E27FC236}">
                  <a16:creationId xmlns:a16="http://schemas.microsoft.com/office/drawing/2014/main" xmlns="" id="{8509E760-735E-30F5-887D-58075A01C1DB}"/>
                </a:ext>
              </a:extLst>
            </p:cNvPr>
            <p:cNvSpPr/>
            <p:nvPr/>
          </p:nvSpPr>
          <p:spPr>
            <a:xfrm>
              <a:off x="-3744675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7" name="19B">
              <a:extLst>
                <a:ext uri="{FF2B5EF4-FFF2-40B4-BE49-F238E27FC236}">
                  <a16:creationId xmlns:a16="http://schemas.microsoft.com/office/drawing/2014/main" xmlns="" id="{E21631FD-B8D5-FE16-6D25-91593E499862}"/>
                </a:ext>
              </a:extLst>
            </p:cNvPr>
            <p:cNvSpPr/>
            <p:nvPr/>
          </p:nvSpPr>
          <p:spPr>
            <a:xfrm>
              <a:off x="-674903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8" name="19C">
              <a:extLst>
                <a:ext uri="{FF2B5EF4-FFF2-40B4-BE49-F238E27FC236}">
                  <a16:creationId xmlns:a16="http://schemas.microsoft.com/office/drawing/2014/main" xmlns="" id="{97041401-90FA-46AA-D1B8-045281B80BB4}"/>
                </a:ext>
              </a:extLst>
            </p:cNvPr>
            <p:cNvSpPr/>
            <p:nvPr/>
          </p:nvSpPr>
          <p:spPr>
            <a:xfrm>
              <a:off x="-3722400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9" name="19D">
              <a:extLst>
                <a:ext uri="{FF2B5EF4-FFF2-40B4-BE49-F238E27FC236}">
                  <a16:creationId xmlns:a16="http://schemas.microsoft.com/office/drawing/2014/main" xmlns="" id="{D89CF8E0-CBE0-548B-614C-64BC298F33B7}"/>
                </a:ext>
              </a:extLst>
            </p:cNvPr>
            <p:cNvSpPr/>
            <p:nvPr/>
          </p:nvSpPr>
          <p:spPr>
            <a:xfrm>
              <a:off x="-674903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4811A3AE-DC93-2C29-D088-A302354CFA77}"/>
              </a:ext>
            </a:extLst>
          </p:cNvPr>
          <p:cNvGrpSpPr/>
          <p:nvPr/>
        </p:nvGrpSpPr>
        <p:grpSpPr>
          <a:xfrm>
            <a:off x="-11953483" y="-2928547"/>
            <a:ext cx="37075298" cy="32766863"/>
            <a:chOff x="-11938462" y="-2414013"/>
            <a:chExt cx="37075298" cy="32766863"/>
          </a:xfrm>
        </p:grpSpPr>
        <p:sp>
          <p:nvSpPr>
            <p:cNvPr id="111" name="X1">
              <a:extLst>
                <a:ext uri="{FF2B5EF4-FFF2-40B4-BE49-F238E27FC236}">
                  <a16:creationId xmlns:a16="http://schemas.microsoft.com/office/drawing/2014/main" xmlns="" id="{5E3E4ABA-8A9C-7E84-F70D-8F828997F09D}"/>
                </a:ext>
              </a:extLst>
            </p:cNvPr>
            <p:cNvSpPr/>
            <p:nvPr/>
          </p:nvSpPr>
          <p:spPr>
            <a:xfrm>
              <a:off x="-11795443" y="-2414013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2" name="X2">
              <a:extLst>
                <a:ext uri="{FF2B5EF4-FFF2-40B4-BE49-F238E27FC236}">
                  <a16:creationId xmlns:a16="http://schemas.microsoft.com/office/drawing/2014/main" xmlns="" id="{F9E6FFC6-D67E-A2C5-7E00-9A9D6D4ABF44}"/>
                </a:ext>
              </a:extLst>
            </p:cNvPr>
            <p:cNvSpPr/>
            <p:nvPr/>
          </p:nvSpPr>
          <p:spPr>
            <a:xfrm>
              <a:off x="-11795443" y="27399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3" name="X3">
              <a:extLst>
                <a:ext uri="{FF2B5EF4-FFF2-40B4-BE49-F238E27FC236}">
                  <a16:creationId xmlns:a16="http://schemas.microsoft.com/office/drawing/2014/main" xmlns="" id="{55F416FE-3CE3-6DEB-1FB9-672FA92DCE1E}"/>
                </a:ext>
              </a:extLst>
            </p:cNvPr>
            <p:cNvSpPr/>
            <p:nvPr/>
          </p:nvSpPr>
          <p:spPr>
            <a:xfrm>
              <a:off x="-11795443" y="2881143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4" name="X4">
              <a:extLst>
                <a:ext uri="{FF2B5EF4-FFF2-40B4-BE49-F238E27FC236}">
                  <a16:creationId xmlns:a16="http://schemas.microsoft.com/office/drawing/2014/main" xmlns="" id="{270588D5-9596-EEC8-ABC1-2086CD65DD91}"/>
                </a:ext>
              </a:extLst>
            </p:cNvPr>
            <p:cNvSpPr/>
            <p:nvPr/>
          </p:nvSpPr>
          <p:spPr>
            <a:xfrm>
              <a:off x="-11795443" y="543529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5" name="X5">
              <a:extLst>
                <a:ext uri="{FF2B5EF4-FFF2-40B4-BE49-F238E27FC236}">
                  <a16:creationId xmlns:a16="http://schemas.microsoft.com/office/drawing/2014/main" xmlns="" id="{ACBBC1BA-D420-8AFE-A464-AAA9ADF2FADB}"/>
                </a:ext>
              </a:extLst>
            </p:cNvPr>
            <p:cNvSpPr/>
            <p:nvPr/>
          </p:nvSpPr>
          <p:spPr>
            <a:xfrm>
              <a:off x="-11795443" y="840042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6" name="X6">
              <a:extLst>
                <a:ext uri="{FF2B5EF4-FFF2-40B4-BE49-F238E27FC236}">
                  <a16:creationId xmlns:a16="http://schemas.microsoft.com/office/drawing/2014/main" xmlns="" id="{DE6B3A9A-1A2F-BFB6-3966-B17D6A8E5153}"/>
                </a:ext>
              </a:extLst>
            </p:cNvPr>
            <p:cNvSpPr/>
            <p:nvPr/>
          </p:nvSpPr>
          <p:spPr>
            <a:xfrm>
              <a:off x="23722591" y="-219447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7" name="X7">
              <a:extLst>
                <a:ext uri="{FF2B5EF4-FFF2-40B4-BE49-F238E27FC236}">
                  <a16:creationId xmlns:a16="http://schemas.microsoft.com/office/drawing/2014/main" xmlns="" id="{B1DCFB05-1A52-1212-540F-D7AB50D8A703}"/>
                </a:ext>
              </a:extLst>
            </p:cNvPr>
            <p:cNvSpPr/>
            <p:nvPr/>
          </p:nvSpPr>
          <p:spPr>
            <a:xfrm>
              <a:off x="23722591" y="493536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8" name="X8">
              <a:extLst>
                <a:ext uri="{FF2B5EF4-FFF2-40B4-BE49-F238E27FC236}">
                  <a16:creationId xmlns:a16="http://schemas.microsoft.com/office/drawing/2014/main" xmlns="" id="{0689FA48-9171-8452-7084-3269103DAE74}"/>
                </a:ext>
              </a:extLst>
            </p:cNvPr>
            <p:cNvSpPr/>
            <p:nvPr/>
          </p:nvSpPr>
          <p:spPr>
            <a:xfrm>
              <a:off x="23722591" y="3100685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9" name="X9">
              <a:extLst>
                <a:ext uri="{FF2B5EF4-FFF2-40B4-BE49-F238E27FC236}">
                  <a16:creationId xmlns:a16="http://schemas.microsoft.com/office/drawing/2014/main" xmlns="" id="{420D467D-0F53-E21D-2B6E-A4C7B253A808}"/>
                </a:ext>
              </a:extLst>
            </p:cNvPr>
            <p:cNvSpPr/>
            <p:nvPr/>
          </p:nvSpPr>
          <p:spPr>
            <a:xfrm>
              <a:off x="23722591" y="565483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0" name="X10">
              <a:extLst>
                <a:ext uri="{FF2B5EF4-FFF2-40B4-BE49-F238E27FC236}">
                  <a16:creationId xmlns:a16="http://schemas.microsoft.com/office/drawing/2014/main" xmlns="" id="{1006439F-A0B7-B013-E8B4-A15E87C7AE18}"/>
                </a:ext>
              </a:extLst>
            </p:cNvPr>
            <p:cNvSpPr/>
            <p:nvPr/>
          </p:nvSpPr>
          <p:spPr>
            <a:xfrm>
              <a:off x="23722591" y="861996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21" name="X11">
              <a:extLst>
                <a:ext uri="{FF2B5EF4-FFF2-40B4-BE49-F238E27FC236}">
                  <a16:creationId xmlns:a16="http://schemas.microsoft.com/office/drawing/2014/main" xmlns="" id="{2FB211C5-B51A-E288-129A-FEE5485C6A20}"/>
                </a:ext>
              </a:extLst>
            </p:cNvPr>
            <p:cNvSpPr/>
            <p:nvPr/>
          </p:nvSpPr>
          <p:spPr>
            <a:xfrm>
              <a:off x="-11795444" y="10619806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X12">
              <a:extLst>
                <a:ext uri="{FF2B5EF4-FFF2-40B4-BE49-F238E27FC236}">
                  <a16:creationId xmlns:a16="http://schemas.microsoft.com/office/drawing/2014/main" xmlns="" id="{25AF6E88-1DA3-7CEA-DEC9-0C74758096CE}"/>
                </a:ext>
              </a:extLst>
            </p:cNvPr>
            <p:cNvSpPr/>
            <p:nvPr/>
          </p:nvSpPr>
          <p:spPr>
            <a:xfrm>
              <a:off x="-11895920" y="13235868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3" name="X13">
              <a:extLst>
                <a:ext uri="{FF2B5EF4-FFF2-40B4-BE49-F238E27FC236}">
                  <a16:creationId xmlns:a16="http://schemas.microsoft.com/office/drawing/2014/main" xmlns="" id="{A414AE57-D950-4509-CB85-65C3ACA41209}"/>
                </a:ext>
              </a:extLst>
            </p:cNvPr>
            <p:cNvSpPr/>
            <p:nvPr/>
          </p:nvSpPr>
          <p:spPr>
            <a:xfrm>
              <a:off x="-11938462" y="1550374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4" name="X14">
              <a:extLst>
                <a:ext uri="{FF2B5EF4-FFF2-40B4-BE49-F238E27FC236}">
                  <a16:creationId xmlns:a16="http://schemas.microsoft.com/office/drawing/2014/main" xmlns="" id="{3E4E310E-4D67-DAF8-B0F3-C9253E811C25}"/>
                </a:ext>
              </a:extLst>
            </p:cNvPr>
            <p:cNvSpPr/>
            <p:nvPr/>
          </p:nvSpPr>
          <p:spPr>
            <a:xfrm>
              <a:off x="-11895920" y="1811088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5" name="X15">
              <a:extLst>
                <a:ext uri="{FF2B5EF4-FFF2-40B4-BE49-F238E27FC236}">
                  <a16:creationId xmlns:a16="http://schemas.microsoft.com/office/drawing/2014/main" xmlns="" id="{ED9E629C-A8F8-D34B-3709-8B4DE4041B17}"/>
                </a:ext>
              </a:extLst>
            </p:cNvPr>
            <p:cNvSpPr/>
            <p:nvPr/>
          </p:nvSpPr>
          <p:spPr>
            <a:xfrm>
              <a:off x="-11795445" y="2090421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6" name="X16">
              <a:extLst>
                <a:ext uri="{FF2B5EF4-FFF2-40B4-BE49-F238E27FC236}">
                  <a16:creationId xmlns:a16="http://schemas.microsoft.com/office/drawing/2014/main" xmlns="" id="{3A8435F2-2E1E-A601-BF40-B2AE93F0F115}"/>
                </a:ext>
              </a:extLst>
            </p:cNvPr>
            <p:cNvSpPr/>
            <p:nvPr/>
          </p:nvSpPr>
          <p:spPr>
            <a:xfrm>
              <a:off x="-11795446" y="2330597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7" name="X17">
              <a:extLst>
                <a:ext uri="{FF2B5EF4-FFF2-40B4-BE49-F238E27FC236}">
                  <a16:creationId xmlns:a16="http://schemas.microsoft.com/office/drawing/2014/main" xmlns="" id="{DE3CD42C-DD46-7F39-3A53-FA805DE2014D}"/>
                </a:ext>
              </a:extLst>
            </p:cNvPr>
            <p:cNvSpPr/>
            <p:nvPr/>
          </p:nvSpPr>
          <p:spPr>
            <a:xfrm>
              <a:off x="-11862507" y="26017880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8" name="X18">
              <a:extLst>
                <a:ext uri="{FF2B5EF4-FFF2-40B4-BE49-F238E27FC236}">
                  <a16:creationId xmlns:a16="http://schemas.microsoft.com/office/drawing/2014/main" xmlns="" id="{009DDB6C-8117-9A81-8D4E-B391B2A8A2B2}"/>
                </a:ext>
              </a:extLst>
            </p:cNvPr>
            <p:cNvSpPr/>
            <p:nvPr/>
          </p:nvSpPr>
          <p:spPr>
            <a:xfrm>
              <a:off x="-11895921" y="29082169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9" name="X19">
              <a:extLst>
                <a:ext uri="{FF2B5EF4-FFF2-40B4-BE49-F238E27FC236}">
                  <a16:creationId xmlns:a16="http://schemas.microsoft.com/office/drawing/2014/main" xmlns="" id="{A05AC057-2CA5-6B30-93AF-69C0BEA1603D}"/>
                </a:ext>
              </a:extLst>
            </p:cNvPr>
            <p:cNvSpPr/>
            <p:nvPr/>
          </p:nvSpPr>
          <p:spPr>
            <a:xfrm>
              <a:off x="2498003" y="2610330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0" name="X20">
              <a:extLst>
                <a:ext uri="{FF2B5EF4-FFF2-40B4-BE49-F238E27FC236}">
                  <a16:creationId xmlns:a16="http://schemas.microsoft.com/office/drawing/2014/main" xmlns="" id="{D2987D17-B923-EC29-6E5D-8418673CEF65}"/>
                </a:ext>
              </a:extLst>
            </p:cNvPr>
            <p:cNvSpPr/>
            <p:nvPr/>
          </p:nvSpPr>
          <p:spPr>
            <a:xfrm>
              <a:off x="2759702" y="2894887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04AC608B-C974-95DB-25EE-52C6BCA682C1}"/>
              </a:ext>
            </a:extLst>
          </p:cNvPr>
          <p:cNvSpPr/>
          <p:nvPr/>
        </p:nvSpPr>
        <p:spPr>
          <a:xfrm>
            <a:off x="4116816" y="60588"/>
            <a:ext cx="3062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5400" cap="sq">
                  <a:solidFill>
                    <a:srgbClr val="FC6E51"/>
                  </a:solidFill>
                  <a:prstDash val="solid"/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4000" b="1">
                <a:ln w="25400" cap="sq">
                  <a:solidFill>
                    <a:srgbClr val="FC6E51"/>
                  </a:solidFill>
                  <a:prstDash val="solid"/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endParaRPr lang="en-US" sz="4000" b="1" dirty="0">
              <a:ln w="25400" cap="sq">
                <a:solidFill>
                  <a:srgbClr val="FC6E51"/>
                </a:solidFill>
                <a:prstDash val="solid"/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B7B504A-21E6-4047-8527-7C07BFA9FB7D}"/>
              </a:ext>
            </a:extLst>
          </p:cNvPr>
          <p:cNvSpPr/>
          <p:nvPr/>
        </p:nvSpPr>
        <p:spPr>
          <a:xfrm>
            <a:off x="326131" y="957703"/>
            <a:ext cx="1256958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fr-FR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(3mức)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&gt;80%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&gt;50%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E9AC156D-953C-41BE-BC00-C1110EE4B861}"/>
              </a:ext>
            </a:extLst>
          </p:cNvPr>
          <p:cNvSpPr/>
          <p:nvPr/>
        </p:nvSpPr>
        <p:spPr>
          <a:xfrm>
            <a:off x="84304" y="5739395"/>
            <a:ext cx="1083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1273DEA-02B8-4C9C-98AA-794E2F7A683B}"/>
              </a:ext>
            </a:extLst>
          </p:cNvPr>
          <p:cNvSpPr/>
          <p:nvPr/>
        </p:nvSpPr>
        <p:spPr>
          <a:xfrm>
            <a:off x="131476" y="3221491"/>
            <a:ext cx="5215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fr-FR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fr-FR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fr-FR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(3mức) 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O3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3F1E81-1F30-4B85-ADF6-8090A451D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9" t="20237" r="15087" b="30065"/>
          <a:stretch/>
        </p:blipFill>
        <p:spPr>
          <a:xfrm>
            <a:off x="5346970" y="1558897"/>
            <a:ext cx="6845030" cy="3926006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799CD84B-3EDB-4D5C-B7E4-CF4FE5C62195}"/>
              </a:ext>
            </a:extLst>
          </p:cNvPr>
          <p:cNvSpPr/>
          <p:nvPr/>
        </p:nvSpPr>
        <p:spPr>
          <a:xfrm>
            <a:off x="162733" y="5258564"/>
            <a:ext cx="96016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=IF(N3&gt;80%,"Nhiều </a:t>
            </a:r>
            <a:r>
              <a:rPr lang="fr-FR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fr-FR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",IF(N3&gt;50%,"Nhiều </a:t>
            </a:r>
            <a:r>
              <a:rPr lang="fr-FR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","</a:t>
            </a:r>
            <a:r>
              <a:rPr lang="fr-FR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: Rounded Corners 132">
            <a:hlinkClick r:id="rId5" action="ppaction://hlinkfile"/>
            <a:extLst>
              <a:ext uri="{FF2B5EF4-FFF2-40B4-BE49-F238E27FC236}">
                <a16:creationId xmlns:a16="http://schemas.microsoft.com/office/drawing/2014/main" xmlns="" id="{9E59E395-9932-40B7-8EE7-1308454DF1D4}"/>
              </a:ext>
            </a:extLst>
          </p:cNvPr>
          <p:cNvSpPr/>
          <p:nvPr/>
        </p:nvSpPr>
        <p:spPr>
          <a:xfrm>
            <a:off x="11145199" y="229987"/>
            <a:ext cx="830787" cy="52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2929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xmlns="" id="{E34CB582-24F2-4F19-A6F6-060361EB4E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4200" y="765957"/>
            <a:ext cx="5715000" cy="639763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ỚNG DẪN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xmlns="" id="{AA13D844-6B20-426B-BF68-9D4789C59AD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70933" y="2291185"/>
            <a:ext cx="11856095" cy="3191511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quà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lựa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>
              <a:buFontTx/>
              <a:buNone/>
            </a:pP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+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lựa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hộp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quà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</a:t>
            </a:r>
            <a:r>
              <a:rPr lang="vi-VN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None/>
            </a:pP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+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Sai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nhường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quyền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None/>
            </a:pP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16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  <p:grpSp>
        <p:nvGrpSpPr>
          <p:cNvPr id="31" name="组合 14">
            <a:extLst>
              <a:ext uri="{FF2B5EF4-FFF2-40B4-BE49-F238E27FC236}">
                <a16:creationId xmlns:a16="http://schemas.microsoft.com/office/drawing/2014/main" xmlns="" id="{B892DF70-9CC5-A08C-C064-9DDDDF1DF406}"/>
              </a:ext>
            </a:extLst>
          </p:cNvPr>
          <p:cNvGrpSpPr/>
          <p:nvPr/>
        </p:nvGrpSpPr>
        <p:grpSpPr>
          <a:xfrm>
            <a:off x="7959734" y="213366"/>
            <a:ext cx="2114999" cy="1723540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xmlns="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SG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758F368-7586-678E-955B-BA01189EB7B8}"/>
                </a:ext>
              </a:extLst>
            </p:cNvPr>
            <p:cNvSpPr txBox="1"/>
            <p:nvPr/>
          </p:nvSpPr>
          <p:spPr>
            <a:xfrm>
              <a:off x="4204347" y="2438891"/>
              <a:ext cx="999312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900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6">
                          <a:lumMod val="75000"/>
                        </a:scheme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900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6">
                          <a:lumMod val="75000"/>
                        </a:scheme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9000">
                      <a:schemeClr val="accent1">
                        <a:lumMod val="5000"/>
                        <a:lumOff val="95000"/>
                      </a:schemeClr>
                    </a:gs>
                    <a:gs pos="72000">
                      <a:schemeClr val="accent6">
                        <a:lumMod val="75000"/>
                      </a:scheme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effectLst/>
                <a:uLnTx/>
                <a:uFillTx/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737A6AD-2F8D-DB58-63F2-88040DA65089}"/>
              </a:ext>
            </a:extLst>
          </p:cNvPr>
          <p:cNvSpPr txBox="1"/>
          <p:nvPr/>
        </p:nvSpPr>
        <p:spPr>
          <a:xfrm>
            <a:off x="-55940" y="-33877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延迟符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55E777-1855-4E47-B1A9-BFD61BF16280}"/>
              </a:ext>
            </a:extLst>
          </p:cNvPr>
          <p:cNvSpPr/>
          <p:nvPr/>
        </p:nvSpPr>
        <p:spPr>
          <a:xfrm>
            <a:off x="2304185" y="2376038"/>
            <a:ext cx="78517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IF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13A “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 descr="images (3).jpg">
            <a:hlinkClick r:id="" action="ppaction://noaction"/>
            <a:extLst>
              <a:ext uri="{FF2B5EF4-FFF2-40B4-BE49-F238E27FC236}">
                <a16:creationId xmlns:a16="http://schemas.microsoft.com/office/drawing/2014/main" xmlns="" id="{7DB1C4F1-2D60-4EC1-896A-CD41FFDFC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380089" y="6210000"/>
            <a:ext cx="80970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xmlns="" id="{2F468A61-871E-4B7B-BE80-CAF9EEBA9C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34520" y="49648"/>
            <a:ext cx="8610600" cy="1066800"/>
          </a:xfrm>
        </p:spPr>
        <p:txBody>
          <a:bodyPr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MAY MẮN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Diamond 60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7D95DC-58AB-44E9-9E4F-4FE537420A22}"/>
              </a:ext>
            </a:extLst>
          </p:cNvPr>
          <p:cNvSpPr/>
          <p:nvPr/>
        </p:nvSpPr>
        <p:spPr>
          <a:xfrm>
            <a:off x="1025306" y="1223603"/>
            <a:ext cx="1550180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</a:t>
            </a:r>
          </a:p>
        </p:txBody>
      </p:sp>
      <p:sp>
        <p:nvSpPr>
          <p:cNvPr id="62" name="Diamond 61">
            <a:hlinkClick r:id="rId6" action="ppaction://hlinksldjump"/>
            <a:extLst>
              <a:ext uri="{FF2B5EF4-FFF2-40B4-BE49-F238E27FC236}">
                <a16:creationId xmlns:a16="http://schemas.microsoft.com/office/drawing/2014/main" xmlns="" id="{E6F1EC15-D3BC-4BFB-B282-D40922D3850B}"/>
              </a:ext>
            </a:extLst>
          </p:cNvPr>
          <p:cNvSpPr/>
          <p:nvPr/>
        </p:nvSpPr>
        <p:spPr>
          <a:xfrm>
            <a:off x="4056378" y="1150213"/>
            <a:ext cx="1579885" cy="83820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</a:t>
            </a:r>
          </a:p>
        </p:txBody>
      </p:sp>
      <p:sp>
        <p:nvSpPr>
          <p:cNvPr id="63" name="Diamond 62">
            <a:hlinkClick r:id="rId7" action="ppaction://hlinksldjump"/>
            <a:extLst>
              <a:ext uri="{FF2B5EF4-FFF2-40B4-BE49-F238E27FC236}">
                <a16:creationId xmlns:a16="http://schemas.microsoft.com/office/drawing/2014/main" xmlns="" id="{D443490C-9648-4A99-A6B9-11F1FC6D2A7B}"/>
              </a:ext>
            </a:extLst>
          </p:cNvPr>
          <p:cNvSpPr/>
          <p:nvPr/>
        </p:nvSpPr>
        <p:spPr>
          <a:xfrm>
            <a:off x="6931494" y="1223603"/>
            <a:ext cx="1550180" cy="887956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</a:t>
            </a:r>
          </a:p>
        </p:txBody>
      </p:sp>
      <p:sp>
        <p:nvSpPr>
          <p:cNvPr id="64" name="Diamond 63">
            <a:hlinkClick r:id="rId8" action="ppaction://hlinksldjump"/>
            <a:extLst>
              <a:ext uri="{FF2B5EF4-FFF2-40B4-BE49-F238E27FC236}">
                <a16:creationId xmlns:a16="http://schemas.microsoft.com/office/drawing/2014/main" xmlns="" id="{07615476-F8F5-40DB-8F41-D6D045DF1009}"/>
              </a:ext>
            </a:extLst>
          </p:cNvPr>
          <p:cNvSpPr/>
          <p:nvPr/>
        </p:nvSpPr>
        <p:spPr>
          <a:xfrm>
            <a:off x="9704785" y="1258982"/>
            <a:ext cx="1516806" cy="852577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Câu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F473CA2-9FCA-44EC-AC9A-B7012768F8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93" y="3800602"/>
            <a:ext cx="495300" cy="438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36DB47-FFC7-45A4-ABE5-6D4CC2BE74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5" y="4804004"/>
            <a:ext cx="1842545" cy="1569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24AAE0-A96B-44B1-997A-3F25BA63E4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6" y="4261705"/>
            <a:ext cx="1928113" cy="1246025"/>
          </a:xfrm>
          <a:prstGeom prst="rect">
            <a:avLst/>
          </a:prstGeom>
        </p:spPr>
      </p:pic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xmlns="" id="{C111B31F-D632-4361-A2A8-C55B6A390CEB}"/>
              </a:ext>
            </a:extLst>
          </p:cNvPr>
          <p:cNvSpPr/>
          <p:nvPr/>
        </p:nvSpPr>
        <p:spPr>
          <a:xfrm>
            <a:off x="1125206" y="3800601"/>
            <a:ext cx="1269473" cy="1167183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35FAC19-454D-4731-8230-9FD83E628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5" y="3816080"/>
            <a:ext cx="463449" cy="3944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B0B24A8-9BA3-485E-B4FC-9F5E7EDFD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5" y="3745662"/>
            <a:ext cx="668435" cy="107199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EE42A96-EF05-479C-BACA-FB35AD1586B0}"/>
              </a:ext>
            </a:extLst>
          </p:cNvPr>
          <p:cNvSpPr/>
          <p:nvPr/>
        </p:nvSpPr>
        <p:spPr>
          <a:xfrm>
            <a:off x="1852587" y="5792798"/>
            <a:ext cx="483613" cy="627687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188C736-C851-4EC5-9F22-C5B85C8041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9" y="4742406"/>
            <a:ext cx="1969179" cy="17436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5459C77-BAEC-47DE-BE65-B74E73A41B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4" y="4230297"/>
            <a:ext cx="2060627" cy="1383912"/>
          </a:xfrm>
          <a:prstGeom prst="rect">
            <a:avLst/>
          </a:prstGeom>
        </p:spPr>
      </p:pic>
      <p:sp>
        <p:nvSpPr>
          <p:cNvPr id="34" name="Rectangle: Folded Corner 33">
            <a:extLst>
              <a:ext uri="{FF2B5EF4-FFF2-40B4-BE49-F238E27FC236}">
                <a16:creationId xmlns:a16="http://schemas.microsoft.com/office/drawing/2014/main" xmlns="" id="{27FC59B9-E2FA-4C89-B662-69A7922F0291}"/>
              </a:ext>
            </a:extLst>
          </p:cNvPr>
          <p:cNvSpPr/>
          <p:nvPr/>
        </p:nvSpPr>
        <p:spPr>
          <a:xfrm>
            <a:off x="3762912" y="3801799"/>
            <a:ext cx="1470660" cy="132801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D23B227-E09D-4BF9-B165-1278510FC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93" y="3800602"/>
            <a:ext cx="495300" cy="438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0E8D502-A9E8-4D81-AD9B-9A2D039741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4" y="3703599"/>
            <a:ext cx="714375" cy="119062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2F33A14-B07C-4A12-B83F-D14C8B7613CC}"/>
              </a:ext>
            </a:extLst>
          </p:cNvPr>
          <p:cNvSpPr/>
          <p:nvPr/>
        </p:nvSpPr>
        <p:spPr>
          <a:xfrm>
            <a:off x="4566193" y="5768169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578094F-16F8-47F8-AA7D-F948BC922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96" y="4680544"/>
            <a:ext cx="1969179" cy="17436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190685F-4EFB-4FA9-87DC-1510C58806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71" y="4168435"/>
            <a:ext cx="2060627" cy="1383912"/>
          </a:xfrm>
          <a:prstGeom prst="rect">
            <a:avLst/>
          </a:prstGeom>
        </p:spPr>
      </p:pic>
      <p:sp>
        <p:nvSpPr>
          <p:cNvPr id="40" name="Rectangle: Folded Corner 39">
            <a:extLst>
              <a:ext uri="{FF2B5EF4-FFF2-40B4-BE49-F238E27FC236}">
                <a16:creationId xmlns:a16="http://schemas.microsoft.com/office/drawing/2014/main" xmlns="" id="{629613B6-B58F-4BE8-A0F0-49F2DD11997A}"/>
              </a:ext>
            </a:extLst>
          </p:cNvPr>
          <p:cNvSpPr/>
          <p:nvPr/>
        </p:nvSpPr>
        <p:spPr>
          <a:xfrm>
            <a:off x="6875709" y="3739937"/>
            <a:ext cx="1470660" cy="132801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CF354C9-0F01-4319-ACBE-4E8ED42FF3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90" y="3738740"/>
            <a:ext cx="495300" cy="438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FD3D539-BD3A-4C1F-9276-5E55A4CAF9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61" y="3641737"/>
            <a:ext cx="714375" cy="119062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89011E9-EB2E-47E8-8237-13E1CCAC916B}"/>
              </a:ext>
            </a:extLst>
          </p:cNvPr>
          <p:cNvSpPr/>
          <p:nvPr/>
        </p:nvSpPr>
        <p:spPr>
          <a:xfrm>
            <a:off x="7678990" y="5706307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082F0C35-839C-4B4C-9880-6B1900896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98" y="4746538"/>
            <a:ext cx="1969179" cy="17436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04A75279-4E8E-4C13-86B5-4646A63766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73" y="4234429"/>
            <a:ext cx="2060627" cy="1383912"/>
          </a:xfrm>
          <a:prstGeom prst="rect">
            <a:avLst/>
          </a:prstGeom>
        </p:spPr>
      </p:pic>
      <p:sp>
        <p:nvSpPr>
          <p:cNvPr id="50" name="Rectangle: Folded Corner 49">
            <a:extLst>
              <a:ext uri="{FF2B5EF4-FFF2-40B4-BE49-F238E27FC236}">
                <a16:creationId xmlns:a16="http://schemas.microsoft.com/office/drawing/2014/main" xmlns="" id="{39A12106-6881-4427-A882-91D151A80326}"/>
              </a:ext>
            </a:extLst>
          </p:cNvPr>
          <p:cNvSpPr/>
          <p:nvPr/>
        </p:nvSpPr>
        <p:spPr>
          <a:xfrm>
            <a:off x="9910211" y="3805931"/>
            <a:ext cx="1470660" cy="132801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AE45F3A-5808-4063-9730-1404500F6F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92" y="3804734"/>
            <a:ext cx="495300" cy="4381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027EEFA-8CE3-46B5-BC8F-26717205C2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163" y="3707731"/>
            <a:ext cx="714375" cy="119062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C706350-A3E0-43A4-8BBE-F7309BAE758C}"/>
              </a:ext>
            </a:extLst>
          </p:cNvPr>
          <p:cNvSpPr/>
          <p:nvPr/>
        </p:nvSpPr>
        <p:spPr>
          <a:xfrm>
            <a:off x="10713492" y="5772301"/>
            <a:ext cx="560256" cy="714178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3" name="Picture 42" descr="images (3).jpg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3ECAFCA-0D6C-4AC4-911C-2F20653F911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034163" y="126584"/>
            <a:ext cx="809708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0157 -0.181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0.224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1.45833E-6 -0.2247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-0.2247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25" grpId="0" animBg="1"/>
      <p:bldP spid="25" grpId="1" animBg="1"/>
      <p:bldP spid="34" grpId="0" animBg="1"/>
      <p:bldP spid="34" grpId="1" animBg="1"/>
      <p:bldP spid="40" grpId="0" animBg="1"/>
      <p:bldP spid="40" grpId="1" animBg="1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C1E56-7906-4C3A-B4DE-343E8667B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330A63-6E5C-4CB4-8173-EEBAE5ED6F09}"/>
              </a:ext>
            </a:extLst>
          </p:cNvPr>
          <p:cNvSpPr/>
          <p:nvPr/>
        </p:nvSpPr>
        <p:spPr>
          <a:xfrm>
            <a:off x="1472293" y="1857375"/>
            <a:ext cx="9564302" cy="314325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SUMTIF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	           B. 2 		C. 3 		D.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urved Up Arrow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1093B52-EC56-4E4D-90A2-964504B79E0C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DE1BD3-17F1-4666-88C4-13946B52AA95}"/>
              </a:ext>
            </a:extLst>
          </p:cNvPr>
          <p:cNvSpPr/>
          <p:nvPr/>
        </p:nvSpPr>
        <p:spPr>
          <a:xfrm>
            <a:off x="4876801" y="5843334"/>
            <a:ext cx="2429185" cy="593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763A063-07B1-4A31-A086-E2D61F9C6747}"/>
              </a:ext>
            </a:extLst>
          </p:cNvPr>
          <p:cNvSpPr txBox="1">
            <a:spLocks/>
          </p:cNvSpPr>
          <p:nvPr/>
        </p:nvSpPr>
        <p:spPr bwMode="auto">
          <a:xfrm>
            <a:off x="4565975" y="5843335"/>
            <a:ext cx="310826" cy="593883"/>
          </a:xfrm>
          <a:prstGeom prst="rect">
            <a:avLst/>
          </a:prstGeom>
          <a:solidFill>
            <a:srgbClr val="006600"/>
          </a:solidFill>
          <a:ln>
            <a:solidFill>
              <a:srgbClr val="0000CC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83415-CA7D-48C5-A87B-B49A3BA373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560C85-F607-4E05-97EC-3933115095FE}"/>
              </a:ext>
            </a:extLst>
          </p:cNvPr>
          <p:cNvSpPr/>
          <p:nvPr/>
        </p:nvSpPr>
        <p:spPr>
          <a:xfrm>
            <a:off x="1084521" y="1752600"/>
            <a:ext cx="10504967" cy="25146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COUNTIF	B. SUM	C. COUNT       D. SUMIF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urved Up Arrow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141FC112-D6C1-47AD-A0E0-738B00C5CF8D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2A98FA6-6F6B-4E5E-8482-352AFCB5769E}"/>
              </a:ext>
            </a:extLst>
          </p:cNvPr>
          <p:cNvSpPr/>
          <p:nvPr/>
        </p:nvSpPr>
        <p:spPr>
          <a:xfrm>
            <a:off x="4876801" y="5843334"/>
            <a:ext cx="2429185" cy="593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B4A08ED-0237-47E6-95CE-2688F307CE45}"/>
              </a:ext>
            </a:extLst>
          </p:cNvPr>
          <p:cNvSpPr txBox="1">
            <a:spLocks/>
          </p:cNvSpPr>
          <p:nvPr/>
        </p:nvSpPr>
        <p:spPr bwMode="auto">
          <a:xfrm>
            <a:off x="4565975" y="5843335"/>
            <a:ext cx="310826" cy="593883"/>
          </a:xfrm>
          <a:prstGeom prst="rect">
            <a:avLst/>
          </a:prstGeom>
          <a:solidFill>
            <a:srgbClr val="006600"/>
          </a:solidFill>
          <a:ln>
            <a:solidFill>
              <a:srgbClr val="0000CC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A98B3-D98C-46C7-9F75-E00C15459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02D6C6-ED26-4FC6-BB84-43E340E6A037}"/>
              </a:ext>
            </a:extLst>
          </p:cNvPr>
          <p:cNvSpPr/>
          <p:nvPr/>
        </p:nvSpPr>
        <p:spPr>
          <a:xfrm>
            <a:off x="1041991" y="1752600"/>
            <a:ext cx="10313581" cy="38862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E2:E8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A2:A8.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=SUMIF(A2:A8,“Tin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9”)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=SUMIF(A2:E8,“Tin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9”, E2:E8)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=SUMIF(A2:A8,“Tin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9”, E2:E8)	  D.=SUMIF(E2:E8,“Tin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9”, A2:A8)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urved Up Arrow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0472F6B-F9B3-41AA-8233-10F09EF7A275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1981F2-B47E-4754-A1D7-4C00BA1359AA}"/>
              </a:ext>
            </a:extLst>
          </p:cNvPr>
          <p:cNvSpPr/>
          <p:nvPr/>
        </p:nvSpPr>
        <p:spPr>
          <a:xfrm>
            <a:off x="4876801" y="5843334"/>
            <a:ext cx="2429185" cy="593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A24E118-C844-433C-BD85-9BE5208B5CA9}"/>
              </a:ext>
            </a:extLst>
          </p:cNvPr>
          <p:cNvSpPr txBox="1">
            <a:spLocks/>
          </p:cNvSpPr>
          <p:nvPr/>
        </p:nvSpPr>
        <p:spPr bwMode="auto">
          <a:xfrm>
            <a:off x="4565975" y="5843335"/>
            <a:ext cx="310826" cy="593883"/>
          </a:xfrm>
          <a:prstGeom prst="rect">
            <a:avLst/>
          </a:prstGeom>
          <a:solidFill>
            <a:srgbClr val="006600"/>
          </a:solidFill>
          <a:ln>
            <a:solidFill>
              <a:srgbClr val="0000CC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054A3-729F-4AB3-BDCD-BBE935DDE2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1828800" cy="715962"/>
          </a:xfrm>
          <a:solidFill>
            <a:srgbClr val="FFFF00"/>
          </a:solidFill>
          <a:ln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8FB77A-1624-47D1-9411-9DDEB3530601}"/>
              </a:ext>
            </a:extLst>
          </p:cNvPr>
          <p:cNvSpPr/>
          <p:nvPr/>
        </p:nvSpPr>
        <p:spPr>
          <a:xfrm>
            <a:off x="871870" y="1676400"/>
            <a:ext cx="10909004" cy="37338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A1:A5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SUMIF(A1:A5, "=7")	            B. SUMIF(A1:A10, "&lt;7")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SUMIF(A1:A10, "&gt;7")            D. SUMIF(A1:A10, "&gt;=7")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7" name="Curved Up Arrow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F635D1-8E4B-42EC-8D83-546E06697244}"/>
              </a:ext>
            </a:extLst>
          </p:cNvPr>
          <p:cNvSpPr/>
          <p:nvPr/>
        </p:nvSpPr>
        <p:spPr>
          <a:xfrm>
            <a:off x="8534400" y="304800"/>
            <a:ext cx="1600200" cy="914400"/>
          </a:xfrm>
          <a:prstGeom prst="curved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B6DAE2-2662-472D-9CE7-05A8D54CF59F}"/>
              </a:ext>
            </a:extLst>
          </p:cNvPr>
          <p:cNvSpPr/>
          <p:nvPr/>
        </p:nvSpPr>
        <p:spPr>
          <a:xfrm>
            <a:off x="4876801" y="5843334"/>
            <a:ext cx="2429185" cy="593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BA3AC9F-B343-4A7F-9DA7-BD9A3A600BD3}"/>
              </a:ext>
            </a:extLst>
          </p:cNvPr>
          <p:cNvSpPr txBox="1">
            <a:spLocks/>
          </p:cNvSpPr>
          <p:nvPr/>
        </p:nvSpPr>
        <p:spPr bwMode="auto">
          <a:xfrm>
            <a:off x="4565975" y="5843335"/>
            <a:ext cx="310826" cy="593883"/>
          </a:xfrm>
          <a:prstGeom prst="rect">
            <a:avLst/>
          </a:prstGeom>
          <a:solidFill>
            <a:srgbClr val="006600"/>
          </a:solidFill>
          <a:ln>
            <a:solidFill>
              <a:srgbClr val="0000CC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xmlns="" id="{D5CED15B-5DB9-4DDA-03A1-8E5455837245}"/>
              </a:ext>
            </a:extLst>
          </p:cNvPr>
          <p:cNvSpPr/>
          <p:nvPr/>
        </p:nvSpPr>
        <p:spPr>
          <a:xfrm>
            <a:off x="1807028" y="1333098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ED5D93-6321-7569-9545-8E158DFA9491}"/>
              </a:ext>
            </a:extLst>
          </p:cNvPr>
          <p:cNvSpPr txBox="1"/>
          <p:nvPr/>
        </p:nvSpPr>
        <p:spPr>
          <a:xfrm>
            <a:off x="5921828" y="2204481"/>
            <a:ext cx="4658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6000" b="1" dirty="0"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23000">
                    <a:srgbClr val="0000FF"/>
                  </a:gs>
                  <a:gs pos="76000">
                    <a:srgbClr val="FA7A61"/>
                  </a:gs>
                  <a:gs pos="52000">
                    <a:srgbClr val="FC6E51">
                      <a:lumMod val="75000"/>
                    </a:srgbClr>
                  </a:gs>
                  <a:gs pos="6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6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5623B126-8392-45A0-B361-225E91009ADE}"/>
  <p:tag name="ISPRING_SLIDE_ID" val="{A27F246D-3E5C-419B-ACED-AED3747B5898}"/>
  <p:tag name="GENSWF_ADVANCE_TIME" val="8.101"/>
  <p:tag name="TIMING" val="|3.498|2.342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3935</Words>
  <Application>Microsoft Office PowerPoint</Application>
  <PresentationFormat>Widescreen</PresentationFormat>
  <Paragraphs>2179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 Unicode MS</vt:lpstr>
      <vt:lpstr>A3.OpenSansBold-San</vt:lpstr>
      <vt:lpstr>A3.OpenSans-San</vt:lpstr>
      <vt:lpstr>Arial</vt:lpstr>
      <vt:lpstr>Calibri</vt:lpstr>
      <vt:lpstr>Calibri Light</vt:lpstr>
      <vt:lpstr>Times New Roman</vt:lpstr>
      <vt:lpstr>Wingdings</vt:lpstr>
      <vt:lpstr>zihun7hao-wennuantongzhiti</vt:lpstr>
      <vt:lpstr>字魂59号-创粗黑</vt:lpstr>
      <vt:lpstr>等线</vt:lpstr>
      <vt:lpstr>Office Theme</vt:lpstr>
      <vt:lpstr>2_Office Theme</vt:lpstr>
      <vt:lpstr>Default Design</vt:lpstr>
      <vt:lpstr>PowerPoint Presentation</vt:lpstr>
      <vt:lpstr>PowerPoint Presentation</vt:lpstr>
      <vt:lpstr>HƯỚNG DẪN</vt:lpstr>
      <vt:lpstr>HỘP QUÀ MAY MẮN</vt:lpstr>
      <vt:lpstr>Câu 1</vt:lpstr>
      <vt:lpstr>Câu 2</vt:lpstr>
      <vt:lpstr>Câu 3</vt:lpstr>
      <vt:lpstr>Câu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BTA</dc:creator>
  <cp:lastModifiedBy>Admin</cp:lastModifiedBy>
  <cp:revision>374</cp:revision>
  <dcterms:created xsi:type="dcterms:W3CDTF">2024-03-07T08:53:31Z</dcterms:created>
  <dcterms:modified xsi:type="dcterms:W3CDTF">2024-05-10T23:32:04Z</dcterms:modified>
</cp:coreProperties>
</file>