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6"/>
  </p:notesMasterIdLst>
  <p:sldIdLst>
    <p:sldId id="276" r:id="rId3"/>
    <p:sldId id="261" r:id="rId4"/>
    <p:sldId id="259" r:id="rId5"/>
    <p:sldId id="260" r:id="rId6"/>
    <p:sldId id="274" r:id="rId7"/>
    <p:sldId id="267" r:id="rId8"/>
    <p:sldId id="268" r:id="rId9"/>
    <p:sldId id="275" r:id="rId10"/>
    <p:sldId id="270" r:id="rId11"/>
    <p:sldId id="272" r:id="rId12"/>
    <p:sldId id="264" r:id="rId13"/>
    <p:sldId id="273" r:id="rId14"/>
    <p:sldId id="27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F30951-49F6-4BFB-86D0-708002BBCE8B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DACA5-196D-4798-B5FE-B8314C9D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30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71992F-7B4F-4F14-9D4A-FC1612944A3C}" type="slidenum">
              <a:rPr lang="vi-VN" smtClean="0">
                <a:solidFill>
                  <a:prstClr val="black"/>
                </a:solidFill>
              </a:rPr>
              <a:pPr/>
              <a:t>1</a:t>
            </a:fld>
            <a:endParaRPr lang="vi-VN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164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5A81-A188-4037-8C44-CF5A061CE45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158-C4D5-4B5A-AF85-64BB178C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619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5A81-A188-4037-8C44-CF5A061CE45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158-C4D5-4B5A-AF85-64BB178C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391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5A81-A188-4037-8C44-CF5A061CE45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158-C4D5-4B5A-AF85-64BB178C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63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5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15/11/2024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729031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15/11/2024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32194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3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15/11/2024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133905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15/11/2024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1596092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7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15/11/2024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807035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15/11/2024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056852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15/11/2024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59621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1" y="27305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8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1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15/11/2024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372841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5A81-A188-4037-8C44-CF5A061CE45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158-C4D5-4B5A-AF85-64BB178C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4352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1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5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15/11/2024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285442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15/11/2024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876853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66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66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78"/>
            <a:ext cx="2133600" cy="365125"/>
          </a:xfrm>
          <a:prstGeom prst="rect">
            <a:avLst/>
          </a:prstGeom>
        </p:spPr>
        <p:txBody>
          <a:bodyPr/>
          <a:lstStyle/>
          <a:p>
            <a:fld id="{8776EAA2-86A1-4D5A-9D3A-CAEA51727D2A}" type="datetimeFigureOut">
              <a:rPr lang="vi-VN" smtClean="0">
                <a:solidFill>
                  <a:prstClr val="black"/>
                </a:solidFill>
              </a:rPr>
              <a:pPr/>
              <a:t>15/11/2024</a:t>
            </a:fld>
            <a:endParaRPr lang="vi-VN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78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vi-VN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85129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5A81-A188-4037-8C44-CF5A061CE45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158-C4D5-4B5A-AF85-64BB178C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47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5A81-A188-4037-8C44-CF5A061CE45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158-C4D5-4B5A-AF85-64BB178C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3597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5A81-A188-4037-8C44-CF5A061CE45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158-C4D5-4B5A-AF85-64BB178C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88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5A81-A188-4037-8C44-CF5A061CE45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158-C4D5-4B5A-AF85-64BB178C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06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5A81-A188-4037-8C44-CF5A061CE45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158-C4D5-4B5A-AF85-64BB178C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15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5A81-A188-4037-8C44-CF5A061CE45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158-C4D5-4B5A-AF85-64BB178C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0806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55A81-A188-4037-8C44-CF5A061CE45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74158-C4D5-4B5A-AF85-64BB178C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318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55A81-A188-4037-8C44-CF5A061CE451}" type="datetimeFigureOut">
              <a:rPr lang="en-US" smtClean="0"/>
              <a:t>11/15/2024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274158-C4D5-4B5A-AF85-64BB178C19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2370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B655E3E-F3CF-4192-A728-76519D6DB909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048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google.com/" TargetMode="Externa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&#259;m%20h&#7885;c%202024%20-%202025\H&#7857;ng\D&#7841;y%2020-11\B&#224;i%20d&#7841;y%2020-11%20(%20ch&#7889;t)\B&#7843;ng%20ti&#234;u%20ch&#237;.xlsx!Sheet1!R1C1:R9C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N&#259;m%20h&#7885;c%202024%20-%202025\H&#7857;ng\D&#7841;y%2020-11\B&#224;i%20d&#7841;y%2020-11%20(%20ch&#7889;t)\B&#7843;ng%20ti&#234;u%20ch&#237;.xlsx!Sheet1!R1C1:R9C7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TR&#210;%20CH&#416;I%20-%20V&#210;NG%20QUAY%20MAY%20M&#7854;N%20(%20B&#192;I%205).pptx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3" descr="CHIP010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514" y="24043"/>
            <a:ext cx="1890210" cy="301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WordArt 14"/>
          <p:cNvSpPr>
            <a:spLocks noChangeArrowheads="1" noChangeShapeType="1" noTextEdit="1"/>
          </p:cNvSpPr>
          <p:nvPr/>
        </p:nvSpPr>
        <p:spPr bwMode="auto">
          <a:xfrm>
            <a:off x="1277634" y="2134439"/>
            <a:ext cx="7344816" cy="115820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44"/>
              </a:avLst>
            </a:prstTxWarp>
          </a:bodyPr>
          <a:lstStyle/>
          <a:p>
            <a:pPr algn="ctr" defTabSz="685983" fontAlgn="base">
              <a:spcBef>
                <a:spcPct val="0"/>
              </a:spcBef>
              <a:spcAft>
                <a:spcPct val="0"/>
              </a:spcAft>
            </a:pPr>
            <a:r>
              <a:rPr lang="en-US" sz="2101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QUÝ </a:t>
            </a:r>
            <a:r>
              <a:rPr lang="en-US" sz="2101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THẦY, </a:t>
            </a:r>
            <a:r>
              <a:rPr lang="en-US" sz="2101" b="1" kern="10" dirty="0" smtClean="0">
                <a:ln w="9525" cap="sq">
                  <a:solidFill>
                    <a:srgbClr val="FF0000"/>
                  </a:solidFill>
                  <a:round/>
                  <a:headEnd type="none" w="sm" len="sm"/>
                  <a:tailEnd type="none" w="sm" len="sm"/>
                </a:ln>
                <a:solidFill>
                  <a:srgbClr val="0000FF"/>
                </a:solidFill>
                <a:effectLst>
                  <a:outerShdw dist="107763" dir="18900000" algn="ctr" rotWithShape="0">
                    <a:srgbClr val="C0C0C0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 TỚI  DỰ GIỜ THĂM LỚP 6A </a:t>
            </a:r>
            <a:endParaRPr lang="en-US" sz="2101" b="1" kern="10" dirty="0">
              <a:ln w="9525" cap="sq">
                <a:solidFill>
                  <a:srgbClr val="FF0000"/>
                </a:solidFill>
                <a:round/>
                <a:headEnd type="none" w="sm" len="sm"/>
                <a:tailEnd type="none" w="sm" len="sm"/>
              </a:ln>
              <a:solidFill>
                <a:srgbClr val="0000FF"/>
              </a:solidFill>
              <a:effectLst>
                <a:outerShdw dist="107763" dir="18900000" algn="ctr" rotWithShape="0">
                  <a:srgbClr val="C0C0C0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Ảnh động cối xay gió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1" y="318866"/>
            <a:ext cx="1252481" cy="166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ách lật trang - Ảnh động - Phan Thanh Tân - WEB NGOẠI NGỮ -TIN HỌC -Thanh  Tâ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09" y="66424"/>
            <a:ext cx="1858184" cy="1976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hlinkClick r:id="rId6"/>
          </p:cNvPr>
          <p:cNvSpPr/>
          <p:nvPr/>
        </p:nvSpPr>
        <p:spPr>
          <a:xfrm>
            <a:off x="2573505" y="3346739"/>
            <a:ext cx="475307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TIN HỌC</a:t>
            </a:r>
          </a:p>
        </p:txBody>
      </p:sp>
    </p:spTree>
    <p:extLst>
      <p:ext uri="{BB962C8B-B14F-4D97-AF65-F5344CB8AC3E}">
        <p14:creationId xmlns:p14="http://schemas.microsoft.com/office/powerpoint/2010/main" val="35369370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33403" y="314980"/>
            <a:ext cx="84581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 CHÍ ĐÁNH GIÁ HOẠT ĐỘNG CẶP ĐÔI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034445"/>
              </p:ext>
            </p:extLst>
          </p:nvPr>
        </p:nvGraphicFramePr>
        <p:xfrm>
          <a:off x="304800" y="1054786"/>
          <a:ext cx="8382000" cy="5117413"/>
        </p:xfrm>
        <a:graphic>
          <a:graphicData uri="http://schemas.openxmlformats.org/drawingml/2006/table">
            <a:tbl>
              <a:tblPr firstRow="1" firstCol="1" bandRow="1"/>
              <a:tblGrid>
                <a:gridCol w="804140">
                  <a:extLst>
                    <a:ext uri="{9D8B030D-6E8A-4147-A177-3AD203B41FA5}">
                      <a16:colId xmlns:a16="http://schemas.microsoft.com/office/drawing/2014/main" xmlns="" val="2278339539"/>
                    </a:ext>
                  </a:extLst>
                </a:gridCol>
                <a:gridCol w="5977660">
                  <a:extLst>
                    <a:ext uri="{9D8B030D-6E8A-4147-A177-3AD203B41FA5}">
                      <a16:colId xmlns:a16="http://schemas.microsoft.com/office/drawing/2014/main" xmlns="" val="1265872211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xmlns="" val="2796916819"/>
                    </a:ext>
                  </a:extLst>
                </a:gridCol>
              </a:tblGrid>
              <a:tr h="75098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STT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Tiêu</a:t>
                      </a:r>
                      <a:r>
                        <a:rPr lang="en-US" sz="3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3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32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/>
                </a:tc>
                <a:extLst>
                  <a:ext uri="{0D108BD9-81ED-4DB2-BD59-A6C34878D82A}">
                    <a16:rowId xmlns:a16="http://schemas.microsoft.com/office/drawing/2014/main" xmlns="" val="3011697181"/>
                  </a:ext>
                </a:extLst>
              </a:tr>
              <a:tr h="11797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Lấy</a:t>
                      </a:r>
                      <a:r>
                        <a:rPr lang="en-US" sz="28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được</a:t>
                      </a:r>
                      <a:r>
                        <a:rPr lang="en-US" sz="28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ví</a:t>
                      </a:r>
                      <a:r>
                        <a:rPr lang="en-US" sz="28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dụ</a:t>
                      </a:r>
                      <a:r>
                        <a:rPr lang="en-US" sz="2800" kern="1200" baseline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kern="120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Internet </a:t>
                      </a:r>
                      <a:r>
                        <a:rPr lang="en-SG" sz="28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mang</a:t>
                      </a:r>
                      <a:r>
                        <a:rPr lang="en-SG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lại</a:t>
                      </a:r>
                      <a:r>
                        <a:rPr lang="en-SG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SG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ích</a:t>
                      </a:r>
                      <a:r>
                        <a:rPr lang="en-SG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SG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việc</a:t>
                      </a:r>
                      <a:r>
                        <a:rPr lang="en-SG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học</a:t>
                      </a:r>
                      <a:r>
                        <a:rPr lang="en-SG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tập</a:t>
                      </a:r>
                      <a:r>
                        <a:rPr lang="en-SG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và</a:t>
                      </a:r>
                      <a:r>
                        <a:rPr lang="en-SG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giải</a:t>
                      </a:r>
                      <a:r>
                        <a:rPr lang="en-SG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SG" sz="28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trí</a:t>
                      </a:r>
                      <a:endParaRPr lang="en-US" sz="2800" kern="120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/>
                </a:tc>
                <a:extLst>
                  <a:ext uri="{0D108BD9-81ED-4DB2-BD59-A6C34878D82A}">
                    <a16:rowId xmlns:a16="http://schemas.microsoft.com/office/drawing/2014/main" xmlns="" val="1930154821"/>
                  </a:ext>
                </a:extLst>
              </a:tr>
              <a:tr h="11840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Cặp</a:t>
                      </a:r>
                      <a:r>
                        <a:rPr lang="en-US" sz="28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baseline="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đôi</a:t>
                      </a:r>
                      <a:r>
                        <a:rPr lang="en-US" sz="28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b</a:t>
                      </a:r>
                      <a:r>
                        <a:rPr lang="vi-VN" sz="2800" kern="12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áo cáo rõ ràng, sinh động hoặc tương tác, phản biện tốt. 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r>
                        <a:rPr lang="en-US" sz="2800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/>
                </a:tc>
                <a:extLst>
                  <a:ext uri="{0D108BD9-81ED-4DB2-BD59-A6C34878D82A}">
                    <a16:rowId xmlns:a16="http://schemas.microsoft.com/office/drawing/2014/main" xmlns="" val="4084990276"/>
                  </a:ext>
                </a:extLst>
              </a:tr>
              <a:tr h="10013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4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Đảm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bảo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thời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gian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cho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phép</a:t>
                      </a:r>
                      <a:r>
                        <a:rPr lang="en-US" sz="2800" kern="12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/>
                </a:tc>
                <a:extLst>
                  <a:ext uri="{0D108BD9-81ED-4DB2-BD59-A6C34878D82A}">
                    <a16:rowId xmlns:a16="http://schemas.microsoft.com/office/drawing/2014/main" xmlns="" val="3196275214"/>
                  </a:ext>
                </a:extLst>
              </a:tr>
              <a:tr h="100131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7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en-US" sz="9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800" kern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Tổng</a:t>
                      </a:r>
                      <a:r>
                        <a:rPr lang="en-US" sz="2800" kern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kern="12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 </a:t>
                      </a:r>
                      <a:r>
                        <a:rPr lang="en-US" sz="28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568" marR="42568" marT="0" marB="0" anchor="ctr"/>
                </a:tc>
                <a:extLst>
                  <a:ext uri="{0D108BD9-81ED-4DB2-BD59-A6C34878D82A}">
                    <a16:rowId xmlns:a16="http://schemas.microsoft.com/office/drawing/2014/main" xmlns="" val="2088713690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-459503" y="1656934"/>
            <a:ext cx="17721236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kumimoji="0" lang="en-US" altLang="en-US" sz="20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795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2F6063B2-B78D-3BE6-78E5-C932C0D4A775}"/>
              </a:ext>
            </a:extLst>
          </p:cNvPr>
          <p:cNvSpPr txBox="1"/>
          <p:nvPr/>
        </p:nvSpPr>
        <p:spPr>
          <a:xfrm>
            <a:off x="224010" y="381006"/>
            <a:ext cx="861519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SG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b="1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32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SG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đào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Internet.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SG" sz="3200" dirty="0" err="1">
                <a:latin typeface="Times New Roman" pitchFamily="18" charset="0"/>
                <a:cs typeface="Times New Roman" pitchFamily="18" charset="0"/>
              </a:rPr>
              <a:t>nhắn</a:t>
            </a:r>
            <a:r>
              <a:rPr lang="en-SG" sz="3200" dirty="0">
                <a:latin typeface="Times New Roman" pitchFamily="18" charset="0"/>
                <a:cs typeface="Times New Roman" pitchFamily="18" charset="0"/>
              </a:rPr>
              <a:t>, 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257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hiết kế chưa có tên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34014" y="0"/>
            <a:ext cx="9178014" cy="6858000"/>
          </a:xfrm>
          <a:prstGeom prst="rect">
            <a:avLst/>
          </a:prstGeom>
        </p:spPr>
      </p:pic>
      <p:pic>
        <p:nvPicPr>
          <p:cNvPr id="5" name="图片 19">
            <a:extLst>
              <a:ext uri="{FF2B5EF4-FFF2-40B4-BE49-F238E27FC236}">
                <a16:creationId xmlns:a16="http://schemas.microsoft.com/office/drawing/2014/main" xmlns="" id="{6E77CFD1-C559-4AD6-863C-0AB55B99A4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9500">
            <a:off x="4583767" y="1791713"/>
            <a:ext cx="4487240" cy="3980874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xmlns="" id="{B51351E0-3167-C78A-FABE-569F074E103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9380">
            <a:off x="102759" y="1642662"/>
            <a:ext cx="4408668" cy="44068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A1ACD12-4FD8-186E-903F-C755C6BE5D77}"/>
              </a:ext>
            </a:extLst>
          </p:cNvPr>
          <p:cNvSpPr txBox="1"/>
          <p:nvPr/>
        </p:nvSpPr>
        <p:spPr>
          <a:xfrm rot="564432">
            <a:off x="4836304" y="2058770"/>
            <a:ext cx="406795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600"/>
              </a:spcAft>
              <a:tabLst>
                <a:tab pos="628587" algn="l"/>
              </a:tabLst>
            </a:pPr>
            <a:r>
              <a:rPr lang="vi-VN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 2: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duyệt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  <a:tabLst>
                <a:tab pos="628587" algn="l"/>
              </a:tabLst>
            </a:pPr>
            <a:r>
              <a:rPr lang="vi-VN" sz="2800" b="1" dirty="0" smtClean="0">
                <a:latin typeface="+mj-lt"/>
                <a:cs typeface="Arial" panose="020B0604020202020204" pitchFamily="34" charset="0"/>
              </a:rPr>
              <a:t>(</a:t>
            </a:r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khuyến khích sáng tạo khi báo cáo </a:t>
            </a:r>
            <a:r>
              <a:rPr lang="vi-VN" sz="28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8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30B62AC-55D3-278C-6F3C-395D35966B3E}"/>
              </a:ext>
            </a:extLst>
          </p:cNvPr>
          <p:cNvSpPr/>
          <p:nvPr/>
        </p:nvSpPr>
        <p:spPr>
          <a:xfrm rot="21292006">
            <a:off x="293342" y="2147414"/>
            <a:ext cx="426199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 cứu:</a:t>
            </a:r>
            <a:endParaRPr lang="en-US" sz="2800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Internet.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website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직사각형 78">
            <a:extLst>
              <a:ext uri="{FF2B5EF4-FFF2-40B4-BE49-F238E27FC236}">
                <a16:creationId xmlns:a16="http://schemas.microsoft.com/office/drawing/2014/main" xmlns="" id="{77772861-84DB-9BBC-57BD-3A7810046DC2}"/>
              </a:ext>
            </a:extLst>
          </p:cNvPr>
          <p:cNvSpPr/>
          <p:nvPr/>
        </p:nvSpPr>
        <p:spPr>
          <a:xfrm>
            <a:off x="1206034" y="247190"/>
            <a:ext cx="7328366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altLang="ko-K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TIẾP NỐI</a:t>
            </a:r>
            <a:endParaRPr lang="vi-VN" altLang="ko-KR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4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9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7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2405470" y="1337218"/>
            <a:ext cx="7381060" cy="1445623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altLang="vi-VN" sz="4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  <a:sym typeface="+mn-ea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71600" y="1598364"/>
            <a:ext cx="6019800" cy="923330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Lời</a:t>
            </a:r>
            <a:r>
              <a:rPr lang="en-US" sz="54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em</a:t>
            </a:r>
            <a:r>
              <a:rPr lang="en-US" sz="54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muốn</a:t>
            </a:r>
            <a:r>
              <a:rPr lang="en-US" sz="54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nói</a:t>
            </a:r>
            <a:r>
              <a:rPr lang="en-US" sz="5400" b="1" dirty="0" smtClean="0">
                <a:ln w="18000">
                  <a:solidFill>
                    <a:srgbClr val="92D05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!</a:t>
            </a:r>
            <a:endParaRPr lang="en-US" sz="5400" b="1" dirty="0">
              <a:ln w="18000">
                <a:solidFill>
                  <a:srgbClr val="92D05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7800" y="2882205"/>
            <a:ext cx="7162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>
              <a:defRPr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7393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00"/>
            <a:ext cx="9144000" cy="594360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="" xmlns:a16="http://schemas.microsoft.com/office/drawing/2014/main" id="{D8AB71C2-1B20-9BDF-56B8-C42FC9B54C55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595123" y="6199188"/>
            <a:ext cx="548878" cy="525462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>
                <a:latin typeface="Times New Roman" pitchFamily="18" charset="0"/>
                <a:cs typeface="Times New Roman" pitchFamily="18" charset="0"/>
              </a:rPr>
              <a:t>2</a:t>
            </a:fld>
            <a:endParaRPr lang="en-GB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12">
            <a:extLst>
              <a:ext uri="{FF2B5EF4-FFF2-40B4-BE49-F238E27FC236}">
                <a16:creationId xmlns="" xmlns:a16="http://schemas.microsoft.com/office/drawing/2014/main" id="{2B34FD74-3710-3129-29F7-580DC0A036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783" y="304800"/>
            <a:ext cx="843832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/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0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5 - TIẾT 11 </a:t>
            </a:r>
            <a:r>
              <a:rPr lang="vi-VN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t-BR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INTERNET (tiết 2) 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1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0900902-0FA9-8E92-DF95-84A3E594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5863" y="505211"/>
            <a:ext cx="68227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BÀI HỌC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1295406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bài học này, </a:t>
            </a:r>
            <a:r>
              <a:rPr 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sẽ: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êu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Internet.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336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78">
            <a:extLst>
              <a:ext uri="{FF2B5EF4-FFF2-40B4-BE49-F238E27FC236}">
                <a16:creationId xmlns:a16="http://schemas.microsoft.com/office/drawing/2014/main" xmlns="" id="{77772861-84DB-9BBC-57BD-3A7810046DC2}"/>
              </a:ext>
            </a:extLst>
          </p:cNvPr>
          <p:cNvSpPr/>
          <p:nvPr/>
        </p:nvSpPr>
        <p:spPr>
          <a:xfrm>
            <a:off x="2438400" y="265778"/>
            <a:ext cx="486895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vi-VN" altLang="ko-K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</a:t>
            </a: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2F6063B2-B78D-3BE6-78E5-C932C0D4A775}"/>
              </a:ext>
            </a:extLst>
          </p:cNvPr>
          <p:cNvSpPr txBox="1"/>
          <p:nvPr/>
        </p:nvSpPr>
        <p:spPr>
          <a:xfrm>
            <a:off x="147810" y="1176223"/>
            <a:ext cx="884379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vi-VN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Internet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alt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truy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cập 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Internet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alt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1"/>
          <p:cNvSpPr/>
          <p:nvPr/>
        </p:nvSpPr>
        <p:spPr>
          <a:xfrm>
            <a:off x="2819400" y="4953000"/>
            <a:ext cx="40078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Thời gian báo cáo 7 phút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995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9357397"/>
              </p:ext>
            </p:extLst>
          </p:nvPr>
        </p:nvGraphicFramePr>
        <p:xfrm>
          <a:off x="260350" y="57150"/>
          <a:ext cx="8624888" cy="661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12" name="Worksheet" r:id="rId3" imgW="6642075" imgH="5296031" progId="Excel.Sheet.12">
                  <p:link updateAutomatic="1"/>
                </p:oleObj>
              </mc:Choice>
              <mc:Fallback>
                <p:oleObj name="Worksheet" r:id="rId3" imgW="6642075" imgH="5296031" progId="Excel.Sheet.12">
                  <p:link updateAutomatic="1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350" y="57150"/>
                        <a:ext cx="8624888" cy="6618288"/>
                      </a:xfrm>
                      <a:prstGeom prst="rect">
                        <a:avLst/>
                      </a:prstGeom>
                      <a:noFill/>
                      <a:ln w="19050">
                        <a:solidFill>
                          <a:schemeClr val="bg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715000" y="5498068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33322" y="54864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391399" y="5474732"/>
            <a:ext cx="583095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229600" y="5463064"/>
            <a:ext cx="5334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019800" y="60960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96200" y="6096000"/>
            <a:ext cx="68580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9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2106039"/>
              </p:ext>
            </p:extLst>
          </p:nvPr>
        </p:nvGraphicFramePr>
        <p:xfrm>
          <a:off x="304800" y="304800"/>
          <a:ext cx="8381999" cy="624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1" name="Worksheet" r:id="rId3" imgW="6648388" imgH="5886450" progId="Excel.Sheet.12">
                  <p:link updateAutomatic="1"/>
                </p:oleObj>
              </mc:Choice>
              <mc:Fallback>
                <p:oleObj name="Worksheet" r:id="rId3" imgW="6648388" imgH="5886450" progId="Excel.Sheet.12">
                  <p:link updateAutomatic="1"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04800" y="304800"/>
                        <a:ext cx="8381999" cy="624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8245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">
            <a:extLst>
              <a:ext uri="{FF2B5EF4-FFF2-40B4-BE49-F238E27FC236}">
                <a16:creationId xmlns:a16="http://schemas.microsoft.com/office/drawing/2014/main" xmlns="" id="{2F6063B2-B78D-3BE6-78E5-C932C0D4A775}"/>
              </a:ext>
            </a:extLst>
          </p:cNvPr>
          <p:cNvSpPr txBox="1"/>
          <p:nvPr/>
        </p:nvSpPr>
        <p:spPr>
          <a:xfrm>
            <a:off x="304802" y="425708"/>
            <a:ext cx="868680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SG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SG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SG" sz="2800" b="1" dirty="0">
                <a:latin typeface="Times New Roman" pitchFamily="18" charset="0"/>
                <a:cs typeface="Times New Roman" pitchFamily="18" charset="0"/>
              </a:rPr>
              <a:t> Internet </a:t>
            </a:r>
            <a:r>
              <a:rPr lang="en-SG" sz="2800" b="1" dirty="0" err="1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SG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tuyến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nguồn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 smtClean="0">
                <a:latin typeface="Times New Roman" pitchFamily="18" charset="0"/>
                <a:cs typeface="Times New Roman" pitchFamily="18" charset="0"/>
              </a:rPr>
              <a:t>phú</a:t>
            </a:r>
            <a:r>
              <a:rPr lang="en-SG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SG" sz="28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SG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462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1600200"/>
            <a:ext cx="744617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sp>
        <p:nvSpPr>
          <p:cNvPr id="10" name="quay dung">
            <a:hlinkClick r:id="rId3" action="ppaction://hlinkpres?slideindex=1&amp;slidetitle="/>
          </p:cNvPr>
          <p:cNvSpPr/>
          <p:nvPr/>
        </p:nvSpPr>
        <p:spPr>
          <a:xfrm>
            <a:off x="3056883" y="5035831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BẮT</a:t>
            </a:r>
            <a:r>
              <a:rPr kumimoji="0" lang="en-GB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Tahoma" panose="020B0604030504040204" pitchFamily="34" charset="0"/>
                <a:cs typeface="Times New Roman" pitchFamily="18" charset="0"/>
              </a:rPr>
              <a:t> ĐẦU</a:t>
            </a:r>
            <a:endParaRPr kumimoji="0" lang="vi-VN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itchFamily="18" charset="0"/>
              <a:ea typeface="Tahoma" panose="020B060403050404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243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1.25E-6 -2.59259E-6 L 1.25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4"/>
          <p:cNvSpPr txBox="1">
            <a:spLocks noChangeArrowheads="1"/>
          </p:cNvSpPr>
          <p:nvPr/>
        </p:nvSpPr>
        <p:spPr bwMode="auto">
          <a:xfrm>
            <a:off x="602675" y="304804"/>
            <a:ext cx="8312727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cặp đôi trả lời vào phiếu học tập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50000"/>
              </a:spcBef>
              <a:defRPr/>
            </a:pPr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(thời gian 5 phút)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526475" y="1941259"/>
            <a:ext cx="8312727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</a:p>
          <a:p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SG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S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Internet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SG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SG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SG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154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</TotalTime>
  <Words>408</Words>
  <Application>Microsoft Office PowerPoint</Application>
  <PresentationFormat>On-screen Show (4:3)</PresentationFormat>
  <Paragraphs>62</Paragraphs>
  <Slides>13</Slides>
  <Notes>1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Links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Office Theme</vt:lpstr>
      <vt:lpstr>1_Office Theme</vt:lpstr>
      <vt:lpstr>E:\Năm học 2024 - 2025\Hằng\Dạy 20-11\Bài dạy 20-11 ( chốt)\Bảng tiêu chí.xlsx!Sheet1!R1C1:R9C7</vt:lpstr>
      <vt:lpstr>E:\Năm học 2024 - 2025\Hằng\Dạy 20-11\Bài dạy 20-11 ( chốt)\Bảng tiêu chí.xlsx!Sheet1!R1C1:R9C7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phamt</dc:creator>
  <cp:lastModifiedBy>phamt</cp:lastModifiedBy>
  <cp:revision>80</cp:revision>
  <dcterms:created xsi:type="dcterms:W3CDTF">2024-11-10T01:57:51Z</dcterms:created>
  <dcterms:modified xsi:type="dcterms:W3CDTF">2024-11-14T22:52:27Z</dcterms:modified>
</cp:coreProperties>
</file>