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45" r:id="rId2"/>
    <p:sldId id="297" r:id="rId3"/>
    <p:sldId id="288" r:id="rId4"/>
    <p:sldId id="286" r:id="rId5"/>
    <p:sldId id="261" r:id="rId6"/>
    <p:sldId id="289" r:id="rId7"/>
    <p:sldId id="299" r:id="rId8"/>
    <p:sldId id="300" r:id="rId9"/>
    <p:sldId id="291" r:id="rId10"/>
    <p:sldId id="294" r:id="rId11"/>
    <p:sldId id="292" r:id="rId12"/>
    <p:sldId id="293" r:id="rId13"/>
    <p:sldId id="295" r:id="rId14"/>
    <p:sldId id="344" r:id="rId15"/>
    <p:sldId id="343" r:id="rId16"/>
    <p:sldId id="347" r:id="rId17"/>
    <p:sldId id="348" r:id="rId18"/>
    <p:sldId id="349" r:id="rId19"/>
    <p:sldId id="334" r:id="rId20"/>
    <p:sldId id="336" r:id="rId21"/>
    <p:sldId id="337" r:id="rId22"/>
    <p:sldId id="338" r:id="rId23"/>
    <p:sldId id="339" r:id="rId24"/>
    <p:sldId id="340" r:id="rId25"/>
    <p:sldId id="341" r:id="rId26"/>
    <p:sldId id="342"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5024"/>
    <a:srgbClr val="FFFFFF"/>
    <a:srgbClr val="FFFF00"/>
    <a:srgbClr val="E9D01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09" autoAdjust="0"/>
  </p:normalViewPr>
  <p:slideViewPr>
    <p:cSldViewPr>
      <p:cViewPr>
        <p:scale>
          <a:sx n="81" d="100"/>
          <a:sy n="81" d="100"/>
        </p:scale>
        <p:origin x="-8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36AD6-2D7E-4483-B0B5-FBB01FA8D3C5}" type="datetimeFigureOut">
              <a:rPr lang="en-US" smtClean="0"/>
              <a:t>3/2/2024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8E259-8FBE-4A48-8817-8108A9400026}" type="slidenum">
              <a:rPr lang="en-US" smtClean="0"/>
              <a:t>‹#›</a:t>
            </a:fld>
            <a:endParaRPr lang="en-US"/>
          </a:p>
        </p:txBody>
      </p:sp>
    </p:spTree>
    <p:extLst>
      <p:ext uri="{BB962C8B-B14F-4D97-AF65-F5344CB8AC3E}">
        <p14:creationId xmlns:p14="http://schemas.microsoft.com/office/powerpoint/2010/main" val="298287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base" hangingPunct="1">
              <a:spcBef>
                <a:spcPct val="0"/>
              </a:spcBef>
              <a:spcAft>
                <a:spcPct val="0"/>
              </a:spcAft>
            </a:pPr>
            <a:fld id="{D44D0D1D-F2E3-4112-8273-05DD78BAD8A1}" type="slidenum">
              <a:rPr lang="en-US" altLang="en-US" sz="1200">
                <a:solidFill>
                  <a:prstClr val="black"/>
                </a:solidFill>
              </a:rPr>
              <a:pPr algn="r" eaLnBrk="1" fontAlgn="base" hangingPunct="1">
                <a:spcBef>
                  <a:spcPct val="0"/>
                </a:spcBef>
                <a:spcAft>
                  <a:spcPct val="0"/>
                </a:spcAft>
              </a:pPr>
              <a:t>19</a:t>
            </a:fld>
            <a:endParaRPr lang="en-US" altLang="en-US" sz="1200">
              <a:solidFill>
                <a:prstClr val="black"/>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385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B66D1D-832F-42C4-8F40-8B50FAD24EB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15859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6D1D-832F-42C4-8F40-8B50FAD24EB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354169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6D1D-832F-42C4-8F40-8B50FAD24EB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212890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66D1D-832F-42C4-8F40-8B50FAD24EB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96663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66D1D-832F-42C4-8F40-8B50FAD24EB5}"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234945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B66D1D-832F-42C4-8F40-8B50FAD24EB5}"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96727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B66D1D-832F-42C4-8F40-8B50FAD24EB5}" type="datetimeFigureOut">
              <a:rPr lang="en-US" smtClean="0"/>
              <a:t>3/2/2024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402692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66D1D-832F-42C4-8F40-8B50FAD24EB5}" type="datetimeFigureOut">
              <a:rPr lang="en-US" smtClean="0"/>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353360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66D1D-832F-42C4-8F40-8B50FAD24EB5}" type="datetimeFigureOut">
              <a:rPr lang="en-US" smtClean="0"/>
              <a:t>3/2/2024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29768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66D1D-832F-42C4-8F40-8B50FAD24EB5}"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190619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B66D1D-832F-42C4-8F40-8B50FAD24EB5}"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29DE0-1F7F-4A56-839A-FADB5B843460}" type="slidenum">
              <a:rPr lang="en-US" smtClean="0"/>
              <a:t>‹#›</a:t>
            </a:fld>
            <a:endParaRPr lang="en-US"/>
          </a:p>
        </p:txBody>
      </p:sp>
    </p:spTree>
    <p:extLst>
      <p:ext uri="{BB962C8B-B14F-4D97-AF65-F5344CB8AC3E}">
        <p14:creationId xmlns:p14="http://schemas.microsoft.com/office/powerpoint/2010/main" val="299089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6D1D-832F-42C4-8F40-8B50FAD24EB5}" type="datetimeFigureOut">
              <a:rPr lang="en-US" smtClean="0"/>
              <a:t>3/2/2024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29DE0-1F7F-4A56-839A-FADB5B843460}" type="slidenum">
              <a:rPr lang="en-US" smtClean="0"/>
              <a:t>‹#›</a:t>
            </a:fld>
            <a:endParaRPr lang="en-US"/>
          </a:p>
        </p:txBody>
      </p:sp>
    </p:spTree>
    <p:extLst>
      <p:ext uri="{BB962C8B-B14F-4D97-AF65-F5344CB8AC3E}">
        <p14:creationId xmlns:p14="http://schemas.microsoft.com/office/powerpoint/2010/main" val="440592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1.xml"/><Relationship Id="rId7" Type="http://schemas.openxmlformats.org/officeDocument/2006/relationships/oleObject" Target="../embeddings/oleObject2.bin"/><Relationship Id="rId2" Type="http://schemas.openxmlformats.org/officeDocument/2006/relationships/audio" Target="Romeo-And-Juliet.mp3" TargetMode="Externa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image" Target="../media/image1.wmf"/><Relationship Id="rId4" Type="http://schemas.openxmlformats.org/officeDocument/2006/relationships/oleObject" Target="../embeddings/oleObject1.bin"/><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slide" Target="slide21.xml"/><Relationship Id="rId18" Type="http://schemas.openxmlformats.org/officeDocument/2006/relationships/slide" Target="slide26.xml"/><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notesSlide" Target="../notesSlides/notesSlide1.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hyperlink" Target="B&#192;I%20GI&#7842;NG%20B&#192;I%20TH&#7920;C%20H&#192;NH%209.pptx" TargetMode="External"/><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slide" Target="slide23.xml"/><Relationship Id="rId10" Type="http://schemas.openxmlformats.org/officeDocument/2006/relationships/image" Target="../media/image29.png"/><Relationship Id="rId4" Type="http://schemas.openxmlformats.org/officeDocument/2006/relationships/image" Target="../media/image24.jpeg"/><Relationship Id="rId9" Type="http://schemas.openxmlformats.org/officeDocument/2006/relationships/image" Target="../media/image28.png"/><Relationship Id="rId1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gif"/><Relationship Id="rId10" Type="http://schemas.openxmlformats.org/officeDocument/2006/relationships/image" Target="../media/image36.png"/><Relationship Id="rId4" Type="http://schemas.openxmlformats.org/officeDocument/2006/relationships/slide" Target="slide19.xml"/><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audio" Target="../media/audio2.wav"/><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1.gif"/><Relationship Id="rId4" Type="http://schemas.openxmlformats.org/officeDocument/2006/relationships/slide" Target="slide19.xml"/><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nvGraphicFramePr>
        <p:xfrm>
          <a:off x="0" y="0"/>
          <a:ext cx="3124200" cy="2819400"/>
        </p:xfrm>
        <a:graphic>
          <a:graphicData uri="http://schemas.openxmlformats.org/presentationml/2006/ole">
            <mc:AlternateContent xmlns:mc="http://schemas.openxmlformats.org/markup-compatibility/2006">
              <mc:Choice xmlns:v="urn:schemas-microsoft-com:vml" Requires="v">
                <p:oleObj spid="_x0000_s1032" name="Clip" r:id="rId4" imgW="1278360" imgH="1274040" progId="MS_ClipArt_Gallery.2">
                  <p:embed/>
                </p:oleObj>
              </mc:Choice>
              <mc:Fallback>
                <p:oleObj name="Clip" r:id="rId4" imgW="1278360" imgH="1274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242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5" name="Picture 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403306" y="-88106"/>
            <a:ext cx="1652588" cy="182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036" name="Object 4"/>
          <p:cNvGraphicFramePr>
            <a:graphicFrameLocks noChangeAspect="1"/>
          </p:cNvGraphicFramePr>
          <p:nvPr/>
        </p:nvGraphicFramePr>
        <p:xfrm>
          <a:off x="6229350" y="4248150"/>
          <a:ext cx="2914650" cy="2609850"/>
        </p:xfrm>
        <a:graphic>
          <a:graphicData uri="http://schemas.openxmlformats.org/presentationml/2006/ole">
            <mc:AlternateContent xmlns:mc="http://schemas.openxmlformats.org/markup-compatibility/2006">
              <mc:Choice xmlns:v="urn:schemas-microsoft-com:vml" Requires="v">
                <p:oleObj spid="_x0000_s1033" name="Clip" r:id="rId7" imgW="1999440" imgH="1831320" progId="MS_ClipArt_Gallery.2">
                  <p:embed/>
                </p:oleObj>
              </mc:Choice>
              <mc:Fallback>
                <p:oleObj name="Clip" r:id="rId7" imgW="1999440" imgH="183132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350" y="4248150"/>
                        <a:ext cx="2914650"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37" name="Picture 5" descr="POINSET2"/>
          <p:cNvPicPr>
            <a:picLocks noChangeAspect="1" noChangeArrowheads="1"/>
          </p:cNvPicPr>
          <p:nvPr/>
        </p:nvPicPr>
        <p:blipFill>
          <a:blip r:embed="rId6" cstate="print">
            <a:lum bright="12000"/>
            <a:extLst>
              <a:ext uri="{28A0092B-C50C-407E-A947-70E740481C1C}">
                <a14:useLocalDpi xmlns:a14="http://schemas.microsoft.com/office/drawing/2010/main" val="0"/>
              </a:ext>
            </a:extLst>
          </a:blip>
          <a:srcRect/>
          <a:stretch>
            <a:fillRect/>
          </a:stretch>
        </p:blipFill>
        <p:spPr bwMode="auto">
          <a:xfrm rot="16200000">
            <a:off x="88106" y="5098257"/>
            <a:ext cx="1652587" cy="1828800"/>
          </a:xfrm>
          <a:prstGeom prst="rect">
            <a:avLst/>
          </a:prstGeom>
          <a:noFill/>
          <a:extLst>
            <a:ext uri="{909E8E84-426E-40DD-AFC4-6F175D3DCCD1}">
              <a14:hiddenFill xmlns:a14="http://schemas.microsoft.com/office/drawing/2010/main">
                <a:solidFill>
                  <a:srgbClr val="FFFFFF"/>
                </a:solidFill>
              </a14:hiddenFill>
            </a:ext>
          </a:extLst>
        </p:spPr>
      </p:pic>
      <p:sp>
        <p:nvSpPr>
          <p:cNvPr id="44038" name="AutoShape 6"/>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39" name="AutoShape 7"/>
          <p:cNvSpPr>
            <a:spLocks noChangeArrowheads="1"/>
          </p:cNvSpPr>
          <p:nvPr/>
        </p:nvSpPr>
        <p:spPr bwMode="auto">
          <a:xfrm>
            <a:off x="0" y="3505200"/>
            <a:ext cx="366713" cy="431800"/>
          </a:xfrm>
          <a:prstGeom prst="irregularSeal1">
            <a:avLst/>
          </a:prstGeom>
          <a:gradFill rotWithShape="1">
            <a:gsLst>
              <a:gs pos="0">
                <a:srgbClr val="FF0066"/>
              </a:gs>
              <a:gs pos="100000">
                <a:srgbClr val="FF0000">
                  <a:alpha val="3999"/>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0" name="AutoShape 8"/>
          <p:cNvSpPr>
            <a:spLocks noChangeArrowheads="1"/>
          </p:cNvSpPr>
          <p:nvPr/>
        </p:nvSpPr>
        <p:spPr bwMode="auto">
          <a:xfrm>
            <a:off x="609600" y="4419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1" name="AutoShape 9"/>
          <p:cNvSpPr>
            <a:spLocks noChangeArrowheads="1"/>
          </p:cNvSpPr>
          <p:nvPr/>
        </p:nvSpPr>
        <p:spPr bwMode="auto">
          <a:xfrm>
            <a:off x="7010400" y="990600"/>
            <a:ext cx="609600" cy="685800"/>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2" name="AutoShape 10"/>
          <p:cNvSpPr>
            <a:spLocks noChangeArrowheads="1"/>
          </p:cNvSpPr>
          <p:nvPr/>
        </p:nvSpPr>
        <p:spPr bwMode="auto">
          <a:xfrm>
            <a:off x="2268538" y="0"/>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3" name="AutoShape 11"/>
          <p:cNvSpPr>
            <a:spLocks noChangeArrowheads="1"/>
          </p:cNvSpPr>
          <p:nvPr/>
        </p:nvSpPr>
        <p:spPr bwMode="auto">
          <a:xfrm>
            <a:off x="5334000" y="3810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4" name="AutoShape 12"/>
          <p:cNvSpPr>
            <a:spLocks noChangeArrowheads="1"/>
          </p:cNvSpPr>
          <p:nvPr/>
        </p:nvSpPr>
        <p:spPr bwMode="auto">
          <a:xfrm>
            <a:off x="7467600" y="40386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5" name="AutoShape 13"/>
          <p:cNvSpPr>
            <a:spLocks noChangeArrowheads="1"/>
          </p:cNvSpPr>
          <p:nvPr/>
        </p:nvSpPr>
        <p:spPr bwMode="auto">
          <a:xfrm>
            <a:off x="6629400" y="3048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6" name="AutoShape 14"/>
          <p:cNvSpPr>
            <a:spLocks noChangeArrowheads="1"/>
          </p:cNvSpPr>
          <p:nvPr/>
        </p:nvSpPr>
        <p:spPr bwMode="auto">
          <a:xfrm>
            <a:off x="3810000" y="381000"/>
            <a:ext cx="366713" cy="431800"/>
          </a:xfrm>
          <a:prstGeom prst="irregularSeal1">
            <a:avLst/>
          </a:prstGeom>
          <a:gradFill rotWithShape="1">
            <a:gsLst>
              <a:gs pos="0">
                <a:srgbClr val="FF0066"/>
              </a:gs>
              <a:gs pos="100000">
                <a:srgbClr val="FF0000">
                  <a:alpha val="3999"/>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7" name="AutoShape 15"/>
          <p:cNvSpPr>
            <a:spLocks noChangeArrowheads="1"/>
          </p:cNvSpPr>
          <p:nvPr/>
        </p:nvSpPr>
        <p:spPr bwMode="auto">
          <a:xfrm>
            <a:off x="8382000" y="1752600"/>
            <a:ext cx="385763" cy="439738"/>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8" name="AutoShape 16"/>
          <p:cNvSpPr>
            <a:spLocks noChangeArrowheads="1"/>
          </p:cNvSpPr>
          <p:nvPr/>
        </p:nvSpPr>
        <p:spPr bwMode="auto">
          <a:xfrm>
            <a:off x="914400" y="28194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49" name="AutoShape 17"/>
          <p:cNvSpPr>
            <a:spLocks noChangeArrowheads="1"/>
          </p:cNvSpPr>
          <p:nvPr/>
        </p:nvSpPr>
        <p:spPr bwMode="auto">
          <a:xfrm>
            <a:off x="8305800" y="32004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0" name="AutoShape 18"/>
          <p:cNvSpPr>
            <a:spLocks noChangeArrowheads="1"/>
          </p:cNvSpPr>
          <p:nvPr/>
        </p:nvSpPr>
        <p:spPr bwMode="auto">
          <a:xfrm>
            <a:off x="4724400" y="6172200"/>
            <a:ext cx="457200" cy="685800"/>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1" name="AutoShape 19"/>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2" name="AutoShape 20"/>
          <p:cNvSpPr>
            <a:spLocks noChangeArrowheads="1"/>
          </p:cNvSpPr>
          <p:nvPr/>
        </p:nvSpPr>
        <p:spPr bwMode="auto">
          <a:xfrm>
            <a:off x="640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3" name="AutoShape 21"/>
          <p:cNvSpPr>
            <a:spLocks noChangeArrowheads="1"/>
          </p:cNvSpPr>
          <p:nvPr/>
        </p:nvSpPr>
        <p:spPr bwMode="auto">
          <a:xfrm>
            <a:off x="1295400" y="50292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4" name="AutoShape 22"/>
          <p:cNvSpPr>
            <a:spLocks noChangeArrowheads="1"/>
          </p:cNvSpPr>
          <p:nvPr/>
        </p:nvSpPr>
        <p:spPr bwMode="auto">
          <a:xfrm>
            <a:off x="1676400" y="1143000"/>
            <a:ext cx="366713" cy="431800"/>
          </a:xfrm>
          <a:prstGeom prst="irregularSeal1">
            <a:avLst/>
          </a:prstGeom>
          <a:gradFill rotWithShape="1">
            <a:gsLst>
              <a:gs pos="0">
                <a:srgbClr val="FF0066"/>
              </a:gs>
              <a:gs pos="100000">
                <a:srgbClr val="FF0000">
                  <a:alpha val="3999"/>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5" name="AutoShape 23"/>
          <p:cNvSpPr>
            <a:spLocks noChangeArrowheads="1"/>
          </p:cNvSpPr>
          <p:nvPr/>
        </p:nvSpPr>
        <p:spPr bwMode="auto">
          <a:xfrm>
            <a:off x="762000" y="35052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3200">
              <a:latin typeface="Arial" charset="0"/>
              <a:cs typeface="Arial" charset="0"/>
            </a:endParaRPr>
          </a:p>
        </p:txBody>
      </p:sp>
      <p:sp>
        <p:nvSpPr>
          <p:cNvPr id="44056" name="WordArt 24"/>
          <p:cNvSpPr>
            <a:spLocks noChangeArrowheads="1" noChangeShapeType="1" noTextEdit="1"/>
          </p:cNvSpPr>
          <p:nvPr/>
        </p:nvSpPr>
        <p:spPr bwMode="auto">
          <a:xfrm>
            <a:off x="1143000" y="2057400"/>
            <a:ext cx="7286625" cy="19812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atin typeface="VNI-Cooper"/>
              </a:rPr>
              <a:t> </a:t>
            </a:r>
          </a:p>
        </p:txBody>
      </p:sp>
      <p:pic>
        <p:nvPicPr>
          <p:cNvPr id="44059" name="Romeo-And-Juliet.mp3">
            <a:hlinkClick r:id="" action="ppaction://media"/>
          </p:cNvPr>
          <p:cNvPicPr>
            <a:picLocks noRot="1" noChangeAspect="1" noChangeArrowheads="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1905000" y="6324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44063" name="WordArt 31"/>
          <p:cNvSpPr>
            <a:spLocks noChangeArrowheads="1" noChangeShapeType="1" noTextEdit="1"/>
          </p:cNvSpPr>
          <p:nvPr/>
        </p:nvSpPr>
        <p:spPr bwMode="auto">
          <a:xfrm>
            <a:off x="892968" y="2095872"/>
            <a:ext cx="7786688" cy="1981200"/>
          </a:xfrm>
          <a:prstGeom prst="rect">
            <a:avLst/>
          </a:prstGeom>
        </p:spPr>
        <p:txBody>
          <a:bodyPr wrap="none" fromWordArt="1">
            <a:prstTxWarp prst="textPlain">
              <a:avLst>
                <a:gd name="adj" fmla="val 50000"/>
              </a:avLst>
            </a:prstTxWarp>
          </a:bodyPr>
          <a:lstStyle/>
          <a:p>
            <a:pPr algn="ctr"/>
            <a:r>
              <a:rPr lang="en-US" sz="3200" b="1" kern="10" dirty="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rPr>
              <a:t>CHÀO MỪNG </a:t>
            </a:r>
            <a:r>
              <a:rPr lang="en-US" sz="3200" b="1" kern="1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rPr>
              <a:t>CÁC EM</a:t>
            </a:r>
            <a:endParaRPr lang="en-US" sz="3200" b="1" kern="10" dirty="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endParaRPr>
          </a:p>
          <a:p>
            <a:pPr algn="ctr"/>
            <a:r>
              <a:rPr lang="en-US" sz="3200" b="1" kern="10" dirty="0" smtClean="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rPr>
              <a:t>ĐẾN VỚI TIẾT HỌC HÔM NAY </a:t>
            </a:r>
            <a:endParaRPr lang="en-US" sz="3200" b="1" kern="10" dirty="0">
              <a:ln w="19050">
                <a:solidFill>
                  <a:srgbClr val="FF00FF"/>
                </a:solidFill>
                <a:round/>
                <a:headEnd/>
                <a:tailEnd/>
              </a:ln>
              <a:solidFill>
                <a:srgbClr val="FF00FF"/>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41252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9766" fill="hold"/>
                                        <p:tgtEl>
                                          <p:spTgt spid="44059"/>
                                        </p:tgtEl>
                                      </p:cBhvr>
                                    </p:cmd>
                                  </p:childTnLst>
                                </p:cTn>
                              </p:par>
                              <p:par>
                                <p:cTn id="7" presetID="6" presetClass="emph" presetSubtype="0" repeatCount="indefinite" fill="hold" grpId="0" nodeType="withEffect">
                                  <p:stCondLst>
                                    <p:cond delay="0"/>
                                  </p:stCondLst>
                                  <p:endCondLst>
                                    <p:cond evt="onNext" delay="0">
                                      <p:tgtEl>
                                        <p:sldTgt/>
                                      </p:tgtEl>
                                    </p:cond>
                                  </p:endCondLst>
                                  <p:childTnLst>
                                    <p:animScale>
                                      <p:cBhvr>
                                        <p:cTn id="8" dur="2000" fill="hold"/>
                                        <p:tgtEl>
                                          <p:spTgt spid="44056"/>
                                        </p:tgtEl>
                                      </p:cBhvr>
                                      <p:by x="150000" y="150000"/>
                                    </p:animScale>
                                  </p:childTnLst>
                                </p:cTn>
                              </p:par>
                              <p:par>
                                <p:cTn id="9" presetID="23" presetClass="entr" presetSubtype="528" repeatCount="indefinite" fill="hold" grpId="0" nodeType="withEffect">
                                  <p:stCondLst>
                                    <p:cond delay="500"/>
                                  </p:stCondLst>
                                  <p:childTnLst>
                                    <p:set>
                                      <p:cBhvr>
                                        <p:cTn id="10" dur="1" fill="hold">
                                          <p:stCondLst>
                                            <p:cond delay="0"/>
                                          </p:stCondLst>
                                        </p:cTn>
                                        <p:tgtEl>
                                          <p:spTgt spid="44038"/>
                                        </p:tgtEl>
                                        <p:attrNameLst>
                                          <p:attrName>style.visibility</p:attrName>
                                        </p:attrNameLst>
                                      </p:cBhvr>
                                      <p:to>
                                        <p:strVal val="visible"/>
                                      </p:to>
                                    </p:set>
                                    <p:anim calcmode="lin" valueType="num">
                                      <p:cBhvr>
                                        <p:cTn id="11" dur="1000" fill="hold"/>
                                        <p:tgtEl>
                                          <p:spTgt spid="44038"/>
                                        </p:tgtEl>
                                        <p:attrNameLst>
                                          <p:attrName>ppt_w</p:attrName>
                                        </p:attrNameLst>
                                      </p:cBhvr>
                                      <p:tavLst>
                                        <p:tav tm="0">
                                          <p:val>
                                            <p:fltVal val="0"/>
                                          </p:val>
                                        </p:tav>
                                        <p:tav tm="100000">
                                          <p:val>
                                            <p:strVal val="#ppt_w"/>
                                          </p:val>
                                        </p:tav>
                                      </p:tavLst>
                                    </p:anim>
                                    <p:anim calcmode="lin" valueType="num">
                                      <p:cBhvr>
                                        <p:cTn id="12" dur="1000" fill="hold"/>
                                        <p:tgtEl>
                                          <p:spTgt spid="44038"/>
                                        </p:tgtEl>
                                        <p:attrNameLst>
                                          <p:attrName>ppt_h</p:attrName>
                                        </p:attrNameLst>
                                      </p:cBhvr>
                                      <p:tavLst>
                                        <p:tav tm="0">
                                          <p:val>
                                            <p:fltVal val="0"/>
                                          </p:val>
                                        </p:tav>
                                        <p:tav tm="100000">
                                          <p:val>
                                            <p:strVal val="#ppt_h"/>
                                          </p:val>
                                        </p:tav>
                                      </p:tavLst>
                                    </p:anim>
                                    <p:anim calcmode="lin" valueType="num">
                                      <p:cBhvr>
                                        <p:cTn id="13" dur="1000" fill="hold"/>
                                        <p:tgtEl>
                                          <p:spTgt spid="44038"/>
                                        </p:tgtEl>
                                        <p:attrNameLst>
                                          <p:attrName>ppt_x</p:attrName>
                                        </p:attrNameLst>
                                      </p:cBhvr>
                                      <p:tavLst>
                                        <p:tav tm="0">
                                          <p:val>
                                            <p:fltVal val="0.5"/>
                                          </p:val>
                                        </p:tav>
                                        <p:tav tm="100000">
                                          <p:val>
                                            <p:strVal val="#ppt_x"/>
                                          </p:val>
                                        </p:tav>
                                      </p:tavLst>
                                    </p:anim>
                                    <p:anim calcmode="lin" valueType="num">
                                      <p:cBhvr>
                                        <p:cTn id="14" dur="1000" fill="hold"/>
                                        <p:tgtEl>
                                          <p:spTgt spid="44038"/>
                                        </p:tgtEl>
                                        <p:attrNameLst>
                                          <p:attrName>ppt_y</p:attrName>
                                        </p:attrNameLst>
                                      </p:cBhvr>
                                      <p:tavLst>
                                        <p:tav tm="0">
                                          <p:val>
                                            <p:fltVal val="0.5"/>
                                          </p:val>
                                        </p:tav>
                                        <p:tav tm="100000">
                                          <p:val>
                                            <p:strVal val="#ppt_y"/>
                                          </p:val>
                                        </p:tav>
                                      </p:tavLst>
                                    </p:anim>
                                  </p:childTnLst>
                                </p:cTn>
                              </p:par>
                              <p:par>
                                <p:cTn id="15" presetID="23" presetClass="entr" presetSubtype="528" repeatCount="indefinite" fill="hold" grpId="0" nodeType="withEffect">
                                  <p:stCondLst>
                                    <p:cond delay="0"/>
                                  </p:stCondLst>
                                  <p:childTnLst>
                                    <p:set>
                                      <p:cBhvr>
                                        <p:cTn id="16" dur="1" fill="hold">
                                          <p:stCondLst>
                                            <p:cond delay="0"/>
                                          </p:stCondLst>
                                        </p:cTn>
                                        <p:tgtEl>
                                          <p:spTgt spid="44039"/>
                                        </p:tgtEl>
                                        <p:attrNameLst>
                                          <p:attrName>style.visibility</p:attrName>
                                        </p:attrNameLst>
                                      </p:cBhvr>
                                      <p:to>
                                        <p:strVal val="visible"/>
                                      </p:to>
                                    </p:set>
                                    <p:anim calcmode="lin" valueType="num">
                                      <p:cBhvr>
                                        <p:cTn id="17" dur="1000" fill="hold"/>
                                        <p:tgtEl>
                                          <p:spTgt spid="44039"/>
                                        </p:tgtEl>
                                        <p:attrNameLst>
                                          <p:attrName>ppt_w</p:attrName>
                                        </p:attrNameLst>
                                      </p:cBhvr>
                                      <p:tavLst>
                                        <p:tav tm="0">
                                          <p:val>
                                            <p:fltVal val="0"/>
                                          </p:val>
                                        </p:tav>
                                        <p:tav tm="100000">
                                          <p:val>
                                            <p:strVal val="#ppt_w"/>
                                          </p:val>
                                        </p:tav>
                                      </p:tavLst>
                                    </p:anim>
                                    <p:anim calcmode="lin" valueType="num">
                                      <p:cBhvr>
                                        <p:cTn id="18" dur="1000" fill="hold"/>
                                        <p:tgtEl>
                                          <p:spTgt spid="44039"/>
                                        </p:tgtEl>
                                        <p:attrNameLst>
                                          <p:attrName>ppt_h</p:attrName>
                                        </p:attrNameLst>
                                      </p:cBhvr>
                                      <p:tavLst>
                                        <p:tav tm="0">
                                          <p:val>
                                            <p:fltVal val="0"/>
                                          </p:val>
                                        </p:tav>
                                        <p:tav tm="100000">
                                          <p:val>
                                            <p:strVal val="#ppt_h"/>
                                          </p:val>
                                        </p:tav>
                                      </p:tavLst>
                                    </p:anim>
                                    <p:anim calcmode="lin" valueType="num">
                                      <p:cBhvr>
                                        <p:cTn id="19" dur="1000" fill="hold"/>
                                        <p:tgtEl>
                                          <p:spTgt spid="44039"/>
                                        </p:tgtEl>
                                        <p:attrNameLst>
                                          <p:attrName>ppt_x</p:attrName>
                                        </p:attrNameLst>
                                      </p:cBhvr>
                                      <p:tavLst>
                                        <p:tav tm="0">
                                          <p:val>
                                            <p:fltVal val="0.5"/>
                                          </p:val>
                                        </p:tav>
                                        <p:tav tm="100000">
                                          <p:val>
                                            <p:strVal val="#ppt_x"/>
                                          </p:val>
                                        </p:tav>
                                      </p:tavLst>
                                    </p:anim>
                                    <p:anim calcmode="lin" valueType="num">
                                      <p:cBhvr>
                                        <p:cTn id="20" dur="1000" fill="hold"/>
                                        <p:tgtEl>
                                          <p:spTgt spid="44039"/>
                                        </p:tgtEl>
                                        <p:attrNameLst>
                                          <p:attrName>ppt_y</p:attrName>
                                        </p:attrNameLst>
                                      </p:cBhvr>
                                      <p:tavLst>
                                        <p:tav tm="0">
                                          <p:val>
                                            <p:fltVal val="0.5"/>
                                          </p:val>
                                        </p:tav>
                                        <p:tav tm="100000">
                                          <p:val>
                                            <p:strVal val="#ppt_y"/>
                                          </p:val>
                                        </p:tav>
                                      </p:tavLst>
                                    </p:anim>
                                  </p:childTnLst>
                                </p:cTn>
                              </p:par>
                              <p:par>
                                <p:cTn id="21" presetID="23" presetClass="entr" presetSubtype="528" repeatCount="indefinite" fill="hold" grpId="0" nodeType="withEffect">
                                  <p:stCondLst>
                                    <p:cond delay="0"/>
                                  </p:stCondLst>
                                  <p:childTnLst>
                                    <p:set>
                                      <p:cBhvr>
                                        <p:cTn id="22" dur="1" fill="hold">
                                          <p:stCondLst>
                                            <p:cond delay="0"/>
                                          </p:stCondLst>
                                        </p:cTn>
                                        <p:tgtEl>
                                          <p:spTgt spid="44040"/>
                                        </p:tgtEl>
                                        <p:attrNameLst>
                                          <p:attrName>style.visibility</p:attrName>
                                        </p:attrNameLst>
                                      </p:cBhvr>
                                      <p:to>
                                        <p:strVal val="visible"/>
                                      </p:to>
                                    </p:set>
                                    <p:anim calcmode="lin" valueType="num">
                                      <p:cBhvr>
                                        <p:cTn id="23" dur="1000" fill="hold"/>
                                        <p:tgtEl>
                                          <p:spTgt spid="44040"/>
                                        </p:tgtEl>
                                        <p:attrNameLst>
                                          <p:attrName>ppt_w</p:attrName>
                                        </p:attrNameLst>
                                      </p:cBhvr>
                                      <p:tavLst>
                                        <p:tav tm="0">
                                          <p:val>
                                            <p:fltVal val="0"/>
                                          </p:val>
                                        </p:tav>
                                        <p:tav tm="100000">
                                          <p:val>
                                            <p:strVal val="#ppt_w"/>
                                          </p:val>
                                        </p:tav>
                                      </p:tavLst>
                                    </p:anim>
                                    <p:anim calcmode="lin" valueType="num">
                                      <p:cBhvr>
                                        <p:cTn id="24" dur="1000" fill="hold"/>
                                        <p:tgtEl>
                                          <p:spTgt spid="44040"/>
                                        </p:tgtEl>
                                        <p:attrNameLst>
                                          <p:attrName>ppt_h</p:attrName>
                                        </p:attrNameLst>
                                      </p:cBhvr>
                                      <p:tavLst>
                                        <p:tav tm="0">
                                          <p:val>
                                            <p:fltVal val="0"/>
                                          </p:val>
                                        </p:tav>
                                        <p:tav tm="100000">
                                          <p:val>
                                            <p:strVal val="#ppt_h"/>
                                          </p:val>
                                        </p:tav>
                                      </p:tavLst>
                                    </p:anim>
                                    <p:anim calcmode="lin" valueType="num">
                                      <p:cBhvr>
                                        <p:cTn id="25" dur="1000" fill="hold"/>
                                        <p:tgtEl>
                                          <p:spTgt spid="44040"/>
                                        </p:tgtEl>
                                        <p:attrNameLst>
                                          <p:attrName>ppt_x</p:attrName>
                                        </p:attrNameLst>
                                      </p:cBhvr>
                                      <p:tavLst>
                                        <p:tav tm="0">
                                          <p:val>
                                            <p:fltVal val="0.5"/>
                                          </p:val>
                                        </p:tav>
                                        <p:tav tm="100000">
                                          <p:val>
                                            <p:strVal val="#ppt_x"/>
                                          </p:val>
                                        </p:tav>
                                      </p:tavLst>
                                    </p:anim>
                                    <p:anim calcmode="lin" valueType="num">
                                      <p:cBhvr>
                                        <p:cTn id="26" dur="1000" fill="hold"/>
                                        <p:tgtEl>
                                          <p:spTgt spid="44040"/>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500"/>
                                  </p:stCondLst>
                                  <p:childTnLst>
                                    <p:set>
                                      <p:cBhvr>
                                        <p:cTn id="28" dur="1" fill="hold">
                                          <p:stCondLst>
                                            <p:cond delay="0"/>
                                          </p:stCondLst>
                                        </p:cTn>
                                        <p:tgtEl>
                                          <p:spTgt spid="44041"/>
                                        </p:tgtEl>
                                        <p:attrNameLst>
                                          <p:attrName>style.visibility</p:attrName>
                                        </p:attrNameLst>
                                      </p:cBhvr>
                                      <p:to>
                                        <p:strVal val="visible"/>
                                      </p:to>
                                    </p:set>
                                    <p:anim calcmode="lin" valueType="num">
                                      <p:cBhvr>
                                        <p:cTn id="29" dur="1000" fill="hold"/>
                                        <p:tgtEl>
                                          <p:spTgt spid="44041"/>
                                        </p:tgtEl>
                                        <p:attrNameLst>
                                          <p:attrName>ppt_w</p:attrName>
                                        </p:attrNameLst>
                                      </p:cBhvr>
                                      <p:tavLst>
                                        <p:tav tm="0">
                                          <p:val>
                                            <p:fltVal val="0"/>
                                          </p:val>
                                        </p:tav>
                                        <p:tav tm="100000">
                                          <p:val>
                                            <p:strVal val="#ppt_w"/>
                                          </p:val>
                                        </p:tav>
                                      </p:tavLst>
                                    </p:anim>
                                    <p:anim calcmode="lin" valueType="num">
                                      <p:cBhvr>
                                        <p:cTn id="30" dur="1000" fill="hold"/>
                                        <p:tgtEl>
                                          <p:spTgt spid="44041"/>
                                        </p:tgtEl>
                                        <p:attrNameLst>
                                          <p:attrName>ppt_h</p:attrName>
                                        </p:attrNameLst>
                                      </p:cBhvr>
                                      <p:tavLst>
                                        <p:tav tm="0">
                                          <p:val>
                                            <p:fltVal val="0"/>
                                          </p:val>
                                        </p:tav>
                                        <p:tav tm="100000">
                                          <p:val>
                                            <p:strVal val="#ppt_h"/>
                                          </p:val>
                                        </p:tav>
                                      </p:tavLst>
                                    </p:anim>
                                    <p:anim calcmode="lin" valueType="num">
                                      <p:cBhvr>
                                        <p:cTn id="31" dur="1000" fill="hold"/>
                                        <p:tgtEl>
                                          <p:spTgt spid="44041"/>
                                        </p:tgtEl>
                                        <p:attrNameLst>
                                          <p:attrName>ppt_x</p:attrName>
                                        </p:attrNameLst>
                                      </p:cBhvr>
                                      <p:tavLst>
                                        <p:tav tm="0">
                                          <p:val>
                                            <p:fltVal val="0.5"/>
                                          </p:val>
                                        </p:tav>
                                        <p:tav tm="100000">
                                          <p:val>
                                            <p:strVal val="#ppt_x"/>
                                          </p:val>
                                        </p:tav>
                                      </p:tavLst>
                                    </p:anim>
                                    <p:anim calcmode="lin" valueType="num">
                                      <p:cBhvr>
                                        <p:cTn id="32" dur="1000" fill="hold"/>
                                        <p:tgtEl>
                                          <p:spTgt spid="44041"/>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500"/>
                                  </p:stCondLst>
                                  <p:childTnLst>
                                    <p:set>
                                      <p:cBhvr>
                                        <p:cTn id="34" dur="1" fill="hold">
                                          <p:stCondLst>
                                            <p:cond delay="0"/>
                                          </p:stCondLst>
                                        </p:cTn>
                                        <p:tgtEl>
                                          <p:spTgt spid="44042"/>
                                        </p:tgtEl>
                                        <p:attrNameLst>
                                          <p:attrName>style.visibility</p:attrName>
                                        </p:attrNameLst>
                                      </p:cBhvr>
                                      <p:to>
                                        <p:strVal val="visible"/>
                                      </p:to>
                                    </p:set>
                                    <p:anim calcmode="lin" valueType="num">
                                      <p:cBhvr>
                                        <p:cTn id="35" dur="1000" fill="hold"/>
                                        <p:tgtEl>
                                          <p:spTgt spid="44042"/>
                                        </p:tgtEl>
                                        <p:attrNameLst>
                                          <p:attrName>ppt_w</p:attrName>
                                        </p:attrNameLst>
                                      </p:cBhvr>
                                      <p:tavLst>
                                        <p:tav tm="0">
                                          <p:val>
                                            <p:fltVal val="0"/>
                                          </p:val>
                                        </p:tav>
                                        <p:tav tm="100000">
                                          <p:val>
                                            <p:strVal val="#ppt_w"/>
                                          </p:val>
                                        </p:tav>
                                      </p:tavLst>
                                    </p:anim>
                                    <p:anim calcmode="lin" valueType="num">
                                      <p:cBhvr>
                                        <p:cTn id="36" dur="1000" fill="hold"/>
                                        <p:tgtEl>
                                          <p:spTgt spid="44042"/>
                                        </p:tgtEl>
                                        <p:attrNameLst>
                                          <p:attrName>ppt_h</p:attrName>
                                        </p:attrNameLst>
                                      </p:cBhvr>
                                      <p:tavLst>
                                        <p:tav tm="0">
                                          <p:val>
                                            <p:fltVal val="0"/>
                                          </p:val>
                                        </p:tav>
                                        <p:tav tm="100000">
                                          <p:val>
                                            <p:strVal val="#ppt_h"/>
                                          </p:val>
                                        </p:tav>
                                      </p:tavLst>
                                    </p:anim>
                                    <p:anim calcmode="lin" valueType="num">
                                      <p:cBhvr>
                                        <p:cTn id="37" dur="1000" fill="hold"/>
                                        <p:tgtEl>
                                          <p:spTgt spid="44042"/>
                                        </p:tgtEl>
                                        <p:attrNameLst>
                                          <p:attrName>ppt_x</p:attrName>
                                        </p:attrNameLst>
                                      </p:cBhvr>
                                      <p:tavLst>
                                        <p:tav tm="0">
                                          <p:val>
                                            <p:fltVal val="0.5"/>
                                          </p:val>
                                        </p:tav>
                                        <p:tav tm="100000">
                                          <p:val>
                                            <p:strVal val="#ppt_x"/>
                                          </p:val>
                                        </p:tav>
                                      </p:tavLst>
                                    </p:anim>
                                    <p:anim calcmode="lin" valueType="num">
                                      <p:cBhvr>
                                        <p:cTn id="38" dur="1000" fill="hold"/>
                                        <p:tgtEl>
                                          <p:spTgt spid="44042"/>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grpId="0" nodeType="withEffect">
                                  <p:stCondLst>
                                    <p:cond delay="0"/>
                                  </p:stCondLst>
                                  <p:childTnLst>
                                    <p:set>
                                      <p:cBhvr>
                                        <p:cTn id="40" dur="1" fill="hold">
                                          <p:stCondLst>
                                            <p:cond delay="0"/>
                                          </p:stCondLst>
                                        </p:cTn>
                                        <p:tgtEl>
                                          <p:spTgt spid="44043"/>
                                        </p:tgtEl>
                                        <p:attrNameLst>
                                          <p:attrName>style.visibility</p:attrName>
                                        </p:attrNameLst>
                                      </p:cBhvr>
                                      <p:to>
                                        <p:strVal val="visible"/>
                                      </p:to>
                                    </p:set>
                                    <p:anim calcmode="lin" valueType="num">
                                      <p:cBhvr>
                                        <p:cTn id="41" dur="1000" fill="hold"/>
                                        <p:tgtEl>
                                          <p:spTgt spid="44043"/>
                                        </p:tgtEl>
                                        <p:attrNameLst>
                                          <p:attrName>ppt_w</p:attrName>
                                        </p:attrNameLst>
                                      </p:cBhvr>
                                      <p:tavLst>
                                        <p:tav tm="0">
                                          <p:val>
                                            <p:fltVal val="0"/>
                                          </p:val>
                                        </p:tav>
                                        <p:tav tm="100000">
                                          <p:val>
                                            <p:strVal val="#ppt_w"/>
                                          </p:val>
                                        </p:tav>
                                      </p:tavLst>
                                    </p:anim>
                                    <p:anim calcmode="lin" valueType="num">
                                      <p:cBhvr>
                                        <p:cTn id="42" dur="1000" fill="hold"/>
                                        <p:tgtEl>
                                          <p:spTgt spid="44043"/>
                                        </p:tgtEl>
                                        <p:attrNameLst>
                                          <p:attrName>ppt_h</p:attrName>
                                        </p:attrNameLst>
                                      </p:cBhvr>
                                      <p:tavLst>
                                        <p:tav tm="0">
                                          <p:val>
                                            <p:fltVal val="0"/>
                                          </p:val>
                                        </p:tav>
                                        <p:tav tm="100000">
                                          <p:val>
                                            <p:strVal val="#ppt_h"/>
                                          </p:val>
                                        </p:tav>
                                      </p:tavLst>
                                    </p:anim>
                                    <p:anim calcmode="lin" valueType="num">
                                      <p:cBhvr>
                                        <p:cTn id="43" dur="1000" fill="hold"/>
                                        <p:tgtEl>
                                          <p:spTgt spid="44043"/>
                                        </p:tgtEl>
                                        <p:attrNameLst>
                                          <p:attrName>ppt_x</p:attrName>
                                        </p:attrNameLst>
                                      </p:cBhvr>
                                      <p:tavLst>
                                        <p:tav tm="0">
                                          <p:val>
                                            <p:fltVal val="0.5"/>
                                          </p:val>
                                        </p:tav>
                                        <p:tav tm="100000">
                                          <p:val>
                                            <p:strVal val="#ppt_x"/>
                                          </p:val>
                                        </p:tav>
                                      </p:tavLst>
                                    </p:anim>
                                    <p:anim calcmode="lin" valueType="num">
                                      <p:cBhvr>
                                        <p:cTn id="44" dur="1000" fill="hold"/>
                                        <p:tgtEl>
                                          <p:spTgt spid="44043"/>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grpId="0" nodeType="withEffect">
                                  <p:stCondLst>
                                    <p:cond delay="0"/>
                                  </p:stCondLst>
                                  <p:childTnLst>
                                    <p:set>
                                      <p:cBhvr>
                                        <p:cTn id="46" dur="1" fill="hold">
                                          <p:stCondLst>
                                            <p:cond delay="0"/>
                                          </p:stCondLst>
                                        </p:cTn>
                                        <p:tgtEl>
                                          <p:spTgt spid="44044"/>
                                        </p:tgtEl>
                                        <p:attrNameLst>
                                          <p:attrName>style.visibility</p:attrName>
                                        </p:attrNameLst>
                                      </p:cBhvr>
                                      <p:to>
                                        <p:strVal val="visible"/>
                                      </p:to>
                                    </p:set>
                                    <p:anim calcmode="lin" valueType="num">
                                      <p:cBhvr>
                                        <p:cTn id="47" dur="1000" fill="hold"/>
                                        <p:tgtEl>
                                          <p:spTgt spid="44044"/>
                                        </p:tgtEl>
                                        <p:attrNameLst>
                                          <p:attrName>ppt_w</p:attrName>
                                        </p:attrNameLst>
                                      </p:cBhvr>
                                      <p:tavLst>
                                        <p:tav tm="0">
                                          <p:val>
                                            <p:fltVal val="0"/>
                                          </p:val>
                                        </p:tav>
                                        <p:tav tm="100000">
                                          <p:val>
                                            <p:strVal val="#ppt_w"/>
                                          </p:val>
                                        </p:tav>
                                      </p:tavLst>
                                    </p:anim>
                                    <p:anim calcmode="lin" valueType="num">
                                      <p:cBhvr>
                                        <p:cTn id="48" dur="1000" fill="hold"/>
                                        <p:tgtEl>
                                          <p:spTgt spid="44044"/>
                                        </p:tgtEl>
                                        <p:attrNameLst>
                                          <p:attrName>ppt_h</p:attrName>
                                        </p:attrNameLst>
                                      </p:cBhvr>
                                      <p:tavLst>
                                        <p:tav tm="0">
                                          <p:val>
                                            <p:fltVal val="0"/>
                                          </p:val>
                                        </p:tav>
                                        <p:tav tm="100000">
                                          <p:val>
                                            <p:strVal val="#ppt_h"/>
                                          </p:val>
                                        </p:tav>
                                      </p:tavLst>
                                    </p:anim>
                                    <p:anim calcmode="lin" valueType="num">
                                      <p:cBhvr>
                                        <p:cTn id="49" dur="1000" fill="hold"/>
                                        <p:tgtEl>
                                          <p:spTgt spid="44044"/>
                                        </p:tgtEl>
                                        <p:attrNameLst>
                                          <p:attrName>ppt_x</p:attrName>
                                        </p:attrNameLst>
                                      </p:cBhvr>
                                      <p:tavLst>
                                        <p:tav tm="0">
                                          <p:val>
                                            <p:fltVal val="0.5"/>
                                          </p:val>
                                        </p:tav>
                                        <p:tav tm="100000">
                                          <p:val>
                                            <p:strVal val="#ppt_x"/>
                                          </p:val>
                                        </p:tav>
                                      </p:tavLst>
                                    </p:anim>
                                    <p:anim calcmode="lin" valueType="num">
                                      <p:cBhvr>
                                        <p:cTn id="50" dur="1000" fill="hold"/>
                                        <p:tgtEl>
                                          <p:spTgt spid="44044"/>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grpId="0" nodeType="withEffect">
                                  <p:stCondLst>
                                    <p:cond delay="1500"/>
                                  </p:stCondLst>
                                  <p:childTnLst>
                                    <p:set>
                                      <p:cBhvr>
                                        <p:cTn id="52" dur="1" fill="hold">
                                          <p:stCondLst>
                                            <p:cond delay="0"/>
                                          </p:stCondLst>
                                        </p:cTn>
                                        <p:tgtEl>
                                          <p:spTgt spid="44045"/>
                                        </p:tgtEl>
                                        <p:attrNameLst>
                                          <p:attrName>style.visibility</p:attrName>
                                        </p:attrNameLst>
                                      </p:cBhvr>
                                      <p:to>
                                        <p:strVal val="visible"/>
                                      </p:to>
                                    </p:set>
                                    <p:anim calcmode="lin" valueType="num">
                                      <p:cBhvr>
                                        <p:cTn id="53" dur="1000" fill="hold"/>
                                        <p:tgtEl>
                                          <p:spTgt spid="44045"/>
                                        </p:tgtEl>
                                        <p:attrNameLst>
                                          <p:attrName>ppt_w</p:attrName>
                                        </p:attrNameLst>
                                      </p:cBhvr>
                                      <p:tavLst>
                                        <p:tav tm="0">
                                          <p:val>
                                            <p:fltVal val="0"/>
                                          </p:val>
                                        </p:tav>
                                        <p:tav tm="100000">
                                          <p:val>
                                            <p:strVal val="#ppt_w"/>
                                          </p:val>
                                        </p:tav>
                                      </p:tavLst>
                                    </p:anim>
                                    <p:anim calcmode="lin" valueType="num">
                                      <p:cBhvr>
                                        <p:cTn id="54" dur="1000" fill="hold"/>
                                        <p:tgtEl>
                                          <p:spTgt spid="44045"/>
                                        </p:tgtEl>
                                        <p:attrNameLst>
                                          <p:attrName>ppt_h</p:attrName>
                                        </p:attrNameLst>
                                      </p:cBhvr>
                                      <p:tavLst>
                                        <p:tav tm="0">
                                          <p:val>
                                            <p:fltVal val="0"/>
                                          </p:val>
                                        </p:tav>
                                        <p:tav tm="100000">
                                          <p:val>
                                            <p:strVal val="#ppt_h"/>
                                          </p:val>
                                        </p:tav>
                                      </p:tavLst>
                                    </p:anim>
                                    <p:anim calcmode="lin" valueType="num">
                                      <p:cBhvr>
                                        <p:cTn id="55" dur="1000" fill="hold"/>
                                        <p:tgtEl>
                                          <p:spTgt spid="44045"/>
                                        </p:tgtEl>
                                        <p:attrNameLst>
                                          <p:attrName>ppt_x</p:attrName>
                                        </p:attrNameLst>
                                      </p:cBhvr>
                                      <p:tavLst>
                                        <p:tav tm="0">
                                          <p:val>
                                            <p:fltVal val="0.5"/>
                                          </p:val>
                                        </p:tav>
                                        <p:tav tm="100000">
                                          <p:val>
                                            <p:strVal val="#ppt_x"/>
                                          </p:val>
                                        </p:tav>
                                      </p:tavLst>
                                    </p:anim>
                                    <p:anim calcmode="lin" valueType="num">
                                      <p:cBhvr>
                                        <p:cTn id="56" dur="1000" fill="hold"/>
                                        <p:tgtEl>
                                          <p:spTgt spid="44045"/>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grpId="0" nodeType="withEffect">
                                  <p:stCondLst>
                                    <p:cond delay="1000"/>
                                  </p:stCondLst>
                                  <p:childTnLst>
                                    <p:set>
                                      <p:cBhvr>
                                        <p:cTn id="58" dur="1" fill="hold">
                                          <p:stCondLst>
                                            <p:cond delay="0"/>
                                          </p:stCondLst>
                                        </p:cTn>
                                        <p:tgtEl>
                                          <p:spTgt spid="44046"/>
                                        </p:tgtEl>
                                        <p:attrNameLst>
                                          <p:attrName>style.visibility</p:attrName>
                                        </p:attrNameLst>
                                      </p:cBhvr>
                                      <p:to>
                                        <p:strVal val="visible"/>
                                      </p:to>
                                    </p:set>
                                    <p:anim calcmode="lin" valueType="num">
                                      <p:cBhvr>
                                        <p:cTn id="59" dur="1000" fill="hold"/>
                                        <p:tgtEl>
                                          <p:spTgt spid="44046"/>
                                        </p:tgtEl>
                                        <p:attrNameLst>
                                          <p:attrName>ppt_w</p:attrName>
                                        </p:attrNameLst>
                                      </p:cBhvr>
                                      <p:tavLst>
                                        <p:tav tm="0">
                                          <p:val>
                                            <p:fltVal val="0"/>
                                          </p:val>
                                        </p:tav>
                                        <p:tav tm="100000">
                                          <p:val>
                                            <p:strVal val="#ppt_w"/>
                                          </p:val>
                                        </p:tav>
                                      </p:tavLst>
                                    </p:anim>
                                    <p:anim calcmode="lin" valueType="num">
                                      <p:cBhvr>
                                        <p:cTn id="60" dur="1000" fill="hold"/>
                                        <p:tgtEl>
                                          <p:spTgt spid="44046"/>
                                        </p:tgtEl>
                                        <p:attrNameLst>
                                          <p:attrName>ppt_h</p:attrName>
                                        </p:attrNameLst>
                                      </p:cBhvr>
                                      <p:tavLst>
                                        <p:tav tm="0">
                                          <p:val>
                                            <p:fltVal val="0"/>
                                          </p:val>
                                        </p:tav>
                                        <p:tav tm="100000">
                                          <p:val>
                                            <p:strVal val="#ppt_h"/>
                                          </p:val>
                                        </p:tav>
                                      </p:tavLst>
                                    </p:anim>
                                    <p:anim calcmode="lin" valueType="num">
                                      <p:cBhvr>
                                        <p:cTn id="61" dur="1000" fill="hold"/>
                                        <p:tgtEl>
                                          <p:spTgt spid="44046"/>
                                        </p:tgtEl>
                                        <p:attrNameLst>
                                          <p:attrName>ppt_x</p:attrName>
                                        </p:attrNameLst>
                                      </p:cBhvr>
                                      <p:tavLst>
                                        <p:tav tm="0">
                                          <p:val>
                                            <p:fltVal val="0.5"/>
                                          </p:val>
                                        </p:tav>
                                        <p:tav tm="100000">
                                          <p:val>
                                            <p:strVal val="#ppt_x"/>
                                          </p:val>
                                        </p:tav>
                                      </p:tavLst>
                                    </p:anim>
                                    <p:anim calcmode="lin" valueType="num">
                                      <p:cBhvr>
                                        <p:cTn id="62" dur="1000" fill="hold"/>
                                        <p:tgtEl>
                                          <p:spTgt spid="44046"/>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grpId="0" nodeType="withEffect">
                                  <p:stCondLst>
                                    <p:cond delay="0"/>
                                  </p:stCondLst>
                                  <p:childTnLst>
                                    <p:set>
                                      <p:cBhvr>
                                        <p:cTn id="64" dur="1" fill="hold">
                                          <p:stCondLst>
                                            <p:cond delay="0"/>
                                          </p:stCondLst>
                                        </p:cTn>
                                        <p:tgtEl>
                                          <p:spTgt spid="44047"/>
                                        </p:tgtEl>
                                        <p:attrNameLst>
                                          <p:attrName>style.visibility</p:attrName>
                                        </p:attrNameLst>
                                      </p:cBhvr>
                                      <p:to>
                                        <p:strVal val="visible"/>
                                      </p:to>
                                    </p:set>
                                    <p:anim calcmode="lin" valueType="num">
                                      <p:cBhvr>
                                        <p:cTn id="65" dur="1000" fill="hold"/>
                                        <p:tgtEl>
                                          <p:spTgt spid="44047"/>
                                        </p:tgtEl>
                                        <p:attrNameLst>
                                          <p:attrName>ppt_w</p:attrName>
                                        </p:attrNameLst>
                                      </p:cBhvr>
                                      <p:tavLst>
                                        <p:tav tm="0">
                                          <p:val>
                                            <p:fltVal val="0"/>
                                          </p:val>
                                        </p:tav>
                                        <p:tav tm="100000">
                                          <p:val>
                                            <p:strVal val="#ppt_w"/>
                                          </p:val>
                                        </p:tav>
                                      </p:tavLst>
                                    </p:anim>
                                    <p:anim calcmode="lin" valueType="num">
                                      <p:cBhvr>
                                        <p:cTn id="66" dur="1000" fill="hold"/>
                                        <p:tgtEl>
                                          <p:spTgt spid="44047"/>
                                        </p:tgtEl>
                                        <p:attrNameLst>
                                          <p:attrName>ppt_h</p:attrName>
                                        </p:attrNameLst>
                                      </p:cBhvr>
                                      <p:tavLst>
                                        <p:tav tm="0">
                                          <p:val>
                                            <p:fltVal val="0"/>
                                          </p:val>
                                        </p:tav>
                                        <p:tav tm="100000">
                                          <p:val>
                                            <p:strVal val="#ppt_h"/>
                                          </p:val>
                                        </p:tav>
                                      </p:tavLst>
                                    </p:anim>
                                    <p:anim calcmode="lin" valueType="num">
                                      <p:cBhvr>
                                        <p:cTn id="67" dur="1000" fill="hold"/>
                                        <p:tgtEl>
                                          <p:spTgt spid="44047"/>
                                        </p:tgtEl>
                                        <p:attrNameLst>
                                          <p:attrName>ppt_x</p:attrName>
                                        </p:attrNameLst>
                                      </p:cBhvr>
                                      <p:tavLst>
                                        <p:tav tm="0">
                                          <p:val>
                                            <p:fltVal val="0.5"/>
                                          </p:val>
                                        </p:tav>
                                        <p:tav tm="100000">
                                          <p:val>
                                            <p:strVal val="#ppt_x"/>
                                          </p:val>
                                        </p:tav>
                                      </p:tavLst>
                                    </p:anim>
                                    <p:anim calcmode="lin" valueType="num">
                                      <p:cBhvr>
                                        <p:cTn id="68" dur="1000" fill="hold"/>
                                        <p:tgtEl>
                                          <p:spTgt spid="44047"/>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grpId="0" nodeType="withEffect">
                                  <p:stCondLst>
                                    <p:cond delay="0"/>
                                  </p:stCondLst>
                                  <p:childTnLst>
                                    <p:set>
                                      <p:cBhvr>
                                        <p:cTn id="70" dur="1" fill="hold">
                                          <p:stCondLst>
                                            <p:cond delay="0"/>
                                          </p:stCondLst>
                                        </p:cTn>
                                        <p:tgtEl>
                                          <p:spTgt spid="44048"/>
                                        </p:tgtEl>
                                        <p:attrNameLst>
                                          <p:attrName>style.visibility</p:attrName>
                                        </p:attrNameLst>
                                      </p:cBhvr>
                                      <p:to>
                                        <p:strVal val="visible"/>
                                      </p:to>
                                    </p:set>
                                    <p:anim calcmode="lin" valueType="num">
                                      <p:cBhvr>
                                        <p:cTn id="71" dur="1000" fill="hold"/>
                                        <p:tgtEl>
                                          <p:spTgt spid="44048"/>
                                        </p:tgtEl>
                                        <p:attrNameLst>
                                          <p:attrName>ppt_w</p:attrName>
                                        </p:attrNameLst>
                                      </p:cBhvr>
                                      <p:tavLst>
                                        <p:tav tm="0">
                                          <p:val>
                                            <p:fltVal val="0"/>
                                          </p:val>
                                        </p:tav>
                                        <p:tav tm="100000">
                                          <p:val>
                                            <p:strVal val="#ppt_w"/>
                                          </p:val>
                                        </p:tav>
                                      </p:tavLst>
                                    </p:anim>
                                    <p:anim calcmode="lin" valueType="num">
                                      <p:cBhvr>
                                        <p:cTn id="72" dur="1000" fill="hold"/>
                                        <p:tgtEl>
                                          <p:spTgt spid="44048"/>
                                        </p:tgtEl>
                                        <p:attrNameLst>
                                          <p:attrName>ppt_h</p:attrName>
                                        </p:attrNameLst>
                                      </p:cBhvr>
                                      <p:tavLst>
                                        <p:tav tm="0">
                                          <p:val>
                                            <p:fltVal val="0"/>
                                          </p:val>
                                        </p:tav>
                                        <p:tav tm="100000">
                                          <p:val>
                                            <p:strVal val="#ppt_h"/>
                                          </p:val>
                                        </p:tav>
                                      </p:tavLst>
                                    </p:anim>
                                    <p:anim calcmode="lin" valueType="num">
                                      <p:cBhvr>
                                        <p:cTn id="73" dur="1000" fill="hold"/>
                                        <p:tgtEl>
                                          <p:spTgt spid="44048"/>
                                        </p:tgtEl>
                                        <p:attrNameLst>
                                          <p:attrName>ppt_x</p:attrName>
                                        </p:attrNameLst>
                                      </p:cBhvr>
                                      <p:tavLst>
                                        <p:tav tm="0">
                                          <p:val>
                                            <p:fltVal val="0.5"/>
                                          </p:val>
                                        </p:tav>
                                        <p:tav tm="100000">
                                          <p:val>
                                            <p:strVal val="#ppt_x"/>
                                          </p:val>
                                        </p:tav>
                                      </p:tavLst>
                                    </p:anim>
                                    <p:anim calcmode="lin" valueType="num">
                                      <p:cBhvr>
                                        <p:cTn id="74" dur="1000" fill="hold"/>
                                        <p:tgtEl>
                                          <p:spTgt spid="44048"/>
                                        </p:tgtEl>
                                        <p:attrNameLst>
                                          <p:attrName>ppt_y</p:attrName>
                                        </p:attrNameLst>
                                      </p:cBhvr>
                                      <p:tavLst>
                                        <p:tav tm="0">
                                          <p:val>
                                            <p:fltVal val="0.5"/>
                                          </p:val>
                                        </p:tav>
                                        <p:tav tm="100000">
                                          <p:val>
                                            <p:strVal val="#ppt_y"/>
                                          </p:val>
                                        </p:tav>
                                      </p:tavLst>
                                    </p:anim>
                                  </p:childTnLst>
                                </p:cTn>
                              </p:par>
                              <p:par>
                                <p:cTn id="75" presetID="23" presetClass="entr" presetSubtype="528" repeatCount="indefinite" fill="hold" grpId="0" nodeType="withEffect">
                                  <p:stCondLst>
                                    <p:cond delay="0"/>
                                  </p:stCondLst>
                                  <p:childTnLst>
                                    <p:set>
                                      <p:cBhvr>
                                        <p:cTn id="76" dur="1" fill="hold">
                                          <p:stCondLst>
                                            <p:cond delay="0"/>
                                          </p:stCondLst>
                                        </p:cTn>
                                        <p:tgtEl>
                                          <p:spTgt spid="44049"/>
                                        </p:tgtEl>
                                        <p:attrNameLst>
                                          <p:attrName>style.visibility</p:attrName>
                                        </p:attrNameLst>
                                      </p:cBhvr>
                                      <p:to>
                                        <p:strVal val="visible"/>
                                      </p:to>
                                    </p:set>
                                    <p:anim calcmode="lin" valueType="num">
                                      <p:cBhvr>
                                        <p:cTn id="77" dur="1000" fill="hold"/>
                                        <p:tgtEl>
                                          <p:spTgt spid="44049"/>
                                        </p:tgtEl>
                                        <p:attrNameLst>
                                          <p:attrName>ppt_w</p:attrName>
                                        </p:attrNameLst>
                                      </p:cBhvr>
                                      <p:tavLst>
                                        <p:tav tm="0">
                                          <p:val>
                                            <p:fltVal val="0"/>
                                          </p:val>
                                        </p:tav>
                                        <p:tav tm="100000">
                                          <p:val>
                                            <p:strVal val="#ppt_w"/>
                                          </p:val>
                                        </p:tav>
                                      </p:tavLst>
                                    </p:anim>
                                    <p:anim calcmode="lin" valueType="num">
                                      <p:cBhvr>
                                        <p:cTn id="78" dur="1000" fill="hold"/>
                                        <p:tgtEl>
                                          <p:spTgt spid="44049"/>
                                        </p:tgtEl>
                                        <p:attrNameLst>
                                          <p:attrName>ppt_h</p:attrName>
                                        </p:attrNameLst>
                                      </p:cBhvr>
                                      <p:tavLst>
                                        <p:tav tm="0">
                                          <p:val>
                                            <p:fltVal val="0"/>
                                          </p:val>
                                        </p:tav>
                                        <p:tav tm="100000">
                                          <p:val>
                                            <p:strVal val="#ppt_h"/>
                                          </p:val>
                                        </p:tav>
                                      </p:tavLst>
                                    </p:anim>
                                    <p:anim calcmode="lin" valueType="num">
                                      <p:cBhvr>
                                        <p:cTn id="79" dur="1000" fill="hold"/>
                                        <p:tgtEl>
                                          <p:spTgt spid="44049"/>
                                        </p:tgtEl>
                                        <p:attrNameLst>
                                          <p:attrName>ppt_x</p:attrName>
                                        </p:attrNameLst>
                                      </p:cBhvr>
                                      <p:tavLst>
                                        <p:tav tm="0">
                                          <p:val>
                                            <p:fltVal val="0.5"/>
                                          </p:val>
                                        </p:tav>
                                        <p:tav tm="100000">
                                          <p:val>
                                            <p:strVal val="#ppt_x"/>
                                          </p:val>
                                        </p:tav>
                                      </p:tavLst>
                                    </p:anim>
                                    <p:anim calcmode="lin" valueType="num">
                                      <p:cBhvr>
                                        <p:cTn id="80" dur="1000" fill="hold"/>
                                        <p:tgtEl>
                                          <p:spTgt spid="44049"/>
                                        </p:tgtEl>
                                        <p:attrNameLst>
                                          <p:attrName>ppt_y</p:attrName>
                                        </p:attrNameLst>
                                      </p:cBhvr>
                                      <p:tavLst>
                                        <p:tav tm="0">
                                          <p:val>
                                            <p:fltVal val="0.5"/>
                                          </p:val>
                                        </p:tav>
                                        <p:tav tm="100000">
                                          <p:val>
                                            <p:strVal val="#ppt_y"/>
                                          </p:val>
                                        </p:tav>
                                      </p:tavLst>
                                    </p:anim>
                                  </p:childTnLst>
                                </p:cTn>
                              </p:par>
                              <p:par>
                                <p:cTn id="81" presetID="23" presetClass="entr" presetSubtype="528" repeatCount="indefinite" fill="hold" grpId="0" nodeType="withEffect">
                                  <p:stCondLst>
                                    <p:cond delay="0"/>
                                  </p:stCondLst>
                                  <p:childTnLst>
                                    <p:set>
                                      <p:cBhvr>
                                        <p:cTn id="82" dur="1" fill="hold">
                                          <p:stCondLst>
                                            <p:cond delay="0"/>
                                          </p:stCondLst>
                                        </p:cTn>
                                        <p:tgtEl>
                                          <p:spTgt spid="44050"/>
                                        </p:tgtEl>
                                        <p:attrNameLst>
                                          <p:attrName>style.visibility</p:attrName>
                                        </p:attrNameLst>
                                      </p:cBhvr>
                                      <p:to>
                                        <p:strVal val="visible"/>
                                      </p:to>
                                    </p:set>
                                    <p:anim calcmode="lin" valueType="num">
                                      <p:cBhvr>
                                        <p:cTn id="83" dur="1000" fill="hold"/>
                                        <p:tgtEl>
                                          <p:spTgt spid="44050"/>
                                        </p:tgtEl>
                                        <p:attrNameLst>
                                          <p:attrName>ppt_w</p:attrName>
                                        </p:attrNameLst>
                                      </p:cBhvr>
                                      <p:tavLst>
                                        <p:tav tm="0">
                                          <p:val>
                                            <p:fltVal val="0"/>
                                          </p:val>
                                        </p:tav>
                                        <p:tav tm="100000">
                                          <p:val>
                                            <p:strVal val="#ppt_w"/>
                                          </p:val>
                                        </p:tav>
                                      </p:tavLst>
                                    </p:anim>
                                    <p:anim calcmode="lin" valueType="num">
                                      <p:cBhvr>
                                        <p:cTn id="84" dur="1000" fill="hold"/>
                                        <p:tgtEl>
                                          <p:spTgt spid="44050"/>
                                        </p:tgtEl>
                                        <p:attrNameLst>
                                          <p:attrName>ppt_h</p:attrName>
                                        </p:attrNameLst>
                                      </p:cBhvr>
                                      <p:tavLst>
                                        <p:tav tm="0">
                                          <p:val>
                                            <p:fltVal val="0"/>
                                          </p:val>
                                        </p:tav>
                                        <p:tav tm="100000">
                                          <p:val>
                                            <p:strVal val="#ppt_h"/>
                                          </p:val>
                                        </p:tav>
                                      </p:tavLst>
                                    </p:anim>
                                    <p:anim calcmode="lin" valueType="num">
                                      <p:cBhvr>
                                        <p:cTn id="85" dur="1000" fill="hold"/>
                                        <p:tgtEl>
                                          <p:spTgt spid="44050"/>
                                        </p:tgtEl>
                                        <p:attrNameLst>
                                          <p:attrName>ppt_x</p:attrName>
                                        </p:attrNameLst>
                                      </p:cBhvr>
                                      <p:tavLst>
                                        <p:tav tm="0">
                                          <p:val>
                                            <p:fltVal val="0.5"/>
                                          </p:val>
                                        </p:tav>
                                        <p:tav tm="100000">
                                          <p:val>
                                            <p:strVal val="#ppt_x"/>
                                          </p:val>
                                        </p:tav>
                                      </p:tavLst>
                                    </p:anim>
                                    <p:anim calcmode="lin" valueType="num">
                                      <p:cBhvr>
                                        <p:cTn id="86" dur="1000" fill="hold"/>
                                        <p:tgtEl>
                                          <p:spTgt spid="44050"/>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grpId="0" nodeType="withEffect">
                                  <p:stCondLst>
                                    <p:cond delay="0"/>
                                  </p:stCondLst>
                                  <p:childTnLst>
                                    <p:set>
                                      <p:cBhvr>
                                        <p:cTn id="88" dur="1" fill="hold">
                                          <p:stCondLst>
                                            <p:cond delay="0"/>
                                          </p:stCondLst>
                                        </p:cTn>
                                        <p:tgtEl>
                                          <p:spTgt spid="44051"/>
                                        </p:tgtEl>
                                        <p:attrNameLst>
                                          <p:attrName>style.visibility</p:attrName>
                                        </p:attrNameLst>
                                      </p:cBhvr>
                                      <p:to>
                                        <p:strVal val="visible"/>
                                      </p:to>
                                    </p:set>
                                    <p:anim calcmode="lin" valueType="num">
                                      <p:cBhvr>
                                        <p:cTn id="89" dur="1000" fill="hold"/>
                                        <p:tgtEl>
                                          <p:spTgt spid="44051"/>
                                        </p:tgtEl>
                                        <p:attrNameLst>
                                          <p:attrName>ppt_w</p:attrName>
                                        </p:attrNameLst>
                                      </p:cBhvr>
                                      <p:tavLst>
                                        <p:tav tm="0">
                                          <p:val>
                                            <p:fltVal val="0"/>
                                          </p:val>
                                        </p:tav>
                                        <p:tav tm="100000">
                                          <p:val>
                                            <p:strVal val="#ppt_w"/>
                                          </p:val>
                                        </p:tav>
                                      </p:tavLst>
                                    </p:anim>
                                    <p:anim calcmode="lin" valueType="num">
                                      <p:cBhvr>
                                        <p:cTn id="90" dur="1000" fill="hold"/>
                                        <p:tgtEl>
                                          <p:spTgt spid="44051"/>
                                        </p:tgtEl>
                                        <p:attrNameLst>
                                          <p:attrName>ppt_h</p:attrName>
                                        </p:attrNameLst>
                                      </p:cBhvr>
                                      <p:tavLst>
                                        <p:tav tm="0">
                                          <p:val>
                                            <p:fltVal val="0"/>
                                          </p:val>
                                        </p:tav>
                                        <p:tav tm="100000">
                                          <p:val>
                                            <p:strVal val="#ppt_h"/>
                                          </p:val>
                                        </p:tav>
                                      </p:tavLst>
                                    </p:anim>
                                    <p:anim calcmode="lin" valueType="num">
                                      <p:cBhvr>
                                        <p:cTn id="91" dur="1000" fill="hold"/>
                                        <p:tgtEl>
                                          <p:spTgt spid="44051"/>
                                        </p:tgtEl>
                                        <p:attrNameLst>
                                          <p:attrName>ppt_x</p:attrName>
                                        </p:attrNameLst>
                                      </p:cBhvr>
                                      <p:tavLst>
                                        <p:tav tm="0">
                                          <p:val>
                                            <p:fltVal val="0.5"/>
                                          </p:val>
                                        </p:tav>
                                        <p:tav tm="100000">
                                          <p:val>
                                            <p:strVal val="#ppt_x"/>
                                          </p:val>
                                        </p:tav>
                                      </p:tavLst>
                                    </p:anim>
                                    <p:anim calcmode="lin" valueType="num">
                                      <p:cBhvr>
                                        <p:cTn id="92" dur="1000" fill="hold"/>
                                        <p:tgtEl>
                                          <p:spTgt spid="44051"/>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grpId="0" nodeType="withEffect">
                                  <p:stCondLst>
                                    <p:cond delay="1500"/>
                                  </p:stCondLst>
                                  <p:childTnLst>
                                    <p:set>
                                      <p:cBhvr>
                                        <p:cTn id="94" dur="1" fill="hold">
                                          <p:stCondLst>
                                            <p:cond delay="0"/>
                                          </p:stCondLst>
                                        </p:cTn>
                                        <p:tgtEl>
                                          <p:spTgt spid="44052"/>
                                        </p:tgtEl>
                                        <p:attrNameLst>
                                          <p:attrName>style.visibility</p:attrName>
                                        </p:attrNameLst>
                                      </p:cBhvr>
                                      <p:to>
                                        <p:strVal val="visible"/>
                                      </p:to>
                                    </p:set>
                                    <p:anim calcmode="lin" valueType="num">
                                      <p:cBhvr>
                                        <p:cTn id="95" dur="1000" fill="hold"/>
                                        <p:tgtEl>
                                          <p:spTgt spid="44052"/>
                                        </p:tgtEl>
                                        <p:attrNameLst>
                                          <p:attrName>ppt_w</p:attrName>
                                        </p:attrNameLst>
                                      </p:cBhvr>
                                      <p:tavLst>
                                        <p:tav tm="0">
                                          <p:val>
                                            <p:fltVal val="0"/>
                                          </p:val>
                                        </p:tav>
                                        <p:tav tm="100000">
                                          <p:val>
                                            <p:strVal val="#ppt_w"/>
                                          </p:val>
                                        </p:tav>
                                      </p:tavLst>
                                    </p:anim>
                                    <p:anim calcmode="lin" valueType="num">
                                      <p:cBhvr>
                                        <p:cTn id="96" dur="1000" fill="hold"/>
                                        <p:tgtEl>
                                          <p:spTgt spid="44052"/>
                                        </p:tgtEl>
                                        <p:attrNameLst>
                                          <p:attrName>ppt_h</p:attrName>
                                        </p:attrNameLst>
                                      </p:cBhvr>
                                      <p:tavLst>
                                        <p:tav tm="0">
                                          <p:val>
                                            <p:fltVal val="0"/>
                                          </p:val>
                                        </p:tav>
                                        <p:tav tm="100000">
                                          <p:val>
                                            <p:strVal val="#ppt_h"/>
                                          </p:val>
                                        </p:tav>
                                      </p:tavLst>
                                    </p:anim>
                                    <p:anim calcmode="lin" valueType="num">
                                      <p:cBhvr>
                                        <p:cTn id="97" dur="1000" fill="hold"/>
                                        <p:tgtEl>
                                          <p:spTgt spid="44052"/>
                                        </p:tgtEl>
                                        <p:attrNameLst>
                                          <p:attrName>ppt_x</p:attrName>
                                        </p:attrNameLst>
                                      </p:cBhvr>
                                      <p:tavLst>
                                        <p:tav tm="0">
                                          <p:val>
                                            <p:fltVal val="0.5"/>
                                          </p:val>
                                        </p:tav>
                                        <p:tav tm="100000">
                                          <p:val>
                                            <p:strVal val="#ppt_x"/>
                                          </p:val>
                                        </p:tav>
                                      </p:tavLst>
                                    </p:anim>
                                    <p:anim calcmode="lin" valueType="num">
                                      <p:cBhvr>
                                        <p:cTn id="98" dur="1000" fill="hold"/>
                                        <p:tgtEl>
                                          <p:spTgt spid="44052"/>
                                        </p:tgtEl>
                                        <p:attrNameLst>
                                          <p:attrName>ppt_y</p:attrName>
                                        </p:attrNameLst>
                                      </p:cBhvr>
                                      <p:tavLst>
                                        <p:tav tm="0">
                                          <p:val>
                                            <p:fltVal val="0.5"/>
                                          </p:val>
                                        </p:tav>
                                        <p:tav tm="100000">
                                          <p:val>
                                            <p:strVal val="#ppt_y"/>
                                          </p:val>
                                        </p:tav>
                                      </p:tavLst>
                                    </p:anim>
                                  </p:childTnLst>
                                </p:cTn>
                              </p:par>
                              <p:par>
                                <p:cTn id="99" presetID="23" presetClass="entr" presetSubtype="528" repeatCount="indefinite" fill="hold" grpId="0" nodeType="withEffect">
                                  <p:stCondLst>
                                    <p:cond delay="0"/>
                                  </p:stCondLst>
                                  <p:childTnLst>
                                    <p:set>
                                      <p:cBhvr>
                                        <p:cTn id="100" dur="1" fill="hold">
                                          <p:stCondLst>
                                            <p:cond delay="0"/>
                                          </p:stCondLst>
                                        </p:cTn>
                                        <p:tgtEl>
                                          <p:spTgt spid="44053"/>
                                        </p:tgtEl>
                                        <p:attrNameLst>
                                          <p:attrName>style.visibility</p:attrName>
                                        </p:attrNameLst>
                                      </p:cBhvr>
                                      <p:to>
                                        <p:strVal val="visible"/>
                                      </p:to>
                                    </p:set>
                                    <p:anim calcmode="lin" valueType="num">
                                      <p:cBhvr>
                                        <p:cTn id="101" dur="1000" fill="hold"/>
                                        <p:tgtEl>
                                          <p:spTgt spid="44053"/>
                                        </p:tgtEl>
                                        <p:attrNameLst>
                                          <p:attrName>ppt_w</p:attrName>
                                        </p:attrNameLst>
                                      </p:cBhvr>
                                      <p:tavLst>
                                        <p:tav tm="0">
                                          <p:val>
                                            <p:fltVal val="0"/>
                                          </p:val>
                                        </p:tav>
                                        <p:tav tm="100000">
                                          <p:val>
                                            <p:strVal val="#ppt_w"/>
                                          </p:val>
                                        </p:tav>
                                      </p:tavLst>
                                    </p:anim>
                                    <p:anim calcmode="lin" valueType="num">
                                      <p:cBhvr>
                                        <p:cTn id="102" dur="1000" fill="hold"/>
                                        <p:tgtEl>
                                          <p:spTgt spid="44053"/>
                                        </p:tgtEl>
                                        <p:attrNameLst>
                                          <p:attrName>ppt_h</p:attrName>
                                        </p:attrNameLst>
                                      </p:cBhvr>
                                      <p:tavLst>
                                        <p:tav tm="0">
                                          <p:val>
                                            <p:fltVal val="0"/>
                                          </p:val>
                                        </p:tav>
                                        <p:tav tm="100000">
                                          <p:val>
                                            <p:strVal val="#ppt_h"/>
                                          </p:val>
                                        </p:tav>
                                      </p:tavLst>
                                    </p:anim>
                                    <p:anim calcmode="lin" valueType="num">
                                      <p:cBhvr>
                                        <p:cTn id="103" dur="1000" fill="hold"/>
                                        <p:tgtEl>
                                          <p:spTgt spid="44053"/>
                                        </p:tgtEl>
                                        <p:attrNameLst>
                                          <p:attrName>ppt_x</p:attrName>
                                        </p:attrNameLst>
                                      </p:cBhvr>
                                      <p:tavLst>
                                        <p:tav tm="0">
                                          <p:val>
                                            <p:fltVal val="0.5"/>
                                          </p:val>
                                        </p:tav>
                                        <p:tav tm="100000">
                                          <p:val>
                                            <p:strVal val="#ppt_x"/>
                                          </p:val>
                                        </p:tav>
                                      </p:tavLst>
                                    </p:anim>
                                    <p:anim calcmode="lin" valueType="num">
                                      <p:cBhvr>
                                        <p:cTn id="104" dur="1000" fill="hold"/>
                                        <p:tgtEl>
                                          <p:spTgt spid="44053"/>
                                        </p:tgtEl>
                                        <p:attrNameLst>
                                          <p:attrName>ppt_y</p:attrName>
                                        </p:attrNameLst>
                                      </p:cBhvr>
                                      <p:tavLst>
                                        <p:tav tm="0">
                                          <p:val>
                                            <p:fltVal val="0.5"/>
                                          </p:val>
                                        </p:tav>
                                        <p:tav tm="100000">
                                          <p:val>
                                            <p:strVal val="#ppt_y"/>
                                          </p:val>
                                        </p:tav>
                                      </p:tavLst>
                                    </p:anim>
                                  </p:childTnLst>
                                </p:cTn>
                              </p:par>
                              <p:par>
                                <p:cTn id="105" presetID="23" presetClass="entr" presetSubtype="528" repeatCount="indefinite" fill="hold" grpId="0" nodeType="withEffect">
                                  <p:stCondLst>
                                    <p:cond delay="1000"/>
                                  </p:stCondLst>
                                  <p:childTnLst>
                                    <p:set>
                                      <p:cBhvr>
                                        <p:cTn id="106" dur="1" fill="hold">
                                          <p:stCondLst>
                                            <p:cond delay="0"/>
                                          </p:stCondLst>
                                        </p:cTn>
                                        <p:tgtEl>
                                          <p:spTgt spid="44054"/>
                                        </p:tgtEl>
                                        <p:attrNameLst>
                                          <p:attrName>style.visibility</p:attrName>
                                        </p:attrNameLst>
                                      </p:cBhvr>
                                      <p:to>
                                        <p:strVal val="visible"/>
                                      </p:to>
                                    </p:set>
                                    <p:anim calcmode="lin" valueType="num">
                                      <p:cBhvr>
                                        <p:cTn id="107" dur="1000" fill="hold"/>
                                        <p:tgtEl>
                                          <p:spTgt spid="44054"/>
                                        </p:tgtEl>
                                        <p:attrNameLst>
                                          <p:attrName>ppt_w</p:attrName>
                                        </p:attrNameLst>
                                      </p:cBhvr>
                                      <p:tavLst>
                                        <p:tav tm="0">
                                          <p:val>
                                            <p:fltVal val="0"/>
                                          </p:val>
                                        </p:tav>
                                        <p:tav tm="100000">
                                          <p:val>
                                            <p:strVal val="#ppt_w"/>
                                          </p:val>
                                        </p:tav>
                                      </p:tavLst>
                                    </p:anim>
                                    <p:anim calcmode="lin" valueType="num">
                                      <p:cBhvr>
                                        <p:cTn id="108" dur="1000" fill="hold"/>
                                        <p:tgtEl>
                                          <p:spTgt spid="44054"/>
                                        </p:tgtEl>
                                        <p:attrNameLst>
                                          <p:attrName>ppt_h</p:attrName>
                                        </p:attrNameLst>
                                      </p:cBhvr>
                                      <p:tavLst>
                                        <p:tav tm="0">
                                          <p:val>
                                            <p:fltVal val="0"/>
                                          </p:val>
                                        </p:tav>
                                        <p:tav tm="100000">
                                          <p:val>
                                            <p:strVal val="#ppt_h"/>
                                          </p:val>
                                        </p:tav>
                                      </p:tavLst>
                                    </p:anim>
                                    <p:anim calcmode="lin" valueType="num">
                                      <p:cBhvr>
                                        <p:cTn id="109" dur="1000" fill="hold"/>
                                        <p:tgtEl>
                                          <p:spTgt spid="44054"/>
                                        </p:tgtEl>
                                        <p:attrNameLst>
                                          <p:attrName>ppt_x</p:attrName>
                                        </p:attrNameLst>
                                      </p:cBhvr>
                                      <p:tavLst>
                                        <p:tav tm="0">
                                          <p:val>
                                            <p:fltVal val="0.5"/>
                                          </p:val>
                                        </p:tav>
                                        <p:tav tm="100000">
                                          <p:val>
                                            <p:strVal val="#ppt_x"/>
                                          </p:val>
                                        </p:tav>
                                      </p:tavLst>
                                    </p:anim>
                                    <p:anim calcmode="lin" valueType="num">
                                      <p:cBhvr>
                                        <p:cTn id="110" dur="1000" fill="hold"/>
                                        <p:tgtEl>
                                          <p:spTgt spid="44054"/>
                                        </p:tgtEl>
                                        <p:attrNameLst>
                                          <p:attrName>ppt_y</p:attrName>
                                        </p:attrNameLst>
                                      </p:cBhvr>
                                      <p:tavLst>
                                        <p:tav tm="0">
                                          <p:val>
                                            <p:fltVal val="0.5"/>
                                          </p:val>
                                        </p:tav>
                                        <p:tav tm="100000">
                                          <p:val>
                                            <p:strVal val="#ppt_y"/>
                                          </p:val>
                                        </p:tav>
                                      </p:tavLst>
                                    </p:anim>
                                  </p:childTnLst>
                                </p:cTn>
                              </p:par>
                              <p:par>
                                <p:cTn id="111" presetID="23" presetClass="entr" presetSubtype="528" repeatCount="indefinite" fill="hold" grpId="0" nodeType="withEffect">
                                  <p:stCondLst>
                                    <p:cond delay="0"/>
                                  </p:stCondLst>
                                  <p:childTnLst>
                                    <p:set>
                                      <p:cBhvr>
                                        <p:cTn id="112" dur="1" fill="hold">
                                          <p:stCondLst>
                                            <p:cond delay="0"/>
                                          </p:stCondLst>
                                        </p:cTn>
                                        <p:tgtEl>
                                          <p:spTgt spid="44055"/>
                                        </p:tgtEl>
                                        <p:attrNameLst>
                                          <p:attrName>style.visibility</p:attrName>
                                        </p:attrNameLst>
                                      </p:cBhvr>
                                      <p:to>
                                        <p:strVal val="visible"/>
                                      </p:to>
                                    </p:set>
                                    <p:anim calcmode="lin" valueType="num">
                                      <p:cBhvr>
                                        <p:cTn id="113" dur="1000" fill="hold"/>
                                        <p:tgtEl>
                                          <p:spTgt spid="44055"/>
                                        </p:tgtEl>
                                        <p:attrNameLst>
                                          <p:attrName>ppt_w</p:attrName>
                                        </p:attrNameLst>
                                      </p:cBhvr>
                                      <p:tavLst>
                                        <p:tav tm="0">
                                          <p:val>
                                            <p:fltVal val="0"/>
                                          </p:val>
                                        </p:tav>
                                        <p:tav tm="100000">
                                          <p:val>
                                            <p:strVal val="#ppt_w"/>
                                          </p:val>
                                        </p:tav>
                                      </p:tavLst>
                                    </p:anim>
                                    <p:anim calcmode="lin" valueType="num">
                                      <p:cBhvr>
                                        <p:cTn id="114" dur="1000" fill="hold"/>
                                        <p:tgtEl>
                                          <p:spTgt spid="44055"/>
                                        </p:tgtEl>
                                        <p:attrNameLst>
                                          <p:attrName>ppt_h</p:attrName>
                                        </p:attrNameLst>
                                      </p:cBhvr>
                                      <p:tavLst>
                                        <p:tav tm="0">
                                          <p:val>
                                            <p:fltVal val="0"/>
                                          </p:val>
                                        </p:tav>
                                        <p:tav tm="100000">
                                          <p:val>
                                            <p:strVal val="#ppt_h"/>
                                          </p:val>
                                        </p:tav>
                                      </p:tavLst>
                                    </p:anim>
                                    <p:anim calcmode="lin" valueType="num">
                                      <p:cBhvr>
                                        <p:cTn id="115" dur="1000" fill="hold"/>
                                        <p:tgtEl>
                                          <p:spTgt spid="44055"/>
                                        </p:tgtEl>
                                        <p:attrNameLst>
                                          <p:attrName>ppt_x</p:attrName>
                                        </p:attrNameLst>
                                      </p:cBhvr>
                                      <p:tavLst>
                                        <p:tav tm="0">
                                          <p:val>
                                            <p:fltVal val="0.5"/>
                                          </p:val>
                                        </p:tav>
                                        <p:tav tm="100000">
                                          <p:val>
                                            <p:strVal val="#ppt_x"/>
                                          </p:val>
                                        </p:tav>
                                      </p:tavLst>
                                    </p:anim>
                                    <p:anim calcmode="lin" valueType="num">
                                      <p:cBhvr>
                                        <p:cTn id="116" dur="1000" fill="hold"/>
                                        <p:tgtEl>
                                          <p:spTgt spid="44055"/>
                                        </p:tgtEl>
                                        <p:attrNameLst>
                                          <p:attrName>ppt_y</p:attrName>
                                        </p:attrNameLst>
                                      </p:cBhvr>
                                      <p:tavLst>
                                        <p:tav tm="0">
                                          <p:val>
                                            <p:fltVal val="0.5"/>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1" presetClass="entr" presetSubtype="0" fill="hold" grpId="0" nodeType="clickEffect">
                                  <p:stCondLst>
                                    <p:cond delay="0"/>
                                  </p:stCondLst>
                                  <p:iterate type="lt">
                                    <p:tmPct val="5000"/>
                                  </p:iterate>
                                  <p:childTnLst>
                                    <p:set>
                                      <p:cBhvr>
                                        <p:cTn id="120" dur="1" fill="hold">
                                          <p:stCondLst>
                                            <p:cond delay="0"/>
                                          </p:stCondLst>
                                        </p:cTn>
                                        <p:tgtEl>
                                          <p:spTgt spid="44063"/>
                                        </p:tgtEl>
                                        <p:attrNameLst>
                                          <p:attrName>style.visibility</p:attrName>
                                        </p:attrNameLst>
                                      </p:cBhvr>
                                      <p:to>
                                        <p:strVal val="visible"/>
                                      </p:to>
                                    </p:set>
                                    <p:anim calcmode="lin" valueType="num">
                                      <p:cBhvr>
                                        <p:cTn id="121" dur="1000" fill="hold"/>
                                        <p:tgtEl>
                                          <p:spTgt spid="44063"/>
                                        </p:tgtEl>
                                        <p:attrNameLst>
                                          <p:attrName>ppt_w</p:attrName>
                                        </p:attrNameLst>
                                      </p:cBhvr>
                                      <p:tavLst>
                                        <p:tav tm="0">
                                          <p:val>
                                            <p:fltVal val="0"/>
                                          </p:val>
                                        </p:tav>
                                        <p:tav tm="100000">
                                          <p:val>
                                            <p:strVal val="#ppt_w"/>
                                          </p:val>
                                        </p:tav>
                                      </p:tavLst>
                                    </p:anim>
                                    <p:anim calcmode="lin" valueType="num">
                                      <p:cBhvr>
                                        <p:cTn id="122" dur="1000" fill="hold"/>
                                        <p:tgtEl>
                                          <p:spTgt spid="44063"/>
                                        </p:tgtEl>
                                        <p:attrNameLst>
                                          <p:attrName>ppt_h</p:attrName>
                                        </p:attrNameLst>
                                      </p:cBhvr>
                                      <p:tavLst>
                                        <p:tav tm="0">
                                          <p:val>
                                            <p:fltVal val="0"/>
                                          </p:val>
                                        </p:tav>
                                        <p:tav tm="100000">
                                          <p:val>
                                            <p:strVal val="#ppt_h"/>
                                          </p:val>
                                        </p:tav>
                                      </p:tavLst>
                                    </p:anim>
                                    <p:anim calcmode="lin" valueType="num">
                                      <p:cBhvr>
                                        <p:cTn id="123" dur="1000" fill="hold"/>
                                        <p:tgtEl>
                                          <p:spTgt spid="44063"/>
                                        </p:tgtEl>
                                        <p:attrNameLst>
                                          <p:attrName>style.rotation</p:attrName>
                                        </p:attrNameLst>
                                      </p:cBhvr>
                                      <p:tavLst>
                                        <p:tav tm="0">
                                          <p:val>
                                            <p:fltVal val="90"/>
                                          </p:val>
                                        </p:tav>
                                        <p:tav tm="100000">
                                          <p:val>
                                            <p:fltVal val="0"/>
                                          </p:val>
                                        </p:tav>
                                      </p:tavLst>
                                    </p:anim>
                                    <p:animEffect transition="in" filter="fade">
                                      <p:cBhvr>
                                        <p:cTn id="124" dur="1000"/>
                                        <p:tgtEl>
                                          <p:spTgt spid="440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5" fill="hold" display="0">
                  <p:stCondLst>
                    <p:cond delay="indefinite"/>
                  </p:stCondLst>
                  <p:endCondLst>
                    <p:cond evt="onNext" delay="0">
                      <p:tgtEl>
                        <p:sldTgt/>
                      </p:tgtEl>
                    </p:cond>
                    <p:cond evt="onPrev" delay="0">
                      <p:tgtEl>
                        <p:sldTgt/>
                      </p:tgtEl>
                    </p:cond>
                    <p:cond evt="onStopAudio" delay="0">
                      <p:tgtEl>
                        <p:sldTgt/>
                      </p:tgtEl>
                    </p:cond>
                  </p:endCondLst>
                </p:cTn>
                <p:tgtEl>
                  <p:spTgt spid="44059"/>
                </p:tgtEl>
              </p:cMediaNode>
            </p:audio>
          </p:childTnLst>
        </p:cTn>
      </p:par>
    </p:tnLst>
    <p:bldLst>
      <p:bldP spid="44038" grpId="0" animBg="1"/>
      <p:bldP spid="44039" grpId="0" animBg="1"/>
      <p:bldP spid="44040" grpId="0" animBg="1"/>
      <p:bldP spid="44041" grpId="0" animBg="1"/>
      <p:bldP spid="44042" grpId="0" animBg="1"/>
      <p:bldP spid="44043" grpId="0" animBg="1"/>
      <p:bldP spid="44044" grpId="0" animBg="1"/>
      <p:bldP spid="44045" grpId="0" animBg="1"/>
      <p:bldP spid="44046" grpId="0" animBg="1"/>
      <p:bldP spid="44047" grpId="0" animBg="1"/>
      <p:bldP spid="44048" grpId="0" animBg="1"/>
      <p:bldP spid="44049" grpId="0" animBg="1"/>
      <p:bldP spid="44050" grpId="0" animBg="1"/>
      <p:bldP spid="44051" grpId="0" animBg="1"/>
      <p:bldP spid="44052" grpId="0" animBg="1"/>
      <p:bldP spid="44053" grpId="0" animBg="1"/>
      <p:bldP spid="44054" grpId="0" animBg="1"/>
      <p:bldP spid="44055" grpId="0" animBg="1"/>
      <p:bldP spid="44056" grpId="0" animBg="1"/>
      <p:bldP spid="440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45335" y="884855"/>
            <a:ext cx="6324600" cy="584775"/>
          </a:xfrm>
          <a:prstGeom prst="rect">
            <a:avLst/>
          </a:prstGeom>
          <a:noFill/>
        </p:spPr>
        <p:txBody>
          <a:bodyPr wrap="square" rtlCol="0">
            <a:spAutoFit/>
          </a:bodyPr>
          <a:lstStyle/>
          <a:p>
            <a:r>
              <a:rPr lang="en-US" sz="3200" b="1" dirty="0">
                <a:solidFill>
                  <a:schemeClr val="bg1"/>
                </a:solidFill>
              </a:rPr>
              <a:t>2</a:t>
            </a:r>
            <a:r>
              <a:rPr lang="en-US" sz="3200" b="1" dirty="0" smtClean="0">
                <a:solidFill>
                  <a:schemeClr val="bg1"/>
                </a:solidFill>
              </a:rPr>
              <a:t>. </a:t>
            </a:r>
            <a:r>
              <a:rPr lang="en-US" sz="3200" b="1" dirty="0" err="1" smtClean="0">
                <a:solidFill>
                  <a:schemeClr val="bg1"/>
                </a:solidFill>
              </a:rPr>
              <a:t>Tạo</a:t>
            </a:r>
            <a:r>
              <a:rPr lang="en-US" sz="3200" b="1" dirty="0" smtClean="0">
                <a:solidFill>
                  <a:schemeClr val="bg1"/>
                </a:solidFill>
              </a:rPr>
              <a:t> </a:t>
            </a:r>
            <a:r>
              <a:rPr lang="en-US" sz="3200" b="1" dirty="0" err="1" smtClean="0">
                <a:solidFill>
                  <a:schemeClr val="bg1"/>
                </a:solidFill>
              </a:rPr>
              <a:t>bảng</a:t>
            </a:r>
            <a:endParaRPr lang="en-US" sz="3200" b="1" dirty="0">
              <a:solidFill>
                <a:schemeClr val="bg1"/>
              </a:solidFill>
            </a:endParaRPr>
          </a:p>
        </p:txBody>
      </p:sp>
      <p:cxnSp>
        <p:nvCxnSpPr>
          <p:cNvPr id="6" name="Straight Connector 5"/>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20525" y="1653958"/>
            <a:ext cx="7784573" cy="3381877"/>
          </a:xfrm>
          <a:prstGeom prst="rect">
            <a:avLst/>
          </a:prstGeom>
        </p:spPr>
      </p:pic>
      <p:sp>
        <p:nvSpPr>
          <p:cNvPr id="10" name="TextBox 9"/>
          <p:cNvSpPr txBox="1"/>
          <p:nvPr/>
        </p:nvSpPr>
        <p:spPr>
          <a:xfrm>
            <a:off x="3622505" y="1041532"/>
            <a:ext cx="2939377" cy="507831"/>
          </a:xfrm>
          <a:prstGeom prst="rect">
            <a:avLst/>
          </a:prstGeom>
          <a:solidFill>
            <a:srgbClr val="FFFF00"/>
          </a:solidFill>
        </p:spPr>
        <p:txBody>
          <a:bodyPr wrap="square" rtlCol="0">
            <a:spAutoFit/>
          </a:bodyPr>
          <a:lstStyle/>
          <a:p>
            <a:r>
              <a:rPr lang="en-US" sz="2700" b="1" dirty="0" err="1" smtClean="0">
                <a:latin typeface="Times New Roman" panose="02020603050405020304" pitchFamily="18" charset="0"/>
                <a:cs typeface="Times New Roman" panose="02020603050405020304" pitchFamily="18" charset="0"/>
              </a:rPr>
              <a:t>Thảo</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luận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nhóm</a:t>
            </a:r>
            <a:r>
              <a:rPr lang="en-US" sz="2700" b="1" dirty="0" smtClean="0">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762000" y="5200932"/>
            <a:ext cx="7696200" cy="1508105"/>
          </a:xfrm>
          <a:prstGeom prst="rect">
            <a:avLst/>
          </a:prstGeom>
          <a:gradFill rotWithShape="1">
            <a:gsLst>
              <a:gs pos="0">
                <a:srgbClr val="33CCCC"/>
              </a:gs>
              <a:gs pos="100000">
                <a:schemeClr val="bg1"/>
              </a:gs>
            </a:gsLst>
            <a:lin ang="5400000" scaled="1"/>
          </a:gradFill>
          <a:ln w="38100">
            <a:solidFill>
              <a:srgbClr val="FF0000"/>
            </a:solidFill>
            <a:miter lim="800000"/>
            <a:headEnd/>
            <a:tailEnd/>
          </a:ln>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u="sng" dirty="0" err="1" smtClean="0">
                <a:solidFill>
                  <a:srgbClr val="FF0000"/>
                </a:solidFill>
                <a:effectLst>
                  <a:outerShdw blurRad="38100" dist="38100" dir="2700000" algn="tl">
                    <a:srgbClr val="000000">
                      <a:alpha val="43137"/>
                    </a:srgbClr>
                  </a:outerShdw>
                </a:effectLst>
              </a:rPr>
              <a:t>Đáp</a:t>
            </a:r>
            <a:r>
              <a:rPr lang="en-US" altLang="en-US" sz="2000" u="sng" dirty="0" smtClean="0">
                <a:solidFill>
                  <a:srgbClr val="FF0000"/>
                </a:solidFill>
                <a:effectLst>
                  <a:outerShdw blurRad="38100" dist="38100" dir="2700000" algn="tl">
                    <a:srgbClr val="000000">
                      <a:alpha val="43137"/>
                    </a:srgbClr>
                  </a:outerShdw>
                </a:effectLst>
              </a:rPr>
              <a:t> </a:t>
            </a:r>
            <a:r>
              <a:rPr lang="en-US" altLang="en-US" sz="2000" u="sng" dirty="0" err="1" smtClean="0">
                <a:solidFill>
                  <a:srgbClr val="FF0000"/>
                </a:solidFill>
                <a:effectLst>
                  <a:outerShdw blurRad="38100" dist="38100" dir="2700000" algn="tl">
                    <a:srgbClr val="000000">
                      <a:alpha val="43137"/>
                    </a:srgbClr>
                  </a:outerShdw>
                </a:effectLst>
              </a:rPr>
              <a:t>án</a:t>
            </a:r>
            <a:r>
              <a:rPr lang="en-US" altLang="en-US" sz="2000" u="sng" dirty="0" smtClean="0">
                <a:solidFill>
                  <a:srgbClr val="FF0000"/>
                </a:solidFill>
                <a:effectLst>
                  <a:outerShdw blurRad="38100" dist="38100" dir="2700000" algn="tl">
                    <a:srgbClr val="000000">
                      <a:alpha val="43137"/>
                    </a:srgbClr>
                  </a:outerShdw>
                </a:effectLst>
              </a:rPr>
              <a:t>:</a:t>
            </a:r>
          </a:p>
          <a:p>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1: </a:t>
            </a:r>
            <a:r>
              <a:rPr lang="vi-VN" sz="2400" dirty="0" smtClean="0">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Insert</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vi-VN" sz="2400" dirty="0">
                <a:latin typeface="Times New Roman" panose="02020603050405020304" pitchFamily="18" charset="0"/>
                <a:cs typeface="Times New Roman" panose="02020603050405020304" pitchFamily="18" charset="0"/>
              </a:rPr>
              <a:t> a- chọn mũi tên nhỏ bên dưới Table</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vi-VN" sz="2400" dirty="0">
                <a:latin typeface="Times New Roman" panose="02020603050405020304" pitchFamily="18" charset="0"/>
                <a:cs typeface="Times New Roman" panose="02020603050405020304" pitchFamily="18" charset="0"/>
              </a:rPr>
              <a:t> b- di chuyển chuột để chọn số hàng, số </a:t>
            </a:r>
            <a:r>
              <a:rPr lang="vi-VN" sz="2400" dirty="0" smtClean="0">
                <a:latin typeface="Times New Roman" panose="02020603050405020304" pitchFamily="18" charset="0"/>
                <a:cs typeface="Times New Roman" panose="02020603050405020304" pitchFamily="18" charset="0"/>
              </a:rPr>
              <a:t>cột</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2: </a:t>
            </a:r>
            <a:r>
              <a:rPr lang="vi-VN" sz="2400" dirty="0" smtClean="0">
                <a:latin typeface="Times New Roman" panose="02020603050405020304" pitchFamily="18" charset="0"/>
                <a:cs typeface="Times New Roman" panose="02020603050405020304" pitchFamily="18" charset="0"/>
              </a:rPr>
              <a:t>Bảng </a:t>
            </a:r>
            <a:r>
              <a:rPr lang="vi-VN" sz="2400" dirty="0">
                <a:latin typeface="Times New Roman" panose="02020603050405020304" pitchFamily="18" charset="0"/>
                <a:cs typeface="Times New Roman" panose="02020603050405020304" pitchFamily="18" charset="0"/>
              </a:rPr>
              <a:t>được tạo sẽ có: A. 4 cột, 35 </a:t>
            </a:r>
            <a:r>
              <a:rPr lang="vi-VN" sz="2400" dirty="0" smtClean="0">
                <a:latin typeface="Times New Roman" panose="02020603050405020304" pitchFamily="18" charset="0"/>
                <a:cs typeface="Times New Roman" panose="02020603050405020304" pitchFamily="18" charset="0"/>
              </a:rPr>
              <a:t>hàng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3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a:t>2</a:t>
            </a:r>
            <a:r>
              <a:rPr lang="en-US" sz="3200" b="1" dirty="0" smtClean="0"/>
              <a:t>. </a:t>
            </a:r>
            <a:r>
              <a:rPr lang="en-US" sz="3200" b="1" dirty="0" err="1" smtClean="0"/>
              <a:t>Tạo</a:t>
            </a:r>
            <a:r>
              <a:rPr lang="en-US" sz="3200" b="1" dirty="0" smtClean="0"/>
              <a:t> </a:t>
            </a:r>
            <a:r>
              <a:rPr lang="en-US" sz="3200" b="1" dirty="0" err="1" smtClean="0"/>
              <a:t>bảng</a:t>
            </a:r>
            <a:endParaRPr lang="en-US" sz="3200" b="1" dirty="0"/>
          </a:p>
        </p:txBody>
      </p:sp>
      <p:pic>
        <p:nvPicPr>
          <p:cNvPr id="2" name="Picture 1"/>
          <p:cNvPicPr>
            <a:picLocks noChangeAspect="1"/>
          </p:cNvPicPr>
          <p:nvPr/>
        </p:nvPicPr>
        <p:blipFill>
          <a:blip r:embed="rId2"/>
          <a:stretch>
            <a:fillRect/>
          </a:stretch>
        </p:blipFill>
        <p:spPr>
          <a:xfrm>
            <a:off x="1676400" y="2469175"/>
            <a:ext cx="6529388" cy="2967038"/>
          </a:xfrm>
          <a:prstGeom prst="rect">
            <a:avLst/>
          </a:prstGeom>
        </p:spPr>
      </p:pic>
      <p:cxnSp>
        <p:nvCxnSpPr>
          <p:cNvPr id="6" name="Straight Connector 5"/>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881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7863" y="1803975"/>
            <a:ext cx="6400800" cy="4444425"/>
          </a:xfrm>
          <a:prstGeom prst="rect">
            <a:avLst/>
          </a:prstGeom>
        </p:spPr>
      </p:pic>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a:t>2</a:t>
            </a:r>
            <a:r>
              <a:rPr lang="en-US" sz="3200" b="1" dirty="0" smtClean="0"/>
              <a:t>. </a:t>
            </a:r>
            <a:r>
              <a:rPr lang="en-US" sz="3200" b="1" dirty="0" err="1" smtClean="0"/>
              <a:t>Tạo</a:t>
            </a:r>
            <a:r>
              <a:rPr lang="en-US" sz="3200" b="1" dirty="0" smtClean="0"/>
              <a:t> </a:t>
            </a:r>
            <a:r>
              <a:rPr lang="en-US" sz="3200" b="1" dirty="0" err="1" smtClean="0"/>
              <a:t>bảng</a:t>
            </a:r>
            <a:endParaRPr lang="en-US" sz="3200" b="1" dirty="0"/>
          </a:p>
        </p:txBody>
      </p:sp>
      <p:cxnSp>
        <p:nvCxnSpPr>
          <p:cNvPr id="6" name="Straight Connector 5"/>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643063" y="1820372"/>
            <a:ext cx="7010400" cy="4580428"/>
          </a:xfrm>
          <a:prstGeom prst="rect">
            <a:avLst/>
          </a:prstGeom>
        </p:spPr>
      </p:pic>
      <p:cxnSp>
        <p:nvCxnSpPr>
          <p:cNvPr id="9" name="Straight Connector 8"/>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91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a:t>2</a:t>
            </a:r>
            <a:r>
              <a:rPr lang="en-US" sz="3200" b="1" dirty="0" smtClean="0"/>
              <a:t>. </a:t>
            </a:r>
            <a:r>
              <a:rPr lang="en-US" sz="3200" b="1" dirty="0" err="1" smtClean="0"/>
              <a:t>Tạo</a:t>
            </a:r>
            <a:r>
              <a:rPr lang="en-US" sz="3200" b="1" dirty="0" smtClean="0"/>
              <a:t> </a:t>
            </a:r>
            <a:r>
              <a:rPr lang="en-US" sz="3200" b="1" dirty="0" err="1" smtClean="0"/>
              <a:t>bảng</a:t>
            </a:r>
            <a:endParaRPr lang="en-US" sz="3200" b="1" dirty="0"/>
          </a:p>
        </p:txBody>
      </p:sp>
      <p:sp>
        <p:nvSpPr>
          <p:cNvPr id="3" name="TextBox 2"/>
          <p:cNvSpPr txBox="1"/>
          <p:nvPr/>
        </p:nvSpPr>
        <p:spPr>
          <a:xfrm>
            <a:off x="152400" y="1651575"/>
            <a:ext cx="7696200" cy="2492990"/>
          </a:xfrm>
          <a:prstGeom prst="rect">
            <a:avLst/>
          </a:prstGeom>
          <a:noFill/>
        </p:spPr>
        <p:txBody>
          <a:bodyPr wrap="square" rtlCol="0">
            <a:spAutoFit/>
          </a:bodyPr>
          <a:lstStyle/>
          <a:p>
            <a:pPr>
              <a:lnSpc>
                <a:spcPct val="150000"/>
              </a:lnSpc>
            </a:pPr>
            <a:r>
              <a:rPr lang="en-US" sz="2600" u="sng" dirty="0" err="1">
                <a:latin typeface="Times New Roman" panose="02020603050405020304" pitchFamily="18" charset="0"/>
                <a:cs typeface="Times New Roman" panose="02020603050405020304" pitchFamily="18" charset="0"/>
              </a:rPr>
              <a:t>Các</a:t>
            </a:r>
            <a:r>
              <a:rPr lang="en-US" sz="2600" u="sng" dirty="0">
                <a:latin typeface="Times New Roman" panose="02020603050405020304" pitchFamily="18" charset="0"/>
                <a:cs typeface="Times New Roman" panose="02020603050405020304" pitchFamily="18" charset="0"/>
              </a:rPr>
              <a:t> </a:t>
            </a:r>
            <a:r>
              <a:rPr lang="en-US" sz="2600" u="sng" dirty="0" err="1">
                <a:latin typeface="Times New Roman" panose="02020603050405020304" pitchFamily="18" charset="0"/>
                <a:cs typeface="Times New Roman" panose="02020603050405020304" pitchFamily="18" charset="0"/>
              </a:rPr>
              <a:t>bước</a:t>
            </a:r>
            <a:r>
              <a:rPr lang="en-US" sz="2600" u="sng" dirty="0">
                <a:latin typeface="Times New Roman" panose="02020603050405020304" pitchFamily="18" charset="0"/>
                <a:cs typeface="Times New Roman" panose="02020603050405020304" pitchFamily="18" charset="0"/>
              </a:rPr>
              <a:t> </a:t>
            </a:r>
            <a:r>
              <a:rPr lang="en-US" sz="2600" u="sng" dirty="0" err="1">
                <a:latin typeface="Times New Roman" panose="02020603050405020304" pitchFamily="18" charset="0"/>
                <a:cs typeface="Times New Roman" panose="02020603050405020304" pitchFamily="18" charset="0"/>
              </a:rPr>
              <a:t>tạo</a:t>
            </a:r>
            <a:r>
              <a:rPr lang="en-US" sz="2600" u="sng" dirty="0">
                <a:latin typeface="Times New Roman" panose="02020603050405020304" pitchFamily="18" charset="0"/>
                <a:cs typeface="Times New Roman" panose="02020603050405020304" pitchFamily="18" charset="0"/>
              </a:rPr>
              <a:t> </a:t>
            </a:r>
            <a:r>
              <a:rPr lang="en-US" sz="2600" u="sng" dirty="0" err="1">
                <a:latin typeface="Times New Roman" panose="02020603050405020304" pitchFamily="18" charset="0"/>
                <a:cs typeface="Times New Roman" panose="02020603050405020304" pitchFamily="18" charset="0"/>
              </a:rPr>
              <a:t>bảng</a:t>
            </a:r>
            <a:r>
              <a:rPr lang="en-US" sz="2600" u="sng"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lệnh</a:t>
            </a:r>
            <a:r>
              <a:rPr lang="en-US" sz="2600" dirty="0">
                <a:latin typeface="Times New Roman" panose="02020603050405020304" pitchFamily="18" charset="0"/>
                <a:cs typeface="Times New Roman" panose="02020603050405020304" pitchFamily="18" charset="0"/>
              </a:rPr>
              <a:t> Insert/Table </a:t>
            </a:r>
          </a:p>
          <a:p>
            <a:pPr>
              <a:lnSpc>
                <a:spcPct val="150000"/>
              </a:lnSpc>
            </a:pPr>
            <a:r>
              <a:rPr lang="en-US" sz="2600" dirty="0">
                <a:latin typeface="Times New Roman" panose="02020603050405020304" pitchFamily="18" charset="0"/>
                <a:cs typeface="Times New Roman" panose="02020603050405020304" pitchFamily="18" charset="0"/>
              </a:rPr>
              <a:t>C1: </a:t>
            </a:r>
            <a:r>
              <a:rPr lang="en-US" sz="2600" dirty="0" err="1">
                <a:latin typeface="Times New Roman" panose="02020603050405020304" pitchFamily="18" charset="0"/>
                <a:cs typeface="Times New Roman" panose="02020603050405020304" pitchFamily="18" charset="0"/>
              </a:rPr>
              <a:t>Kéo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cột</a:t>
            </a:r>
            <a:endParaRPr lang="en-US" sz="2600" dirty="0">
              <a:latin typeface="Times New Roman" panose="02020603050405020304" pitchFamily="18" charset="0"/>
              <a:cs typeface="Times New Roman" panose="02020603050405020304" pitchFamily="18" charset="0"/>
            </a:endParaRPr>
          </a:p>
          <a:p>
            <a:pPr>
              <a:lnSpc>
                <a:spcPct val="150000"/>
              </a:lnSpc>
            </a:pPr>
            <a:r>
              <a:rPr lang="en-US" sz="2600" dirty="0">
                <a:latin typeface="Times New Roman" panose="02020603050405020304" pitchFamily="18" charset="0"/>
                <a:cs typeface="Times New Roman" panose="02020603050405020304" pitchFamily="18" charset="0"/>
              </a:rPr>
              <a:t>C2: </a:t>
            </a:r>
            <a:r>
              <a:rPr lang="en-US" sz="2600" dirty="0" err="1">
                <a:latin typeface="Times New Roman" panose="02020603050405020304" pitchFamily="18" charset="0"/>
                <a:cs typeface="Times New Roman" panose="02020603050405020304" pitchFamily="18" charset="0"/>
              </a:rPr>
              <a:t>Dùng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lệnh</a:t>
            </a:r>
            <a:r>
              <a:rPr lang="en-US" sz="2600" dirty="0">
                <a:latin typeface="Times New Roman" panose="02020603050405020304" pitchFamily="18" charset="0"/>
                <a:cs typeface="Times New Roman" panose="02020603050405020304" pitchFamily="18" charset="0"/>
              </a:rPr>
              <a:t> Insert Table </a:t>
            </a:r>
            <a:r>
              <a:rPr lang="en-US" sz="2600" dirty="0" err="1">
                <a:latin typeface="Times New Roman" panose="02020603050405020304" pitchFamily="18" charset="0"/>
                <a:cs typeface="Times New Roman" panose="02020603050405020304" pitchFamily="18" charset="0"/>
              </a:rPr>
              <a:t>nhập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cột</a:t>
            </a:r>
            <a:endParaRPr lang="en-US" sz="2600" dirty="0">
              <a:latin typeface="Times New Roman" panose="02020603050405020304" pitchFamily="18" charset="0"/>
              <a:cs typeface="Times New Roman" panose="02020603050405020304" pitchFamily="18" charset="0"/>
            </a:endParaRPr>
          </a:p>
        </p:txBody>
      </p:sp>
      <p:sp>
        <p:nvSpPr>
          <p:cNvPr id="6" name="Rectangle 5"/>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53221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a:t>3</a:t>
            </a:r>
            <a:r>
              <a:rPr lang="en-US" sz="3200" b="1" smtClean="0"/>
              <a:t>. </a:t>
            </a:r>
            <a:r>
              <a:rPr lang="vi-VN" sz="3200" b="1"/>
              <a:t>Định dạng bảng</a:t>
            </a:r>
            <a:endParaRPr lang="en-US" sz="32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28" r="1184" b="9657"/>
          <a:stretch/>
        </p:blipFill>
        <p:spPr bwMode="auto">
          <a:xfrm>
            <a:off x="228600" y="2450123"/>
            <a:ext cx="8809892" cy="19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4876800"/>
            <a:ext cx="2895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Đáp án: C</a:t>
            </a:r>
            <a:endParaRPr lang="en-US" sz="3200">
              <a:latin typeface="Times New Roman" pitchFamily="18" charset="0"/>
              <a:cs typeface="Times New Roman" pitchFamily="18" charset="0"/>
            </a:endParaRPr>
          </a:p>
        </p:txBody>
      </p:sp>
      <p:sp>
        <p:nvSpPr>
          <p:cNvPr id="11" name="Title 6"/>
          <p:cNvSpPr txBox="1">
            <a:spLocks noGrp="1"/>
          </p:cNvSpPr>
          <p:nvPr>
            <p:ph type="title"/>
          </p:nvPr>
        </p:nvSpPr>
        <p:spPr>
          <a:xfrm>
            <a:off x="263769" y="1651575"/>
            <a:ext cx="8229600" cy="507831"/>
          </a:xfrm>
          <a:prstGeom prst="rect">
            <a:avLst/>
          </a:prstGeom>
          <a:solidFill>
            <a:srgbClr val="FFFF00"/>
          </a:solidFill>
        </p:spPr>
        <p:txBody>
          <a:bodyPr wrap="square" rtlCol="0">
            <a:spAutoFit/>
          </a:bodyPr>
          <a:lstStyle/>
          <a:p>
            <a:r>
              <a:rPr lang="en-US" sz="2700" b="1" smtClean="0">
                <a:latin typeface="Times New Roman" panose="02020603050405020304" pitchFamily="18" charset="0"/>
                <a:cs typeface="Times New Roman" panose="02020603050405020304" pitchFamily="18" charset="0"/>
              </a:rPr>
              <a:t>Câu hỏi</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457200" y="1092369"/>
            <a:ext cx="8229600" cy="507831"/>
          </a:xfrm>
          <a:prstGeom prst="rect">
            <a:avLst/>
          </a:prstGeom>
          <a:solidFill>
            <a:srgbClr val="FFFF00"/>
          </a:solidFill>
        </p:spPr>
        <p:txBody>
          <a:bodyPr wrap="square" rtlCol="0">
            <a:spAutoFit/>
          </a:bodyPr>
          <a:lstStyle/>
          <a:p>
            <a:r>
              <a:rPr lang="en-US" sz="2700" b="1" dirty="0" err="1" smtClean="0">
                <a:latin typeface="Times New Roman" panose="02020603050405020304" pitchFamily="18" charset="0"/>
                <a:cs typeface="Times New Roman" panose="02020603050405020304" pitchFamily="18" charset="0"/>
              </a:rPr>
              <a:t>Thảo</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luận</a:t>
            </a:r>
            <a:r>
              <a:rPr lang="en-US" sz="2700" b="1" dirty="0" smtClean="0">
                <a:latin typeface="Times New Roman" panose="02020603050405020304" pitchFamily="18" charset="0"/>
                <a:cs typeface="Times New Roman" panose="02020603050405020304" pitchFamily="18" charset="0"/>
              </a:rPr>
              <a:t> </a:t>
            </a:r>
            <a:r>
              <a:rPr lang="en-US" sz="2700" b="1" err="1" smtClean="0">
                <a:latin typeface="Times New Roman" panose="02020603050405020304" pitchFamily="18" charset="0"/>
                <a:cs typeface="Times New Roman" panose="02020603050405020304" pitchFamily="18" charset="0"/>
              </a:rPr>
              <a:t>nhóm</a:t>
            </a:r>
            <a:r>
              <a:rPr lang="en-US" sz="2700" b="1" smtClean="0">
                <a:latin typeface="Times New Roman" panose="02020603050405020304" pitchFamily="18" charset="0"/>
                <a:cs typeface="Times New Roman" panose="02020603050405020304" pitchFamily="18" charset="0"/>
              </a:rPr>
              <a:t>: Điền vào phiếu học tập</a:t>
            </a:r>
            <a:endParaRPr lang="en-US" sz="2700"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29508"/>
            <a:ext cx="7086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6" name="TextBox 5"/>
          <p:cNvSpPr txBox="1"/>
          <p:nvPr/>
        </p:nvSpPr>
        <p:spPr>
          <a:xfrm>
            <a:off x="4724400" y="2743200"/>
            <a:ext cx="2667000" cy="461665"/>
          </a:xfrm>
          <a:prstGeom prst="rect">
            <a:avLst/>
          </a:prstGeom>
          <a:noFill/>
        </p:spPr>
        <p:txBody>
          <a:bodyPr wrap="square" rtlCol="0">
            <a:spAutoFit/>
          </a:bodyPr>
          <a:lstStyle/>
          <a:p>
            <a:r>
              <a:rPr lang="en-US" sz="2400" smtClean="0"/>
              <a:t>Xóa bảng/hàng/cột</a:t>
            </a:r>
            <a:endParaRPr lang="en-US" sz="2400"/>
          </a:p>
        </p:txBody>
      </p:sp>
      <p:sp>
        <p:nvSpPr>
          <p:cNvPr id="12" name="TextBox 11"/>
          <p:cNvSpPr txBox="1"/>
          <p:nvPr/>
        </p:nvSpPr>
        <p:spPr>
          <a:xfrm>
            <a:off x="4706815" y="3242253"/>
            <a:ext cx="2667000" cy="914097"/>
          </a:xfrm>
          <a:prstGeom prst="rect">
            <a:avLst/>
          </a:prstGeom>
          <a:noFill/>
        </p:spPr>
        <p:txBody>
          <a:bodyPr wrap="square" rtlCol="0">
            <a:spAutoFit/>
          </a:bodyPr>
          <a:lstStyle/>
          <a:p>
            <a:r>
              <a:rPr lang="en-US" sz="2400" smtClean="0"/>
              <a:t>Căn chỉnh lề, hướng của văn bản trong ô</a:t>
            </a:r>
            <a:endParaRPr lang="en-US" sz="2400"/>
          </a:p>
        </p:txBody>
      </p:sp>
      <p:sp>
        <p:nvSpPr>
          <p:cNvPr id="13" name="TextBox 12"/>
          <p:cNvSpPr txBox="1"/>
          <p:nvPr/>
        </p:nvSpPr>
        <p:spPr>
          <a:xfrm>
            <a:off x="4648200" y="4110799"/>
            <a:ext cx="2754923" cy="461665"/>
          </a:xfrm>
          <a:prstGeom prst="rect">
            <a:avLst/>
          </a:prstGeom>
          <a:noFill/>
        </p:spPr>
        <p:txBody>
          <a:bodyPr wrap="square" rtlCol="0">
            <a:spAutoFit/>
          </a:bodyPr>
          <a:lstStyle/>
          <a:p>
            <a:r>
              <a:rPr lang="en-US" sz="2400" smtClean="0"/>
              <a:t>Chèn thêm hàng/cột</a:t>
            </a:r>
            <a:endParaRPr lang="en-US" sz="2400"/>
          </a:p>
        </p:txBody>
      </p:sp>
      <p:sp>
        <p:nvSpPr>
          <p:cNvPr id="14" name="TextBox 13"/>
          <p:cNvSpPr txBox="1"/>
          <p:nvPr/>
        </p:nvSpPr>
        <p:spPr>
          <a:xfrm>
            <a:off x="4724400" y="4724400"/>
            <a:ext cx="2667000" cy="830997"/>
          </a:xfrm>
          <a:prstGeom prst="rect">
            <a:avLst/>
          </a:prstGeom>
          <a:noFill/>
        </p:spPr>
        <p:txBody>
          <a:bodyPr wrap="square" rtlCol="0">
            <a:spAutoFit/>
          </a:bodyPr>
          <a:lstStyle/>
          <a:p>
            <a:r>
              <a:rPr lang="en-US" sz="2400" smtClean="0"/>
              <a:t>Điều chỉnh kích thước ô</a:t>
            </a:r>
            <a:endParaRPr lang="en-US" sz="2400"/>
          </a:p>
        </p:txBody>
      </p:sp>
      <p:sp>
        <p:nvSpPr>
          <p:cNvPr id="15" name="TextBox 14"/>
          <p:cNvSpPr txBox="1"/>
          <p:nvPr/>
        </p:nvSpPr>
        <p:spPr>
          <a:xfrm>
            <a:off x="4800600" y="5486400"/>
            <a:ext cx="2667000" cy="830997"/>
          </a:xfrm>
          <a:prstGeom prst="rect">
            <a:avLst/>
          </a:prstGeom>
          <a:noFill/>
        </p:spPr>
        <p:txBody>
          <a:bodyPr wrap="square" rtlCol="0">
            <a:spAutoFit/>
          </a:bodyPr>
          <a:lstStyle/>
          <a:p>
            <a:r>
              <a:rPr lang="en-US" sz="2400" smtClean="0"/>
              <a:t>Gộp, tách ô, tách bảng</a:t>
            </a:r>
            <a:endParaRPr lang="en-US" sz="2400"/>
          </a:p>
        </p:txBody>
      </p:sp>
    </p:spTree>
    <p:extLst>
      <p:ext uri="{BB962C8B-B14F-4D97-AF65-F5344CB8AC3E}">
        <p14:creationId xmlns:p14="http://schemas.microsoft.com/office/powerpoint/2010/main" val="4959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838200"/>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b="1" u="sng" smtClean="0">
                <a:latin typeface="Times New Roman" pitchFamily="18" charset="0"/>
                <a:cs typeface="Times New Roman" pitchFamily="18" charset="0"/>
              </a:rPr>
              <a:t>4. </a:t>
            </a:r>
            <a:r>
              <a:rPr lang="en-US" sz="3600" b="1" u="sng"/>
              <a:t>Thực hành – Tạo bảng danh sách thành viên của lớp</a:t>
            </a:r>
            <a:endParaRPr lang="en-US" sz="3600" u="sng"/>
          </a:p>
        </p:txBody>
      </p:sp>
      <p:sp>
        <p:nvSpPr>
          <p:cNvPr id="5" name="Text Box 3"/>
          <p:cNvSpPr txBox="1">
            <a:spLocks noChangeArrowheads="1"/>
          </p:cNvSpPr>
          <p:nvPr/>
        </p:nvSpPr>
        <p:spPr bwMode="auto">
          <a:xfrm>
            <a:off x="228600" y="1981200"/>
            <a:ext cx="9144000" cy="4177297"/>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GV </a:t>
            </a:r>
            <a:r>
              <a:rPr lang="en-US" sz="3200" dirty="0" err="1" smtClean="0">
                <a:latin typeface="Times New Roman" pitchFamily="18" charset="0"/>
                <a:cs typeface="Times New Roman" pitchFamily="18" charset="0"/>
              </a:rPr>
              <a:t>chia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 4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HS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5.11</a:t>
            </a:r>
            <a:endParaRPr lang="en-US" sz="3200" dirty="0">
              <a:latin typeface="Times New Roman" pitchFamily="18" charset="0"/>
              <a:cs typeface="Times New Roman" pitchFamily="18" charset="0"/>
            </a:endParaRPr>
          </a:p>
          <a:p>
            <a:pPr fontAlgn="auto">
              <a:lnSpc>
                <a:spcPct val="120000"/>
              </a:lnSpc>
              <a:spcBef>
                <a:spcPts val="0"/>
              </a:spcBef>
              <a:spcAft>
                <a:spcPts val="0"/>
              </a:spcAft>
              <a:defRPr/>
            </a:pPr>
            <a:r>
              <a:rPr lang="en-US" sz="3200" dirty="0" smtClean="0">
                <a:latin typeface="Times New Roman" pitchFamily="18" charset="0"/>
                <a:cs typeface="Times New Roman" pitchFamily="18" charset="0"/>
                <a:sym typeface="Wingdings" pitchFamily="2" charset="2"/>
              </a:rPr>
              <a:t> </a:t>
            </a:r>
            <a:r>
              <a:rPr lang="en-US" sz="3200" dirty="0" smtClean="0">
                <a:latin typeface="Times New Roman" pitchFamily="18" charset="0"/>
                <a:cs typeface="Times New Roman" pitchFamily="18" charset="0"/>
              </a:rPr>
              <a:t>HS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10’</a:t>
            </a:r>
            <a:endParaRPr lang="en-US" sz="3200" dirty="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endParaRPr lang="en-US" sz="3200" dirty="0" smtClean="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bổ</a:t>
            </a:r>
            <a:r>
              <a:rPr lang="en-US" sz="3200" dirty="0" smtClean="0">
                <a:latin typeface="Times New Roman" pitchFamily="18" charset="0"/>
                <a:cs typeface="Times New Roman" pitchFamily="18" charset="0"/>
              </a:rPr>
              <a:t> sung</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573508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8382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600" b="1" u="sng" smtClean="0">
                <a:latin typeface="Times New Roman" pitchFamily="18" charset="0"/>
                <a:cs typeface="Times New Roman" pitchFamily="18" charset="0"/>
              </a:rPr>
              <a:t>5. </a:t>
            </a:r>
            <a:r>
              <a:rPr lang="en-US" sz="3600" b="1" u="sng">
                <a:latin typeface="Times New Roman" pitchFamily="18" charset="0"/>
                <a:cs typeface="Times New Roman" pitchFamily="18" charset="0"/>
              </a:rPr>
              <a:t>Luyện tập</a:t>
            </a:r>
          </a:p>
        </p:txBody>
      </p:sp>
      <p:sp>
        <p:nvSpPr>
          <p:cNvPr id="5" name="Text Box 3"/>
          <p:cNvSpPr txBox="1">
            <a:spLocks noChangeArrowheads="1"/>
          </p:cNvSpPr>
          <p:nvPr/>
        </p:nvSpPr>
        <p:spPr bwMode="auto">
          <a:xfrm>
            <a:off x="152400" y="1600200"/>
            <a:ext cx="9144000" cy="481965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GV </a:t>
            </a:r>
            <a:r>
              <a:rPr lang="en-US" sz="3200" dirty="0" err="1" smtClean="0">
                <a:latin typeface="Times New Roman" pitchFamily="18" charset="0"/>
                <a:cs typeface="Times New Roman" pitchFamily="18" charset="0"/>
              </a:rPr>
              <a:t>chia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 4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HS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1, 3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2, 4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luyện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2.</a:t>
            </a:r>
            <a:endParaRPr lang="en-US" sz="3200" dirty="0">
              <a:latin typeface="Times New Roman" pitchFamily="18" charset="0"/>
              <a:cs typeface="Times New Roman" pitchFamily="18" charset="0"/>
            </a:endParaRPr>
          </a:p>
          <a:p>
            <a:pPr fontAlgn="auto">
              <a:lnSpc>
                <a:spcPct val="120000"/>
              </a:lnSpc>
              <a:spcBef>
                <a:spcPts val="0"/>
              </a:spcBef>
              <a:spcAft>
                <a:spcPts val="0"/>
              </a:spcAft>
              <a:defRPr/>
            </a:pPr>
            <a:r>
              <a:rPr lang="en-US" sz="3200" dirty="0" smtClean="0">
                <a:latin typeface="Times New Roman" pitchFamily="18" charset="0"/>
                <a:cs typeface="Times New Roman" pitchFamily="18" charset="0"/>
                <a:sym typeface="Wingdings" pitchFamily="2" charset="2"/>
              </a:rPr>
              <a:t> </a:t>
            </a:r>
            <a:r>
              <a:rPr lang="en-US" sz="3200" dirty="0" smtClean="0">
                <a:latin typeface="Times New Roman" pitchFamily="18" charset="0"/>
                <a:cs typeface="Times New Roman" pitchFamily="18" charset="0"/>
              </a:rPr>
              <a:t>HS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5’</a:t>
            </a:r>
            <a:endParaRPr lang="en-US" sz="3200" dirty="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endParaRPr lang="en-US" sz="3200" dirty="0" smtClean="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bổ</a:t>
            </a:r>
            <a:r>
              <a:rPr lang="en-US" sz="3200" dirty="0" smtClean="0">
                <a:latin typeface="Times New Roman" pitchFamily="18" charset="0"/>
                <a:cs typeface="Times New Roman" pitchFamily="18" charset="0"/>
              </a:rPr>
              <a:t> sung</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496707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8382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600" b="1" u="sng" smtClean="0">
                <a:latin typeface="Times New Roman" pitchFamily="18" charset="0"/>
                <a:cs typeface="Times New Roman" pitchFamily="18" charset="0"/>
              </a:rPr>
              <a:t>6. </a:t>
            </a:r>
            <a:r>
              <a:rPr lang="en-US" sz="3600" b="1" u="sng">
                <a:latin typeface="Times New Roman" pitchFamily="18" charset="0"/>
                <a:cs typeface="Times New Roman" pitchFamily="18" charset="0"/>
              </a:rPr>
              <a:t>Vận dụng</a:t>
            </a:r>
          </a:p>
        </p:txBody>
      </p:sp>
      <p:sp>
        <p:nvSpPr>
          <p:cNvPr id="5" name="Text Box 3"/>
          <p:cNvSpPr txBox="1">
            <a:spLocks noChangeArrowheads="1"/>
          </p:cNvSpPr>
          <p:nvPr/>
        </p:nvSpPr>
        <p:spPr bwMode="auto">
          <a:xfrm>
            <a:off x="228600" y="1600200"/>
            <a:ext cx="9144000" cy="4819650"/>
          </a:xfrm>
          <a:prstGeom prst="rect">
            <a:avLst/>
          </a:prstGeom>
          <a:noFill/>
          <a:ln w="9525">
            <a:noFill/>
            <a:miter lim="800000"/>
            <a:headEnd/>
            <a:tailEnd/>
          </a:ln>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GV </a:t>
            </a:r>
            <a:r>
              <a:rPr lang="en-US" sz="3200" dirty="0" err="1" smtClean="0">
                <a:latin typeface="Times New Roman" pitchFamily="18" charset="0"/>
                <a:cs typeface="Times New Roman" pitchFamily="18" charset="0"/>
              </a:rPr>
              <a:t>chia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 4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HS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1, 3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1a, 2;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2, 4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1b, 2.</a:t>
            </a:r>
            <a:endParaRPr lang="en-US" sz="3200" dirty="0">
              <a:latin typeface="Times New Roman" pitchFamily="18" charset="0"/>
              <a:cs typeface="Times New Roman" pitchFamily="18" charset="0"/>
            </a:endParaRPr>
          </a:p>
          <a:p>
            <a:pPr fontAlgn="auto">
              <a:lnSpc>
                <a:spcPct val="120000"/>
              </a:lnSpc>
              <a:spcBef>
                <a:spcPts val="0"/>
              </a:spcBef>
              <a:spcAft>
                <a:spcPts val="0"/>
              </a:spcAft>
              <a:defRPr/>
            </a:pPr>
            <a:r>
              <a:rPr lang="en-US" sz="3200" dirty="0" smtClean="0">
                <a:latin typeface="Times New Roman" pitchFamily="18" charset="0"/>
                <a:cs typeface="Times New Roman" pitchFamily="18" charset="0"/>
                <a:sym typeface="Wingdings" pitchFamily="2" charset="2"/>
              </a:rPr>
              <a:t> </a:t>
            </a:r>
            <a:r>
              <a:rPr lang="en-US" sz="3200" dirty="0" smtClean="0">
                <a:latin typeface="Times New Roman" pitchFamily="18" charset="0"/>
                <a:cs typeface="Times New Roman" pitchFamily="18" charset="0"/>
              </a:rPr>
              <a:t>HS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5’</a:t>
            </a:r>
            <a:endParaRPr lang="en-US" sz="3200" dirty="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endParaRPr lang="en-US" sz="3200" dirty="0" smtClean="0">
              <a:latin typeface="Times New Roman" pitchFamily="18" charset="0"/>
              <a:cs typeface="Times New Roman" pitchFamily="18" charset="0"/>
            </a:endParaRP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bổ</a:t>
            </a:r>
            <a:r>
              <a:rPr lang="en-US" sz="3200" dirty="0" smtClean="0">
                <a:latin typeface="Times New Roman" pitchFamily="18" charset="0"/>
                <a:cs typeface="Times New Roman" pitchFamily="18" charset="0"/>
              </a:rPr>
              <a:t> sung</a:t>
            </a:r>
          </a:p>
          <a:p>
            <a:pPr fontAlgn="auto">
              <a:lnSpc>
                <a:spcPct val="120000"/>
              </a:lnSpc>
              <a:spcBef>
                <a:spcPts val="0"/>
              </a:spcBef>
              <a:spcAft>
                <a:spcPts val="0"/>
              </a:spcAft>
              <a:buFont typeface="Wingdings" pitchFamily="2" charset="2"/>
              <a:buChar char="@"/>
              <a:defRPr/>
            </a:pPr>
            <a:r>
              <a:rPr lang="en-US" sz="3200" dirty="0" smtClean="0">
                <a:latin typeface="Times New Roman" pitchFamily="18" charset="0"/>
                <a:cs typeface="Times New Roman" pitchFamily="18" charset="0"/>
              </a:rPr>
              <a:t> GV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945232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gurica_tree-1979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990600"/>
            <a:ext cx="50292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37571" name="Picture 46" descr="giodungho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6500" y="4970463"/>
            <a:ext cx="1524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2" name="Picture 48" descr="giodungho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7313" y="4949825"/>
            <a:ext cx="1524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3" name="Picture 36" descr="chu ti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00500"/>
            <a:ext cx="1066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4" name="Picture 37" descr="tiu">
            <a:hlinkClick r:id="rId6" action="ppaction://hlinkpres?slideindex=1&amp;slidetit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038600"/>
            <a:ext cx="10826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5" name="Picture 11"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3725" y="6019800"/>
            <a:ext cx="765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6" name="Picture 15"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347075" y="6019800"/>
            <a:ext cx="765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7" name="Picture 16"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6019800"/>
            <a:ext cx="765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8" name="Picture 25"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6019800"/>
            <a:ext cx="765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9" name="Picture 15" descr="hoa co"/>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24338" y="5943600"/>
            <a:ext cx="765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80" name="WordArt 12"/>
          <p:cNvSpPr>
            <a:spLocks noChangeArrowheads="1" noChangeShapeType="1" noTextEdit="1"/>
          </p:cNvSpPr>
          <p:nvPr/>
        </p:nvSpPr>
        <p:spPr bwMode="auto">
          <a:xfrm>
            <a:off x="2308225" y="302700"/>
            <a:ext cx="3429000" cy="533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237583" name="Rectangle 15"/>
          <p:cNvSpPr>
            <a:spLocks noChangeArrowheads="1"/>
          </p:cNvSpPr>
          <p:nvPr/>
        </p:nvSpPr>
        <p:spPr bwMode="auto">
          <a:xfrm>
            <a:off x="304800" y="3529013"/>
            <a:ext cx="106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200" b="1">
                <a:solidFill>
                  <a:srgbClr val="FFFFFF"/>
                </a:solidFill>
                <a:cs typeface="Arial" panose="020B0604020202020204" pitchFamily="34" charset="0"/>
              </a:rPr>
              <a:t>Team A</a:t>
            </a:r>
          </a:p>
        </p:txBody>
      </p:sp>
      <p:sp>
        <p:nvSpPr>
          <p:cNvPr id="237584" name="Rectangle 16"/>
          <p:cNvSpPr>
            <a:spLocks noChangeArrowheads="1"/>
          </p:cNvSpPr>
          <p:nvPr/>
        </p:nvSpPr>
        <p:spPr bwMode="auto">
          <a:xfrm>
            <a:off x="7772400" y="3495675"/>
            <a:ext cx="1066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200" b="1">
                <a:solidFill>
                  <a:srgbClr val="FFFFFF"/>
                </a:solidFill>
                <a:cs typeface="Arial" panose="020B0604020202020204" pitchFamily="34" charset="0"/>
              </a:rPr>
              <a:t>Team B</a:t>
            </a:r>
          </a:p>
        </p:txBody>
      </p:sp>
      <p:grpSp>
        <p:nvGrpSpPr>
          <p:cNvPr id="237585" name="Group 17"/>
          <p:cNvGrpSpPr>
            <a:grpSpLocks/>
          </p:cNvGrpSpPr>
          <p:nvPr/>
        </p:nvGrpSpPr>
        <p:grpSpPr bwMode="auto">
          <a:xfrm>
            <a:off x="1485900" y="6353175"/>
            <a:ext cx="346075" cy="441325"/>
            <a:chOff x="936" y="4002"/>
            <a:chExt cx="218" cy="278"/>
          </a:xfrm>
        </p:grpSpPr>
        <p:pic>
          <p:nvPicPr>
            <p:cNvPr id="2"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6" y="4040"/>
              <a:ext cx="21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87" name="WordArt 19"/>
            <p:cNvSpPr>
              <a:spLocks noChangeArrowheads="1" noChangeShapeType="1" noTextEdit="1"/>
            </p:cNvSpPr>
            <p:nvPr/>
          </p:nvSpPr>
          <p:spPr bwMode="auto">
            <a:xfrm>
              <a:off x="978" y="400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1</a:t>
              </a:r>
            </a:p>
          </p:txBody>
        </p:sp>
      </p:grpSp>
      <p:grpSp>
        <p:nvGrpSpPr>
          <p:cNvPr id="237588" name="Group 20"/>
          <p:cNvGrpSpPr>
            <a:grpSpLocks/>
          </p:cNvGrpSpPr>
          <p:nvPr/>
        </p:nvGrpSpPr>
        <p:grpSpPr bwMode="auto">
          <a:xfrm>
            <a:off x="1889125" y="6369050"/>
            <a:ext cx="352425" cy="425450"/>
            <a:chOff x="1190" y="4012"/>
            <a:chExt cx="222" cy="268"/>
          </a:xfrm>
        </p:grpSpPr>
        <p:pic>
          <p:nvPicPr>
            <p:cNvPr id="3"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0" y="4040"/>
              <a:ext cx="22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0" name="WordArt 22"/>
            <p:cNvSpPr>
              <a:spLocks noChangeArrowheads="1" noChangeShapeType="1" noTextEdit="1"/>
            </p:cNvSpPr>
            <p:nvPr/>
          </p:nvSpPr>
          <p:spPr bwMode="auto">
            <a:xfrm>
              <a:off x="1258" y="401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2</a:t>
              </a:r>
            </a:p>
          </p:txBody>
        </p:sp>
      </p:grpSp>
      <p:grpSp>
        <p:nvGrpSpPr>
          <p:cNvPr id="237591" name="Group 23"/>
          <p:cNvGrpSpPr>
            <a:grpSpLocks/>
          </p:cNvGrpSpPr>
          <p:nvPr/>
        </p:nvGrpSpPr>
        <p:grpSpPr bwMode="auto">
          <a:xfrm>
            <a:off x="2301875" y="6353175"/>
            <a:ext cx="365125" cy="425450"/>
            <a:chOff x="1450" y="4002"/>
            <a:chExt cx="230" cy="268"/>
          </a:xfrm>
        </p:grpSpPr>
        <p:pic>
          <p:nvPicPr>
            <p:cNvPr id="4"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0" y="403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3" name="WordArt 25"/>
            <p:cNvSpPr>
              <a:spLocks noChangeArrowheads="1" noChangeShapeType="1" noTextEdit="1"/>
            </p:cNvSpPr>
            <p:nvPr/>
          </p:nvSpPr>
          <p:spPr bwMode="auto">
            <a:xfrm>
              <a:off x="1516" y="400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3</a:t>
              </a:r>
            </a:p>
          </p:txBody>
        </p:sp>
      </p:grpSp>
      <p:grpSp>
        <p:nvGrpSpPr>
          <p:cNvPr id="237594" name="Group 26"/>
          <p:cNvGrpSpPr>
            <a:grpSpLocks/>
          </p:cNvGrpSpPr>
          <p:nvPr/>
        </p:nvGrpSpPr>
        <p:grpSpPr bwMode="auto">
          <a:xfrm>
            <a:off x="2724150" y="6369050"/>
            <a:ext cx="400050" cy="425450"/>
            <a:chOff x="1716" y="4012"/>
            <a:chExt cx="252" cy="268"/>
          </a:xfrm>
        </p:grpSpPr>
        <p:pic>
          <p:nvPicPr>
            <p:cNvPr id="5" name="Picture 64" descr="1830484v74u3cbb9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16" y="4040"/>
              <a:ext cx="25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6" name="WordArt 28"/>
            <p:cNvSpPr>
              <a:spLocks noChangeArrowheads="1" noChangeShapeType="1" noTextEdit="1"/>
            </p:cNvSpPr>
            <p:nvPr/>
          </p:nvSpPr>
          <p:spPr bwMode="auto">
            <a:xfrm>
              <a:off x="1794" y="401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4</a:t>
              </a:r>
            </a:p>
          </p:txBody>
        </p:sp>
      </p:grpSp>
      <p:grpSp>
        <p:nvGrpSpPr>
          <p:cNvPr id="237597" name="Group 29"/>
          <p:cNvGrpSpPr>
            <a:grpSpLocks/>
          </p:cNvGrpSpPr>
          <p:nvPr/>
        </p:nvGrpSpPr>
        <p:grpSpPr bwMode="auto">
          <a:xfrm>
            <a:off x="3197225" y="6365875"/>
            <a:ext cx="384175" cy="428625"/>
            <a:chOff x="2014" y="4010"/>
            <a:chExt cx="242" cy="270"/>
          </a:xfrm>
        </p:grpSpPr>
        <p:pic>
          <p:nvPicPr>
            <p:cNvPr id="6"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4" y="4040"/>
              <a:ext cx="2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9" name="WordArt 31"/>
            <p:cNvSpPr>
              <a:spLocks noChangeArrowheads="1" noChangeShapeType="1" noTextEdit="1"/>
            </p:cNvSpPr>
            <p:nvPr/>
          </p:nvSpPr>
          <p:spPr bwMode="auto">
            <a:xfrm>
              <a:off x="2092" y="4010"/>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5</a:t>
              </a:r>
            </a:p>
          </p:txBody>
        </p:sp>
      </p:grpSp>
      <p:grpSp>
        <p:nvGrpSpPr>
          <p:cNvPr id="237600" name="Group 32"/>
          <p:cNvGrpSpPr>
            <a:grpSpLocks/>
          </p:cNvGrpSpPr>
          <p:nvPr/>
        </p:nvGrpSpPr>
        <p:grpSpPr bwMode="auto">
          <a:xfrm>
            <a:off x="3638550" y="6350000"/>
            <a:ext cx="384175" cy="428625"/>
            <a:chOff x="2292" y="4000"/>
            <a:chExt cx="242" cy="270"/>
          </a:xfrm>
        </p:grpSpPr>
        <p:pic>
          <p:nvPicPr>
            <p:cNvPr id="6208" name="Picture 64" descr="1830484v74u3cbb9y"/>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92" y="4030"/>
              <a:ext cx="2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02" name="WordArt 34"/>
            <p:cNvSpPr>
              <a:spLocks noChangeArrowheads="1" noChangeShapeType="1" noTextEdit="1"/>
            </p:cNvSpPr>
            <p:nvPr/>
          </p:nvSpPr>
          <p:spPr bwMode="auto">
            <a:xfrm>
              <a:off x="2382" y="4000"/>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6</a:t>
              </a:r>
            </a:p>
          </p:txBody>
        </p:sp>
      </p:grpSp>
      <p:grpSp>
        <p:nvGrpSpPr>
          <p:cNvPr id="237603" name="Group 35"/>
          <p:cNvGrpSpPr>
            <a:grpSpLocks/>
          </p:cNvGrpSpPr>
          <p:nvPr/>
        </p:nvGrpSpPr>
        <p:grpSpPr bwMode="auto">
          <a:xfrm>
            <a:off x="7359650" y="6340475"/>
            <a:ext cx="365125" cy="454025"/>
            <a:chOff x="4636" y="3994"/>
            <a:chExt cx="230" cy="286"/>
          </a:xfrm>
        </p:grpSpPr>
        <p:pic>
          <p:nvPicPr>
            <p:cNvPr id="7"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36" y="404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05" name="WordArt 37"/>
            <p:cNvSpPr>
              <a:spLocks noChangeArrowheads="1" noChangeShapeType="1" noTextEdit="1"/>
            </p:cNvSpPr>
            <p:nvPr/>
          </p:nvSpPr>
          <p:spPr bwMode="auto">
            <a:xfrm>
              <a:off x="4686" y="3994"/>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1</a:t>
              </a:r>
            </a:p>
          </p:txBody>
        </p:sp>
      </p:grpSp>
      <p:grpSp>
        <p:nvGrpSpPr>
          <p:cNvPr id="237606" name="Group 38"/>
          <p:cNvGrpSpPr>
            <a:grpSpLocks/>
          </p:cNvGrpSpPr>
          <p:nvPr/>
        </p:nvGrpSpPr>
        <p:grpSpPr bwMode="auto">
          <a:xfrm>
            <a:off x="5257800" y="6327775"/>
            <a:ext cx="365125" cy="434975"/>
            <a:chOff x="3312" y="3986"/>
            <a:chExt cx="230" cy="274"/>
          </a:xfrm>
        </p:grpSpPr>
        <p:pic>
          <p:nvPicPr>
            <p:cNvPr id="8"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2" y="402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08" name="WordArt 40"/>
            <p:cNvSpPr>
              <a:spLocks noChangeArrowheads="1" noChangeShapeType="1" noTextEdit="1"/>
            </p:cNvSpPr>
            <p:nvPr/>
          </p:nvSpPr>
          <p:spPr bwMode="auto">
            <a:xfrm>
              <a:off x="3378" y="3986"/>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6</a:t>
              </a:r>
            </a:p>
          </p:txBody>
        </p:sp>
      </p:grpSp>
      <p:grpSp>
        <p:nvGrpSpPr>
          <p:cNvPr id="237609" name="Group 41"/>
          <p:cNvGrpSpPr>
            <a:grpSpLocks/>
          </p:cNvGrpSpPr>
          <p:nvPr/>
        </p:nvGrpSpPr>
        <p:grpSpPr bwMode="auto">
          <a:xfrm>
            <a:off x="5670550" y="6337300"/>
            <a:ext cx="365125" cy="441325"/>
            <a:chOff x="3572" y="3992"/>
            <a:chExt cx="230" cy="278"/>
          </a:xfrm>
        </p:grpSpPr>
        <p:pic>
          <p:nvPicPr>
            <p:cNvPr id="9"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2" y="403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11" name="WordArt 43"/>
            <p:cNvSpPr>
              <a:spLocks noChangeArrowheads="1" noChangeShapeType="1" noTextEdit="1"/>
            </p:cNvSpPr>
            <p:nvPr/>
          </p:nvSpPr>
          <p:spPr bwMode="auto">
            <a:xfrm>
              <a:off x="3648" y="3992"/>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5</a:t>
              </a:r>
            </a:p>
          </p:txBody>
        </p:sp>
      </p:grpSp>
      <p:grpSp>
        <p:nvGrpSpPr>
          <p:cNvPr id="237612" name="Group 44"/>
          <p:cNvGrpSpPr>
            <a:grpSpLocks/>
          </p:cNvGrpSpPr>
          <p:nvPr/>
        </p:nvGrpSpPr>
        <p:grpSpPr bwMode="auto">
          <a:xfrm>
            <a:off x="6508750" y="6327775"/>
            <a:ext cx="365125" cy="450850"/>
            <a:chOff x="4100" y="3986"/>
            <a:chExt cx="230" cy="284"/>
          </a:xfrm>
        </p:grpSpPr>
        <p:pic>
          <p:nvPicPr>
            <p:cNvPr id="10"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0" y="403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14" name="WordArt 46"/>
            <p:cNvSpPr>
              <a:spLocks noChangeArrowheads="1" noChangeShapeType="1" noTextEdit="1"/>
            </p:cNvSpPr>
            <p:nvPr/>
          </p:nvSpPr>
          <p:spPr bwMode="auto">
            <a:xfrm>
              <a:off x="4176" y="3986"/>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3</a:t>
              </a:r>
            </a:p>
          </p:txBody>
        </p:sp>
      </p:grpSp>
      <p:grpSp>
        <p:nvGrpSpPr>
          <p:cNvPr id="237615" name="Group 47"/>
          <p:cNvGrpSpPr>
            <a:grpSpLocks/>
          </p:cNvGrpSpPr>
          <p:nvPr/>
        </p:nvGrpSpPr>
        <p:grpSpPr bwMode="auto">
          <a:xfrm>
            <a:off x="6096000" y="6340475"/>
            <a:ext cx="365125" cy="438150"/>
            <a:chOff x="3840" y="3994"/>
            <a:chExt cx="230" cy="276"/>
          </a:xfrm>
        </p:grpSpPr>
        <p:pic>
          <p:nvPicPr>
            <p:cNvPr id="11"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0" y="403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17" name="WordArt 49"/>
            <p:cNvSpPr>
              <a:spLocks noChangeArrowheads="1" noChangeShapeType="1" noTextEdit="1"/>
            </p:cNvSpPr>
            <p:nvPr/>
          </p:nvSpPr>
          <p:spPr bwMode="auto">
            <a:xfrm>
              <a:off x="3906" y="3994"/>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4</a:t>
              </a:r>
            </a:p>
          </p:txBody>
        </p:sp>
      </p:grpSp>
      <p:grpSp>
        <p:nvGrpSpPr>
          <p:cNvPr id="237618" name="Group 50"/>
          <p:cNvGrpSpPr>
            <a:grpSpLocks/>
          </p:cNvGrpSpPr>
          <p:nvPr/>
        </p:nvGrpSpPr>
        <p:grpSpPr bwMode="auto">
          <a:xfrm>
            <a:off x="6937375" y="6343650"/>
            <a:ext cx="365125" cy="450850"/>
            <a:chOff x="4370" y="3996"/>
            <a:chExt cx="230" cy="284"/>
          </a:xfrm>
        </p:grpSpPr>
        <p:pic>
          <p:nvPicPr>
            <p:cNvPr id="6202" name="Picture 58" descr="1830484v74u3cbb9y"/>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70" y="4040"/>
              <a:ext cx="23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20" name="WordArt 52"/>
            <p:cNvSpPr>
              <a:spLocks noChangeArrowheads="1" noChangeShapeType="1" noTextEdit="1"/>
            </p:cNvSpPr>
            <p:nvPr/>
          </p:nvSpPr>
          <p:spPr bwMode="auto">
            <a:xfrm>
              <a:off x="4444" y="3996"/>
              <a:ext cx="96" cy="14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srgbClr val="FF00FF"/>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2</a:t>
              </a:r>
            </a:p>
          </p:txBody>
        </p:sp>
      </p:grpSp>
      <p:grpSp>
        <p:nvGrpSpPr>
          <p:cNvPr id="237621" name="Group 53"/>
          <p:cNvGrpSpPr>
            <a:grpSpLocks/>
          </p:cNvGrpSpPr>
          <p:nvPr/>
        </p:nvGrpSpPr>
        <p:grpSpPr bwMode="auto">
          <a:xfrm>
            <a:off x="2209800" y="2514600"/>
            <a:ext cx="914400" cy="914400"/>
            <a:chOff x="1248" y="1632"/>
            <a:chExt cx="576" cy="576"/>
          </a:xfrm>
        </p:grpSpPr>
        <p:pic>
          <p:nvPicPr>
            <p:cNvPr id="237622" name="Picture 54"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23" name="WordArt 55"/>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1</a:t>
              </a:r>
            </a:p>
          </p:txBody>
        </p:sp>
      </p:grpSp>
      <p:grpSp>
        <p:nvGrpSpPr>
          <p:cNvPr id="237624" name="Group 56"/>
          <p:cNvGrpSpPr>
            <a:grpSpLocks/>
          </p:cNvGrpSpPr>
          <p:nvPr/>
        </p:nvGrpSpPr>
        <p:grpSpPr bwMode="auto">
          <a:xfrm>
            <a:off x="2971800" y="1600200"/>
            <a:ext cx="914400" cy="914400"/>
            <a:chOff x="1248" y="1632"/>
            <a:chExt cx="576" cy="576"/>
          </a:xfrm>
        </p:grpSpPr>
        <p:pic>
          <p:nvPicPr>
            <p:cNvPr id="237625" name="Picture 57"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26" name="WordArt 58"/>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2</a:t>
              </a:r>
            </a:p>
          </p:txBody>
        </p:sp>
      </p:grpSp>
      <p:grpSp>
        <p:nvGrpSpPr>
          <p:cNvPr id="237627" name="Group 59"/>
          <p:cNvGrpSpPr>
            <a:grpSpLocks/>
          </p:cNvGrpSpPr>
          <p:nvPr/>
        </p:nvGrpSpPr>
        <p:grpSpPr bwMode="auto">
          <a:xfrm>
            <a:off x="4648200" y="1447800"/>
            <a:ext cx="914400" cy="914400"/>
            <a:chOff x="1248" y="1632"/>
            <a:chExt cx="576" cy="576"/>
          </a:xfrm>
        </p:grpSpPr>
        <p:pic>
          <p:nvPicPr>
            <p:cNvPr id="237628" name="Picture 60"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29" name="WordArt 61"/>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4</a:t>
              </a:r>
            </a:p>
          </p:txBody>
        </p:sp>
      </p:grpSp>
      <p:grpSp>
        <p:nvGrpSpPr>
          <p:cNvPr id="237630" name="Group 62"/>
          <p:cNvGrpSpPr>
            <a:grpSpLocks/>
          </p:cNvGrpSpPr>
          <p:nvPr/>
        </p:nvGrpSpPr>
        <p:grpSpPr bwMode="auto">
          <a:xfrm>
            <a:off x="5943600" y="1828800"/>
            <a:ext cx="914400" cy="914400"/>
            <a:chOff x="1248" y="1632"/>
            <a:chExt cx="576" cy="576"/>
          </a:xfrm>
        </p:grpSpPr>
        <p:pic>
          <p:nvPicPr>
            <p:cNvPr id="237631" name="Picture 63"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32" name="WordArt 64"/>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5</a:t>
              </a:r>
            </a:p>
          </p:txBody>
        </p:sp>
      </p:grpSp>
      <p:grpSp>
        <p:nvGrpSpPr>
          <p:cNvPr id="237633" name="Group 65"/>
          <p:cNvGrpSpPr>
            <a:grpSpLocks/>
          </p:cNvGrpSpPr>
          <p:nvPr/>
        </p:nvGrpSpPr>
        <p:grpSpPr bwMode="auto">
          <a:xfrm>
            <a:off x="5191125" y="2590800"/>
            <a:ext cx="914400" cy="914400"/>
            <a:chOff x="1248" y="1632"/>
            <a:chExt cx="576" cy="576"/>
          </a:xfrm>
        </p:grpSpPr>
        <p:pic>
          <p:nvPicPr>
            <p:cNvPr id="237634" name="Picture 66"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35" name="WordArt 67"/>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6</a:t>
              </a:r>
            </a:p>
          </p:txBody>
        </p:sp>
      </p:grpSp>
      <p:grpSp>
        <p:nvGrpSpPr>
          <p:cNvPr id="237636" name="Group 68"/>
          <p:cNvGrpSpPr>
            <a:grpSpLocks/>
          </p:cNvGrpSpPr>
          <p:nvPr/>
        </p:nvGrpSpPr>
        <p:grpSpPr bwMode="auto">
          <a:xfrm>
            <a:off x="3810000" y="2438400"/>
            <a:ext cx="914400" cy="914400"/>
            <a:chOff x="1248" y="1632"/>
            <a:chExt cx="576" cy="576"/>
          </a:xfrm>
        </p:grpSpPr>
        <p:pic>
          <p:nvPicPr>
            <p:cNvPr id="237637" name="Picture 69" descr="apple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48" y="1632"/>
              <a:ext cx="576" cy="576"/>
            </a:xfrm>
            <a:prstGeom prst="rect">
              <a:avLst/>
            </a:prstGeom>
            <a:noFill/>
            <a:extLst>
              <a:ext uri="{909E8E84-426E-40DD-AFC4-6F175D3DCCD1}">
                <a14:hiddenFill xmlns:a14="http://schemas.microsoft.com/office/drawing/2010/main">
                  <a:solidFill>
                    <a:srgbClr val="FFFFFF"/>
                  </a:solidFill>
                </a14:hiddenFill>
              </a:ext>
            </a:extLst>
          </p:spPr>
        </p:pic>
        <p:sp>
          <p:nvSpPr>
            <p:cNvPr id="237638" name="WordArt 70"/>
            <p:cNvSpPr>
              <a:spLocks noChangeArrowheads="1" noChangeShapeType="1" noTextEdit="1"/>
            </p:cNvSpPr>
            <p:nvPr/>
          </p:nvSpPr>
          <p:spPr bwMode="auto">
            <a:xfrm>
              <a:off x="1440" y="1872"/>
              <a:ext cx="144"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spc="720">
                  <a:solidFill>
                    <a:prstClr val="white"/>
                  </a:solidFill>
                  <a:effectLst>
                    <a:outerShdw dist="45791" dir="3378596" algn="ctr" rotWithShape="0">
                      <a:srgbClr val="4D4D4D">
                        <a:alpha val="80000"/>
                      </a:srgbClr>
                    </a:outerShdw>
                  </a:effectLst>
                  <a:latin typeface="Arial Black" panose="020B0A04020102020204" pitchFamily="34" charset="0"/>
                  <a:cs typeface="Arial" panose="020B0604020202020204" pitchFamily="34" charset="0"/>
                </a:rPr>
                <a:t>3</a:t>
              </a:r>
            </a:p>
          </p:txBody>
        </p:sp>
      </p:grpSp>
      <p:sp>
        <p:nvSpPr>
          <p:cNvPr id="75" name="AutoShape 12">
            <a:hlinkClick r:id="rId12" action="ppaction://hlinksldjump"/>
          </p:cNvPr>
          <p:cNvSpPr>
            <a:spLocks noChangeArrowheads="1"/>
          </p:cNvSpPr>
          <p:nvPr/>
        </p:nvSpPr>
        <p:spPr bwMode="auto">
          <a:xfrm>
            <a:off x="257175" y="864637"/>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1</a:t>
            </a:r>
          </a:p>
        </p:txBody>
      </p:sp>
      <p:sp>
        <p:nvSpPr>
          <p:cNvPr id="76" name="AutoShape 13">
            <a:hlinkClick r:id="rId13" action="ppaction://hlinksldjump"/>
          </p:cNvPr>
          <p:cNvSpPr>
            <a:spLocks noChangeArrowheads="1"/>
          </p:cNvSpPr>
          <p:nvPr/>
        </p:nvSpPr>
        <p:spPr bwMode="auto">
          <a:xfrm>
            <a:off x="942975" y="841722"/>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smtClean="0">
                <a:solidFill>
                  <a:prstClr val="black"/>
                </a:solidFill>
                <a:latin typeface="Arial" panose="020B0604020202020204" pitchFamily="34" charset="0"/>
                <a:cs typeface="Arial" panose="020B0604020202020204" pitchFamily="34" charset="0"/>
              </a:rPr>
              <a:t>2</a:t>
            </a:r>
            <a:endParaRPr lang="en-US" altLang="en-US" sz="2000" b="1">
              <a:solidFill>
                <a:prstClr val="black"/>
              </a:solidFill>
              <a:latin typeface="Arial" panose="020B0604020202020204" pitchFamily="34" charset="0"/>
              <a:cs typeface="Arial" panose="020B0604020202020204" pitchFamily="34" charset="0"/>
            </a:endParaRPr>
          </a:p>
        </p:txBody>
      </p:sp>
      <p:sp>
        <p:nvSpPr>
          <p:cNvPr id="77" name="AutoShape 14">
            <a:hlinkClick r:id="rId14" action="ppaction://hlinksldjump"/>
          </p:cNvPr>
          <p:cNvSpPr>
            <a:spLocks noChangeArrowheads="1"/>
          </p:cNvSpPr>
          <p:nvPr/>
        </p:nvSpPr>
        <p:spPr bwMode="auto">
          <a:xfrm>
            <a:off x="1752600" y="864637"/>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3</a:t>
            </a:r>
          </a:p>
        </p:txBody>
      </p:sp>
      <p:sp>
        <p:nvSpPr>
          <p:cNvPr id="78" name="AutoShape 15">
            <a:hlinkClick r:id="rId15" action="ppaction://hlinksldjump"/>
          </p:cNvPr>
          <p:cNvSpPr>
            <a:spLocks noChangeArrowheads="1"/>
          </p:cNvSpPr>
          <p:nvPr/>
        </p:nvSpPr>
        <p:spPr bwMode="auto">
          <a:xfrm>
            <a:off x="6908938" y="990600"/>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4</a:t>
            </a:r>
          </a:p>
        </p:txBody>
      </p:sp>
      <p:sp>
        <p:nvSpPr>
          <p:cNvPr id="79" name="AutoShape 16">
            <a:hlinkClick r:id="rId16" action="ppaction://hlinksldjump"/>
          </p:cNvPr>
          <p:cNvSpPr>
            <a:spLocks noChangeArrowheads="1"/>
          </p:cNvSpPr>
          <p:nvPr/>
        </p:nvSpPr>
        <p:spPr bwMode="auto">
          <a:xfrm>
            <a:off x="7591425" y="990600"/>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5</a:t>
            </a:r>
          </a:p>
        </p:txBody>
      </p:sp>
      <p:sp>
        <p:nvSpPr>
          <p:cNvPr id="80" name="AutoShape 17">
            <a:hlinkClick r:id="rId17" action="ppaction://hlinksldjump"/>
          </p:cNvPr>
          <p:cNvSpPr>
            <a:spLocks noChangeArrowheads="1"/>
          </p:cNvSpPr>
          <p:nvPr/>
        </p:nvSpPr>
        <p:spPr bwMode="auto">
          <a:xfrm>
            <a:off x="8273912" y="982250"/>
            <a:ext cx="609600" cy="533400"/>
          </a:xfrm>
          <a:prstGeom prst="star8">
            <a:avLst>
              <a:gd name="adj" fmla="val 3825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prstClr val="black"/>
                </a:solidFill>
                <a:latin typeface="Arial" panose="020B0604020202020204" pitchFamily="34" charset="0"/>
                <a:cs typeface="Arial" panose="020B0604020202020204" pitchFamily="34" charset="0"/>
              </a:rPr>
              <a:t>6</a:t>
            </a:r>
          </a:p>
        </p:txBody>
      </p:sp>
      <p:sp>
        <p:nvSpPr>
          <p:cNvPr id="14" name="TextBox 13"/>
          <p:cNvSpPr txBox="1"/>
          <p:nvPr/>
        </p:nvSpPr>
        <p:spPr>
          <a:xfrm>
            <a:off x="1371600" y="157118"/>
            <a:ext cx="6643687" cy="600164"/>
          </a:xfrm>
          <a:prstGeom prst="rect">
            <a:avLst/>
          </a:prstGeom>
          <a:noFill/>
        </p:spPr>
        <p:txBody>
          <a:bodyPr wrap="square" rtlCol="0">
            <a:spAutoFit/>
          </a:bodyPr>
          <a:lstStyle/>
          <a:p>
            <a:pPr algn="ctr" eaLnBrk="0" fontAlgn="base" hangingPunct="0">
              <a:spcBef>
                <a:spcPct val="0"/>
              </a:spcBef>
              <a:spcAft>
                <a:spcPct val="0"/>
              </a:spcAft>
            </a:pPr>
            <a:r>
              <a:rPr lang="en-US" sz="3300" smtClean="0">
                <a:solidFill>
                  <a:srgbClr val="FFFFFF"/>
                </a:solidFill>
                <a:latin typeface="Times New Roman" pitchFamily="18" charset="0"/>
                <a:cs typeface="Times New Roman" pitchFamily="18" charset="0"/>
              </a:rPr>
              <a:t>TRÒ CHƠI HÁI TÁO</a:t>
            </a:r>
            <a:endParaRPr lang="en-US" sz="3300">
              <a:solidFill>
                <a:srgbClr val="FFFFFF"/>
              </a:solidFill>
              <a:latin typeface="Times New Roman" pitchFamily="18" charset="0"/>
              <a:cs typeface="Times New Roman" pitchFamily="18" charset="0"/>
            </a:endParaRPr>
          </a:p>
        </p:txBody>
      </p:sp>
      <p:sp>
        <p:nvSpPr>
          <p:cNvPr id="13" name="Right Arrow 12">
            <a:hlinkClick r:id="rId18" action="ppaction://hlinksldjump"/>
          </p:cNvPr>
          <p:cNvSpPr/>
          <p:nvPr/>
        </p:nvSpPr>
        <p:spPr>
          <a:xfrm>
            <a:off x="5510212" y="5807868"/>
            <a:ext cx="685800" cy="423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98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nodePh="1">
                                  <p:stCondLst>
                                    <p:cond delay="0"/>
                                  </p:stCondLst>
                                  <p:endCondLst>
                                    <p:cond evt="begin" delay="0">
                                      <p:tn val="5"/>
                                    </p:cond>
                                  </p:endCondLst>
                                  <p:childTnLst>
                                    <p:set>
                                      <p:cBhvr>
                                        <p:cTn id="6" dur="1" fill="hold">
                                          <p:stCondLst>
                                            <p:cond delay="0"/>
                                          </p:stCondLst>
                                        </p:cTn>
                                        <p:tgtEl>
                                          <p:spTgt spid="237580"/>
                                        </p:tgtEl>
                                        <p:attrNameLst>
                                          <p:attrName>style.visibility</p:attrName>
                                        </p:attrNameLst>
                                      </p:cBhvr>
                                      <p:to>
                                        <p:strVal val="visible"/>
                                      </p:to>
                                    </p:set>
                                    <p:anim calcmode="lin" valueType="num">
                                      <p:cBhvr>
                                        <p:cTn id="7" dur="500" fill="hold"/>
                                        <p:tgtEl>
                                          <p:spTgt spid="237580"/>
                                        </p:tgtEl>
                                        <p:attrNameLst>
                                          <p:attrName>ppt_w</p:attrName>
                                        </p:attrNameLst>
                                      </p:cBhvr>
                                      <p:tavLst>
                                        <p:tav tm="0">
                                          <p:val>
                                            <p:fltVal val="0"/>
                                          </p:val>
                                        </p:tav>
                                        <p:tav tm="100000">
                                          <p:val>
                                            <p:strVal val="#ppt_w"/>
                                          </p:val>
                                        </p:tav>
                                      </p:tavLst>
                                    </p:anim>
                                    <p:anim calcmode="lin" valueType="num">
                                      <p:cBhvr>
                                        <p:cTn id="8" dur="500" fill="hold"/>
                                        <p:tgtEl>
                                          <p:spTgt spid="237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37585"/>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3.33333E-6 -2.36994E-6 L -0.05 0.37734 " pathEditMode="relative" rAng="0" ptsTypes="AA">
                                      <p:cBhvr>
                                        <p:cTn id="13" dur="1000" fill="hold"/>
                                        <p:tgtEl>
                                          <p:spTgt spid="237621"/>
                                        </p:tgtEl>
                                        <p:attrNameLst>
                                          <p:attrName>ppt_x</p:attrName>
                                          <p:attrName>ppt_y</p:attrName>
                                        </p:attrNameLst>
                                      </p:cBhvr>
                                      <p:rCtr x="-2500" y="18867"/>
                                    </p:animMotion>
                                  </p:childTnLst>
                                </p:cTn>
                              </p:par>
                            </p:childTnLst>
                          </p:cTn>
                        </p:par>
                        <p:par>
                          <p:cTn id="14" fill="hold" nodeType="afterGroup">
                            <p:stCondLst>
                              <p:cond delay="1000"/>
                            </p:stCondLst>
                            <p:childTnLst>
                              <p:par>
                                <p:cTn id="15" presetID="17" presetClass="exit" presetSubtype="10" fill="hold" nodeType="afterEffect">
                                  <p:stCondLst>
                                    <p:cond delay="0"/>
                                  </p:stCondLst>
                                  <p:childTnLst>
                                    <p:anim calcmode="lin" valueType="num">
                                      <p:cBhvr>
                                        <p:cTn id="16" dur="500"/>
                                        <p:tgtEl>
                                          <p:spTgt spid="237603"/>
                                        </p:tgtEl>
                                        <p:attrNameLst>
                                          <p:attrName>ppt_w</p:attrName>
                                        </p:attrNameLst>
                                      </p:cBhvr>
                                      <p:tavLst>
                                        <p:tav tm="0">
                                          <p:val>
                                            <p:strVal val="ppt_w"/>
                                          </p:val>
                                        </p:tav>
                                        <p:tav tm="100000">
                                          <p:val>
                                            <p:fltVal val="0"/>
                                          </p:val>
                                        </p:tav>
                                      </p:tavLst>
                                    </p:anim>
                                    <p:anim calcmode="lin" valueType="num">
                                      <p:cBhvr>
                                        <p:cTn id="17" dur="500"/>
                                        <p:tgtEl>
                                          <p:spTgt spid="237603"/>
                                        </p:tgtEl>
                                        <p:attrNameLst>
                                          <p:attrName>ppt_h</p:attrName>
                                        </p:attrNameLst>
                                      </p:cBhvr>
                                      <p:tavLst>
                                        <p:tav tm="0">
                                          <p:val>
                                            <p:strVal val="ppt_h"/>
                                          </p:val>
                                        </p:tav>
                                        <p:tav tm="100000">
                                          <p:val>
                                            <p:strVal val="ppt_h"/>
                                          </p:val>
                                        </p:tav>
                                      </p:tavLst>
                                    </p:anim>
                                    <p:set>
                                      <p:cBhvr>
                                        <p:cTn id="18" dur="1" fill="hold">
                                          <p:stCondLst>
                                            <p:cond delay="499"/>
                                          </p:stCondLst>
                                        </p:cTn>
                                        <p:tgtEl>
                                          <p:spTgt spid="237603"/>
                                        </p:tgtEl>
                                        <p:attrNameLst>
                                          <p:attrName>style.visibility</p:attrName>
                                        </p:attrNameLst>
                                      </p:cBhvr>
                                      <p:to>
                                        <p:strVal val="hidden"/>
                                      </p:to>
                                    </p:set>
                                  </p:childTnLst>
                                </p:cTn>
                              </p:par>
                              <p:par>
                                <p:cTn id="19" presetID="17" presetClass="exit" presetSubtype="10" fill="hold" nodeType="withEffect">
                                  <p:stCondLst>
                                    <p:cond delay="0"/>
                                  </p:stCondLst>
                                  <p:childTnLst>
                                    <p:anim calcmode="lin" valueType="num">
                                      <p:cBhvr>
                                        <p:cTn id="20" dur="500"/>
                                        <p:tgtEl>
                                          <p:spTgt spid="237585"/>
                                        </p:tgtEl>
                                        <p:attrNameLst>
                                          <p:attrName>ppt_w</p:attrName>
                                        </p:attrNameLst>
                                      </p:cBhvr>
                                      <p:tavLst>
                                        <p:tav tm="0">
                                          <p:val>
                                            <p:strVal val="ppt_w"/>
                                          </p:val>
                                        </p:tav>
                                        <p:tav tm="100000">
                                          <p:val>
                                            <p:fltVal val="0"/>
                                          </p:val>
                                        </p:tav>
                                      </p:tavLst>
                                    </p:anim>
                                    <p:anim calcmode="lin" valueType="num">
                                      <p:cBhvr>
                                        <p:cTn id="21" dur="500"/>
                                        <p:tgtEl>
                                          <p:spTgt spid="237585"/>
                                        </p:tgtEl>
                                        <p:attrNameLst>
                                          <p:attrName>ppt_h</p:attrName>
                                        </p:attrNameLst>
                                      </p:cBhvr>
                                      <p:tavLst>
                                        <p:tav tm="0">
                                          <p:val>
                                            <p:strVal val="ppt_h"/>
                                          </p:val>
                                        </p:tav>
                                        <p:tav tm="100000">
                                          <p:val>
                                            <p:strVal val="ppt_h"/>
                                          </p:val>
                                        </p:tav>
                                      </p:tavLst>
                                    </p:anim>
                                    <p:set>
                                      <p:cBhvr>
                                        <p:cTn id="22" dur="1" fill="hold">
                                          <p:stCondLst>
                                            <p:cond delay="499"/>
                                          </p:stCondLst>
                                        </p:cTn>
                                        <p:tgtEl>
                                          <p:spTgt spid="237585"/>
                                        </p:tgtEl>
                                        <p:attrNameLst>
                                          <p:attrName>style.visibility</p:attrName>
                                        </p:attrNameLst>
                                      </p:cBhvr>
                                      <p:to>
                                        <p:strVal val="hidden"/>
                                      </p:to>
                                    </p:set>
                                  </p:childTnLst>
                                </p:cTn>
                              </p:par>
                            </p:childTnLst>
                          </p:cTn>
                        </p:par>
                      </p:childTnLst>
                    </p:cTn>
                  </p:par>
                </p:childTnLst>
              </p:cTn>
              <p:nextCondLst>
                <p:cond evt="onClick" delay="0">
                  <p:tgtEl>
                    <p:spTgt spid="237585"/>
                  </p:tgtEl>
                </p:cond>
              </p:nextCondLst>
            </p:seq>
            <p:seq concurrent="1" nextAc="seek">
              <p:cTn id="23" restart="whenNotActive" fill="hold" evtFilter="cancelBubble" nodeType="interactiveSeq">
                <p:stCondLst>
                  <p:cond evt="onClick" delay="0">
                    <p:tgtEl>
                      <p:spTgt spid="237603"/>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2" presetClass="path" presetSubtype="0" accel="50000" decel="50000" fill="hold" nodeType="clickEffect">
                                  <p:stCondLst>
                                    <p:cond delay="0"/>
                                  </p:stCondLst>
                                  <p:childTnLst>
                                    <p:animMotion origin="layout" path="M 3.33333E-6 -2.36994E-6 L 0.425 0.38844 " pathEditMode="relative" rAng="0" ptsTypes="AA">
                                      <p:cBhvr>
                                        <p:cTn id="27" dur="1000" fill="hold"/>
                                        <p:tgtEl>
                                          <p:spTgt spid="237621"/>
                                        </p:tgtEl>
                                        <p:attrNameLst>
                                          <p:attrName>ppt_x</p:attrName>
                                          <p:attrName>ppt_y</p:attrName>
                                        </p:attrNameLst>
                                      </p:cBhvr>
                                      <p:rCtr x="21250" y="19422"/>
                                    </p:animMotion>
                                  </p:childTnLst>
                                </p:cTn>
                              </p:par>
                            </p:childTnLst>
                          </p:cTn>
                        </p:par>
                        <p:par>
                          <p:cTn id="28" fill="hold" nodeType="afterGroup">
                            <p:stCondLst>
                              <p:cond delay="1000"/>
                            </p:stCondLst>
                            <p:childTnLst>
                              <p:par>
                                <p:cTn id="29" presetID="17" presetClass="exit" presetSubtype="10" fill="hold" nodeType="afterEffect">
                                  <p:stCondLst>
                                    <p:cond delay="0"/>
                                  </p:stCondLst>
                                  <p:childTnLst>
                                    <p:anim calcmode="lin" valueType="num">
                                      <p:cBhvr>
                                        <p:cTn id="30" dur="500"/>
                                        <p:tgtEl>
                                          <p:spTgt spid="237585"/>
                                        </p:tgtEl>
                                        <p:attrNameLst>
                                          <p:attrName>ppt_w</p:attrName>
                                        </p:attrNameLst>
                                      </p:cBhvr>
                                      <p:tavLst>
                                        <p:tav tm="0">
                                          <p:val>
                                            <p:strVal val="ppt_w"/>
                                          </p:val>
                                        </p:tav>
                                        <p:tav tm="100000">
                                          <p:val>
                                            <p:fltVal val="0"/>
                                          </p:val>
                                        </p:tav>
                                      </p:tavLst>
                                    </p:anim>
                                    <p:anim calcmode="lin" valueType="num">
                                      <p:cBhvr>
                                        <p:cTn id="31" dur="500"/>
                                        <p:tgtEl>
                                          <p:spTgt spid="237585"/>
                                        </p:tgtEl>
                                        <p:attrNameLst>
                                          <p:attrName>ppt_h</p:attrName>
                                        </p:attrNameLst>
                                      </p:cBhvr>
                                      <p:tavLst>
                                        <p:tav tm="0">
                                          <p:val>
                                            <p:strVal val="ppt_h"/>
                                          </p:val>
                                        </p:tav>
                                        <p:tav tm="100000">
                                          <p:val>
                                            <p:strVal val="ppt_h"/>
                                          </p:val>
                                        </p:tav>
                                      </p:tavLst>
                                    </p:anim>
                                    <p:set>
                                      <p:cBhvr>
                                        <p:cTn id="32" dur="1" fill="hold">
                                          <p:stCondLst>
                                            <p:cond delay="499"/>
                                          </p:stCondLst>
                                        </p:cTn>
                                        <p:tgtEl>
                                          <p:spTgt spid="237585"/>
                                        </p:tgtEl>
                                        <p:attrNameLst>
                                          <p:attrName>style.visibility</p:attrName>
                                        </p:attrNameLst>
                                      </p:cBhvr>
                                      <p:to>
                                        <p:strVal val="hidden"/>
                                      </p:to>
                                    </p:set>
                                  </p:childTnLst>
                                </p:cTn>
                              </p:par>
                              <p:par>
                                <p:cTn id="33" presetID="17" presetClass="exit" presetSubtype="10" fill="hold" nodeType="withEffect">
                                  <p:stCondLst>
                                    <p:cond delay="0"/>
                                  </p:stCondLst>
                                  <p:childTnLst>
                                    <p:anim calcmode="lin" valueType="num">
                                      <p:cBhvr>
                                        <p:cTn id="34" dur="500"/>
                                        <p:tgtEl>
                                          <p:spTgt spid="237603"/>
                                        </p:tgtEl>
                                        <p:attrNameLst>
                                          <p:attrName>ppt_w</p:attrName>
                                        </p:attrNameLst>
                                      </p:cBhvr>
                                      <p:tavLst>
                                        <p:tav tm="0">
                                          <p:val>
                                            <p:strVal val="ppt_w"/>
                                          </p:val>
                                        </p:tav>
                                        <p:tav tm="100000">
                                          <p:val>
                                            <p:fltVal val="0"/>
                                          </p:val>
                                        </p:tav>
                                      </p:tavLst>
                                    </p:anim>
                                    <p:anim calcmode="lin" valueType="num">
                                      <p:cBhvr>
                                        <p:cTn id="35" dur="500"/>
                                        <p:tgtEl>
                                          <p:spTgt spid="237603"/>
                                        </p:tgtEl>
                                        <p:attrNameLst>
                                          <p:attrName>ppt_h</p:attrName>
                                        </p:attrNameLst>
                                      </p:cBhvr>
                                      <p:tavLst>
                                        <p:tav tm="0">
                                          <p:val>
                                            <p:strVal val="ppt_h"/>
                                          </p:val>
                                        </p:tav>
                                        <p:tav tm="100000">
                                          <p:val>
                                            <p:strVal val="ppt_h"/>
                                          </p:val>
                                        </p:tav>
                                      </p:tavLst>
                                    </p:anim>
                                    <p:set>
                                      <p:cBhvr>
                                        <p:cTn id="36" dur="1" fill="hold">
                                          <p:stCondLst>
                                            <p:cond delay="499"/>
                                          </p:stCondLst>
                                        </p:cTn>
                                        <p:tgtEl>
                                          <p:spTgt spid="237603"/>
                                        </p:tgtEl>
                                        <p:attrNameLst>
                                          <p:attrName>style.visibility</p:attrName>
                                        </p:attrNameLst>
                                      </p:cBhvr>
                                      <p:to>
                                        <p:strVal val="hidden"/>
                                      </p:to>
                                    </p:set>
                                  </p:childTnLst>
                                </p:cTn>
                              </p:par>
                            </p:childTnLst>
                          </p:cTn>
                        </p:par>
                      </p:childTnLst>
                    </p:cTn>
                  </p:par>
                </p:childTnLst>
              </p:cTn>
              <p:nextCondLst>
                <p:cond evt="onClick" delay="0">
                  <p:tgtEl>
                    <p:spTgt spid="237603"/>
                  </p:tgtEl>
                </p:cond>
              </p:nextCondLst>
            </p:seq>
            <p:seq concurrent="1" nextAc="seek">
              <p:cTn id="37" restart="whenNotActive" fill="hold" evtFilter="cancelBubble" nodeType="interactiveSeq">
                <p:stCondLst>
                  <p:cond evt="onClick" delay="0">
                    <p:tgtEl>
                      <p:spTgt spid="237588"/>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42" presetClass="path" presetSubtype="0" accel="50000" decel="50000" fill="hold" nodeType="clickEffect">
                                  <p:stCondLst>
                                    <p:cond delay="0"/>
                                  </p:stCondLst>
                                  <p:childTnLst>
                                    <p:animMotion origin="layout" path="M 5.55112E-17 -3.17919E-6 L -0.18333 0.49943 " pathEditMode="relative" rAng="0" ptsTypes="AA">
                                      <p:cBhvr>
                                        <p:cTn id="41" dur="1000" fill="hold"/>
                                        <p:tgtEl>
                                          <p:spTgt spid="237624"/>
                                        </p:tgtEl>
                                        <p:attrNameLst>
                                          <p:attrName>ppt_x</p:attrName>
                                          <p:attrName>ppt_y</p:attrName>
                                        </p:attrNameLst>
                                      </p:cBhvr>
                                      <p:rCtr x="-9167" y="24971"/>
                                    </p:animMotion>
                                  </p:childTnLst>
                                </p:cTn>
                              </p:par>
                            </p:childTnLst>
                          </p:cTn>
                        </p:par>
                        <p:par>
                          <p:cTn id="42" fill="hold" nodeType="afterGroup">
                            <p:stCondLst>
                              <p:cond delay="1000"/>
                            </p:stCondLst>
                            <p:childTnLst>
                              <p:par>
                                <p:cTn id="43" presetID="17" presetClass="exit" presetSubtype="10" fill="hold" nodeType="afterEffect">
                                  <p:stCondLst>
                                    <p:cond delay="0"/>
                                  </p:stCondLst>
                                  <p:childTnLst>
                                    <p:anim calcmode="lin" valueType="num">
                                      <p:cBhvr>
                                        <p:cTn id="44" dur="500"/>
                                        <p:tgtEl>
                                          <p:spTgt spid="237588"/>
                                        </p:tgtEl>
                                        <p:attrNameLst>
                                          <p:attrName>ppt_w</p:attrName>
                                        </p:attrNameLst>
                                      </p:cBhvr>
                                      <p:tavLst>
                                        <p:tav tm="0">
                                          <p:val>
                                            <p:strVal val="ppt_w"/>
                                          </p:val>
                                        </p:tav>
                                        <p:tav tm="100000">
                                          <p:val>
                                            <p:fltVal val="0"/>
                                          </p:val>
                                        </p:tav>
                                      </p:tavLst>
                                    </p:anim>
                                    <p:anim calcmode="lin" valueType="num">
                                      <p:cBhvr>
                                        <p:cTn id="45" dur="500"/>
                                        <p:tgtEl>
                                          <p:spTgt spid="237588"/>
                                        </p:tgtEl>
                                        <p:attrNameLst>
                                          <p:attrName>ppt_h</p:attrName>
                                        </p:attrNameLst>
                                      </p:cBhvr>
                                      <p:tavLst>
                                        <p:tav tm="0">
                                          <p:val>
                                            <p:strVal val="ppt_h"/>
                                          </p:val>
                                        </p:tav>
                                        <p:tav tm="100000">
                                          <p:val>
                                            <p:strVal val="ppt_h"/>
                                          </p:val>
                                        </p:tav>
                                      </p:tavLst>
                                    </p:anim>
                                    <p:set>
                                      <p:cBhvr>
                                        <p:cTn id="46" dur="1" fill="hold">
                                          <p:stCondLst>
                                            <p:cond delay="499"/>
                                          </p:stCondLst>
                                        </p:cTn>
                                        <p:tgtEl>
                                          <p:spTgt spid="237588"/>
                                        </p:tgtEl>
                                        <p:attrNameLst>
                                          <p:attrName>style.visibility</p:attrName>
                                        </p:attrNameLst>
                                      </p:cBhvr>
                                      <p:to>
                                        <p:strVal val="hidden"/>
                                      </p:to>
                                    </p:set>
                                  </p:childTnLst>
                                </p:cTn>
                              </p:par>
                              <p:par>
                                <p:cTn id="47" presetID="17" presetClass="exit" presetSubtype="10" fill="hold" nodeType="withEffect">
                                  <p:stCondLst>
                                    <p:cond delay="0"/>
                                  </p:stCondLst>
                                  <p:childTnLst>
                                    <p:anim calcmode="lin" valueType="num">
                                      <p:cBhvr>
                                        <p:cTn id="48" dur="500"/>
                                        <p:tgtEl>
                                          <p:spTgt spid="237618"/>
                                        </p:tgtEl>
                                        <p:attrNameLst>
                                          <p:attrName>ppt_w</p:attrName>
                                        </p:attrNameLst>
                                      </p:cBhvr>
                                      <p:tavLst>
                                        <p:tav tm="0">
                                          <p:val>
                                            <p:strVal val="ppt_w"/>
                                          </p:val>
                                        </p:tav>
                                        <p:tav tm="100000">
                                          <p:val>
                                            <p:fltVal val="0"/>
                                          </p:val>
                                        </p:tav>
                                      </p:tavLst>
                                    </p:anim>
                                    <p:anim calcmode="lin" valueType="num">
                                      <p:cBhvr>
                                        <p:cTn id="49" dur="500"/>
                                        <p:tgtEl>
                                          <p:spTgt spid="237618"/>
                                        </p:tgtEl>
                                        <p:attrNameLst>
                                          <p:attrName>ppt_h</p:attrName>
                                        </p:attrNameLst>
                                      </p:cBhvr>
                                      <p:tavLst>
                                        <p:tav tm="0">
                                          <p:val>
                                            <p:strVal val="ppt_h"/>
                                          </p:val>
                                        </p:tav>
                                        <p:tav tm="100000">
                                          <p:val>
                                            <p:strVal val="ppt_h"/>
                                          </p:val>
                                        </p:tav>
                                      </p:tavLst>
                                    </p:anim>
                                    <p:set>
                                      <p:cBhvr>
                                        <p:cTn id="50" dur="1" fill="hold">
                                          <p:stCondLst>
                                            <p:cond delay="499"/>
                                          </p:stCondLst>
                                        </p:cTn>
                                        <p:tgtEl>
                                          <p:spTgt spid="237618"/>
                                        </p:tgtEl>
                                        <p:attrNameLst>
                                          <p:attrName>style.visibility</p:attrName>
                                        </p:attrNameLst>
                                      </p:cBhvr>
                                      <p:to>
                                        <p:strVal val="hidden"/>
                                      </p:to>
                                    </p:set>
                                  </p:childTnLst>
                                </p:cTn>
                              </p:par>
                            </p:childTnLst>
                          </p:cTn>
                        </p:par>
                      </p:childTnLst>
                    </p:cTn>
                  </p:par>
                </p:childTnLst>
              </p:cTn>
              <p:nextCondLst>
                <p:cond evt="onClick" delay="0">
                  <p:tgtEl>
                    <p:spTgt spid="237588"/>
                  </p:tgtEl>
                </p:cond>
              </p:nextCondLst>
            </p:seq>
            <p:seq concurrent="1" nextAc="seek">
              <p:cTn id="51" restart="whenNotActive" fill="hold" evtFilter="cancelBubble" nodeType="interactiveSeq">
                <p:stCondLst>
                  <p:cond evt="onClick" delay="0">
                    <p:tgtEl>
                      <p:spTgt spid="237618"/>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5.55112E-17 -3.17919E-6 L 0.40833 0.48833 " pathEditMode="relative" rAng="0" ptsTypes="AA">
                                      <p:cBhvr>
                                        <p:cTn id="55" dur="1000" fill="hold"/>
                                        <p:tgtEl>
                                          <p:spTgt spid="237624"/>
                                        </p:tgtEl>
                                        <p:attrNameLst>
                                          <p:attrName>ppt_x</p:attrName>
                                          <p:attrName>ppt_y</p:attrName>
                                        </p:attrNameLst>
                                      </p:cBhvr>
                                      <p:rCtr x="20417" y="24416"/>
                                    </p:animMotion>
                                  </p:childTnLst>
                                </p:cTn>
                              </p:par>
                            </p:childTnLst>
                          </p:cTn>
                        </p:par>
                        <p:par>
                          <p:cTn id="56" fill="hold" nodeType="afterGroup">
                            <p:stCondLst>
                              <p:cond delay="1000"/>
                            </p:stCondLst>
                            <p:childTnLst>
                              <p:par>
                                <p:cTn id="57" presetID="17" presetClass="exit" presetSubtype="10" fill="hold" nodeType="afterEffect">
                                  <p:stCondLst>
                                    <p:cond delay="0"/>
                                  </p:stCondLst>
                                  <p:childTnLst>
                                    <p:anim calcmode="lin" valueType="num">
                                      <p:cBhvr>
                                        <p:cTn id="58" dur="500"/>
                                        <p:tgtEl>
                                          <p:spTgt spid="237588"/>
                                        </p:tgtEl>
                                        <p:attrNameLst>
                                          <p:attrName>ppt_w</p:attrName>
                                        </p:attrNameLst>
                                      </p:cBhvr>
                                      <p:tavLst>
                                        <p:tav tm="0">
                                          <p:val>
                                            <p:strVal val="ppt_w"/>
                                          </p:val>
                                        </p:tav>
                                        <p:tav tm="100000">
                                          <p:val>
                                            <p:fltVal val="0"/>
                                          </p:val>
                                        </p:tav>
                                      </p:tavLst>
                                    </p:anim>
                                    <p:anim calcmode="lin" valueType="num">
                                      <p:cBhvr>
                                        <p:cTn id="59" dur="500"/>
                                        <p:tgtEl>
                                          <p:spTgt spid="237588"/>
                                        </p:tgtEl>
                                        <p:attrNameLst>
                                          <p:attrName>ppt_h</p:attrName>
                                        </p:attrNameLst>
                                      </p:cBhvr>
                                      <p:tavLst>
                                        <p:tav tm="0">
                                          <p:val>
                                            <p:strVal val="ppt_h"/>
                                          </p:val>
                                        </p:tav>
                                        <p:tav tm="100000">
                                          <p:val>
                                            <p:strVal val="ppt_h"/>
                                          </p:val>
                                        </p:tav>
                                      </p:tavLst>
                                    </p:anim>
                                    <p:set>
                                      <p:cBhvr>
                                        <p:cTn id="60" dur="1" fill="hold">
                                          <p:stCondLst>
                                            <p:cond delay="499"/>
                                          </p:stCondLst>
                                        </p:cTn>
                                        <p:tgtEl>
                                          <p:spTgt spid="237588"/>
                                        </p:tgtEl>
                                        <p:attrNameLst>
                                          <p:attrName>style.visibility</p:attrName>
                                        </p:attrNameLst>
                                      </p:cBhvr>
                                      <p:to>
                                        <p:strVal val="hidden"/>
                                      </p:to>
                                    </p:set>
                                  </p:childTnLst>
                                </p:cTn>
                              </p:par>
                              <p:par>
                                <p:cTn id="61" presetID="17" presetClass="exit" presetSubtype="10" fill="hold" nodeType="withEffect">
                                  <p:stCondLst>
                                    <p:cond delay="0"/>
                                  </p:stCondLst>
                                  <p:childTnLst>
                                    <p:anim calcmode="lin" valueType="num">
                                      <p:cBhvr>
                                        <p:cTn id="62" dur="500"/>
                                        <p:tgtEl>
                                          <p:spTgt spid="237618"/>
                                        </p:tgtEl>
                                        <p:attrNameLst>
                                          <p:attrName>ppt_w</p:attrName>
                                        </p:attrNameLst>
                                      </p:cBhvr>
                                      <p:tavLst>
                                        <p:tav tm="0">
                                          <p:val>
                                            <p:strVal val="ppt_w"/>
                                          </p:val>
                                        </p:tav>
                                        <p:tav tm="100000">
                                          <p:val>
                                            <p:fltVal val="0"/>
                                          </p:val>
                                        </p:tav>
                                      </p:tavLst>
                                    </p:anim>
                                    <p:anim calcmode="lin" valueType="num">
                                      <p:cBhvr>
                                        <p:cTn id="63" dur="500"/>
                                        <p:tgtEl>
                                          <p:spTgt spid="237618"/>
                                        </p:tgtEl>
                                        <p:attrNameLst>
                                          <p:attrName>ppt_h</p:attrName>
                                        </p:attrNameLst>
                                      </p:cBhvr>
                                      <p:tavLst>
                                        <p:tav tm="0">
                                          <p:val>
                                            <p:strVal val="ppt_h"/>
                                          </p:val>
                                        </p:tav>
                                        <p:tav tm="100000">
                                          <p:val>
                                            <p:strVal val="ppt_h"/>
                                          </p:val>
                                        </p:tav>
                                      </p:tavLst>
                                    </p:anim>
                                    <p:set>
                                      <p:cBhvr>
                                        <p:cTn id="64" dur="1" fill="hold">
                                          <p:stCondLst>
                                            <p:cond delay="499"/>
                                          </p:stCondLst>
                                        </p:cTn>
                                        <p:tgtEl>
                                          <p:spTgt spid="237618"/>
                                        </p:tgtEl>
                                        <p:attrNameLst>
                                          <p:attrName>style.visibility</p:attrName>
                                        </p:attrNameLst>
                                      </p:cBhvr>
                                      <p:to>
                                        <p:strVal val="hidden"/>
                                      </p:to>
                                    </p:set>
                                  </p:childTnLst>
                                </p:cTn>
                              </p:par>
                            </p:childTnLst>
                          </p:cTn>
                        </p:par>
                      </p:childTnLst>
                    </p:cTn>
                  </p:par>
                </p:childTnLst>
              </p:cTn>
              <p:nextCondLst>
                <p:cond evt="onClick" delay="0">
                  <p:tgtEl>
                    <p:spTgt spid="237618"/>
                  </p:tgtEl>
                </p:cond>
              </p:nextCondLst>
            </p:seq>
            <p:seq concurrent="1" nextAc="seek">
              <p:cTn id="65" restart="whenNotActive" fill="hold" evtFilter="cancelBubble" nodeType="interactiveSeq">
                <p:stCondLst>
                  <p:cond evt="onClick" delay="0">
                    <p:tgtEl>
                      <p:spTgt spid="23759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accel="50000" decel="50000" fill="hold" nodeType="clickEffect">
                                  <p:stCondLst>
                                    <p:cond delay="0"/>
                                  </p:stCondLst>
                                  <p:childTnLst>
                                    <p:animMotion origin="layout" path="M 3.33333E-6 -4.10405E-6 L -0.20834 0.38844 " pathEditMode="relative" rAng="0" ptsTypes="AA">
                                      <p:cBhvr>
                                        <p:cTn id="69" dur="1000" fill="hold"/>
                                        <p:tgtEl>
                                          <p:spTgt spid="237636"/>
                                        </p:tgtEl>
                                        <p:attrNameLst>
                                          <p:attrName>ppt_x</p:attrName>
                                          <p:attrName>ppt_y</p:attrName>
                                        </p:attrNameLst>
                                      </p:cBhvr>
                                      <p:rCtr x="-10417" y="19422"/>
                                    </p:animMotion>
                                  </p:childTnLst>
                                </p:cTn>
                              </p:par>
                            </p:childTnLst>
                          </p:cTn>
                        </p:par>
                        <p:par>
                          <p:cTn id="70" fill="hold" nodeType="afterGroup">
                            <p:stCondLst>
                              <p:cond delay="1000"/>
                            </p:stCondLst>
                            <p:childTnLst>
                              <p:par>
                                <p:cTn id="71" presetID="17" presetClass="exit" presetSubtype="10" fill="hold" nodeType="afterEffect">
                                  <p:stCondLst>
                                    <p:cond delay="0"/>
                                  </p:stCondLst>
                                  <p:childTnLst>
                                    <p:anim calcmode="lin" valueType="num">
                                      <p:cBhvr>
                                        <p:cTn id="72" dur="500"/>
                                        <p:tgtEl>
                                          <p:spTgt spid="237591"/>
                                        </p:tgtEl>
                                        <p:attrNameLst>
                                          <p:attrName>ppt_w</p:attrName>
                                        </p:attrNameLst>
                                      </p:cBhvr>
                                      <p:tavLst>
                                        <p:tav tm="0">
                                          <p:val>
                                            <p:strVal val="ppt_w"/>
                                          </p:val>
                                        </p:tav>
                                        <p:tav tm="100000">
                                          <p:val>
                                            <p:fltVal val="0"/>
                                          </p:val>
                                        </p:tav>
                                      </p:tavLst>
                                    </p:anim>
                                    <p:anim calcmode="lin" valueType="num">
                                      <p:cBhvr>
                                        <p:cTn id="73" dur="500"/>
                                        <p:tgtEl>
                                          <p:spTgt spid="237591"/>
                                        </p:tgtEl>
                                        <p:attrNameLst>
                                          <p:attrName>ppt_h</p:attrName>
                                        </p:attrNameLst>
                                      </p:cBhvr>
                                      <p:tavLst>
                                        <p:tav tm="0">
                                          <p:val>
                                            <p:strVal val="ppt_h"/>
                                          </p:val>
                                        </p:tav>
                                        <p:tav tm="100000">
                                          <p:val>
                                            <p:strVal val="ppt_h"/>
                                          </p:val>
                                        </p:tav>
                                      </p:tavLst>
                                    </p:anim>
                                    <p:set>
                                      <p:cBhvr>
                                        <p:cTn id="74" dur="1" fill="hold">
                                          <p:stCondLst>
                                            <p:cond delay="499"/>
                                          </p:stCondLst>
                                        </p:cTn>
                                        <p:tgtEl>
                                          <p:spTgt spid="237591"/>
                                        </p:tgtEl>
                                        <p:attrNameLst>
                                          <p:attrName>style.visibility</p:attrName>
                                        </p:attrNameLst>
                                      </p:cBhvr>
                                      <p:to>
                                        <p:strVal val="hidden"/>
                                      </p:to>
                                    </p:set>
                                  </p:childTnLst>
                                </p:cTn>
                              </p:par>
                              <p:par>
                                <p:cTn id="75" presetID="17" presetClass="exit" presetSubtype="10" fill="hold" nodeType="withEffect">
                                  <p:stCondLst>
                                    <p:cond delay="0"/>
                                  </p:stCondLst>
                                  <p:childTnLst>
                                    <p:anim calcmode="lin" valueType="num">
                                      <p:cBhvr>
                                        <p:cTn id="76" dur="500"/>
                                        <p:tgtEl>
                                          <p:spTgt spid="237612"/>
                                        </p:tgtEl>
                                        <p:attrNameLst>
                                          <p:attrName>ppt_w</p:attrName>
                                        </p:attrNameLst>
                                      </p:cBhvr>
                                      <p:tavLst>
                                        <p:tav tm="0">
                                          <p:val>
                                            <p:strVal val="ppt_w"/>
                                          </p:val>
                                        </p:tav>
                                        <p:tav tm="100000">
                                          <p:val>
                                            <p:fltVal val="0"/>
                                          </p:val>
                                        </p:tav>
                                      </p:tavLst>
                                    </p:anim>
                                    <p:anim calcmode="lin" valueType="num">
                                      <p:cBhvr>
                                        <p:cTn id="77" dur="500"/>
                                        <p:tgtEl>
                                          <p:spTgt spid="237612"/>
                                        </p:tgtEl>
                                        <p:attrNameLst>
                                          <p:attrName>ppt_h</p:attrName>
                                        </p:attrNameLst>
                                      </p:cBhvr>
                                      <p:tavLst>
                                        <p:tav tm="0">
                                          <p:val>
                                            <p:strVal val="ppt_h"/>
                                          </p:val>
                                        </p:tav>
                                        <p:tav tm="100000">
                                          <p:val>
                                            <p:strVal val="ppt_h"/>
                                          </p:val>
                                        </p:tav>
                                      </p:tavLst>
                                    </p:anim>
                                    <p:set>
                                      <p:cBhvr>
                                        <p:cTn id="78" dur="1" fill="hold">
                                          <p:stCondLst>
                                            <p:cond delay="499"/>
                                          </p:stCondLst>
                                        </p:cTn>
                                        <p:tgtEl>
                                          <p:spTgt spid="237612"/>
                                        </p:tgtEl>
                                        <p:attrNameLst>
                                          <p:attrName>style.visibility</p:attrName>
                                        </p:attrNameLst>
                                      </p:cBhvr>
                                      <p:to>
                                        <p:strVal val="hidden"/>
                                      </p:to>
                                    </p:set>
                                  </p:childTnLst>
                                </p:cTn>
                              </p:par>
                            </p:childTnLst>
                          </p:cTn>
                        </p:par>
                      </p:childTnLst>
                    </p:cTn>
                  </p:par>
                </p:childTnLst>
              </p:cTn>
              <p:nextCondLst>
                <p:cond evt="onClick" delay="0">
                  <p:tgtEl>
                    <p:spTgt spid="237591"/>
                  </p:tgtEl>
                </p:cond>
              </p:nextCondLst>
            </p:seq>
            <p:seq concurrent="1" nextAc="seek">
              <p:cTn id="79" restart="whenNotActive" fill="hold" evtFilter="cancelBubble" nodeType="interactiveSeq">
                <p:stCondLst>
                  <p:cond evt="onClick" delay="0">
                    <p:tgtEl>
                      <p:spTgt spid="237612"/>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42" presetClass="path" presetSubtype="0" accel="50000" decel="50000" fill="hold" nodeType="clickEffect">
                                  <p:stCondLst>
                                    <p:cond delay="0"/>
                                  </p:stCondLst>
                                  <p:childTnLst>
                                    <p:animMotion origin="layout" path="M 3.33333E-6 -4.10405E-6 L 0.3 0.38844 " pathEditMode="relative" rAng="0" ptsTypes="AA">
                                      <p:cBhvr>
                                        <p:cTn id="83" dur="1000" fill="hold"/>
                                        <p:tgtEl>
                                          <p:spTgt spid="237636"/>
                                        </p:tgtEl>
                                        <p:attrNameLst>
                                          <p:attrName>ppt_x</p:attrName>
                                          <p:attrName>ppt_y</p:attrName>
                                        </p:attrNameLst>
                                      </p:cBhvr>
                                      <p:rCtr x="15000" y="19422"/>
                                    </p:animMotion>
                                  </p:childTnLst>
                                </p:cTn>
                              </p:par>
                            </p:childTnLst>
                          </p:cTn>
                        </p:par>
                        <p:par>
                          <p:cTn id="84" fill="hold" nodeType="afterGroup">
                            <p:stCondLst>
                              <p:cond delay="1000"/>
                            </p:stCondLst>
                            <p:childTnLst>
                              <p:par>
                                <p:cTn id="85" presetID="17" presetClass="exit" presetSubtype="10" fill="hold" nodeType="afterEffect">
                                  <p:stCondLst>
                                    <p:cond delay="0"/>
                                  </p:stCondLst>
                                  <p:childTnLst>
                                    <p:anim calcmode="lin" valueType="num">
                                      <p:cBhvr>
                                        <p:cTn id="86" dur="500"/>
                                        <p:tgtEl>
                                          <p:spTgt spid="237591"/>
                                        </p:tgtEl>
                                        <p:attrNameLst>
                                          <p:attrName>ppt_w</p:attrName>
                                        </p:attrNameLst>
                                      </p:cBhvr>
                                      <p:tavLst>
                                        <p:tav tm="0">
                                          <p:val>
                                            <p:strVal val="ppt_w"/>
                                          </p:val>
                                        </p:tav>
                                        <p:tav tm="100000">
                                          <p:val>
                                            <p:fltVal val="0"/>
                                          </p:val>
                                        </p:tav>
                                      </p:tavLst>
                                    </p:anim>
                                    <p:anim calcmode="lin" valueType="num">
                                      <p:cBhvr>
                                        <p:cTn id="87" dur="500"/>
                                        <p:tgtEl>
                                          <p:spTgt spid="237591"/>
                                        </p:tgtEl>
                                        <p:attrNameLst>
                                          <p:attrName>ppt_h</p:attrName>
                                        </p:attrNameLst>
                                      </p:cBhvr>
                                      <p:tavLst>
                                        <p:tav tm="0">
                                          <p:val>
                                            <p:strVal val="ppt_h"/>
                                          </p:val>
                                        </p:tav>
                                        <p:tav tm="100000">
                                          <p:val>
                                            <p:strVal val="ppt_h"/>
                                          </p:val>
                                        </p:tav>
                                      </p:tavLst>
                                    </p:anim>
                                    <p:set>
                                      <p:cBhvr>
                                        <p:cTn id="88" dur="1" fill="hold">
                                          <p:stCondLst>
                                            <p:cond delay="499"/>
                                          </p:stCondLst>
                                        </p:cTn>
                                        <p:tgtEl>
                                          <p:spTgt spid="237591"/>
                                        </p:tgtEl>
                                        <p:attrNameLst>
                                          <p:attrName>style.visibility</p:attrName>
                                        </p:attrNameLst>
                                      </p:cBhvr>
                                      <p:to>
                                        <p:strVal val="hidden"/>
                                      </p:to>
                                    </p:set>
                                  </p:childTnLst>
                                </p:cTn>
                              </p:par>
                              <p:par>
                                <p:cTn id="89" presetID="17" presetClass="exit" presetSubtype="10" fill="hold" nodeType="withEffect">
                                  <p:stCondLst>
                                    <p:cond delay="0"/>
                                  </p:stCondLst>
                                  <p:childTnLst>
                                    <p:anim calcmode="lin" valueType="num">
                                      <p:cBhvr>
                                        <p:cTn id="90" dur="500"/>
                                        <p:tgtEl>
                                          <p:spTgt spid="237612"/>
                                        </p:tgtEl>
                                        <p:attrNameLst>
                                          <p:attrName>ppt_w</p:attrName>
                                        </p:attrNameLst>
                                      </p:cBhvr>
                                      <p:tavLst>
                                        <p:tav tm="0">
                                          <p:val>
                                            <p:strVal val="ppt_w"/>
                                          </p:val>
                                        </p:tav>
                                        <p:tav tm="100000">
                                          <p:val>
                                            <p:fltVal val="0"/>
                                          </p:val>
                                        </p:tav>
                                      </p:tavLst>
                                    </p:anim>
                                    <p:anim calcmode="lin" valueType="num">
                                      <p:cBhvr>
                                        <p:cTn id="91" dur="500"/>
                                        <p:tgtEl>
                                          <p:spTgt spid="237612"/>
                                        </p:tgtEl>
                                        <p:attrNameLst>
                                          <p:attrName>ppt_h</p:attrName>
                                        </p:attrNameLst>
                                      </p:cBhvr>
                                      <p:tavLst>
                                        <p:tav tm="0">
                                          <p:val>
                                            <p:strVal val="ppt_h"/>
                                          </p:val>
                                        </p:tav>
                                        <p:tav tm="100000">
                                          <p:val>
                                            <p:strVal val="ppt_h"/>
                                          </p:val>
                                        </p:tav>
                                      </p:tavLst>
                                    </p:anim>
                                    <p:set>
                                      <p:cBhvr>
                                        <p:cTn id="92" dur="1" fill="hold">
                                          <p:stCondLst>
                                            <p:cond delay="499"/>
                                          </p:stCondLst>
                                        </p:cTn>
                                        <p:tgtEl>
                                          <p:spTgt spid="237612"/>
                                        </p:tgtEl>
                                        <p:attrNameLst>
                                          <p:attrName>style.visibility</p:attrName>
                                        </p:attrNameLst>
                                      </p:cBhvr>
                                      <p:to>
                                        <p:strVal val="hidden"/>
                                      </p:to>
                                    </p:set>
                                  </p:childTnLst>
                                </p:cTn>
                              </p:par>
                            </p:childTnLst>
                          </p:cTn>
                        </p:par>
                      </p:childTnLst>
                    </p:cTn>
                  </p:par>
                </p:childTnLst>
              </p:cTn>
              <p:nextCondLst>
                <p:cond evt="onClick" delay="0">
                  <p:tgtEl>
                    <p:spTgt spid="237612"/>
                  </p:tgtEl>
                </p:cond>
              </p:nextCondLst>
            </p:seq>
            <p:seq concurrent="1" nextAc="seek">
              <p:cTn id="93" restart="whenNotActive" fill="hold" evtFilter="cancelBubble" nodeType="interactiveSeq">
                <p:stCondLst>
                  <p:cond evt="onClick" delay="0">
                    <p:tgtEl>
                      <p:spTgt spid="237594"/>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42" presetClass="path" presetSubtype="0" accel="50000" decel="50000" fill="hold" nodeType="clickEffect">
                                  <p:stCondLst>
                                    <p:cond delay="0"/>
                                  </p:stCondLst>
                                  <p:childTnLst>
                                    <p:animMotion origin="layout" path="M -3.33333E-6 3.3526E-6 L -0.275 0.54381 " pathEditMode="relative" rAng="0" ptsTypes="AA">
                                      <p:cBhvr>
                                        <p:cTn id="97" dur="1000" fill="hold"/>
                                        <p:tgtEl>
                                          <p:spTgt spid="237627"/>
                                        </p:tgtEl>
                                        <p:attrNameLst>
                                          <p:attrName>ppt_x</p:attrName>
                                          <p:attrName>ppt_y</p:attrName>
                                        </p:attrNameLst>
                                      </p:cBhvr>
                                      <p:rCtr x="-13750" y="27191"/>
                                    </p:animMotion>
                                  </p:childTnLst>
                                </p:cTn>
                              </p:par>
                            </p:childTnLst>
                          </p:cTn>
                        </p:par>
                        <p:par>
                          <p:cTn id="98" fill="hold" nodeType="afterGroup">
                            <p:stCondLst>
                              <p:cond delay="1000"/>
                            </p:stCondLst>
                            <p:childTnLst>
                              <p:par>
                                <p:cTn id="99" presetID="17" presetClass="exit" presetSubtype="10" fill="hold" nodeType="afterEffect">
                                  <p:stCondLst>
                                    <p:cond delay="0"/>
                                  </p:stCondLst>
                                  <p:childTnLst>
                                    <p:anim calcmode="lin" valueType="num">
                                      <p:cBhvr>
                                        <p:cTn id="100" dur="500"/>
                                        <p:tgtEl>
                                          <p:spTgt spid="237594"/>
                                        </p:tgtEl>
                                        <p:attrNameLst>
                                          <p:attrName>ppt_w</p:attrName>
                                        </p:attrNameLst>
                                      </p:cBhvr>
                                      <p:tavLst>
                                        <p:tav tm="0">
                                          <p:val>
                                            <p:strVal val="ppt_w"/>
                                          </p:val>
                                        </p:tav>
                                        <p:tav tm="100000">
                                          <p:val>
                                            <p:fltVal val="0"/>
                                          </p:val>
                                        </p:tav>
                                      </p:tavLst>
                                    </p:anim>
                                    <p:anim calcmode="lin" valueType="num">
                                      <p:cBhvr>
                                        <p:cTn id="101" dur="500"/>
                                        <p:tgtEl>
                                          <p:spTgt spid="237594"/>
                                        </p:tgtEl>
                                        <p:attrNameLst>
                                          <p:attrName>ppt_h</p:attrName>
                                        </p:attrNameLst>
                                      </p:cBhvr>
                                      <p:tavLst>
                                        <p:tav tm="0">
                                          <p:val>
                                            <p:strVal val="ppt_h"/>
                                          </p:val>
                                        </p:tav>
                                        <p:tav tm="100000">
                                          <p:val>
                                            <p:strVal val="ppt_h"/>
                                          </p:val>
                                        </p:tav>
                                      </p:tavLst>
                                    </p:anim>
                                    <p:set>
                                      <p:cBhvr>
                                        <p:cTn id="102" dur="1" fill="hold">
                                          <p:stCondLst>
                                            <p:cond delay="499"/>
                                          </p:stCondLst>
                                        </p:cTn>
                                        <p:tgtEl>
                                          <p:spTgt spid="237594"/>
                                        </p:tgtEl>
                                        <p:attrNameLst>
                                          <p:attrName>style.visibility</p:attrName>
                                        </p:attrNameLst>
                                      </p:cBhvr>
                                      <p:to>
                                        <p:strVal val="hidden"/>
                                      </p:to>
                                    </p:set>
                                  </p:childTnLst>
                                </p:cTn>
                              </p:par>
                              <p:par>
                                <p:cTn id="103" presetID="17" presetClass="exit" presetSubtype="10" fill="hold" nodeType="withEffect">
                                  <p:stCondLst>
                                    <p:cond delay="0"/>
                                  </p:stCondLst>
                                  <p:childTnLst>
                                    <p:anim calcmode="lin" valueType="num">
                                      <p:cBhvr>
                                        <p:cTn id="104" dur="500"/>
                                        <p:tgtEl>
                                          <p:spTgt spid="237615"/>
                                        </p:tgtEl>
                                        <p:attrNameLst>
                                          <p:attrName>ppt_w</p:attrName>
                                        </p:attrNameLst>
                                      </p:cBhvr>
                                      <p:tavLst>
                                        <p:tav tm="0">
                                          <p:val>
                                            <p:strVal val="ppt_w"/>
                                          </p:val>
                                        </p:tav>
                                        <p:tav tm="100000">
                                          <p:val>
                                            <p:fltVal val="0"/>
                                          </p:val>
                                        </p:tav>
                                      </p:tavLst>
                                    </p:anim>
                                    <p:anim calcmode="lin" valueType="num">
                                      <p:cBhvr>
                                        <p:cTn id="105" dur="500"/>
                                        <p:tgtEl>
                                          <p:spTgt spid="237615"/>
                                        </p:tgtEl>
                                        <p:attrNameLst>
                                          <p:attrName>ppt_h</p:attrName>
                                        </p:attrNameLst>
                                      </p:cBhvr>
                                      <p:tavLst>
                                        <p:tav tm="0">
                                          <p:val>
                                            <p:strVal val="ppt_h"/>
                                          </p:val>
                                        </p:tav>
                                        <p:tav tm="100000">
                                          <p:val>
                                            <p:strVal val="ppt_h"/>
                                          </p:val>
                                        </p:tav>
                                      </p:tavLst>
                                    </p:anim>
                                    <p:set>
                                      <p:cBhvr>
                                        <p:cTn id="106" dur="1" fill="hold">
                                          <p:stCondLst>
                                            <p:cond delay="499"/>
                                          </p:stCondLst>
                                        </p:cTn>
                                        <p:tgtEl>
                                          <p:spTgt spid="237615"/>
                                        </p:tgtEl>
                                        <p:attrNameLst>
                                          <p:attrName>style.visibility</p:attrName>
                                        </p:attrNameLst>
                                      </p:cBhvr>
                                      <p:to>
                                        <p:strVal val="hidden"/>
                                      </p:to>
                                    </p:set>
                                  </p:childTnLst>
                                </p:cTn>
                              </p:par>
                            </p:childTnLst>
                          </p:cTn>
                        </p:par>
                      </p:childTnLst>
                    </p:cTn>
                  </p:par>
                </p:childTnLst>
              </p:cTn>
              <p:nextCondLst>
                <p:cond evt="onClick" delay="0">
                  <p:tgtEl>
                    <p:spTgt spid="237594"/>
                  </p:tgtEl>
                </p:cond>
              </p:nextCondLst>
            </p:seq>
            <p:seq concurrent="1" nextAc="seek">
              <p:cTn id="107" restart="whenNotActive" fill="hold" evtFilter="cancelBubble" nodeType="interactiveSeq">
                <p:stCondLst>
                  <p:cond evt="onClick" delay="0">
                    <p:tgtEl>
                      <p:spTgt spid="237615"/>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2" presetClass="path" presetSubtype="0" accel="50000" decel="50000" fill="hold" nodeType="clickEffect">
                                  <p:stCondLst>
                                    <p:cond delay="0"/>
                                  </p:stCondLst>
                                  <p:childTnLst>
                                    <p:animMotion origin="layout" path="M -3.33333E-6 3.3526E-6 L 0.23334 0.53271 " pathEditMode="relative" rAng="0" ptsTypes="AA">
                                      <p:cBhvr>
                                        <p:cTn id="111" dur="1000" fill="hold"/>
                                        <p:tgtEl>
                                          <p:spTgt spid="237627"/>
                                        </p:tgtEl>
                                        <p:attrNameLst>
                                          <p:attrName>ppt_x</p:attrName>
                                          <p:attrName>ppt_y</p:attrName>
                                        </p:attrNameLst>
                                      </p:cBhvr>
                                      <p:rCtr x="11667" y="26636"/>
                                    </p:animMotion>
                                  </p:childTnLst>
                                </p:cTn>
                              </p:par>
                            </p:childTnLst>
                          </p:cTn>
                        </p:par>
                        <p:par>
                          <p:cTn id="112" fill="hold" nodeType="afterGroup">
                            <p:stCondLst>
                              <p:cond delay="1000"/>
                            </p:stCondLst>
                            <p:childTnLst>
                              <p:par>
                                <p:cTn id="113" presetID="17" presetClass="exit" presetSubtype="10" fill="hold" nodeType="afterEffect">
                                  <p:stCondLst>
                                    <p:cond delay="0"/>
                                  </p:stCondLst>
                                  <p:childTnLst>
                                    <p:anim calcmode="lin" valueType="num">
                                      <p:cBhvr>
                                        <p:cTn id="114" dur="500"/>
                                        <p:tgtEl>
                                          <p:spTgt spid="237594"/>
                                        </p:tgtEl>
                                        <p:attrNameLst>
                                          <p:attrName>ppt_w</p:attrName>
                                        </p:attrNameLst>
                                      </p:cBhvr>
                                      <p:tavLst>
                                        <p:tav tm="0">
                                          <p:val>
                                            <p:strVal val="ppt_w"/>
                                          </p:val>
                                        </p:tav>
                                        <p:tav tm="100000">
                                          <p:val>
                                            <p:fltVal val="0"/>
                                          </p:val>
                                        </p:tav>
                                      </p:tavLst>
                                    </p:anim>
                                    <p:anim calcmode="lin" valueType="num">
                                      <p:cBhvr>
                                        <p:cTn id="115" dur="500"/>
                                        <p:tgtEl>
                                          <p:spTgt spid="237594"/>
                                        </p:tgtEl>
                                        <p:attrNameLst>
                                          <p:attrName>ppt_h</p:attrName>
                                        </p:attrNameLst>
                                      </p:cBhvr>
                                      <p:tavLst>
                                        <p:tav tm="0">
                                          <p:val>
                                            <p:strVal val="ppt_h"/>
                                          </p:val>
                                        </p:tav>
                                        <p:tav tm="100000">
                                          <p:val>
                                            <p:strVal val="ppt_h"/>
                                          </p:val>
                                        </p:tav>
                                      </p:tavLst>
                                    </p:anim>
                                    <p:set>
                                      <p:cBhvr>
                                        <p:cTn id="116" dur="1" fill="hold">
                                          <p:stCondLst>
                                            <p:cond delay="499"/>
                                          </p:stCondLst>
                                        </p:cTn>
                                        <p:tgtEl>
                                          <p:spTgt spid="237594"/>
                                        </p:tgtEl>
                                        <p:attrNameLst>
                                          <p:attrName>style.visibility</p:attrName>
                                        </p:attrNameLst>
                                      </p:cBhvr>
                                      <p:to>
                                        <p:strVal val="hidden"/>
                                      </p:to>
                                    </p:set>
                                  </p:childTnLst>
                                </p:cTn>
                              </p:par>
                              <p:par>
                                <p:cTn id="117" presetID="17" presetClass="exit" presetSubtype="10" fill="hold" nodeType="withEffect">
                                  <p:stCondLst>
                                    <p:cond delay="0"/>
                                  </p:stCondLst>
                                  <p:childTnLst>
                                    <p:anim calcmode="lin" valueType="num">
                                      <p:cBhvr>
                                        <p:cTn id="118" dur="500"/>
                                        <p:tgtEl>
                                          <p:spTgt spid="237615"/>
                                        </p:tgtEl>
                                        <p:attrNameLst>
                                          <p:attrName>ppt_w</p:attrName>
                                        </p:attrNameLst>
                                      </p:cBhvr>
                                      <p:tavLst>
                                        <p:tav tm="0">
                                          <p:val>
                                            <p:strVal val="ppt_w"/>
                                          </p:val>
                                        </p:tav>
                                        <p:tav tm="100000">
                                          <p:val>
                                            <p:fltVal val="0"/>
                                          </p:val>
                                        </p:tav>
                                      </p:tavLst>
                                    </p:anim>
                                    <p:anim calcmode="lin" valueType="num">
                                      <p:cBhvr>
                                        <p:cTn id="119" dur="500"/>
                                        <p:tgtEl>
                                          <p:spTgt spid="237615"/>
                                        </p:tgtEl>
                                        <p:attrNameLst>
                                          <p:attrName>ppt_h</p:attrName>
                                        </p:attrNameLst>
                                      </p:cBhvr>
                                      <p:tavLst>
                                        <p:tav tm="0">
                                          <p:val>
                                            <p:strVal val="ppt_h"/>
                                          </p:val>
                                        </p:tav>
                                        <p:tav tm="100000">
                                          <p:val>
                                            <p:strVal val="ppt_h"/>
                                          </p:val>
                                        </p:tav>
                                      </p:tavLst>
                                    </p:anim>
                                    <p:set>
                                      <p:cBhvr>
                                        <p:cTn id="120" dur="1" fill="hold">
                                          <p:stCondLst>
                                            <p:cond delay="499"/>
                                          </p:stCondLst>
                                        </p:cTn>
                                        <p:tgtEl>
                                          <p:spTgt spid="237615"/>
                                        </p:tgtEl>
                                        <p:attrNameLst>
                                          <p:attrName>style.visibility</p:attrName>
                                        </p:attrNameLst>
                                      </p:cBhvr>
                                      <p:to>
                                        <p:strVal val="hidden"/>
                                      </p:to>
                                    </p:set>
                                  </p:childTnLst>
                                </p:cTn>
                              </p:par>
                            </p:childTnLst>
                          </p:cTn>
                        </p:par>
                      </p:childTnLst>
                    </p:cTn>
                  </p:par>
                </p:childTnLst>
              </p:cTn>
              <p:nextCondLst>
                <p:cond evt="onClick" delay="0">
                  <p:tgtEl>
                    <p:spTgt spid="237615"/>
                  </p:tgtEl>
                </p:cond>
              </p:nextCondLst>
            </p:seq>
            <p:seq concurrent="1" nextAc="seek">
              <p:cTn id="121" restart="whenNotActive" fill="hold" evtFilter="cancelBubble" nodeType="interactiveSeq">
                <p:stCondLst>
                  <p:cond evt="onClick" delay="0">
                    <p:tgtEl>
                      <p:spTgt spid="237597"/>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42" presetClass="path" presetSubtype="0" accel="50000" decel="50000" fill="hold" nodeType="clickEffect">
                                  <p:stCondLst>
                                    <p:cond delay="0"/>
                                  </p:stCondLst>
                                  <p:childTnLst>
                                    <p:animMotion origin="layout" path="M 0 2.02312E-6 L -0.46667 0.46613 " pathEditMode="relative" rAng="0" ptsTypes="AA">
                                      <p:cBhvr>
                                        <p:cTn id="125" dur="1000" fill="hold"/>
                                        <p:tgtEl>
                                          <p:spTgt spid="237630"/>
                                        </p:tgtEl>
                                        <p:attrNameLst>
                                          <p:attrName>ppt_x</p:attrName>
                                          <p:attrName>ppt_y</p:attrName>
                                        </p:attrNameLst>
                                      </p:cBhvr>
                                      <p:rCtr x="-23333" y="23306"/>
                                    </p:animMotion>
                                  </p:childTnLst>
                                </p:cTn>
                              </p:par>
                            </p:childTnLst>
                          </p:cTn>
                        </p:par>
                        <p:par>
                          <p:cTn id="126" fill="hold" nodeType="afterGroup">
                            <p:stCondLst>
                              <p:cond delay="1000"/>
                            </p:stCondLst>
                            <p:childTnLst>
                              <p:par>
                                <p:cTn id="127" presetID="17" presetClass="exit" presetSubtype="10" fill="hold" nodeType="afterEffect">
                                  <p:stCondLst>
                                    <p:cond delay="0"/>
                                  </p:stCondLst>
                                  <p:childTnLst>
                                    <p:anim calcmode="lin" valueType="num">
                                      <p:cBhvr>
                                        <p:cTn id="128" dur="500"/>
                                        <p:tgtEl>
                                          <p:spTgt spid="237597"/>
                                        </p:tgtEl>
                                        <p:attrNameLst>
                                          <p:attrName>ppt_w</p:attrName>
                                        </p:attrNameLst>
                                      </p:cBhvr>
                                      <p:tavLst>
                                        <p:tav tm="0">
                                          <p:val>
                                            <p:strVal val="ppt_w"/>
                                          </p:val>
                                        </p:tav>
                                        <p:tav tm="100000">
                                          <p:val>
                                            <p:fltVal val="0"/>
                                          </p:val>
                                        </p:tav>
                                      </p:tavLst>
                                    </p:anim>
                                    <p:anim calcmode="lin" valueType="num">
                                      <p:cBhvr>
                                        <p:cTn id="129" dur="500"/>
                                        <p:tgtEl>
                                          <p:spTgt spid="237597"/>
                                        </p:tgtEl>
                                        <p:attrNameLst>
                                          <p:attrName>ppt_h</p:attrName>
                                        </p:attrNameLst>
                                      </p:cBhvr>
                                      <p:tavLst>
                                        <p:tav tm="0">
                                          <p:val>
                                            <p:strVal val="ppt_h"/>
                                          </p:val>
                                        </p:tav>
                                        <p:tav tm="100000">
                                          <p:val>
                                            <p:strVal val="ppt_h"/>
                                          </p:val>
                                        </p:tav>
                                      </p:tavLst>
                                    </p:anim>
                                    <p:set>
                                      <p:cBhvr>
                                        <p:cTn id="130" dur="1" fill="hold">
                                          <p:stCondLst>
                                            <p:cond delay="499"/>
                                          </p:stCondLst>
                                        </p:cTn>
                                        <p:tgtEl>
                                          <p:spTgt spid="237597"/>
                                        </p:tgtEl>
                                        <p:attrNameLst>
                                          <p:attrName>style.visibility</p:attrName>
                                        </p:attrNameLst>
                                      </p:cBhvr>
                                      <p:to>
                                        <p:strVal val="hidden"/>
                                      </p:to>
                                    </p:set>
                                  </p:childTnLst>
                                </p:cTn>
                              </p:par>
                              <p:par>
                                <p:cTn id="131" presetID="17" presetClass="exit" presetSubtype="10" fill="hold" nodeType="withEffect">
                                  <p:stCondLst>
                                    <p:cond delay="0"/>
                                  </p:stCondLst>
                                  <p:childTnLst>
                                    <p:anim calcmode="lin" valueType="num">
                                      <p:cBhvr>
                                        <p:cTn id="132" dur="500"/>
                                        <p:tgtEl>
                                          <p:spTgt spid="237609"/>
                                        </p:tgtEl>
                                        <p:attrNameLst>
                                          <p:attrName>ppt_w</p:attrName>
                                        </p:attrNameLst>
                                      </p:cBhvr>
                                      <p:tavLst>
                                        <p:tav tm="0">
                                          <p:val>
                                            <p:strVal val="ppt_w"/>
                                          </p:val>
                                        </p:tav>
                                        <p:tav tm="100000">
                                          <p:val>
                                            <p:fltVal val="0"/>
                                          </p:val>
                                        </p:tav>
                                      </p:tavLst>
                                    </p:anim>
                                    <p:anim calcmode="lin" valueType="num">
                                      <p:cBhvr>
                                        <p:cTn id="133" dur="500"/>
                                        <p:tgtEl>
                                          <p:spTgt spid="237609"/>
                                        </p:tgtEl>
                                        <p:attrNameLst>
                                          <p:attrName>ppt_h</p:attrName>
                                        </p:attrNameLst>
                                      </p:cBhvr>
                                      <p:tavLst>
                                        <p:tav tm="0">
                                          <p:val>
                                            <p:strVal val="ppt_h"/>
                                          </p:val>
                                        </p:tav>
                                        <p:tav tm="100000">
                                          <p:val>
                                            <p:strVal val="ppt_h"/>
                                          </p:val>
                                        </p:tav>
                                      </p:tavLst>
                                    </p:anim>
                                    <p:set>
                                      <p:cBhvr>
                                        <p:cTn id="134" dur="1" fill="hold">
                                          <p:stCondLst>
                                            <p:cond delay="499"/>
                                          </p:stCondLst>
                                        </p:cTn>
                                        <p:tgtEl>
                                          <p:spTgt spid="237609"/>
                                        </p:tgtEl>
                                        <p:attrNameLst>
                                          <p:attrName>style.visibility</p:attrName>
                                        </p:attrNameLst>
                                      </p:cBhvr>
                                      <p:to>
                                        <p:strVal val="hidden"/>
                                      </p:to>
                                    </p:set>
                                  </p:childTnLst>
                                </p:cTn>
                              </p:par>
                            </p:childTnLst>
                          </p:cTn>
                        </p:par>
                      </p:childTnLst>
                    </p:cTn>
                  </p:par>
                </p:childTnLst>
              </p:cTn>
              <p:nextCondLst>
                <p:cond evt="onClick" delay="0">
                  <p:tgtEl>
                    <p:spTgt spid="237597"/>
                  </p:tgtEl>
                </p:cond>
              </p:nextCondLst>
            </p:seq>
            <p:seq concurrent="1" nextAc="seek">
              <p:cTn id="135" restart="whenNotActive" fill="hold" evtFilter="cancelBubble" nodeType="interactiveSeq">
                <p:stCondLst>
                  <p:cond evt="onClick" delay="0">
                    <p:tgtEl>
                      <p:spTgt spid="237609"/>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42" presetClass="path" presetSubtype="0" accel="50000" decel="50000" fill="hold" nodeType="clickEffect">
                                  <p:stCondLst>
                                    <p:cond delay="0"/>
                                  </p:stCondLst>
                                  <p:childTnLst>
                                    <p:animMotion origin="layout" path="M 0 2.02312E-6 L 0.10833 0.47722 " pathEditMode="relative" rAng="0" ptsTypes="AA">
                                      <p:cBhvr>
                                        <p:cTn id="139" dur="1000" fill="hold"/>
                                        <p:tgtEl>
                                          <p:spTgt spid="237630"/>
                                        </p:tgtEl>
                                        <p:attrNameLst>
                                          <p:attrName>ppt_x</p:attrName>
                                          <p:attrName>ppt_y</p:attrName>
                                        </p:attrNameLst>
                                      </p:cBhvr>
                                      <p:rCtr x="5417" y="23861"/>
                                    </p:animMotion>
                                  </p:childTnLst>
                                </p:cTn>
                              </p:par>
                            </p:childTnLst>
                          </p:cTn>
                        </p:par>
                        <p:par>
                          <p:cTn id="140" fill="hold" nodeType="afterGroup">
                            <p:stCondLst>
                              <p:cond delay="1000"/>
                            </p:stCondLst>
                            <p:childTnLst>
                              <p:par>
                                <p:cTn id="141" presetID="17" presetClass="exit" presetSubtype="10" fill="hold" nodeType="afterEffect">
                                  <p:stCondLst>
                                    <p:cond delay="0"/>
                                  </p:stCondLst>
                                  <p:childTnLst>
                                    <p:anim calcmode="lin" valueType="num">
                                      <p:cBhvr>
                                        <p:cTn id="142" dur="500"/>
                                        <p:tgtEl>
                                          <p:spTgt spid="237597"/>
                                        </p:tgtEl>
                                        <p:attrNameLst>
                                          <p:attrName>ppt_w</p:attrName>
                                        </p:attrNameLst>
                                      </p:cBhvr>
                                      <p:tavLst>
                                        <p:tav tm="0">
                                          <p:val>
                                            <p:strVal val="ppt_w"/>
                                          </p:val>
                                        </p:tav>
                                        <p:tav tm="100000">
                                          <p:val>
                                            <p:fltVal val="0"/>
                                          </p:val>
                                        </p:tav>
                                      </p:tavLst>
                                    </p:anim>
                                    <p:anim calcmode="lin" valueType="num">
                                      <p:cBhvr>
                                        <p:cTn id="143" dur="500"/>
                                        <p:tgtEl>
                                          <p:spTgt spid="237597"/>
                                        </p:tgtEl>
                                        <p:attrNameLst>
                                          <p:attrName>ppt_h</p:attrName>
                                        </p:attrNameLst>
                                      </p:cBhvr>
                                      <p:tavLst>
                                        <p:tav tm="0">
                                          <p:val>
                                            <p:strVal val="ppt_h"/>
                                          </p:val>
                                        </p:tav>
                                        <p:tav tm="100000">
                                          <p:val>
                                            <p:strVal val="ppt_h"/>
                                          </p:val>
                                        </p:tav>
                                      </p:tavLst>
                                    </p:anim>
                                    <p:set>
                                      <p:cBhvr>
                                        <p:cTn id="144" dur="1" fill="hold">
                                          <p:stCondLst>
                                            <p:cond delay="499"/>
                                          </p:stCondLst>
                                        </p:cTn>
                                        <p:tgtEl>
                                          <p:spTgt spid="237597"/>
                                        </p:tgtEl>
                                        <p:attrNameLst>
                                          <p:attrName>style.visibility</p:attrName>
                                        </p:attrNameLst>
                                      </p:cBhvr>
                                      <p:to>
                                        <p:strVal val="hidden"/>
                                      </p:to>
                                    </p:set>
                                  </p:childTnLst>
                                </p:cTn>
                              </p:par>
                              <p:par>
                                <p:cTn id="145" presetID="17" presetClass="exit" presetSubtype="10" fill="hold" nodeType="withEffect">
                                  <p:stCondLst>
                                    <p:cond delay="0"/>
                                  </p:stCondLst>
                                  <p:childTnLst>
                                    <p:anim calcmode="lin" valueType="num">
                                      <p:cBhvr>
                                        <p:cTn id="146" dur="500"/>
                                        <p:tgtEl>
                                          <p:spTgt spid="237609"/>
                                        </p:tgtEl>
                                        <p:attrNameLst>
                                          <p:attrName>ppt_w</p:attrName>
                                        </p:attrNameLst>
                                      </p:cBhvr>
                                      <p:tavLst>
                                        <p:tav tm="0">
                                          <p:val>
                                            <p:strVal val="ppt_w"/>
                                          </p:val>
                                        </p:tav>
                                        <p:tav tm="100000">
                                          <p:val>
                                            <p:fltVal val="0"/>
                                          </p:val>
                                        </p:tav>
                                      </p:tavLst>
                                    </p:anim>
                                    <p:anim calcmode="lin" valueType="num">
                                      <p:cBhvr>
                                        <p:cTn id="147" dur="500"/>
                                        <p:tgtEl>
                                          <p:spTgt spid="237609"/>
                                        </p:tgtEl>
                                        <p:attrNameLst>
                                          <p:attrName>ppt_h</p:attrName>
                                        </p:attrNameLst>
                                      </p:cBhvr>
                                      <p:tavLst>
                                        <p:tav tm="0">
                                          <p:val>
                                            <p:strVal val="ppt_h"/>
                                          </p:val>
                                        </p:tav>
                                        <p:tav tm="100000">
                                          <p:val>
                                            <p:strVal val="ppt_h"/>
                                          </p:val>
                                        </p:tav>
                                      </p:tavLst>
                                    </p:anim>
                                    <p:set>
                                      <p:cBhvr>
                                        <p:cTn id="148" dur="1" fill="hold">
                                          <p:stCondLst>
                                            <p:cond delay="499"/>
                                          </p:stCondLst>
                                        </p:cTn>
                                        <p:tgtEl>
                                          <p:spTgt spid="237609"/>
                                        </p:tgtEl>
                                        <p:attrNameLst>
                                          <p:attrName>style.visibility</p:attrName>
                                        </p:attrNameLst>
                                      </p:cBhvr>
                                      <p:to>
                                        <p:strVal val="hidden"/>
                                      </p:to>
                                    </p:set>
                                  </p:childTnLst>
                                </p:cTn>
                              </p:par>
                            </p:childTnLst>
                          </p:cTn>
                        </p:par>
                      </p:childTnLst>
                    </p:cTn>
                  </p:par>
                </p:childTnLst>
              </p:cTn>
              <p:nextCondLst>
                <p:cond evt="onClick" delay="0">
                  <p:tgtEl>
                    <p:spTgt spid="237609"/>
                  </p:tgtEl>
                </p:cond>
              </p:nextCondLst>
            </p:seq>
            <p:seq concurrent="1" nextAc="seek">
              <p:cTn id="149" restart="whenNotActive" fill="hold" evtFilter="cancelBubble" nodeType="interactiveSeq">
                <p:stCondLst>
                  <p:cond evt="onClick" delay="0">
                    <p:tgtEl>
                      <p:spTgt spid="23760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42" presetClass="path" presetSubtype="0" accel="50000" decel="50000" fill="hold" nodeType="clickEffect">
                                  <p:stCondLst>
                                    <p:cond delay="0"/>
                                  </p:stCondLst>
                                  <p:childTnLst>
                                    <p:animMotion origin="layout" path="M -3.33333E-6 -6.35838E-7 L -0.4 0.36624 " pathEditMode="relative" rAng="0" ptsTypes="AA">
                                      <p:cBhvr>
                                        <p:cTn id="153" dur="1000" fill="hold"/>
                                        <p:tgtEl>
                                          <p:spTgt spid="237633"/>
                                        </p:tgtEl>
                                        <p:attrNameLst>
                                          <p:attrName>ppt_x</p:attrName>
                                          <p:attrName>ppt_y</p:attrName>
                                        </p:attrNameLst>
                                      </p:cBhvr>
                                      <p:rCtr x="-20000" y="18312"/>
                                    </p:animMotion>
                                  </p:childTnLst>
                                </p:cTn>
                              </p:par>
                            </p:childTnLst>
                          </p:cTn>
                        </p:par>
                        <p:par>
                          <p:cTn id="154" fill="hold" nodeType="afterGroup">
                            <p:stCondLst>
                              <p:cond delay="1000"/>
                            </p:stCondLst>
                            <p:childTnLst>
                              <p:par>
                                <p:cTn id="155" presetID="17" presetClass="exit" presetSubtype="10" fill="hold" nodeType="afterEffect">
                                  <p:stCondLst>
                                    <p:cond delay="0"/>
                                  </p:stCondLst>
                                  <p:childTnLst>
                                    <p:anim calcmode="lin" valueType="num">
                                      <p:cBhvr>
                                        <p:cTn id="156" dur="500"/>
                                        <p:tgtEl>
                                          <p:spTgt spid="237600"/>
                                        </p:tgtEl>
                                        <p:attrNameLst>
                                          <p:attrName>ppt_w</p:attrName>
                                        </p:attrNameLst>
                                      </p:cBhvr>
                                      <p:tavLst>
                                        <p:tav tm="0">
                                          <p:val>
                                            <p:strVal val="ppt_w"/>
                                          </p:val>
                                        </p:tav>
                                        <p:tav tm="100000">
                                          <p:val>
                                            <p:fltVal val="0"/>
                                          </p:val>
                                        </p:tav>
                                      </p:tavLst>
                                    </p:anim>
                                    <p:anim calcmode="lin" valueType="num">
                                      <p:cBhvr>
                                        <p:cTn id="157" dur="500"/>
                                        <p:tgtEl>
                                          <p:spTgt spid="237600"/>
                                        </p:tgtEl>
                                        <p:attrNameLst>
                                          <p:attrName>ppt_h</p:attrName>
                                        </p:attrNameLst>
                                      </p:cBhvr>
                                      <p:tavLst>
                                        <p:tav tm="0">
                                          <p:val>
                                            <p:strVal val="ppt_h"/>
                                          </p:val>
                                        </p:tav>
                                        <p:tav tm="100000">
                                          <p:val>
                                            <p:strVal val="ppt_h"/>
                                          </p:val>
                                        </p:tav>
                                      </p:tavLst>
                                    </p:anim>
                                    <p:set>
                                      <p:cBhvr>
                                        <p:cTn id="158" dur="1" fill="hold">
                                          <p:stCondLst>
                                            <p:cond delay="499"/>
                                          </p:stCondLst>
                                        </p:cTn>
                                        <p:tgtEl>
                                          <p:spTgt spid="237600"/>
                                        </p:tgtEl>
                                        <p:attrNameLst>
                                          <p:attrName>style.visibility</p:attrName>
                                        </p:attrNameLst>
                                      </p:cBhvr>
                                      <p:to>
                                        <p:strVal val="hidden"/>
                                      </p:to>
                                    </p:set>
                                  </p:childTnLst>
                                </p:cTn>
                              </p:par>
                              <p:par>
                                <p:cTn id="159" presetID="17" presetClass="exit" presetSubtype="10" fill="hold" nodeType="withEffect">
                                  <p:stCondLst>
                                    <p:cond delay="0"/>
                                  </p:stCondLst>
                                  <p:childTnLst>
                                    <p:anim calcmode="lin" valueType="num">
                                      <p:cBhvr>
                                        <p:cTn id="160" dur="500"/>
                                        <p:tgtEl>
                                          <p:spTgt spid="237606"/>
                                        </p:tgtEl>
                                        <p:attrNameLst>
                                          <p:attrName>ppt_w</p:attrName>
                                        </p:attrNameLst>
                                      </p:cBhvr>
                                      <p:tavLst>
                                        <p:tav tm="0">
                                          <p:val>
                                            <p:strVal val="ppt_w"/>
                                          </p:val>
                                        </p:tav>
                                        <p:tav tm="100000">
                                          <p:val>
                                            <p:fltVal val="0"/>
                                          </p:val>
                                        </p:tav>
                                      </p:tavLst>
                                    </p:anim>
                                    <p:anim calcmode="lin" valueType="num">
                                      <p:cBhvr>
                                        <p:cTn id="161" dur="500"/>
                                        <p:tgtEl>
                                          <p:spTgt spid="237606"/>
                                        </p:tgtEl>
                                        <p:attrNameLst>
                                          <p:attrName>ppt_h</p:attrName>
                                        </p:attrNameLst>
                                      </p:cBhvr>
                                      <p:tavLst>
                                        <p:tav tm="0">
                                          <p:val>
                                            <p:strVal val="ppt_h"/>
                                          </p:val>
                                        </p:tav>
                                        <p:tav tm="100000">
                                          <p:val>
                                            <p:strVal val="ppt_h"/>
                                          </p:val>
                                        </p:tav>
                                      </p:tavLst>
                                    </p:anim>
                                    <p:set>
                                      <p:cBhvr>
                                        <p:cTn id="162" dur="1" fill="hold">
                                          <p:stCondLst>
                                            <p:cond delay="499"/>
                                          </p:stCondLst>
                                        </p:cTn>
                                        <p:tgtEl>
                                          <p:spTgt spid="237606"/>
                                        </p:tgtEl>
                                        <p:attrNameLst>
                                          <p:attrName>style.visibility</p:attrName>
                                        </p:attrNameLst>
                                      </p:cBhvr>
                                      <p:to>
                                        <p:strVal val="hidden"/>
                                      </p:to>
                                    </p:set>
                                  </p:childTnLst>
                                </p:cTn>
                              </p:par>
                            </p:childTnLst>
                          </p:cTn>
                        </p:par>
                      </p:childTnLst>
                    </p:cTn>
                  </p:par>
                </p:childTnLst>
              </p:cTn>
              <p:nextCondLst>
                <p:cond evt="onClick" delay="0">
                  <p:tgtEl>
                    <p:spTgt spid="237600"/>
                  </p:tgtEl>
                </p:cond>
              </p:nextCondLst>
            </p:seq>
            <p:seq concurrent="1" nextAc="seek">
              <p:cTn id="163" restart="whenNotActive" fill="hold" evtFilter="cancelBubble" nodeType="interactiveSeq">
                <p:stCondLst>
                  <p:cond evt="onClick" delay="0">
                    <p:tgtEl>
                      <p:spTgt spid="237606"/>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42" presetClass="path" presetSubtype="0" accel="50000" decel="50000" fill="hold" nodeType="clickEffect">
                                  <p:stCondLst>
                                    <p:cond delay="0"/>
                                  </p:stCondLst>
                                  <p:childTnLst>
                                    <p:animMotion origin="layout" path="M -3.33333E-6 -6.35838E-7 L 0.13334 0.36624 " pathEditMode="relative" rAng="0" ptsTypes="AA">
                                      <p:cBhvr>
                                        <p:cTn id="167" dur="1000" fill="hold"/>
                                        <p:tgtEl>
                                          <p:spTgt spid="237633"/>
                                        </p:tgtEl>
                                        <p:attrNameLst>
                                          <p:attrName>ppt_x</p:attrName>
                                          <p:attrName>ppt_y</p:attrName>
                                        </p:attrNameLst>
                                      </p:cBhvr>
                                      <p:rCtr x="6667" y="18312"/>
                                    </p:animMotion>
                                  </p:childTnLst>
                                </p:cTn>
                              </p:par>
                            </p:childTnLst>
                          </p:cTn>
                        </p:par>
                        <p:par>
                          <p:cTn id="168" fill="hold" nodeType="afterGroup">
                            <p:stCondLst>
                              <p:cond delay="1000"/>
                            </p:stCondLst>
                            <p:childTnLst>
                              <p:par>
                                <p:cTn id="169" presetID="17" presetClass="exit" presetSubtype="10" fill="hold" nodeType="afterEffect">
                                  <p:stCondLst>
                                    <p:cond delay="0"/>
                                  </p:stCondLst>
                                  <p:childTnLst>
                                    <p:anim calcmode="lin" valueType="num">
                                      <p:cBhvr>
                                        <p:cTn id="170" dur="500"/>
                                        <p:tgtEl>
                                          <p:spTgt spid="237600"/>
                                        </p:tgtEl>
                                        <p:attrNameLst>
                                          <p:attrName>ppt_w</p:attrName>
                                        </p:attrNameLst>
                                      </p:cBhvr>
                                      <p:tavLst>
                                        <p:tav tm="0">
                                          <p:val>
                                            <p:strVal val="ppt_w"/>
                                          </p:val>
                                        </p:tav>
                                        <p:tav tm="100000">
                                          <p:val>
                                            <p:fltVal val="0"/>
                                          </p:val>
                                        </p:tav>
                                      </p:tavLst>
                                    </p:anim>
                                    <p:anim calcmode="lin" valueType="num">
                                      <p:cBhvr>
                                        <p:cTn id="171" dur="500"/>
                                        <p:tgtEl>
                                          <p:spTgt spid="237600"/>
                                        </p:tgtEl>
                                        <p:attrNameLst>
                                          <p:attrName>ppt_h</p:attrName>
                                        </p:attrNameLst>
                                      </p:cBhvr>
                                      <p:tavLst>
                                        <p:tav tm="0">
                                          <p:val>
                                            <p:strVal val="ppt_h"/>
                                          </p:val>
                                        </p:tav>
                                        <p:tav tm="100000">
                                          <p:val>
                                            <p:strVal val="ppt_h"/>
                                          </p:val>
                                        </p:tav>
                                      </p:tavLst>
                                    </p:anim>
                                    <p:set>
                                      <p:cBhvr>
                                        <p:cTn id="172" dur="1" fill="hold">
                                          <p:stCondLst>
                                            <p:cond delay="499"/>
                                          </p:stCondLst>
                                        </p:cTn>
                                        <p:tgtEl>
                                          <p:spTgt spid="237600"/>
                                        </p:tgtEl>
                                        <p:attrNameLst>
                                          <p:attrName>style.visibility</p:attrName>
                                        </p:attrNameLst>
                                      </p:cBhvr>
                                      <p:to>
                                        <p:strVal val="hidden"/>
                                      </p:to>
                                    </p:set>
                                  </p:childTnLst>
                                </p:cTn>
                              </p:par>
                              <p:par>
                                <p:cTn id="173" presetID="17" presetClass="exit" presetSubtype="10" fill="hold" nodeType="withEffect">
                                  <p:stCondLst>
                                    <p:cond delay="0"/>
                                  </p:stCondLst>
                                  <p:childTnLst>
                                    <p:anim calcmode="lin" valueType="num">
                                      <p:cBhvr>
                                        <p:cTn id="174" dur="500"/>
                                        <p:tgtEl>
                                          <p:spTgt spid="237606"/>
                                        </p:tgtEl>
                                        <p:attrNameLst>
                                          <p:attrName>ppt_w</p:attrName>
                                        </p:attrNameLst>
                                      </p:cBhvr>
                                      <p:tavLst>
                                        <p:tav tm="0">
                                          <p:val>
                                            <p:strVal val="ppt_w"/>
                                          </p:val>
                                        </p:tav>
                                        <p:tav tm="100000">
                                          <p:val>
                                            <p:fltVal val="0"/>
                                          </p:val>
                                        </p:tav>
                                      </p:tavLst>
                                    </p:anim>
                                    <p:anim calcmode="lin" valueType="num">
                                      <p:cBhvr>
                                        <p:cTn id="175" dur="500"/>
                                        <p:tgtEl>
                                          <p:spTgt spid="237606"/>
                                        </p:tgtEl>
                                        <p:attrNameLst>
                                          <p:attrName>ppt_h</p:attrName>
                                        </p:attrNameLst>
                                      </p:cBhvr>
                                      <p:tavLst>
                                        <p:tav tm="0">
                                          <p:val>
                                            <p:strVal val="ppt_h"/>
                                          </p:val>
                                        </p:tav>
                                        <p:tav tm="100000">
                                          <p:val>
                                            <p:strVal val="ppt_h"/>
                                          </p:val>
                                        </p:tav>
                                      </p:tavLst>
                                    </p:anim>
                                    <p:set>
                                      <p:cBhvr>
                                        <p:cTn id="176" dur="1" fill="hold">
                                          <p:stCondLst>
                                            <p:cond delay="499"/>
                                          </p:stCondLst>
                                        </p:cTn>
                                        <p:tgtEl>
                                          <p:spTgt spid="237606"/>
                                        </p:tgtEl>
                                        <p:attrNameLst>
                                          <p:attrName>style.visibility</p:attrName>
                                        </p:attrNameLst>
                                      </p:cBhvr>
                                      <p:to>
                                        <p:strVal val="hidden"/>
                                      </p:to>
                                    </p:set>
                                  </p:childTnLst>
                                </p:cTn>
                              </p:par>
                            </p:childTnLst>
                          </p:cTn>
                        </p:par>
                      </p:childTnLst>
                    </p:cTn>
                  </p:par>
                </p:childTnLst>
              </p:cTn>
              <p:nextCondLst>
                <p:cond evt="onClick" delay="0">
                  <p:tgtEl>
                    <p:spTgt spid="237606"/>
                  </p:tgtEl>
                </p:cond>
              </p:nextCondLst>
            </p:seq>
            <p:seq concurrent="1" nextAc="seek">
              <p:cTn id="177" restart="whenNotActive" fill="hold" evtFilter="cancelBubble" nodeType="interactiveSeq">
                <p:stCondLst>
                  <p:cond evt="onClick" delay="0">
                    <p:tgtEl>
                      <p:spTgt spid="75"/>
                    </p:tgtEl>
                  </p:cond>
                </p:stCondLst>
                <p:endSync evt="end" delay="0">
                  <p:rtn val="all"/>
                </p:endSync>
                <p:childTnLst>
                  <p:par>
                    <p:cTn id="178" fill="hold">
                      <p:stCondLst>
                        <p:cond delay="0"/>
                      </p:stCondLst>
                      <p:childTnLst>
                        <p:par>
                          <p:cTn id="179" fill="hold">
                            <p:stCondLst>
                              <p:cond delay="0"/>
                            </p:stCondLst>
                            <p:childTnLst>
                              <p:par>
                                <p:cTn id="180" presetID="5" presetClass="exit" presetSubtype="10" fill="hold" grpId="0" nodeType="clickEffect">
                                  <p:stCondLst>
                                    <p:cond delay="0"/>
                                  </p:stCondLst>
                                  <p:childTnLst>
                                    <p:animEffect transition="out" filter="checkerboard(across)">
                                      <p:cBhvr>
                                        <p:cTn id="181" dur="500"/>
                                        <p:tgtEl>
                                          <p:spTgt spid="75"/>
                                        </p:tgtEl>
                                      </p:cBhvr>
                                    </p:animEffect>
                                    <p:set>
                                      <p:cBhvr>
                                        <p:cTn id="18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83" restart="whenNotActive" fill="hold" evtFilter="cancelBubble" nodeType="interactiveSeq">
                <p:stCondLst>
                  <p:cond evt="onClick" delay="0">
                    <p:tgtEl>
                      <p:spTgt spid="76"/>
                    </p:tgtEl>
                  </p:cond>
                </p:stCondLst>
                <p:endSync evt="end" delay="0">
                  <p:rtn val="all"/>
                </p:endSync>
                <p:childTnLst>
                  <p:par>
                    <p:cTn id="184" fill="hold">
                      <p:stCondLst>
                        <p:cond delay="0"/>
                      </p:stCondLst>
                      <p:childTnLst>
                        <p:par>
                          <p:cTn id="185" fill="hold">
                            <p:stCondLst>
                              <p:cond delay="0"/>
                            </p:stCondLst>
                            <p:childTnLst>
                              <p:par>
                                <p:cTn id="186" presetID="5" presetClass="exit" presetSubtype="10" fill="hold" grpId="0" nodeType="clickEffect">
                                  <p:stCondLst>
                                    <p:cond delay="0"/>
                                  </p:stCondLst>
                                  <p:childTnLst>
                                    <p:animEffect transition="out" filter="checkerboard(across)">
                                      <p:cBhvr>
                                        <p:cTn id="187" dur="500"/>
                                        <p:tgtEl>
                                          <p:spTgt spid="76"/>
                                        </p:tgtEl>
                                      </p:cBhvr>
                                    </p:animEffect>
                                    <p:set>
                                      <p:cBhvr>
                                        <p:cTn id="188"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189" restart="whenNotActive" fill="hold" evtFilter="cancelBubble" nodeType="interactiveSeq">
                <p:stCondLst>
                  <p:cond evt="onClick" delay="0">
                    <p:tgtEl>
                      <p:spTgt spid="77"/>
                    </p:tgtEl>
                  </p:cond>
                </p:stCondLst>
                <p:endSync evt="end" delay="0">
                  <p:rtn val="all"/>
                </p:endSync>
                <p:childTnLst>
                  <p:par>
                    <p:cTn id="190" fill="hold">
                      <p:stCondLst>
                        <p:cond delay="0"/>
                      </p:stCondLst>
                      <p:childTnLst>
                        <p:par>
                          <p:cTn id="191" fill="hold">
                            <p:stCondLst>
                              <p:cond delay="0"/>
                            </p:stCondLst>
                            <p:childTnLst>
                              <p:par>
                                <p:cTn id="192" presetID="17" presetClass="exit" presetSubtype="10" fill="hold" grpId="0" nodeType="clickEffect">
                                  <p:stCondLst>
                                    <p:cond delay="0"/>
                                  </p:stCondLst>
                                  <p:childTnLst>
                                    <p:anim calcmode="lin" valueType="num">
                                      <p:cBhvr>
                                        <p:cTn id="193" dur="500"/>
                                        <p:tgtEl>
                                          <p:spTgt spid="77"/>
                                        </p:tgtEl>
                                        <p:attrNameLst>
                                          <p:attrName>ppt_w</p:attrName>
                                        </p:attrNameLst>
                                      </p:cBhvr>
                                      <p:tavLst>
                                        <p:tav tm="0">
                                          <p:val>
                                            <p:strVal val="ppt_w"/>
                                          </p:val>
                                        </p:tav>
                                        <p:tav tm="100000">
                                          <p:val>
                                            <p:fltVal val="0"/>
                                          </p:val>
                                        </p:tav>
                                      </p:tavLst>
                                    </p:anim>
                                    <p:anim calcmode="lin" valueType="num">
                                      <p:cBhvr>
                                        <p:cTn id="194" dur="500"/>
                                        <p:tgtEl>
                                          <p:spTgt spid="77"/>
                                        </p:tgtEl>
                                        <p:attrNameLst>
                                          <p:attrName>ppt_h</p:attrName>
                                        </p:attrNameLst>
                                      </p:cBhvr>
                                      <p:tavLst>
                                        <p:tav tm="0">
                                          <p:val>
                                            <p:strVal val="ppt_h"/>
                                          </p:val>
                                        </p:tav>
                                        <p:tav tm="100000">
                                          <p:val>
                                            <p:strVal val="ppt_h"/>
                                          </p:val>
                                        </p:tav>
                                      </p:tavLst>
                                    </p:anim>
                                    <p:set>
                                      <p:cBhvr>
                                        <p:cTn id="195"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96" restart="whenNotActive" fill="hold" evtFilter="cancelBubble" nodeType="interactiveSeq">
                <p:stCondLst>
                  <p:cond evt="onClick" delay="0">
                    <p:tgtEl>
                      <p:spTgt spid="79"/>
                    </p:tgtEl>
                  </p:cond>
                </p:stCondLst>
                <p:endSync evt="end" delay="0">
                  <p:rtn val="all"/>
                </p:endSync>
                <p:childTnLst>
                  <p:par>
                    <p:cTn id="197" fill="hold">
                      <p:stCondLst>
                        <p:cond delay="0"/>
                      </p:stCondLst>
                      <p:childTnLst>
                        <p:par>
                          <p:cTn id="198" fill="hold">
                            <p:stCondLst>
                              <p:cond delay="0"/>
                            </p:stCondLst>
                            <p:childTnLst>
                              <p:par>
                                <p:cTn id="199" presetID="5" presetClass="exit" presetSubtype="10" fill="hold" grpId="0" nodeType="clickEffect">
                                  <p:stCondLst>
                                    <p:cond delay="0"/>
                                  </p:stCondLst>
                                  <p:childTnLst>
                                    <p:animEffect transition="out" filter="checkerboard(across)">
                                      <p:cBhvr>
                                        <p:cTn id="200" dur="500"/>
                                        <p:tgtEl>
                                          <p:spTgt spid="79"/>
                                        </p:tgtEl>
                                      </p:cBhvr>
                                    </p:animEffect>
                                    <p:set>
                                      <p:cBhvr>
                                        <p:cTn id="201"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202" restart="whenNotActive" fill="hold" evtFilter="cancelBubble" nodeType="interactiveSeq">
                <p:stCondLst>
                  <p:cond evt="onClick" delay="0">
                    <p:tgtEl>
                      <p:spTgt spid="78"/>
                    </p:tgtEl>
                  </p:cond>
                </p:stCondLst>
                <p:endSync evt="end" delay="0">
                  <p:rtn val="all"/>
                </p:endSync>
                <p:childTnLst>
                  <p:par>
                    <p:cTn id="203" fill="hold">
                      <p:stCondLst>
                        <p:cond delay="0"/>
                      </p:stCondLst>
                      <p:childTnLst>
                        <p:par>
                          <p:cTn id="204" fill="hold">
                            <p:stCondLst>
                              <p:cond delay="0"/>
                            </p:stCondLst>
                            <p:childTnLst>
                              <p:par>
                                <p:cTn id="205" presetID="5" presetClass="exit" presetSubtype="10" fill="hold" grpId="0" nodeType="clickEffect">
                                  <p:stCondLst>
                                    <p:cond delay="0"/>
                                  </p:stCondLst>
                                  <p:childTnLst>
                                    <p:animEffect transition="out" filter="checkerboard(across)">
                                      <p:cBhvr>
                                        <p:cTn id="206" dur="500"/>
                                        <p:tgtEl>
                                          <p:spTgt spid="78"/>
                                        </p:tgtEl>
                                      </p:cBhvr>
                                    </p:animEffect>
                                    <p:set>
                                      <p:cBhvr>
                                        <p:cTn id="207"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208" restart="whenNotActive" fill="hold" evtFilter="cancelBubble" nodeType="interactiveSeq">
                <p:stCondLst>
                  <p:cond evt="onClick" delay="0">
                    <p:tgtEl>
                      <p:spTgt spid="80"/>
                    </p:tgtEl>
                  </p:cond>
                </p:stCondLst>
                <p:endSync evt="end" delay="0">
                  <p:rtn val="all"/>
                </p:endSync>
                <p:childTnLst>
                  <p:par>
                    <p:cTn id="209" fill="hold">
                      <p:stCondLst>
                        <p:cond delay="0"/>
                      </p:stCondLst>
                      <p:childTnLst>
                        <p:par>
                          <p:cTn id="210" fill="hold">
                            <p:stCondLst>
                              <p:cond delay="0"/>
                            </p:stCondLst>
                            <p:childTnLst>
                              <p:par>
                                <p:cTn id="211" presetID="5" presetClass="exit" presetSubtype="10" fill="hold" grpId="0" nodeType="clickEffect">
                                  <p:stCondLst>
                                    <p:cond delay="0"/>
                                  </p:stCondLst>
                                  <p:childTnLst>
                                    <p:animEffect transition="out" filter="checkerboard(across)">
                                      <p:cBhvr>
                                        <p:cTn id="212" dur="500"/>
                                        <p:tgtEl>
                                          <p:spTgt spid="80"/>
                                        </p:tgtEl>
                                      </p:cBhvr>
                                    </p:animEffect>
                                    <p:set>
                                      <p:cBhvr>
                                        <p:cTn id="213"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childTnLst>
        </p:cTn>
      </p:par>
    </p:tnLst>
    <p:bldLst>
      <p:bldP spid="237580" grpId="0"/>
      <p:bldP spid="75" grpId="0" animBg="1"/>
      <p:bldP spid="76" grpId="0" animBg="1"/>
      <p:bldP spid="77" grpId="0" animBg="1"/>
      <p:bldP spid="78" grpId="0" animBg="1"/>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nenxan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3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1" descr="nhomd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70425"/>
            <a:ext cx="286861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0"/>
          <p:cNvGrpSpPr>
            <a:grpSpLocks/>
          </p:cNvGrpSpPr>
          <p:nvPr/>
        </p:nvGrpSpPr>
        <p:grpSpPr bwMode="auto">
          <a:xfrm>
            <a:off x="4763" y="6350"/>
            <a:ext cx="9124950" cy="6838950"/>
            <a:chOff x="0" y="0"/>
            <a:chExt cx="5760" cy="4320"/>
          </a:xfrm>
        </p:grpSpPr>
        <p:pic>
          <p:nvPicPr>
            <p:cNvPr id="4106" name="Picture 11"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blu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Picture 15" descr="003(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163" y="3511550"/>
            <a:ext cx="1143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28663" y="2840166"/>
            <a:ext cx="8153400" cy="1015663"/>
          </a:xfrm>
          <a:prstGeom prst="rect">
            <a:avLst/>
          </a:prstGeom>
          <a:noFill/>
        </p:spPr>
        <p:txBody>
          <a:bodyPr wrap="square" rtlCol="0">
            <a:spAutoFit/>
          </a:bodyPr>
          <a:lstStyle/>
          <a:p>
            <a:pPr algn="ctr"/>
            <a:r>
              <a:rPr lang="en-US" sz="6000" b="1" u="sng" dirty="0" smtClean="0">
                <a:solidFill>
                  <a:srgbClr val="FF0000"/>
                </a:solidFill>
                <a:latin typeface="Times New Roman" pitchFamily="18" charset="0"/>
                <a:cs typeface="Times New Roman" pitchFamily="18" charset="0"/>
              </a:rPr>
              <a:t>KHỞI ĐỘNG</a:t>
            </a:r>
            <a:endParaRPr lang="en-US" sz="60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602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04800" y="314743"/>
            <a:ext cx="85344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just" eaLnBrk="0" fontAlgn="base" hangingPunct="0">
              <a:lnSpc>
                <a:spcPct val="100000"/>
              </a:lnSpc>
              <a:spcBef>
                <a:spcPct val="50000"/>
              </a:spcBef>
              <a:spcAft>
                <a:spcPct val="0"/>
              </a:spcAft>
              <a:buClrTx/>
              <a:buNone/>
            </a:pPr>
            <a:r>
              <a:rPr lang="en-US" altLang="en-US" sz="3200" b="1" u="sng">
                <a:solidFill>
                  <a:srgbClr val="0000CC"/>
                </a:solidFill>
                <a:latin typeface="Times New Roman" pitchFamily="18" charset="0"/>
                <a:cs typeface="Times New Roman" pitchFamily="18" charset="0"/>
              </a:rPr>
              <a:t>Câu </a:t>
            </a:r>
            <a:r>
              <a:rPr lang="en-US" altLang="en-US" sz="3200" b="1" u="sng" smtClean="0">
                <a:solidFill>
                  <a:srgbClr val="0000CC"/>
                </a:solidFill>
                <a:latin typeface="Times New Roman" pitchFamily="18" charset="0"/>
                <a:cs typeface="Times New Roman" pitchFamily="18" charset="0"/>
              </a:rPr>
              <a:t>1</a:t>
            </a:r>
            <a:r>
              <a:rPr lang="en-US" altLang="en-US" sz="3200" b="1" smtClean="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Để thêm cột nằm bên trái của bảng ta thực hiện lệnh nào trong các lệnh sau</a:t>
            </a:r>
            <a:r>
              <a:rPr lang="en-US" sz="3200" smtClean="0">
                <a:solidFill>
                  <a:srgbClr val="0000CC"/>
                </a:solidFill>
                <a:latin typeface="Times New Roman" pitchFamily="18" charset="0"/>
                <a:cs typeface="Times New Roman" pitchFamily="18" charset="0"/>
              </a:rPr>
              <a:t>?</a:t>
            </a:r>
            <a:endParaRPr lang="en-US" sz="3200">
              <a:solidFill>
                <a:srgbClr val="0000CC"/>
              </a:solidFill>
              <a:latin typeface="Times New Roman" pitchFamily="18" charset="0"/>
              <a:cs typeface="Times New Roman" pitchFamily="18" charset="0"/>
            </a:endParaRPr>
          </a:p>
        </p:txBody>
      </p:sp>
      <p:pic>
        <p:nvPicPr>
          <p:cNvPr id="9"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p:cNvSpPr>
            <a:spLocks noChangeArrowheads="1"/>
          </p:cNvSpPr>
          <p:nvPr/>
        </p:nvSpPr>
        <p:spPr bwMode="auto">
          <a:xfrm>
            <a:off x="609600" y="18288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0" name="AutoShape 10"/>
          <p:cNvSpPr>
            <a:spLocks noChangeArrowheads="1"/>
          </p:cNvSpPr>
          <p:nvPr/>
        </p:nvSpPr>
        <p:spPr bwMode="auto">
          <a:xfrm>
            <a:off x="533400" y="31242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1" name="AutoShape 11"/>
          <p:cNvSpPr>
            <a:spLocks noChangeArrowheads="1"/>
          </p:cNvSpPr>
          <p:nvPr/>
        </p:nvSpPr>
        <p:spPr bwMode="auto">
          <a:xfrm>
            <a:off x="504092" y="54102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2" name="Text Box 12"/>
          <p:cNvSpPr txBox="1">
            <a:spLocks noChangeArrowheads="1"/>
          </p:cNvSpPr>
          <p:nvPr/>
        </p:nvSpPr>
        <p:spPr bwMode="auto">
          <a:xfrm>
            <a:off x="2209800" y="4444425"/>
            <a:ext cx="678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None/>
            </a:pPr>
            <a:r>
              <a:rPr lang="en-US" altLang="en-US" sz="3200" smtClean="0">
                <a:latin typeface="Times New Roman" pitchFamily="18" charset="0"/>
                <a:cs typeface="Times New Roman" pitchFamily="18" charset="0"/>
              </a:rPr>
              <a:t>C. </a:t>
            </a:r>
            <a:r>
              <a:rPr lang="en-US" sz="3200">
                <a:latin typeface="Times New Roman" pitchFamily="18" charset="0"/>
                <a:cs typeface="Times New Roman" pitchFamily="18" charset="0"/>
              </a:rPr>
              <a:t>Layout/ Insert </a:t>
            </a:r>
            <a:r>
              <a:rPr lang="en-US" sz="3200" smtClean="0">
                <a:latin typeface="Times New Roman" pitchFamily="18" charset="0"/>
                <a:cs typeface="Times New Roman" pitchFamily="18" charset="0"/>
              </a:rPr>
              <a:t>Left</a:t>
            </a:r>
            <a:endParaRPr lang="en-US" sz="3200">
              <a:latin typeface="Times New Roman" pitchFamily="18" charset="0"/>
              <a:cs typeface="Times New Roman" pitchFamily="18" charset="0"/>
            </a:endParaRPr>
          </a:p>
        </p:txBody>
      </p:sp>
      <p:sp>
        <p:nvSpPr>
          <p:cNvPr id="13" name="AutoShape 13"/>
          <p:cNvSpPr>
            <a:spLocks noChangeArrowheads="1"/>
          </p:cNvSpPr>
          <p:nvPr/>
        </p:nvSpPr>
        <p:spPr bwMode="auto">
          <a:xfrm>
            <a:off x="0" y="40386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
        <p:nvSpPr>
          <p:cNvPr id="14" name="Text Box 14"/>
          <p:cNvSpPr txBox="1">
            <a:spLocks noChangeArrowheads="1"/>
          </p:cNvSpPr>
          <p:nvPr/>
        </p:nvSpPr>
        <p:spPr bwMode="auto">
          <a:xfrm>
            <a:off x="2209800" y="1905000"/>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altLang="en-US" sz="3200">
                <a:latin typeface="Times New Roman" pitchFamily="18" charset="0"/>
                <a:cs typeface="Times New Roman" pitchFamily="18" charset="0"/>
              </a:rPr>
              <a:t>A. </a:t>
            </a:r>
            <a:r>
              <a:rPr lang="en-US" sz="3200">
                <a:latin typeface="Times New Roman" pitchFamily="18" charset="0"/>
                <a:cs typeface="Times New Roman" pitchFamily="18" charset="0"/>
              </a:rPr>
              <a:t>Layout/ Delete/ Table</a:t>
            </a:r>
          </a:p>
        </p:txBody>
      </p:sp>
      <p:sp>
        <p:nvSpPr>
          <p:cNvPr id="15" name="Text Box 15"/>
          <p:cNvSpPr txBox="1">
            <a:spLocks noChangeArrowheads="1"/>
          </p:cNvSpPr>
          <p:nvPr/>
        </p:nvSpPr>
        <p:spPr bwMode="auto">
          <a:xfrm>
            <a:off x="2209800" y="3276600"/>
            <a:ext cx="647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lvl="0">
              <a:lnSpc>
                <a:spcPct val="100000"/>
              </a:lnSpc>
              <a:spcBef>
                <a:spcPts val="0"/>
              </a:spcBef>
              <a:buClrTx/>
              <a:buNone/>
            </a:pPr>
            <a:r>
              <a:rPr lang="en-US" altLang="en-US" sz="3200">
                <a:latin typeface="Times New Roman" pitchFamily="18" charset="0"/>
                <a:cs typeface="Times New Roman" pitchFamily="18" charset="0"/>
              </a:rPr>
              <a:t>B. </a:t>
            </a:r>
            <a:r>
              <a:rPr lang="en-US" sz="3200">
                <a:latin typeface="Times New Roman" pitchFamily="18" charset="0"/>
                <a:cs typeface="Times New Roman" pitchFamily="18" charset="0"/>
              </a:rPr>
              <a:t>Layout/ Insert Right</a:t>
            </a:r>
          </a:p>
        </p:txBody>
      </p:sp>
      <p:sp>
        <p:nvSpPr>
          <p:cNvPr id="16" name="Text Box 17"/>
          <p:cNvSpPr txBox="1">
            <a:spLocks noChangeArrowheads="1"/>
          </p:cNvSpPr>
          <p:nvPr/>
        </p:nvSpPr>
        <p:spPr bwMode="auto">
          <a:xfrm>
            <a:off x="2180492" y="5486400"/>
            <a:ext cx="617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FontTx/>
              <a:buNone/>
            </a:pPr>
            <a:r>
              <a:rPr lang="en-US" altLang="en-US" sz="3200" smtClean="0">
                <a:latin typeface="Times New Roman" pitchFamily="18" charset="0"/>
                <a:cs typeface="Times New Roman" pitchFamily="18" charset="0"/>
              </a:rPr>
              <a:t>D. </a:t>
            </a:r>
            <a:r>
              <a:rPr lang="en-US" sz="3200">
                <a:latin typeface="Times New Roman" pitchFamily="18" charset="0"/>
                <a:cs typeface="Times New Roman" pitchFamily="18" charset="0"/>
              </a:rPr>
              <a:t>Layout/ Insert Above</a:t>
            </a:r>
            <a:endParaRPr lang="en-US" altLang="en-US" sz="3200">
              <a:latin typeface="Times New Roman" pitchFamily="18" charset="0"/>
              <a:cs typeface="Times New Roman" pitchFamily="18" charset="0"/>
            </a:endParaRPr>
          </a:p>
        </p:txBody>
      </p:sp>
    </p:spTree>
    <p:extLst>
      <p:ext uri="{BB962C8B-B14F-4D97-AF65-F5344CB8AC3E}">
        <p14:creationId xmlns:p14="http://schemas.microsoft.com/office/powerpoint/2010/main" val="321563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20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20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childTnLst>
        </p:cTn>
      </p:par>
    </p:tnLst>
    <p:bldLst>
      <p:bldP spid="8" grpId="0" animBg="1"/>
      <p:bldP spid="10"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803525" y="247491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fontAlgn="base">
              <a:lnSpc>
                <a:spcPct val="100000"/>
              </a:lnSpc>
              <a:spcBef>
                <a:spcPct val="0"/>
              </a:spcBef>
              <a:spcAft>
                <a:spcPct val="0"/>
              </a:spcAft>
              <a:buClrTx/>
              <a:buFontTx/>
              <a:buNone/>
            </a:pPr>
            <a:endParaRPr lang="en-US" altLang="en-US" sz="2400">
              <a:latin typeface="Arial" panose="020B0604020202020204" pitchFamily="34" charset="0"/>
              <a:cs typeface="Arial" panose="020B0604020202020204" pitchFamily="34" charset="0"/>
            </a:endParaRPr>
          </a:p>
        </p:txBody>
      </p:sp>
      <p:sp>
        <p:nvSpPr>
          <p:cNvPr id="4" name="Text Box 7"/>
          <p:cNvSpPr txBox="1">
            <a:spLocks noChangeArrowheads="1"/>
          </p:cNvSpPr>
          <p:nvPr/>
        </p:nvSpPr>
        <p:spPr bwMode="auto">
          <a:xfrm>
            <a:off x="70338" y="304800"/>
            <a:ext cx="8915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0"/>
              </a:spcBef>
              <a:spcAft>
                <a:spcPct val="0"/>
              </a:spcAft>
              <a:buClrTx/>
              <a:buFontTx/>
              <a:buNone/>
            </a:pPr>
            <a:r>
              <a:rPr lang="en-US" altLang="en-US" sz="3200" b="1" u="sng">
                <a:solidFill>
                  <a:srgbClr val="0000CC"/>
                </a:solidFill>
                <a:latin typeface="Times New Roman" pitchFamily="18" charset="0"/>
                <a:cs typeface="Times New Roman" pitchFamily="18" charset="0"/>
              </a:rPr>
              <a:t>Câu </a:t>
            </a:r>
            <a:r>
              <a:rPr lang="en-US" altLang="en-US" sz="3200" b="1" u="sng" smtClean="0">
                <a:solidFill>
                  <a:srgbClr val="0000CC"/>
                </a:solidFill>
                <a:latin typeface="Times New Roman" pitchFamily="18" charset="0"/>
                <a:cs typeface="Times New Roman" pitchFamily="18" charset="0"/>
              </a:rPr>
              <a:t>2:</a:t>
            </a:r>
            <a:r>
              <a:rPr lang="en-US" altLang="en-US" sz="3200" b="1" smtClean="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Để thêm một hàng nằm bên trên của hàng chứa ô có con trỏ soạn thảo ta thực hiện lệnh nào trong các lệnh </a:t>
            </a:r>
            <a:r>
              <a:rPr lang="en-US" sz="3200" smtClean="0">
                <a:solidFill>
                  <a:srgbClr val="0000CC"/>
                </a:solidFill>
                <a:latin typeface="Times New Roman" pitchFamily="18" charset="0"/>
                <a:cs typeface="Times New Roman" pitchFamily="18" charset="0"/>
              </a:rPr>
              <a:t>sau?</a:t>
            </a:r>
            <a:endParaRPr lang="en-US" altLang="en-US" sz="3200" b="1">
              <a:solidFill>
                <a:srgbClr val="0000CC"/>
              </a:solidFill>
              <a:latin typeface="Times New Roman" pitchFamily="18" charset="0"/>
              <a:cs typeface="Times New Roman" pitchFamily="18" charset="0"/>
            </a:endParaRPr>
          </a:p>
        </p:txBody>
      </p:sp>
      <p:pic>
        <p:nvPicPr>
          <p:cNvPr id="13"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
          <p:cNvSpPr>
            <a:spLocks noChangeArrowheads="1"/>
          </p:cNvSpPr>
          <p:nvPr/>
        </p:nvSpPr>
        <p:spPr bwMode="auto">
          <a:xfrm>
            <a:off x="609600" y="18288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9" name="AutoShape 10"/>
          <p:cNvSpPr>
            <a:spLocks noChangeArrowheads="1"/>
          </p:cNvSpPr>
          <p:nvPr/>
        </p:nvSpPr>
        <p:spPr bwMode="auto">
          <a:xfrm>
            <a:off x="533400" y="31242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20" name="AutoShape 11"/>
          <p:cNvSpPr>
            <a:spLocks noChangeArrowheads="1"/>
          </p:cNvSpPr>
          <p:nvPr/>
        </p:nvSpPr>
        <p:spPr bwMode="auto">
          <a:xfrm>
            <a:off x="533400" y="4196172"/>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21" name="Text Box 12"/>
          <p:cNvSpPr txBox="1">
            <a:spLocks noChangeArrowheads="1"/>
          </p:cNvSpPr>
          <p:nvPr/>
        </p:nvSpPr>
        <p:spPr bwMode="auto">
          <a:xfrm>
            <a:off x="2286000" y="5464333"/>
            <a:ext cx="678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FontTx/>
              <a:buNone/>
            </a:pPr>
            <a:r>
              <a:rPr lang="en-US" altLang="en-US" sz="3200">
                <a:latin typeface="Times New Roman" pitchFamily="18" charset="0"/>
                <a:cs typeface="Times New Roman" pitchFamily="18" charset="0"/>
              </a:rPr>
              <a:t>D. </a:t>
            </a:r>
            <a:r>
              <a:rPr lang="en-US" sz="3200">
                <a:latin typeface="Times New Roman" pitchFamily="18" charset="0"/>
                <a:cs typeface="Times New Roman" pitchFamily="18" charset="0"/>
              </a:rPr>
              <a:t>Layout/ Insert Above</a:t>
            </a:r>
            <a:endParaRPr lang="en-US" altLang="en-US" sz="3200">
              <a:latin typeface="Times New Roman" pitchFamily="18" charset="0"/>
              <a:cs typeface="Times New Roman" pitchFamily="18" charset="0"/>
            </a:endParaRPr>
          </a:p>
        </p:txBody>
      </p:sp>
      <p:sp>
        <p:nvSpPr>
          <p:cNvPr id="22" name="AutoShape 13"/>
          <p:cNvSpPr>
            <a:spLocks noChangeArrowheads="1"/>
          </p:cNvSpPr>
          <p:nvPr/>
        </p:nvSpPr>
        <p:spPr bwMode="auto">
          <a:xfrm>
            <a:off x="146538" y="5058508"/>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
        <p:nvSpPr>
          <p:cNvPr id="23" name="Text Box 14"/>
          <p:cNvSpPr txBox="1">
            <a:spLocks noChangeArrowheads="1"/>
          </p:cNvSpPr>
          <p:nvPr/>
        </p:nvSpPr>
        <p:spPr bwMode="auto">
          <a:xfrm>
            <a:off x="2209800" y="1905000"/>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altLang="en-US" sz="3200">
                <a:latin typeface="Times New Roman" pitchFamily="18" charset="0"/>
                <a:cs typeface="Times New Roman" pitchFamily="18" charset="0"/>
              </a:rPr>
              <a:t>A. </a:t>
            </a:r>
            <a:r>
              <a:rPr lang="en-US" sz="3200">
                <a:latin typeface="Times New Roman" pitchFamily="18" charset="0"/>
                <a:cs typeface="Times New Roman" pitchFamily="18" charset="0"/>
              </a:rPr>
              <a:t>Layout/ Delete/ Table</a:t>
            </a:r>
          </a:p>
        </p:txBody>
      </p:sp>
      <p:sp>
        <p:nvSpPr>
          <p:cNvPr id="24" name="Text Box 15"/>
          <p:cNvSpPr txBox="1">
            <a:spLocks noChangeArrowheads="1"/>
          </p:cNvSpPr>
          <p:nvPr/>
        </p:nvSpPr>
        <p:spPr bwMode="auto">
          <a:xfrm>
            <a:off x="2209800" y="3276600"/>
            <a:ext cx="647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lvl="0">
              <a:lnSpc>
                <a:spcPct val="100000"/>
              </a:lnSpc>
              <a:spcBef>
                <a:spcPts val="0"/>
              </a:spcBef>
              <a:buClrTx/>
              <a:buNone/>
            </a:pPr>
            <a:r>
              <a:rPr lang="en-US" altLang="en-US" sz="3200">
                <a:latin typeface="Times New Roman" pitchFamily="18" charset="0"/>
                <a:cs typeface="Times New Roman" pitchFamily="18" charset="0"/>
              </a:rPr>
              <a:t>B. </a:t>
            </a:r>
            <a:r>
              <a:rPr lang="en-US" sz="3200">
                <a:latin typeface="Times New Roman" pitchFamily="18" charset="0"/>
                <a:cs typeface="Times New Roman" pitchFamily="18" charset="0"/>
              </a:rPr>
              <a:t>Layout/ Insert Right</a:t>
            </a:r>
          </a:p>
        </p:txBody>
      </p:sp>
      <p:sp>
        <p:nvSpPr>
          <p:cNvPr id="25" name="Text Box 17"/>
          <p:cNvSpPr txBox="1">
            <a:spLocks noChangeArrowheads="1"/>
          </p:cNvSpPr>
          <p:nvPr/>
        </p:nvSpPr>
        <p:spPr bwMode="auto">
          <a:xfrm>
            <a:off x="2209800" y="4272372"/>
            <a:ext cx="617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None/>
            </a:pPr>
            <a:r>
              <a:rPr lang="en-US" altLang="en-US" sz="3200">
                <a:latin typeface="Times New Roman" pitchFamily="18" charset="0"/>
                <a:cs typeface="Times New Roman" pitchFamily="18" charset="0"/>
              </a:rPr>
              <a:t>C. </a:t>
            </a:r>
            <a:r>
              <a:rPr lang="en-US" sz="3200">
                <a:latin typeface="Times New Roman" pitchFamily="18" charset="0"/>
                <a:cs typeface="Times New Roman" pitchFamily="18" charset="0"/>
              </a:rPr>
              <a:t>Layout/ Insert </a:t>
            </a:r>
            <a:r>
              <a:rPr lang="en-US" sz="3200" smtClean="0">
                <a:latin typeface="Times New Roman" pitchFamily="18" charset="0"/>
                <a:cs typeface="Times New Roman" pitchFamily="18" charset="0"/>
              </a:rPr>
              <a:t>Left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410759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2000"/>
                                        <p:tgtEl>
                                          <p:spTgt spid="20"/>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2000"/>
                                        <p:tgtEl>
                                          <p:spTgt spid="22"/>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1"/>
                  </p:tgtEl>
                </p:cond>
              </p:nextCondLst>
            </p:seq>
          </p:childTnLst>
        </p:cTn>
      </p:par>
    </p:tnLst>
    <p:bldLst>
      <p:bldP spid="15" grpId="0" animBg="1"/>
      <p:bldP spid="19" grpId="0" animBg="1"/>
      <p:bldP spid="20"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1" y="530572"/>
            <a:ext cx="88391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3200" b="1" smtClean="0">
                <a:solidFill>
                  <a:srgbClr val="0000CC"/>
                </a:solidFill>
                <a:latin typeface="Times New Roman" pitchFamily="18" charset="0"/>
                <a:cs typeface="Times New Roman" pitchFamily="18" charset="0"/>
              </a:rPr>
              <a:t>Câu 3: </a:t>
            </a:r>
            <a:r>
              <a:rPr lang="en-US" sz="3200" b="1">
                <a:solidFill>
                  <a:srgbClr val="0000CC"/>
                </a:solidFill>
                <a:latin typeface="Times New Roman" pitchFamily="18" charset="0"/>
                <a:cs typeface="Times New Roman" pitchFamily="18" charset="0"/>
              </a:rPr>
              <a:t>:</a:t>
            </a:r>
            <a:r>
              <a:rPr lang="en-US" sz="3200">
                <a:solidFill>
                  <a:srgbClr val="0000CC"/>
                </a:solidFill>
                <a:latin typeface="Times New Roman" pitchFamily="18" charset="0"/>
                <a:cs typeface="Times New Roman" pitchFamily="18" charset="0"/>
              </a:rPr>
              <a:t> Để thay đổi độ rộng của cột, hay chiều cao của hàng em kéo thả chuột khi </a:t>
            </a:r>
            <a:endParaRPr lang="en-US" altLang="en-US" sz="3200" b="1" smtClean="0">
              <a:solidFill>
                <a:srgbClr val="0000CC"/>
              </a:solidFill>
              <a:latin typeface="Times New Roman" pitchFamily="18" charset="0"/>
              <a:cs typeface="Times New Roman" pitchFamily="18" charset="0"/>
            </a:endParaRPr>
          </a:p>
        </p:txBody>
      </p:sp>
      <p:pic>
        <p:nvPicPr>
          <p:cNvPr id="8"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605454" y="2086707"/>
            <a:ext cx="5410200" cy="584775"/>
          </a:xfrm>
          <a:prstGeom prst="rect">
            <a:avLst/>
          </a:prstGeom>
          <a:noFill/>
        </p:spPr>
        <p:txBody>
          <a:bodyPr wrap="square" rtlCol="0">
            <a:spAutoFit/>
          </a:bodyPr>
          <a:lstStyle/>
          <a:p>
            <a:r>
              <a:rPr lang="en-US" sz="3200">
                <a:latin typeface="Times New Roman" pitchFamily="18" charset="0"/>
                <a:cs typeface="Times New Roman" pitchFamily="18" charset="0"/>
              </a:rPr>
              <a:t>     </a:t>
            </a:r>
          </a:p>
        </p:txBody>
      </p:sp>
      <p:pic>
        <p:nvPicPr>
          <p:cNvPr id="16" name="Picture 15" descr="Trắc nghiệm Tin học 6 Bài 20 (có đáp án): Trình bày cô đọng bằng bảng"/>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133600"/>
            <a:ext cx="381000" cy="416213"/>
          </a:xfrm>
          <a:prstGeom prst="rect">
            <a:avLst/>
          </a:prstGeom>
          <a:noFill/>
          <a:ln>
            <a:noFill/>
          </a:ln>
        </p:spPr>
      </p:pic>
      <p:pic>
        <p:nvPicPr>
          <p:cNvPr id="21" name="Picture 20" descr="Trắc nghiệm Tin học 6 Bài 20 (có đáp án): Trình bày cô đọng bằng bảng"/>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133600"/>
            <a:ext cx="381000" cy="416213"/>
          </a:xfrm>
          <a:prstGeom prst="rect">
            <a:avLst/>
          </a:prstGeom>
          <a:noFill/>
          <a:ln>
            <a:noFill/>
          </a:ln>
        </p:spPr>
      </p:pic>
      <p:pic>
        <p:nvPicPr>
          <p:cNvPr id="22" name="Picture 21" descr="Trắc nghiệm Tin học 6 Bài 20 (có đáp án): Trình bày cô đọng bằng bảng"/>
          <p:cNvPicPr/>
          <p:nvPr/>
        </p:nvPicPr>
        <p:blipFill>
          <a:blip r:embed="rId8">
            <a:extLst>
              <a:ext uri="{28A0092B-C50C-407E-A947-70E740481C1C}">
                <a14:useLocalDpi xmlns:a14="http://schemas.microsoft.com/office/drawing/2010/main" val="0"/>
              </a:ext>
            </a:extLst>
          </a:blip>
          <a:srcRect/>
          <a:stretch>
            <a:fillRect/>
          </a:stretch>
        </p:blipFill>
        <p:spPr bwMode="auto">
          <a:xfrm>
            <a:off x="4179277" y="3149026"/>
            <a:ext cx="180975" cy="427612"/>
          </a:xfrm>
          <a:prstGeom prst="rect">
            <a:avLst/>
          </a:prstGeom>
          <a:noFill/>
          <a:ln>
            <a:noFill/>
          </a:ln>
        </p:spPr>
      </p:pic>
      <p:pic>
        <p:nvPicPr>
          <p:cNvPr id="23" name="Picture 22" descr="Trắc nghiệm Tin học 6 Bài 20 (có đáp án): Trình bày cô đọng bằng bảng"/>
          <p:cNvPicPr/>
          <p:nvPr/>
        </p:nvPicPr>
        <p:blipFill>
          <a:blip r:embed="rId9">
            <a:extLst>
              <a:ext uri="{28A0092B-C50C-407E-A947-70E740481C1C}">
                <a14:useLocalDpi xmlns:a14="http://schemas.microsoft.com/office/drawing/2010/main" val="0"/>
              </a:ext>
            </a:extLst>
          </a:blip>
          <a:srcRect/>
          <a:stretch>
            <a:fillRect/>
          </a:stretch>
        </p:blipFill>
        <p:spPr bwMode="auto">
          <a:xfrm>
            <a:off x="5287108" y="3375676"/>
            <a:ext cx="542192" cy="205724"/>
          </a:xfrm>
          <a:prstGeom prst="rect">
            <a:avLst/>
          </a:prstGeom>
          <a:noFill/>
          <a:ln>
            <a:noFill/>
          </a:ln>
        </p:spPr>
      </p:pic>
      <p:pic>
        <p:nvPicPr>
          <p:cNvPr id="24" name="Picture 23" descr="Trắc nghiệm Tin học 6 Bài 20 (có đáp án): Trình bày cô đọng bằng bảng"/>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374863"/>
            <a:ext cx="180975" cy="413324"/>
          </a:xfrm>
          <a:prstGeom prst="rect">
            <a:avLst/>
          </a:prstGeom>
          <a:noFill/>
          <a:ln>
            <a:noFill/>
          </a:ln>
        </p:spPr>
      </p:pic>
      <p:pic>
        <p:nvPicPr>
          <p:cNvPr id="25" name="Picture 24" descr="Trắc nghiệm Tin học 6 Bài 20 (có đáp án): Trình bày cô đọng bằng bảng"/>
          <p:cNvPicPr/>
          <p:nvPr/>
        </p:nvPicPr>
        <p:blipFill>
          <a:blip r:embed="rId11">
            <a:extLst>
              <a:ext uri="{28A0092B-C50C-407E-A947-70E740481C1C}">
                <a14:useLocalDpi xmlns:a14="http://schemas.microsoft.com/office/drawing/2010/main" val="0"/>
              </a:ext>
            </a:extLst>
          </a:blip>
          <a:srcRect/>
          <a:stretch>
            <a:fillRect/>
          </a:stretch>
        </p:blipFill>
        <p:spPr bwMode="auto">
          <a:xfrm>
            <a:off x="5386387" y="4562475"/>
            <a:ext cx="504825" cy="161925"/>
          </a:xfrm>
          <a:prstGeom prst="rect">
            <a:avLst/>
          </a:prstGeom>
          <a:noFill/>
          <a:ln>
            <a:noFill/>
          </a:ln>
        </p:spPr>
      </p:pic>
      <p:pic>
        <p:nvPicPr>
          <p:cNvPr id="26" name="Picture 25" descr="Trắc nghiệm Tin học 6 Bài 20 (có đáp án): Trình bày cô đọng bằng bảng"/>
          <p:cNvPicPr/>
          <p:nvPr/>
        </p:nvPicPr>
        <p:blipFill>
          <a:blip r:embed="rId12">
            <a:extLst>
              <a:ext uri="{28A0092B-C50C-407E-A947-70E740481C1C}">
                <a14:useLocalDpi xmlns:a14="http://schemas.microsoft.com/office/drawing/2010/main" val="0"/>
              </a:ext>
            </a:extLst>
          </a:blip>
          <a:srcRect/>
          <a:stretch>
            <a:fillRect/>
          </a:stretch>
        </p:blipFill>
        <p:spPr bwMode="auto">
          <a:xfrm>
            <a:off x="4210050" y="5314950"/>
            <a:ext cx="438150" cy="333375"/>
          </a:xfrm>
          <a:prstGeom prst="rect">
            <a:avLst/>
          </a:prstGeom>
          <a:noFill/>
          <a:ln>
            <a:noFill/>
          </a:ln>
        </p:spPr>
      </p:pic>
      <p:pic>
        <p:nvPicPr>
          <p:cNvPr id="27" name="Picture 26" descr="Trắc nghiệm Tin học 6 Bài 20 (có đáp án): Trình bày cô đọng bằng bảng"/>
          <p:cNvPicPr/>
          <p:nvPr/>
        </p:nvPicPr>
        <p:blipFill>
          <a:blip r:embed="rId13">
            <a:extLst>
              <a:ext uri="{28A0092B-C50C-407E-A947-70E740481C1C}">
                <a14:useLocalDpi xmlns:a14="http://schemas.microsoft.com/office/drawing/2010/main" val="0"/>
              </a:ext>
            </a:extLst>
          </a:blip>
          <a:srcRect/>
          <a:stretch>
            <a:fillRect/>
          </a:stretch>
        </p:blipFill>
        <p:spPr bwMode="auto">
          <a:xfrm>
            <a:off x="5605095" y="5314950"/>
            <a:ext cx="414705" cy="328202"/>
          </a:xfrm>
          <a:prstGeom prst="rect">
            <a:avLst/>
          </a:prstGeom>
          <a:noFill/>
          <a:ln>
            <a:noFill/>
          </a:ln>
        </p:spPr>
      </p:pic>
      <p:sp>
        <p:nvSpPr>
          <p:cNvPr id="28" name="AutoShape 9"/>
          <p:cNvSpPr>
            <a:spLocks noChangeArrowheads="1"/>
          </p:cNvSpPr>
          <p:nvPr/>
        </p:nvSpPr>
        <p:spPr bwMode="auto">
          <a:xfrm>
            <a:off x="990600" y="29718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29" name="Text Box 14"/>
          <p:cNvSpPr txBox="1">
            <a:spLocks noChangeArrowheads="1"/>
          </p:cNvSpPr>
          <p:nvPr/>
        </p:nvSpPr>
        <p:spPr bwMode="auto">
          <a:xfrm>
            <a:off x="2590800" y="3126736"/>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a:latin typeface="Times New Roman" pitchFamily="18" charset="0"/>
                <a:cs typeface="Times New Roman" pitchFamily="18" charset="0"/>
              </a:rPr>
              <a:t>B. </a:t>
            </a:r>
            <a:r>
              <a:rPr lang="en-US" sz="3200" smtClean="0">
                <a:latin typeface="Times New Roman" pitchFamily="18" charset="0"/>
                <a:cs typeface="Times New Roman" pitchFamily="18" charset="0"/>
              </a:rPr>
              <a:t>Dạng    hoặc</a:t>
            </a:r>
            <a:endParaRPr lang="en-US" sz="3200">
              <a:latin typeface="Times New Roman" pitchFamily="18" charset="0"/>
              <a:cs typeface="Times New Roman" pitchFamily="18" charset="0"/>
            </a:endParaRPr>
          </a:p>
        </p:txBody>
      </p:sp>
      <p:sp>
        <p:nvSpPr>
          <p:cNvPr id="30" name="AutoShape 9"/>
          <p:cNvSpPr>
            <a:spLocks noChangeArrowheads="1"/>
          </p:cNvSpPr>
          <p:nvPr/>
        </p:nvSpPr>
        <p:spPr bwMode="auto">
          <a:xfrm>
            <a:off x="1143000" y="18288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31" name="Text Box 14"/>
          <p:cNvSpPr txBox="1">
            <a:spLocks noChangeArrowheads="1"/>
          </p:cNvSpPr>
          <p:nvPr/>
        </p:nvSpPr>
        <p:spPr bwMode="auto">
          <a:xfrm>
            <a:off x="2667000" y="1983736"/>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A. Dạng     hoặc</a:t>
            </a:r>
            <a:endParaRPr lang="en-US" sz="3200">
              <a:latin typeface="Times New Roman" pitchFamily="18" charset="0"/>
              <a:cs typeface="Times New Roman" pitchFamily="18" charset="0"/>
            </a:endParaRPr>
          </a:p>
        </p:txBody>
      </p:sp>
      <p:sp>
        <p:nvSpPr>
          <p:cNvPr id="32" name="AutoShape 9"/>
          <p:cNvSpPr>
            <a:spLocks noChangeArrowheads="1"/>
          </p:cNvSpPr>
          <p:nvPr/>
        </p:nvSpPr>
        <p:spPr bwMode="auto">
          <a:xfrm>
            <a:off x="990600" y="3962400"/>
            <a:ext cx="1371600" cy="914400"/>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33" name="Text Box 14"/>
          <p:cNvSpPr txBox="1">
            <a:spLocks noChangeArrowheads="1"/>
          </p:cNvSpPr>
          <p:nvPr/>
        </p:nvSpPr>
        <p:spPr bwMode="auto">
          <a:xfrm>
            <a:off x="2590800" y="4117336"/>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C. Dạng    hoặc</a:t>
            </a:r>
            <a:endParaRPr lang="en-US" sz="3200">
              <a:latin typeface="Times New Roman" pitchFamily="18" charset="0"/>
              <a:cs typeface="Times New Roman" pitchFamily="18" charset="0"/>
            </a:endParaRPr>
          </a:p>
        </p:txBody>
      </p:sp>
      <p:sp>
        <p:nvSpPr>
          <p:cNvPr id="34" name="Text Box 12"/>
          <p:cNvSpPr txBox="1">
            <a:spLocks noChangeArrowheads="1"/>
          </p:cNvSpPr>
          <p:nvPr/>
        </p:nvSpPr>
        <p:spPr bwMode="auto">
          <a:xfrm>
            <a:off x="2667000" y="5105400"/>
            <a:ext cx="67818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Dạng      </a:t>
            </a:r>
            <a:r>
              <a:rPr lang="en-US" sz="3200">
                <a:latin typeface="Times New Roman" pitchFamily="18" charset="0"/>
                <a:cs typeface="Times New Roman" pitchFamily="18" charset="0"/>
              </a:rPr>
              <a:t>hoặc</a:t>
            </a:r>
          </a:p>
        </p:txBody>
      </p:sp>
      <p:sp>
        <p:nvSpPr>
          <p:cNvPr id="35" name="AutoShape 13"/>
          <p:cNvSpPr>
            <a:spLocks noChangeArrowheads="1"/>
          </p:cNvSpPr>
          <p:nvPr/>
        </p:nvSpPr>
        <p:spPr bwMode="auto">
          <a:xfrm>
            <a:off x="381000" y="48768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Tree>
    <p:extLst>
      <p:ext uri="{BB962C8B-B14F-4D97-AF65-F5344CB8AC3E}">
        <p14:creationId xmlns:p14="http://schemas.microsoft.com/office/powerpoint/2010/main" val="135695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20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2000"/>
                                        <p:tgtEl>
                                          <p:spTgt spid="30"/>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2000"/>
                                        <p:tgtEl>
                                          <p:spTgt spid="32"/>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2000"/>
                                        <p:tgtEl>
                                          <p:spTgt spid="35"/>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childTnLst>
        </p:cTn>
      </p:par>
    </p:tnLst>
    <p:bldLst>
      <p:bldP spid="28" grpId="0" animBg="1"/>
      <p:bldP spid="30" grpId="0" animBg="1"/>
      <p:bldP spid="32"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1371600"/>
            <a:ext cx="8229599" cy="584775"/>
          </a:xfrm>
          <a:prstGeom prst="rect">
            <a:avLst/>
          </a:prstGeom>
        </p:spPr>
        <p:txBody>
          <a:bodyPr wrap="square">
            <a:spAutoFit/>
          </a:bodyPr>
          <a:lstStyle/>
          <a:p>
            <a:r>
              <a:rPr lang="en-US" sz="3200" b="1" smtClean="0">
                <a:solidFill>
                  <a:srgbClr val="0000CC"/>
                </a:solidFill>
                <a:latin typeface="Times New Roman" pitchFamily="18" charset="0"/>
                <a:cs typeface="Times New Roman" pitchFamily="18" charset="0"/>
              </a:rPr>
              <a:t>Câu 4:</a:t>
            </a:r>
            <a:r>
              <a:rPr lang="en-US" sz="3200" smtClean="0">
                <a:solidFill>
                  <a:srgbClr val="0000CC"/>
                </a:solidFill>
                <a:latin typeface="Times New Roman" pitchFamily="18" charset="0"/>
                <a:cs typeface="Times New Roman" pitchFamily="18" charset="0"/>
              </a:rPr>
              <a:t> </a:t>
            </a:r>
            <a:r>
              <a:rPr lang="en-US" sz="3200">
                <a:solidFill>
                  <a:srgbClr val="0000CC"/>
                </a:solidFill>
                <a:latin typeface="Times New Roman" pitchFamily="18" charset="0"/>
                <a:cs typeface="Times New Roman" pitchFamily="18" charset="0"/>
              </a:rPr>
              <a:t>Để tạo bảng ta có thể </a:t>
            </a:r>
            <a:r>
              <a:rPr lang="en-US" sz="3200" smtClean="0">
                <a:solidFill>
                  <a:srgbClr val="0000CC"/>
                </a:solidFill>
                <a:latin typeface="Times New Roman" pitchFamily="18" charset="0"/>
                <a:cs typeface="Times New Roman" pitchFamily="18" charset="0"/>
              </a:rPr>
              <a:t>chọn nút lệnh:</a:t>
            </a:r>
            <a:endParaRPr lang="en-US" sz="3200">
              <a:solidFill>
                <a:srgbClr val="0000CC"/>
              </a:solidFill>
              <a:latin typeface="Times New Roman" pitchFamily="18" charset="0"/>
              <a:cs typeface="Times New Roman" pitchFamily="18" charset="0"/>
            </a:endParaRPr>
          </a:p>
        </p:txBody>
      </p:sp>
      <p:pic>
        <p:nvPicPr>
          <p:cNvPr id="11" name="Picture 10" descr="Trắc nghiệm Tin học 6 Bài 20 (có đáp án): Trình bày cô đọng bằng bảng"/>
          <p:cNvPicPr/>
          <p:nvPr/>
        </p:nvPicPr>
        <p:blipFill>
          <a:blip r:embed="rId6">
            <a:extLst>
              <a:ext uri="{28A0092B-C50C-407E-A947-70E740481C1C}">
                <a14:useLocalDpi xmlns:a14="http://schemas.microsoft.com/office/drawing/2010/main" val="0"/>
              </a:ext>
            </a:extLst>
          </a:blip>
          <a:srcRect/>
          <a:stretch>
            <a:fillRect/>
          </a:stretch>
        </p:blipFill>
        <p:spPr bwMode="auto">
          <a:xfrm>
            <a:off x="3141235" y="2220248"/>
            <a:ext cx="585788" cy="728664"/>
          </a:xfrm>
          <a:prstGeom prst="rect">
            <a:avLst/>
          </a:prstGeom>
          <a:noFill/>
          <a:ln>
            <a:noFill/>
          </a:ln>
        </p:spPr>
      </p:pic>
      <p:pic>
        <p:nvPicPr>
          <p:cNvPr id="12" name="Picture 11" descr="Trắc nghiệm Tin học 6 Bài 20 (có đáp án): Trình bày cô đọng bằng bảng"/>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219448"/>
            <a:ext cx="697340" cy="609599"/>
          </a:xfrm>
          <a:prstGeom prst="rect">
            <a:avLst/>
          </a:prstGeom>
          <a:noFill/>
          <a:ln>
            <a:noFill/>
          </a:ln>
        </p:spPr>
      </p:pic>
      <p:pic>
        <p:nvPicPr>
          <p:cNvPr id="13" name="Picture 12" descr="Trắc nghiệm Tin học 6 Bài 20 (có đáp án): Trình bày cô đọng bằng bảng"/>
          <p:cNvPicPr/>
          <p:nvPr/>
        </p:nvPicPr>
        <p:blipFill>
          <a:blip r:embed="rId8">
            <a:extLst>
              <a:ext uri="{28A0092B-C50C-407E-A947-70E740481C1C}">
                <a14:useLocalDpi xmlns:a14="http://schemas.microsoft.com/office/drawing/2010/main" val="0"/>
              </a:ext>
            </a:extLst>
          </a:blip>
          <a:srcRect/>
          <a:stretch>
            <a:fillRect/>
          </a:stretch>
        </p:blipFill>
        <p:spPr bwMode="auto">
          <a:xfrm>
            <a:off x="3141235" y="5229226"/>
            <a:ext cx="685800" cy="838198"/>
          </a:xfrm>
          <a:prstGeom prst="rect">
            <a:avLst/>
          </a:prstGeom>
          <a:noFill/>
          <a:ln>
            <a:noFill/>
          </a:ln>
        </p:spPr>
      </p:pic>
      <p:pic>
        <p:nvPicPr>
          <p:cNvPr id="14" name="Picture 13" descr="Trắc nghiệm Tin học 6 Bài 20 (có đáp án): Trình bày cô đọng bằng bảng"/>
          <p:cNvPicPr/>
          <p:nvPr/>
        </p:nvPicPr>
        <p:blipFill>
          <a:blip r:embed="rId9">
            <a:extLst>
              <a:ext uri="{28A0092B-C50C-407E-A947-70E740481C1C}">
                <a14:useLocalDpi xmlns:a14="http://schemas.microsoft.com/office/drawing/2010/main" val="0"/>
              </a:ext>
            </a:extLst>
          </a:blip>
          <a:srcRect/>
          <a:stretch>
            <a:fillRect/>
          </a:stretch>
        </p:blipFill>
        <p:spPr bwMode="auto">
          <a:xfrm>
            <a:off x="3124200" y="4206753"/>
            <a:ext cx="627187" cy="755772"/>
          </a:xfrm>
          <a:prstGeom prst="rect">
            <a:avLst/>
          </a:prstGeom>
          <a:noFill/>
          <a:ln>
            <a:noFill/>
          </a:ln>
        </p:spPr>
      </p:pic>
      <p:sp>
        <p:nvSpPr>
          <p:cNvPr id="15" name="AutoShape 9"/>
          <p:cNvSpPr>
            <a:spLocks noChangeArrowheads="1"/>
          </p:cNvSpPr>
          <p:nvPr/>
        </p:nvSpPr>
        <p:spPr bwMode="auto">
          <a:xfrm>
            <a:off x="978877" y="2133600"/>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6" name="Text Box 14"/>
          <p:cNvSpPr txBox="1">
            <a:spLocks noChangeArrowheads="1"/>
          </p:cNvSpPr>
          <p:nvPr/>
        </p:nvSpPr>
        <p:spPr bwMode="auto">
          <a:xfrm>
            <a:off x="2502877" y="2278030"/>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A. </a:t>
            </a:r>
            <a:endParaRPr lang="en-US" sz="3200">
              <a:latin typeface="Times New Roman" pitchFamily="18" charset="0"/>
              <a:cs typeface="Times New Roman" pitchFamily="18" charset="0"/>
            </a:endParaRPr>
          </a:p>
        </p:txBody>
      </p:sp>
      <p:sp>
        <p:nvSpPr>
          <p:cNvPr id="17" name="AutoShape 9"/>
          <p:cNvSpPr>
            <a:spLocks noChangeArrowheads="1"/>
          </p:cNvSpPr>
          <p:nvPr/>
        </p:nvSpPr>
        <p:spPr bwMode="auto">
          <a:xfrm>
            <a:off x="838200" y="4121727"/>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8" name="Text Box 14"/>
          <p:cNvSpPr txBox="1">
            <a:spLocks noChangeArrowheads="1"/>
          </p:cNvSpPr>
          <p:nvPr/>
        </p:nvSpPr>
        <p:spPr bwMode="auto">
          <a:xfrm>
            <a:off x="2362200" y="4266157"/>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C. </a:t>
            </a:r>
            <a:endParaRPr lang="en-US" sz="3200">
              <a:latin typeface="Times New Roman" pitchFamily="18" charset="0"/>
              <a:cs typeface="Times New Roman" pitchFamily="18" charset="0"/>
            </a:endParaRPr>
          </a:p>
        </p:txBody>
      </p:sp>
      <p:sp>
        <p:nvSpPr>
          <p:cNvPr id="19" name="AutoShape 9"/>
          <p:cNvSpPr>
            <a:spLocks noChangeArrowheads="1"/>
          </p:cNvSpPr>
          <p:nvPr/>
        </p:nvSpPr>
        <p:spPr bwMode="auto">
          <a:xfrm>
            <a:off x="838200" y="5264727"/>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20" name="Text Box 14"/>
          <p:cNvSpPr txBox="1">
            <a:spLocks noChangeArrowheads="1"/>
          </p:cNvSpPr>
          <p:nvPr/>
        </p:nvSpPr>
        <p:spPr bwMode="auto">
          <a:xfrm>
            <a:off x="2362200" y="5409157"/>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D. </a:t>
            </a:r>
            <a:endParaRPr lang="en-US" sz="3200">
              <a:latin typeface="Times New Roman" pitchFamily="18" charset="0"/>
              <a:cs typeface="Times New Roman" pitchFamily="18" charset="0"/>
            </a:endParaRPr>
          </a:p>
        </p:txBody>
      </p:sp>
      <p:sp>
        <p:nvSpPr>
          <p:cNvPr id="21" name="Text Box 12"/>
          <p:cNvSpPr txBox="1">
            <a:spLocks noChangeArrowheads="1"/>
          </p:cNvSpPr>
          <p:nvPr/>
        </p:nvSpPr>
        <p:spPr bwMode="auto">
          <a:xfrm>
            <a:off x="2438400" y="3301425"/>
            <a:ext cx="68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FontTx/>
              <a:buNone/>
            </a:pPr>
            <a:r>
              <a:rPr lang="en-US" altLang="en-US" sz="3200" smtClean="0">
                <a:latin typeface="Times New Roman" pitchFamily="18" charset="0"/>
                <a:cs typeface="Times New Roman" pitchFamily="18" charset="0"/>
              </a:rPr>
              <a:t>B. </a:t>
            </a:r>
            <a:endParaRPr lang="en-US" altLang="en-US" sz="3200">
              <a:latin typeface="Times New Roman" pitchFamily="18" charset="0"/>
              <a:cs typeface="Times New Roman" pitchFamily="18" charset="0"/>
            </a:endParaRPr>
          </a:p>
        </p:txBody>
      </p:sp>
      <p:sp>
        <p:nvSpPr>
          <p:cNvPr id="22" name="AutoShape 13"/>
          <p:cNvSpPr>
            <a:spLocks noChangeArrowheads="1"/>
          </p:cNvSpPr>
          <p:nvPr/>
        </p:nvSpPr>
        <p:spPr bwMode="auto">
          <a:xfrm>
            <a:off x="304800" y="28956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Tree>
    <p:extLst>
      <p:ext uri="{BB962C8B-B14F-4D97-AF65-F5344CB8AC3E}">
        <p14:creationId xmlns:p14="http://schemas.microsoft.com/office/powerpoint/2010/main" val="276746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20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2000"/>
                                        <p:tgtEl>
                                          <p:spTgt spid="17"/>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2000"/>
                                        <p:tgtEl>
                                          <p:spTgt spid="19"/>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2000"/>
                                        <p:tgtEl>
                                          <p:spTgt spid="22"/>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1"/>
                  </p:tgtEl>
                </p:cond>
              </p:nextCondLst>
            </p:seq>
          </p:childTnLst>
        </p:cTn>
      </p:par>
    </p:tnLst>
    <p:bldLst>
      <p:bldP spid="15" grpId="0" animBg="1"/>
      <p:bldP spid="17" grpId="0" animBg="1"/>
      <p:bldP spid="19"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34"/>
          <p:cNvSpPr>
            <a:spLocks noChangeArrowheads="1"/>
          </p:cNvSpPr>
          <p:nvPr/>
        </p:nvSpPr>
        <p:spPr bwMode="auto">
          <a:xfrm>
            <a:off x="228600" y="152400"/>
            <a:ext cx="8610600" cy="1371600"/>
          </a:xfrm>
          <a:prstGeom prst="flowChartAlternateProcess">
            <a:avLst/>
          </a:prstGeom>
          <a:noFill/>
          <a:ln w="19050">
            <a:noFill/>
            <a:miter lim="800000"/>
            <a:headEnd/>
            <a:tailEnd/>
          </a:ln>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a:solidFill>
                  <a:srgbClr val="0000CC"/>
                </a:solidFill>
                <a:latin typeface="Times New Roman" panose="02020603050405020304" pitchFamily="18" charset="0"/>
                <a:cs typeface="Times New Roman" panose="02020603050405020304" pitchFamily="18" charset="0"/>
              </a:rPr>
              <a:t>Câu 5</a:t>
            </a:r>
            <a:r>
              <a:rPr lang="en-US" altLang="en-US" sz="3200" b="1" smtClean="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rPr>
              <a:t>Muốn xóa bảng, ta đặt con trỏ vào ô </a:t>
            </a:r>
            <a:endParaRPr lang="en-US" sz="3200" smtClean="0">
              <a:solidFill>
                <a:srgbClr val="0000CC"/>
              </a:solidFill>
            </a:endParaRPr>
          </a:p>
          <a:p>
            <a:pPr eaLnBrk="1" fontAlgn="base" hangingPunct="1">
              <a:spcBef>
                <a:spcPct val="0"/>
              </a:spcBef>
              <a:spcAft>
                <a:spcPct val="0"/>
              </a:spcAft>
            </a:pPr>
            <a:r>
              <a:rPr lang="en-US" sz="3200" smtClean="0">
                <a:solidFill>
                  <a:srgbClr val="0000CC"/>
                </a:solidFill>
              </a:rPr>
              <a:t>trong </a:t>
            </a:r>
            <a:r>
              <a:rPr lang="en-US" sz="3200">
                <a:solidFill>
                  <a:srgbClr val="0000CC"/>
                </a:solidFill>
              </a:rPr>
              <a:t>bảng rồi chọn lệnh</a:t>
            </a:r>
            <a:r>
              <a:rPr lang="en-US" sz="3200" smtClean="0">
                <a:solidFill>
                  <a:srgbClr val="0000CC"/>
                </a:solidFill>
              </a:rPr>
              <a:t>:</a:t>
            </a:r>
            <a:r>
              <a:rPr lang="en-US" altLang="en-US" sz="3200" b="1" smtClean="0">
                <a:solidFill>
                  <a:srgbClr val="0000CC"/>
                </a:solidFill>
                <a:latin typeface="Times New Roman" panose="02020603050405020304" pitchFamily="18" charset="0"/>
                <a:cs typeface="Times New Roman" panose="02020603050405020304" pitchFamily="18" charset="0"/>
              </a:rPr>
              <a:t> </a:t>
            </a:r>
          </a:p>
        </p:txBody>
      </p:sp>
      <p:sp>
        <p:nvSpPr>
          <p:cNvPr id="13" name="AutoShape 9"/>
          <p:cNvSpPr>
            <a:spLocks noChangeArrowheads="1"/>
          </p:cNvSpPr>
          <p:nvPr/>
        </p:nvSpPr>
        <p:spPr bwMode="auto">
          <a:xfrm>
            <a:off x="609600" y="3469806"/>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4" name="Text Box 14"/>
          <p:cNvSpPr txBox="1">
            <a:spLocks noChangeArrowheads="1"/>
          </p:cNvSpPr>
          <p:nvPr/>
        </p:nvSpPr>
        <p:spPr bwMode="auto">
          <a:xfrm>
            <a:off x="2133600" y="3614236"/>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C. </a:t>
            </a:r>
            <a:r>
              <a:rPr lang="en-US" sz="3200">
                <a:latin typeface="Times New Roman" pitchFamily="18" charset="0"/>
                <a:cs typeface="Times New Roman" pitchFamily="18" charset="0"/>
              </a:rPr>
              <a:t>Layout/ Delete/ Delete </a:t>
            </a:r>
            <a:r>
              <a:rPr lang="en-US" sz="3200" smtClean="0">
                <a:latin typeface="Times New Roman" pitchFamily="18" charset="0"/>
                <a:cs typeface="Times New Roman" pitchFamily="18" charset="0"/>
              </a:rPr>
              <a:t>Rows</a:t>
            </a:r>
            <a:endParaRPr lang="en-US" sz="3200">
              <a:latin typeface="Times New Roman" pitchFamily="18" charset="0"/>
              <a:cs typeface="Times New Roman" pitchFamily="18" charset="0"/>
            </a:endParaRPr>
          </a:p>
        </p:txBody>
      </p:sp>
      <p:sp>
        <p:nvSpPr>
          <p:cNvPr id="15" name="AutoShape 9"/>
          <p:cNvSpPr>
            <a:spLocks noChangeArrowheads="1"/>
          </p:cNvSpPr>
          <p:nvPr/>
        </p:nvSpPr>
        <p:spPr bwMode="auto">
          <a:xfrm>
            <a:off x="609600" y="2581494"/>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6" name="Text Box 14"/>
          <p:cNvSpPr txBox="1">
            <a:spLocks noChangeArrowheads="1"/>
          </p:cNvSpPr>
          <p:nvPr/>
        </p:nvSpPr>
        <p:spPr bwMode="auto">
          <a:xfrm>
            <a:off x="2133600" y="2725924"/>
            <a:ext cx="66294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a:latin typeface="Times New Roman" pitchFamily="18" charset="0"/>
                <a:cs typeface="Times New Roman" pitchFamily="18" charset="0"/>
              </a:rPr>
              <a:t>B. Layout/ Delete/ Delete Columns</a:t>
            </a:r>
          </a:p>
        </p:txBody>
      </p:sp>
      <p:sp>
        <p:nvSpPr>
          <p:cNvPr id="17" name="AutoShape 9"/>
          <p:cNvSpPr>
            <a:spLocks noChangeArrowheads="1"/>
          </p:cNvSpPr>
          <p:nvPr/>
        </p:nvSpPr>
        <p:spPr bwMode="auto">
          <a:xfrm>
            <a:off x="609600" y="4453479"/>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8" name="Text Box 14"/>
          <p:cNvSpPr txBox="1">
            <a:spLocks noChangeArrowheads="1"/>
          </p:cNvSpPr>
          <p:nvPr/>
        </p:nvSpPr>
        <p:spPr bwMode="auto">
          <a:xfrm>
            <a:off x="2133600" y="4597909"/>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D. </a:t>
            </a:r>
            <a:r>
              <a:rPr lang="en-US" sz="3200">
                <a:latin typeface="Times New Roman" pitchFamily="18" charset="0"/>
                <a:cs typeface="Times New Roman" pitchFamily="18" charset="0"/>
              </a:rPr>
              <a:t>Layout/ Delete/Cells</a:t>
            </a:r>
          </a:p>
        </p:txBody>
      </p:sp>
      <p:sp>
        <p:nvSpPr>
          <p:cNvPr id="19" name="Text Box 12"/>
          <p:cNvSpPr txBox="1">
            <a:spLocks noChangeArrowheads="1"/>
          </p:cNvSpPr>
          <p:nvPr/>
        </p:nvSpPr>
        <p:spPr bwMode="auto">
          <a:xfrm>
            <a:off x="2286000" y="1777425"/>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None/>
            </a:pPr>
            <a:r>
              <a:rPr lang="en-US" altLang="en-US" sz="3200" smtClean="0">
                <a:latin typeface="Times New Roman" pitchFamily="18" charset="0"/>
                <a:cs typeface="Times New Roman" pitchFamily="18" charset="0"/>
              </a:rPr>
              <a:t>A. </a:t>
            </a:r>
            <a:r>
              <a:rPr lang="en-US" sz="3200">
                <a:latin typeface="Times New Roman" pitchFamily="18" charset="0"/>
                <a:cs typeface="Times New Roman" pitchFamily="18" charset="0"/>
              </a:rPr>
              <a:t>Layout/ Delete/ Delete </a:t>
            </a:r>
            <a:r>
              <a:rPr lang="en-US" sz="3200" smtClean="0">
                <a:latin typeface="Times New Roman" pitchFamily="18" charset="0"/>
                <a:cs typeface="Times New Roman" pitchFamily="18" charset="0"/>
              </a:rPr>
              <a:t>Table</a:t>
            </a:r>
            <a:endParaRPr lang="en-US" sz="3200">
              <a:latin typeface="Times New Roman" pitchFamily="18" charset="0"/>
              <a:cs typeface="Times New Roman" pitchFamily="18" charset="0"/>
            </a:endParaRPr>
          </a:p>
        </p:txBody>
      </p:sp>
      <p:sp>
        <p:nvSpPr>
          <p:cNvPr id="20" name="AutoShape 13"/>
          <p:cNvSpPr>
            <a:spLocks noChangeArrowheads="1"/>
          </p:cNvSpPr>
          <p:nvPr/>
        </p:nvSpPr>
        <p:spPr bwMode="auto">
          <a:xfrm>
            <a:off x="152400" y="13716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Tree>
    <p:extLst>
      <p:ext uri="{BB962C8B-B14F-4D97-AF65-F5344CB8AC3E}">
        <p14:creationId xmlns:p14="http://schemas.microsoft.com/office/powerpoint/2010/main" val="13886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2000"/>
                                        <p:tgtEl>
                                          <p:spTgt spid="15"/>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2000"/>
                                        <p:tgtEl>
                                          <p:spTgt spid="17"/>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2000"/>
                                        <p:tgtEl>
                                          <p:spTgt spid="20"/>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childTnLst>
        </p:cTn>
      </p:par>
    </p:tnLst>
    <p:bldLst>
      <p:bldP spid="13" grpId="0" animBg="1"/>
      <p:bldP spid="15" grpId="0" animBg="1"/>
      <p:bldP spid="17"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2413" y="6248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34"/>
          <p:cNvSpPr>
            <a:spLocks noChangeArrowheads="1"/>
          </p:cNvSpPr>
          <p:nvPr/>
        </p:nvSpPr>
        <p:spPr bwMode="auto">
          <a:xfrm>
            <a:off x="533400" y="381000"/>
            <a:ext cx="8077200" cy="1219200"/>
          </a:xfrm>
          <a:prstGeom prst="flowChartAlternateProcess">
            <a:avLst/>
          </a:prstGeom>
          <a:noFill/>
          <a:ln w="19050">
            <a:noFill/>
            <a:miter lim="800000"/>
            <a:headEnd/>
            <a:tailEnd/>
          </a:ln>
        </p:spPr>
        <p:txBody>
          <a:bodyPr wrap="none" anchor="ctr"/>
          <a:lstStyle/>
          <a:p>
            <a:pPr eaLnBrk="0" fontAlgn="base" hangingPunct="0">
              <a:spcBef>
                <a:spcPct val="50000"/>
              </a:spcBef>
              <a:spcAft>
                <a:spcPct val="0"/>
              </a:spcAft>
              <a:defRPr/>
            </a:pPr>
            <a:endParaRPr lang="en-US" sz="3000" b="1" dirty="0">
              <a:solidFill>
                <a:srgbClr val="0000CC"/>
              </a:solidFill>
              <a:latin typeface="Times New Roman" pitchFamily="18" charset="0"/>
              <a:cs typeface="Times New Roman" pitchFamily="18" charset="0"/>
            </a:endParaRPr>
          </a:p>
          <a:p>
            <a:pPr eaLnBrk="0" fontAlgn="base" hangingPunct="0">
              <a:spcBef>
                <a:spcPct val="50000"/>
              </a:spcBef>
              <a:spcAft>
                <a:spcPct val="0"/>
              </a:spcAft>
              <a:defRPr/>
            </a:pPr>
            <a:r>
              <a:rPr lang="en-US" sz="3000" b="1" smtClean="0">
                <a:solidFill>
                  <a:srgbClr val="0000CC"/>
                </a:solidFill>
                <a:latin typeface="Times New Roman" pitchFamily="18" charset="0"/>
                <a:cs typeface="Times New Roman" pitchFamily="18" charset="0"/>
              </a:rPr>
              <a:t>Câu 6: Sau khi tạo bảng em có thể.</a:t>
            </a:r>
            <a:endParaRPr lang="en-US" sz="3000" b="1" dirty="0">
              <a:solidFill>
                <a:srgbClr val="0000CC"/>
              </a:solidFill>
              <a:latin typeface="Times New Roman" pitchFamily="18" charset="0"/>
              <a:cs typeface="Times New Roman" pitchFamily="18" charset="0"/>
            </a:endParaRPr>
          </a:p>
          <a:p>
            <a:pPr eaLnBrk="0" fontAlgn="base" hangingPunct="0">
              <a:spcBef>
                <a:spcPct val="50000"/>
              </a:spcBef>
              <a:spcAft>
                <a:spcPct val="0"/>
              </a:spcAft>
              <a:defRPr/>
            </a:pPr>
            <a:endParaRPr lang="en-US" sz="3000" b="1" dirty="0">
              <a:solidFill>
                <a:srgbClr val="0000CC"/>
              </a:solidFill>
              <a:latin typeface="Times New Roman" pitchFamily="18" charset="0"/>
              <a:cs typeface="Times New Roman" pitchFamily="18" charset="0"/>
            </a:endParaRPr>
          </a:p>
        </p:txBody>
      </p:sp>
      <p:sp>
        <p:nvSpPr>
          <p:cNvPr id="10" name="AutoShape 9"/>
          <p:cNvSpPr>
            <a:spLocks noChangeArrowheads="1"/>
          </p:cNvSpPr>
          <p:nvPr/>
        </p:nvSpPr>
        <p:spPr bwMode="auto">
          <a:xfrm>
            <a:off x="378253" y="1676400"/>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2" name="Text Box 14"/>
          <p:cNvSpPr txBox="1">
            <a:spLocks noChangeArrowheads="1"/>
          </p:cNvSpPr>
          <p:nvPr/>
        </p:nvSpPr>
        <p:spPr bwMode="auto">
          <a:xfrm>
            <a:off x="2054653" y="1676400"/>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A. </a:t>
            </a:r>
            <a:r>
              <a:rPr lang="en-US" sz="3200">
                <a:latin typeface="Times New Roman" pitchFamily="18" charset="0"/>
                <a:cs typeface="Times New Roman" pitchFamily="18" charset="0"/>
              </a:rPr>
              <a:t>Nhập thông tin vào </a:t>
            </a:r>
            <a:r>
              <a:rPr lang="en-US" sz="3200" smtClean="0">
                <a:latin typeface="Times New Roman" pitchFamily="18" charset="0"/>
                <a:cs typeface="Times New Roman" pitchFamily="18" charset="0"/>
              </a:rPr>
              <a:t>bảng </a:t>
            </a:r>
            <a:endParaRPr lang="en-US" sz="3200">
              <a:latin typeface="Times New Roman" pitchFamily="18" charset="0"/>
              <a:cs typeface="Times New Roman" pitchFamily="18" charset="0"/>
            </a:endParaRPr>
          </a:p>
        </p:txBody>
      </p:sp>
      <p:sp>
        <p:nvSpPr>
          <p:cNvPr id="13" name="AutoShape 9"/>
          <p:cNvSpPr>
            <a:spLocks noChangeArrowheads="1"/>
          </p:cNvSpPr>
          <p:nvPr/>
        </p:nvSpPr>
        <p:spPr bwMode="auto">
          <a:xfrm>
            <a:off x="378253" y="2531915"/>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4" name="Text Box 14"/>
          <p:cNvSpPr txBox="1">
            <a:spLocks noChangeArrowheads="1"/>
          </p:cNvSpPr>
          <p:nvPr/>
        </p:nvSpPr>
        <p:spPr bwMode="auto">
          <a:xfrm>
            <a:off x="2054653" y="2531915"/>
            <a:ext cx="66294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smtClean="0">
                <a:latin typeface="Times New Roman" pitchFamily="18" charset="0"/>
                <a:cs typeface="Times New Roman" pitchFamily="18" charset="0"/>
              </a:rPr>
              <a:t>B. </a:t>
            </a:r>
            <a:r>
              <a:rPr lang="en-US" sz="3200">
                <a:latin typeface="Times New Roman" pitchFamily="18" charset="0"/>
                <a:cs typeface="Times New Roman" pitchFamily="18" charset="0"/>
              </a:rPr>
              <a:t>Chèn thêm hàng</a:t>
            </a:r>
          </a:p>
        </p:txBody>
      </p:sp>
      <p:sp>
        <p:nvSpPr>
          <p:cNvPr id="15" name="AutoShape 9"/>
          <p:cNvSpPr>
            <a:spLocks noChangeArrowheads="1"/>
          </p:cNvSpPr>
          <p:nvPr/>
        </p:nvSpPr>
        <p:spPr bwMode="auto">
          <a:xfrm>
            <a:off x="381000" y="3435927"/>
            <a:ext cx="1371600" cy="831273"/>
          </a:xfrm>
          <a:prstGeom prst="star16">
            <a:avLst>
              <a:gd name="adj" fmla="val 3750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SAI</a:t>
            </a:r>
          </a:p>
        </p:txBody>
      </p:sp>
      <p:sp>
        <p:nvSpPr>
          <p:cNvPr id="16" name="Text Box 14"/>
          <p:cNvSpPr txBox="1">
            <a:spLocks noChangeArrowheads="1"/>
          </p:cNvSpPr>
          <p:nvPr/>
        </p:nvSpPr>
        <p:spPr bwMode="auto">
          <a:xfrm>
            <a:off x="2057400" y="3435927"/>
            <a:ext cx="66294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buNone/>
            </a:pPr>
            <a:r>
              <a:rPr lang="en-US" sz="3200">
                <a:latin typeface="Times New Roman" pitchFamily="18" charset="0"/>
                <a:cs typeface="Times New Roman" pitchFamily="18" charset="0"/>
              </a:rPr>
              <a:t>C. Chèn thêm cột</a:t>
            </a:r>
          </a:p>
        </p:txBody>
      </p:sp>
      <p:sp>
        <p:nvSpPr>
          <p:cNvPr id="17" name="Text Box 12"/>
          <p:cNvSpPr txBox="1">
            <a:spLocks noChangeArrowheads="1"/>
          </p:cNvSpPr>
          <p:nvPr/>
        </p:nvSpPr>
        <p:spPr bwMode="auto">
          <a:xfrm>
            <a:off x="2057400" y="4520625"/>
            <a:ext cx="518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eaLnBrk="0" fontAlgn="base" hangingPunct="0">
              <a:lnSpc>
                <a:spcPct val="100000"/>
              </a:lnSpc>
              <a:spcBef>
                <a:spcPct val="50000"/>
              </a:spcBef>
              <a:spcAft>
                <a:spcPct val="0"/>
              </a:spcAft>
              <a:buClrTx/>
              <a:buNone/>
            </a:pPr>
            <a:r>
              <a:rPr lang="en-US" sz="3200">
                <a:latin typeface="Times New Roman" pitchFamily="18" charset="0"/>
                <a:cs typeface="Times New Roman" pitchFamily="18" charset="0"/>
              </a:rPr>
              <a:t>D. Tất cả đều </a:t>
            </a:r>
            <a:r>
              <a:rPr lang="en-US" sz="3200" smtClean="0">
                <a:latin typeface="Times New Roman" pitchFamily="18" charset="0"/>
                <a:cs typeface="Times New Roman" pitchFamily="18" charset="0"/>
              </a:rPr>
              <a:t>đúng</a:t>
            </a:r>
            <a:endParaRPr lang="en-US" sz="3200">
              <a:latin typeface="Times New Roman" pitchFamily="18" charset="0"/>
              <a:cs typeface="Times New Roman" pitchFamily="18" charset="0"/>
            </a:endParaRPr>
          </a:p>
        </p:txBody>
      </p:sp>
      <p:sp>
        <p:nvSpPr>
          <p:cNvPr id="18" name="AutoShape 13"/>
          <p:cNvSpPr>
            <a:spLocks noChangeArrowheads="1"/>
          </p:cNvSpPr>
          <p:nvPr/>
        </p:nvSpPr>
        <p:spPr bwMode="auto">
          <a:xfrm>
            <a:off x="-76200" y="4114800"/>
            <a:ext cx="2209800" cy="1371600"/>
          </a:xfrm>
          <a:prstGeom prst="su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itchFamily="34" charset="0"/>
              </a:defRPr>
            </a:lvl9pPr>
          </a:lstStyle>
          <a:p>
            <a:pPr algn="ctr" fontAlgn="base">
              <a:lnSpc>
                <a:spcPct val="100000"/>
              </a:lnSpc>
              <a:spcBef>
                <a:spcPct val="0"/>
              </a:spcBef>
              <a:spcAft>
                <a:spcPct val="0"/>
              </a:spcAft>
              <a:buClrTx/>
              <a:buFontTx/>
              <a:buNone/>
            </a:pPr>
            <a:r>
              <a:rPr lang="en-US" altLang="en-US" sz="2400" b="1">
                <a:latin typeface="Arial" panose="020B0604020202020204" pitchFamily="34" charset="0"/>
                <a:cs typeface="Arial" panose="020B0604020202020204" pitchFamily="34" charset="0"/>
              </a:rPr>
              <a:t>ĐÚNG</a:t>
            </a:r>
          </a:p>
        </p:txBody>
      </p:sp>
    </p:spTree>
    <p:extLst>
      <p:ext uri="{BB962C8B-B14F-4D97-AF65-F5344CB8AC3E}">
        <p14:creationId xmlns:p14="http://schemas.microsoft.com/office/powerpoint/2010/main" val="105611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20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20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2" name="SHY.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2000"/>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10" grpId="0" animBg="1"/>
      <p:bldP spid="13" grpId="0" animBg="1"/>
      <p:bldP spid="15"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00CC"/>
                </a:solidFill>
              </a:rPr>
              <a:t>HƯỚNG DẪN VỀ NHÀ</a:t>
            </a:r>
            <a:endParaRPr lang="en-US">
              <a:solidFill>
                <a:srgbClr val="0000CC"/>
              </a:solidFill>
            </a:endParaRPr>
          </a:p>
        </p:txBody>
      </p:sp>
      <p:sp>
        <p:nvSpPr>
          <p:cNvPr id="3" name="Content Placeholder 2"/>
          <p:cNvSpPr>
            <a:spLocks noGrp="1"/>
          </p:cNvSpPr>
          <p:nvPr>
            <p:ph idx="1"/>
          </p:nvPr>
        </p:nvSpPr>
        <p:spPr/>
        <p:txBody>
          <a:bodyPr/>
          <a:lstStyle/>
          <a:p>
            <a:pPr marL="0" indent="0">
              <a:buNone/>
            </a:pPr>
            <a:r>
              <a:rPr lang="en-US" smtClean="0"/>
              <a:t>1. Nêu được mục đích của việc trình bày thông tin ở dạng bảng? </a:t>
            </a:r>
          </a:p>
          <a:p>
            <a:pPr marL="0" indent="0">
              <a:buNone/>
            </a:pPr>
            <a:r>
              <a:rPr lang="en-US" smtClean="0"/>
              <a:t>2. Nêu các bước tạo bảng?</a:t>
            </a:r>
          </a:p>
          <a:p>
            <a:pPr marL="0" indent="0">
              <a:buNone/>
            </a:pPr>
            <a:r>
              <a:rPr lang="en-US" smtClean="0"/>
              <a:t>3. Thực hành tạo bảng.</a:t>
            </a:r>
          </a:p>
          <a:p>
            <a:pPr marL="0" indent="0">
              <a:buNone/>
            </a:pPr>
            <a:r>
              <a:rPr lang="en-US" smtClean="0">
                <a:latin typeface="Times New Roman" pitchFamily="18" charset="0"/>
                <a:cs typeface="Times New Roman" pitchFamily="18" charset="0"/>
              </a:rPr>
              <a:t>4. </a:t>
            </a:r>
            <a:r>
              <a:rPr lang="en-US">
                <a:latin typeface="Times New Roman" pitchFamily="18" charset="0"/>
                <a:cs typeface="Times New Roman" pitchFamily="18" charset="0"/>
              </a:rPr>
              <a:t>Xem trước bài 13: Tìm kiếm và thay thế</a:t>
            </a:r>
          </a:p>
          <a:p>
            <a:pPr marL="0" indent="0">
              <a:buNone/>
            </a:pPr>
            <a:endParaRPr lang="en-US"/>
          </a:p>
        </p:txBody>
      </p:sp>
    </p:spTree>
    <p:extLst>
      <p:ext uri="{BB962C8B-B14F-4D97-AF65-F5344CB8AC3E}">
        <p14:creationId xmlns:p14="http://schemas.microsoft.com/office/powerpoint/2010/main" val="241226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695051" y="380999"/>
            <a:ext cx="7792480" cy="4198491"/>
          </a:xfrm>
          <a:prstGeom prst="rect">
            <a:avLst/>
          </a:prstGeom>
        </p:spPr>
      </p:pic>
      <p:sp>
        <p:nvSpPr>
          <p:cNvPr id="5" name="TextBox 4"/>
          <p:cNvSpPr txBox="1"/>
          <p:nvPr/>
        </p:nvSpPr>
        <p:spPr>
          <a:xfrm>
            <a:off x="142415" y="5179499"/>
            <a:ext cx="8880389" cy="1292662"/>
          </a:xfrm>
          <a:prstGeom prst="rect">
            <a:avLst/>
          </a:prstGeom>
          <a:solidFill>
            <a:srgbClr val="FFFFFF"/>
          </a:solidFill>
          <a:ln w="38100">
            <a:solidFill>
              <a:schemeClr val="bg1"/>
            </a:solidFill>
          </a:ln>
        </p:spPr>
        <p:txBody>
          <a:bodyPr wrap="square" rtlCol="0">
            <a:spAutoFit/>
          </a:bodyPr>
          <a:lstStyle/>
          <a:p>
            <a:r>
              <a:rPr lang="vi-VN" sz="2600" dirty="0">
                <a:solidFill>
                  <a:srgbClr val="0000CC"/>
                </a:solidFill>
              </a:rPr>
              <a:t>1. </a:t>
            </a:r>
            <a:r>
              <a:rPr lang="vi-VN" sz="2600" dirty="0" smtClean="0">
                <a:solidFill>
                  <a:srgbClr val="0000CC"/>
                </a:solidFill>
              </a:rPr>
              <a:t>Trang </a:t>
            </a:r>
            <a:r>
              <a:rPr lang="vi-VN" sz="2600" dirty="0">
                <a:solidFill>
                  <a:srgbClr val="0000CC"/>
                </a:solidFill>
              </a:rPr>
              <a:t>bên trái sử dụng bảng, trang bên phải liệt kê lần lượt danh sách các thành </a:t>
            </a:r>
            <a:r>
              <a:rPr lang="vi-VN" sz="2600" dirty="0" smtClean="0">
                <a:solidFill>
                  <a:srgbClr val="0000CC"/>
                </a:solidFill>
              </a:rPr>
              <a:t>viên</a:t>
            </a:r>
            <a:r>
              <a:rPr lang="en-US" sz="2600" dirty="0" smtClean="0">
                <a:solidFill>
                  <a:srgbClr val="0000CC"/>
                </a:solidFill>
              </a:rPr>
              <a:t> </a:t>
            </a:r>
            <a:r>
              <a:rPr lang="en-US" sz="2600" dirty="0" err="1" smtClean="0">
                <a:solidFill>
                  <a:srgbClr val="0000CC"/>
                </a:solidFill>
              </a:rPr>
              <a:t>trong</a:t>
            </a:r>
            <a:r>
              <a:rPr lang="en-US" sz="2600" dirty="0" smtClean="0">
                <a:solidFill>
                  <a:srgbClr val="0000CC"/>
                </a:solidFill>
              </a:rPr>
              <a:t> </a:t>
            </a:r>
            <a:r>
              <a:rPr lang="en-US" sz="2600" dirty="0" err="1" smtClean="0">
                <a:solidFill>
                  <a:srgbClr val="0000CC"/>
                </a:solidFill>
              </a:rPr>
              <a:t>sổ</a:t>
            </a:r>
            <a:r>
              <a:rPr lang="en-US" sz="2600" dirty="0" smtClean="0">
                <a:solidFill>
                  <a:srgbClr val="0000CC"/>
                </a:solidFill>
              </a:rPr>
              <a:t> </a:t>
            </a:r>
            <a:r>
              <a:rPr lang="en-US" sz="2600" dirty="0" err="1" smtClean="0">
                <a:solidFill>
                  <a:srgbClr val="0000CC"/>
                </a:solidFill>
              </a:rPr>
              <a:t>lưu</a:t>
            </a:r>
            <a:r>
              <a:rPr lang="en-US" sz="2600" dirty="0" smtClean="0">
                <a:solidFill>
                  <a:srgbClr val="0000CC"/>
                </a:solidFill>
              </a:rPr>
              <a:t> </a:t>
            </a:r>
            <a:r>
              <a:rPr lang="en-US" sz="2600" dirty="0" err="1" smtClean="0">
                <a:solidFill>
                  <a:srgbClr val="0000CC"/>
                </a:solidFill>
              </a:rPr>
              <a:t>niệm</a:t>
            </a:r>
            <a:r>
              <a:rPr lang="vi-VN" sz="2600" dirty="0" smtClean="0">
                <a:solidFill>
                  <a:srgbClr val="0000CC"/>
                </a:solidFill>
              </a:rPr>
              <a:t>. </a:t>
            </a:r>
            <a:r>
              <a:rPr lang="vi-VN" sz="2600" dirty="0">
                <a:solidFill>
                  <a:srgbClr val="0000CC"/>
                </a:solidFill>
              </a:rPr>
              <a:t>Em hãy nhận xét về hai cách trình bày.</a:t>
            </a:r>
            <a:endParaRPr lang="en-US" sz="2600" dirty="0">
              <a:solidFill>
                <a:srgbClr val="0000CC"/>
              </a:solidFill>
            </a:endParaRPr>
          </a:p>
        </p:txBody>
      </p:sp>
      <p:cxnSp>
        <p:nvCxnSpPr>
          <p:cNvPr id="7" name="Straight Connector 6"/>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4579490"/>
            <a:ext cx="4114800"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Quan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sát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biết</a:t>
            </a:r>
            <a:endParaRPr lang="en-US" sz="3000"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6020" y="5151527"/>
            <a:ext cx="8764642" cy="1292662"/>
          </a:xfrm>
          <a:prstGeom prst="rect">
            <a:avLst/>
          </a:prstGeom>
          <a:solidFill>
            <a:srgbClr val="FFFFFF"/>
          </a:solidFill>
          <a:ln w="38100">
            <a:solidFill>
              <a:schemeClr val="bg1"/>
            </a:solidFill>
          </a:ln>
        </p:spPr>
        <p:txBody>
          <a:bodyPr wrap="square" rtlCol="0">
            <a:spAutoFit/>
          </a:bodyPr>
          <a:lstStyle/>
          <a:p>
            <a:r>
              <a:rPr lang="vi-VN" sz="2600" dirty="0">
                <a:solidFill>
                  <a:srgbClr val="0000CC"/>
                </a:solidFill>
              </a:rPr>
              <a:t>2. Em sẽ lựa chọn cách nào để trình </a:t>
            </a:r>
            <a:r>
              <a:rPr lang="vi-VN" sz="2600" dirty="0" smtClean="0">
                <a:solidFill>
                  <a:srgbClr val="0000CC"/>
                </a:solidFill>
              </a:rPr>
              <a:t>bày danh sách học sinh trong cuốn sổ lưu niệm lớp em? </a:t>
            </a:r>
            <a:r>
              <a:rPr lang="vi-VN" sz="2600" dirty="0">
                <a:solidFill>
                  <a:srgbClr val="0000CC"/>
                </a:solidFill>
              </a:rPr>
              <a:t>Tại sao</a:t>
            </a:r>
            <a:r>
              <a:rPr lang="vi-VN" sz="2600" dirty="0" smtClean="0">
                <a:solidFill>
                  <a:srgbClr val="0000CC"/>
                </a:solidFill>
              </a:rPr>
              <a:t>?</a:t>
            </a:r>
            <a:endParaRPr lang="en-US" sz="2600" dirty="0" smtClean="0">
              <a:solidFill>
                <a:srgbClr val="0000CC"/>
              </a:solidFill>
            </a:endParaRPr>
          </a:p>
          <a:p>
            <a:endParaRPr lang="en-US" sz="2600" dirty="0">
              <a:solidFill>
                <a:srgbClr val="0000CC"/>
              </a:solidFill>
            </a:endParaRPr>
          </a:p>
        </p:txBody>
      </p:sp>
    </p:spTree>
    <p:extLst>
      <p:ext uri="{BB962C8B-B14F-4D97-AF65-F5344CB8AC3E}">
        <p14:creationId xmlns:p14="http://schemas.microsoft.com/office/powerpoint/2010/main" val="3269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08344" y="335666"/>
            <a:ext cx="8840165" cy="4001007"/>
          </a:xfrm>
          <a:prstGeom prst="rect">
            <a:avLst/>
          </a:prstGeom>
          <a:noFill/>
          <a:ln w="28575">
            <a:solidFill>
              <a:schemeClr val="bg1"/>
            </a:solidFill>
          </a:ln>
        </p:spPr>
        <p:txBody>
          <a:bodyPr wrap="square" rtlCol="0">
            <a:spAutoFit/>
          </a:bodyPr>
          <a:lstStyle/>
          <a:p>
            <a:r>
              <a:rPr lang="en-US" sz="3200" u="sng" dirty="0" err="1" smtClean="0">
                <a:latin typeface="+mj-lt"/>
              </a:rPr>
              <a:t>Câu</a:t>
            </a:r>
            <a:r>
              <a:rPr lang="en-US" sz="3200" u="sng" dirty="0" smtClean="0">
                <a:latin typeface="+mj-lt"/>
              </a:rPr>
              <a:t> 1</a:t>
            </a:r>
            <a:r>
              <a:rPr lang="en-US" sz="3200" dirty="0" smtClean="0">
                <a:latin typeface="+mj-lt"/>
              </a:rPr>
              <a:t>. </a:t>
            </a:r>
            <a:r>
              <a:rPr lang="vi-VN" sz="3200" dirty="0" smtClean="0">
                <a:latin typeface="+mj-lt"/>
              </a:rPr>
              <a:t>Cách </a:t>
            </a:r>
            <a:r>
              <a:rPr lang="vi-VN" sz="3200" dirty="0">
                <a:latin typeface="+mj-lt"/>
              </a:rPr>
              <a:t>trình bày bảng giúp người xem dễ quan sát và bao quát những thông tin trong cuốn sổ lưu niệm hơn nhưng sẽ ghi được ít thông tin của từng cá nhân hơn</a:t>
            </a:r>
            <a:r>
              <a:rPr lang="vi-VN" sz="3200" dirty="0" smtClean="0">
                <a:latin typeface="+mj-lt"/>
              </a:rPr>
              <a:t>.</a:t>
            </a:r>
            <a:endParaRPr lang="en-US" sz="3200" dirty="0" smtClean="0">
              <a:latin typeface="+mj-lt"/>
            </a:endParaRPr>
          </a:p>
          <a:p>
            <a:endParaRPr lang="vi-VN" sz="3200" dirty="0">
              <a:latin typeface="+mj-lt"/>
            </a:endParaRPr>
          </a:p>
          <a:p>
            <a:r>
              <a:rPr lang="en-US" sz="3200" dirty="0" smtClean="0">
                <a:latin typeface="+mj-lt"/>
              </a:rPr>
              <a:t>* </a:t>
            </a:r>
            <a:r>
              <a:rPr lang="vi-VN" sz="3200" dirty="0" smtClean="0">
                <a:latin typeface="+mj-lt"/>
              </a:rPr>
              <a:t>Cách </a:t>
            </a:r>
            <a:r>
              <a:rPr lang="vi-VN" sz="3200" dirty="0">
                <a:latin typeface="+mj-lt"/>
              </a:rPr>
              <a:t>trình bày theo danh sách liệt kê giúp người xem dễ dàng nắm bắt thông tin của từng cá nhân, nhưng không bao quát được tất cả</a:t>
            </a:r>
          </a:p>
        </p:txBody>
      </p:sp>
      <p:cxnSp>
        <p:nvCxnSpPr>
          <p:cNvPr id="3" name="Straight Connector 2"/>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0216" y="4945404"/>
            <a:ext cx="8870065" cy="1077218"/>
          </a:xfrm>
          <a:prstGeom prst="rect">
            <a:avLst/>
          </a:prstGeom>
          <a:noFill/>
          <a:ln w="28575">
            <a:solidFill>
              <a:schemeClr val="bg1"/>
            </a:solidFill>
          </a:ln>
        </p:spPr>
        <p:txBody>
          <a:bodyPr wrap="square" rtlCol="0">
            <a:spAutoFit/>
          </a:bodyPr>
          <a:lstStyle/>
          <a:p>
            <a:r>
              <a:rPr lang="en-US" sz="3200" u="sng" dirty="0" err="1" smtClean="0">
                <a:latin typeface="Times New Roman" panose="02020603050405020304" pitchFamily="18" charset="0"/>
                <a:cs typeface="Times New Roman" panose="02020603050405020304" pitchFamily="18" charset="0"/>
              </a:rPr>
              <a:t>Câu</a:t>
            </a:r>
            <a:r>
              <a:rPr lang="en-US" sz="3200" u="sng" dirty="0" smtClean="0">
                <a:latin typeface="Times New Roman" panose="02020603050405020304" pitchFamily="18" charset="0"/>
                <a:cs typeface="Times New Roman" panose="02020603050405020304" pitchFamily="18" charset="0"/>
              </a:rPr>
              <a:t> </a:t>
            </a:r>
            <a:r>
              <a:rPr lang="vi-VN" sz="3200" u="sng" dirty="0" smtClean="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HS trả lời theo quan điểm của cá nhân. Mỗi cách trình bày đều có những ưu – nhược điểm </a:t>
            </a:r>
            <a:r>
              <a:rPr lang="vi-VN" sz="3200">
                <a:latin typeface="Times New Roman" panose="02020603050405020304" pitchFamily="18" charset="0"/>
                <a:cs typeface="Times New Roman" panose="02020603050405020304" pitchFamily="18" charset="0"/>
              </a:rPr>
              <a:t>của </a:t>
            </a:r>
            <a:r>
              <a:rPr lang="vi-VN" sz="3200" smtClean="0">
                <a:latin typeface="Times New Roman" panose="02020603050405020304" pitchFamily="18" charset="0"/>
                <a:cs typeface="Times New Roman" panose="02020603050405020304" pitchFamily="18" charset="0"/>
              </a:rPr>
              <a:t>nó</a:t>
            </a:r>
          </a:p>
        </p:txBody>
      </p:sp>
    </p:spTree>
    <p:extLst>
      <p:ext uri="{BB962C8B-B14F-4D97-AF65-F5344CB8AC3E}">
        <p14:creationId xmlns:p14="http://schemas.microsoft.com/office/powerpoint/2010/main" val="15154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 y="1531366"/>
            <a:ext cx="1738307" cy="4547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AutoShape 5"/>
          <p:cNvSpPr>
            <a:spLocks noChangeArrowheads="1"/>
          </p:cNvSpPr>
          <p:nvPr/>
        </p:nvSpPr>
        <p:spPr bwMode="gray">
          <a:xfrm>
            <a:off x="1864026" y="1975000"/>
            <a:ext cx="6594174" cy="735747"/>
          </a:xfrm>
          <a:prstGeom prst="roundRect">
            <a:avLst>
              <a:gd name="adj" fmla="val 50000"/>
            </a:avLst>
          </a:prstGeom>
          <a:solidFill>
            <a:schemeClr val="tx2">
              <a:lumMod val="75000"/>
            </a:schemeClr>
          </a:solidFill>
          <a:ln w="57150" algn="ctr">
            <a:solidFill>
              <a:schemeClr val="accent3">
                <a:lumMod val="60000"/>
                <a:lumOff val="40000"/>
              </a:schemeClr>
            </a:solidFill>
            <a:round/>
            <a:headEnd/>
            <a:tailEnd/>
          </a:ln>
          <a:effectLst/>
          <a:scene3d>
            <a:camera prst="orthographicFront"/>
            <a:lightRig rig="threePt" dir="t"/>
          </a:scene3d>
          <a:sp3d>
            <a:bevelT prst="angle"/>
          </a:sp3d>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dirty="0" smtClean="0">
                <a:solidFill>
                  <a:srgbClr val="FFFF00"/>
                </a:solidFill>
              </a:rPr>
              <a:t>1. </a:t>
            </a:r>
            <a:r>
              <a:rPr lang="en-US" altLang="en-US" b="1" dirty="0" err="1" smtClean="0">
                <a:solidFill>
                  <a:srgbClr val="FFFF00"/>
                </a:solidFill>
              </a:rPr>
              <a:t>Trình</a:t>
            </a:r>
            <a:r>
              <a:rPr lang="en-US" altLang="en-US" b="1" dirty="0" smtClean="0">
                <a:solidFill>
                  <a:srgbClr val="FFFF00"/>
                </a:solidFill>
              </a:rPr>
              <a:t> </a:t>
            </a:r>
            <a:r>
              <a:rPr lang="en-US" altLang="en-US" b="1" dirty="0" err="1" smtClean="0">
                <a:solidFill>
                  <a:srgbClr val="FFFF00"/>
                </a:solidFill>
              </a:rPr>
              <a:t>bày</a:t>
            </a:r>
            <a:r>
              <a:rPr lang="en-US" altLang="en-US" b="1" dirty="0" smtClean="0">
                <a:solidFill>
                  <a:srgbClr val="FFFF00"/>
                </a:solidFill>
              </a:rPr>
              <a:t> </a:t>
            </a:r>
            <a:r>
              <a:rPr lang="en-US" altLang="en-US" b="1" dirty="0" err="1" smtClean="0">
                <a:solidFill>
                  <a:srgbClr val="FFFF00"/>
                </a:solidFill>
              </a:rPr>
              <a:t>thông</a:t>
            </a:r>
            <a:r>
              <a:rPr lang="en-US" altLang="en-US" b="1" dirty="0" smtClean="0">
                <a:solidFill>
                  <a:srgbClr val="FFFF00"/>
                </a:solidFill>
              </a:rPr>
              <a:t> tin ở </a:t>
            </a:r>
            <a:r>
              <a:rPr lang="en-US" altLang="en-US" b="1" dirty="0" err="1" smtClean="0">
                <a:solidFill>
                  <a:srgbClr val="FFFF00"/>
                </a:solidFill>
              </a:rPr>
              <a:t>dạng</a:t>
            </a:r>
            <a:r>
              <a:rPr lang="en-US" altLang="en-US" b="1" dirty="0" smtClean="0">
                <a:solidFill>
                  <a:srgbClr val="FFFF00"/>
                </a:solidFill>
              </a:rPr>
              <a:t> </a:t>
            </a:r>
            <a:r>
              <a:rPr lang="en-US" altLang="en-US" b="1" dirty="0" err="1" smtClean="0">
                <a:solidFill>
                  <a:srgbClr val="FFFF00"/>
                </a:solidFill>
              </a:rPr>
              <a:t>bảng</a:t>
            </a:r>
            <a:endParaRPr lang="en-US" altLang="en-US" b="1" dirty="0">
              <a:solidFill>
                <a:srgbClr val="FFFF00"/>
              </a:solidFill>
            </a:endParaRPr>
          </a:p>
        </p:txBody>
      </p:sp>
      <p:grpSp>
        <p:nvGrpSpPr>
          <p:cNvPr id="6" name="Group 6"/>
          <p:cNvGrpSpPr>
            <a:grpSpLocks/>
          </p:cNvGrpSpPr>
          <p:nvPr/>
        </p:nvGrpSpPr>
        <p:grpSpPr bwMode="auto">
          <a:xfrm>
            <a:off x="1441313" y="2105909"/>
            <a:ext cx="609600" cy="604838"/>
            <a:chOff x="2078" y="1680"/>
            <a:chExt cx="1615" cy="1615"/>
          </a:xfrm>
        </p:grpSpPr>
        <p:sp>
          <p:nvSpPr>
            <p:cNvPr id="7" name="Oval 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 name="Oval 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 name="Oval 9"/>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cs typeface="+mn-cs"/>
              </a:endParaRPr>
            </a:p>
          </p:txBody>
        </p:sp>
        <p:sp>
          <p:nvSpPr>
            <p:cNvPr id="10" name="Oval 10"/>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1" name="Oval 11"/>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12" name="Oval 12"/>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13" name="Rectangle 20"/>
          <p:cNvSpPr txBox="1">
            <a:spLocks noChangeArrowheads="1"/>
          </p:cNvSpPr>
          <p:nvPr/>
        </p:nvSpPr>
        <p:spPr bwMode="auto">
          <a:xfrm>
            <a:off x="4890" y="2417825"/>
            <a:ext cx="1770706" cy="2062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NỘI DUNG</a:t>
            </a:r>
          </a:p>
          <a:p>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p>
          <a:p>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alt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AutoShape 21"/>
          <p:cNvSpPr>
            <a:spLocks noChangeArrowheads="1"/>
          </p:cNvSpPr>
          <p:nvPr/>
        </p:nvSpPr>
        <p:spPr bwMode="gray">
          <a:xfrm>
            <a:off x="1863650" y="3200400"/>
            <a:ext cx="5930934" cy="735747"/>
          </a:xfrm>
          <a:prstGeom prst="roundRect">
            <a:avLst>
              <a:gd name="adj" fmla="val 50000"/>
            </a:avLst>
          </a:prstGeom>
          <a:solidFill>
            <a:schemeClr val="tx2">
              <a:lumMod val="75000"/>
            </a:schemeClr>
          </a:solidFill>
          <a:ln w="57150" algn="ctr">
            <a:solidFill>
              <a:schemeClr val="accent3">
                <a:lumMod val="60000"/>
                <a:lumOff val="40000"/>
              </a:schemeClr>
            </a:solidFill>
            <a:round/>
            <a:headEnd/>
            <a:tailEnd/>
          </a:ln>
          <a:effectLst/>
          <a:scene3d>
            <a:camera prst="orthographicFront"/>
            <a:lightRig rig="threePt" dir="t"/>
          </a:scene3d>
          <a:sp3d>
            <a:bevelT prst="angle"/>
          </a:sp3d>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b="1" dirty="0" smtClean="0">
                <a:solidFill>
                  <a:srgbClr val="FFFF00"/>
                </a:solidFill>
                <a:cs typeface="Times New Roman" panose="02020603050405020304" pitchFamily="18" charset="0"/>
              </a:rPr>
              <a:t>2. </a:t>
            </a:r>
            <a:r>
              <a:rPr lang="en-US" altLang="en-US" b="1" dirty="0" err="1" smtClean="0">
                <a:solidFill>
                  <a:srgbClr val="FFFF00"/>
                </a:solidFill>
                <a:cs typeface="Times New Roman" panose="02020603050405020304" pitchFamily="18" charset="0"/>
              </a:rPr>
              <a:t>Tạo</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Bảng</a:t>
            </a:r>
            <a:endParaRPr lang="en-US" altLang="en-US" b="1" dirty="0">
              <a:solidFill>
                <a:srgbClr val="FFFF00"/>
              </a:solidFill>
            </a:endParaRPr>
          </a:p>
        </p:txBody>
      </p:sp>
      <p:grpSp>
        <p:nvGrpSpPr>
          <p:cNvPr id="15" name="Group 22"/>
          <p:cNvGrpSpPr>
            <a:grpSpLocks/>
          </p:cNvGrpSpPr>
          <p:nvPr/>
        </p:nvGrpSpPr>
        <p:grpSpPr bwMode="auto">
          <a:xfrm>
            <a:off x="1315962" y="3235690"/>
            <a:ext cx="609600" cy="604837"/>
            <a:chOff x="2078" y="1680"/>
            <a:chExt cx="1615" cy="1615"/>
          </a:xfrm>
        </p:grpSpPr>
        <p:sp>
          <p:nvSpPr>
            <p:cNvPr id="16"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7"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8" name="Oval 25"/>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19" name="Oval 2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0" name="Oval 27"/>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21" name="Oval 28"/>
            <p:cNvSpPr>
              <a:spLocks noChangeArrowheads="1"/>
            </p:cNvSpPr>
            <p:nvPr/>
          </p:nvSpPr>
          <p:spPr bwMode="gray">
            <a:xfrm>
              <a:off x="2337" y="1939"/>
              <a:ext cx="1096" cy="1098"/>
            </a:xfrm>
            <a:prstGeom prst="ellipse">
              <a:avLst/>
            </a:prstGeom>
            <a:gradFill rotWithShape="1">
              <a:gsLst>
                <a:gs pos="0">
                  <a:srgbClr val="FFCC99"/>
                </a:gs>
                <a:gs pos="100000">
                  <a:srgbClr val="82684E"/>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24" name="Rectangle 2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22" name="AutoShape 21"/>
          <p:cNvSpPr>
            <a:spLocks noChangeArrowheads="1"/>
          </p:cNvSpPr>
          <p:nvPr/>
        </p:nvSpPr>
        <p:spPr bwMode="gray">
          <a:xfrm>
            <a:off x="1685789" y="4197833"/>
            <a:ext cx="5930934" cy="735747"/>
          </a:xfrm>
          <a:prstGeom prst="roundRect">
            <a:avLst>
              <a:gd name="adj" fmla="val 50000"/>
            </a:avLst>
          </a:prstGeom>
          <a:solidFill>
            <a:schemeClr val="tx2">
              <a:lumMod val="75000"/>
            </a:schemeClr>
          </a:solidFill>
          <a:ln w="57150" algn="ctr">
            <a:solidFill>
              <a:schemeClr val="accent3">
                <a:lumMod val="60000"/>
                <a:lumOff val="40000"/>
              </a:schemeClr>
            </a:solidFill>
            <a:round/>
            <a:headEnd/>
            <a:tailEnd/>
          </a:ln>
          <a:effectLst/>
          <a:scene3d>
            <a:camera prst="orthographicFront"/>
            <a:lightRig rig="threePt" dir="t"/>
          </a:scene3d>
          <a:sp3d>
            <a:bevelT prst="angle"/>
          </a:sp3d>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b="1" dirty="0">
                <a:solidFill>
                  <a:srgbClr val="FFFF00"/>
                </a:solidFill>
                <a:cs typeface="Times New Roman" panose="02020603050405020304" pitchFamily="18" charset="0"/>
              </a:rPr>
              <a:t>3</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Định</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dạng</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bảng</a:t>
            </a:r>
            <a:endParaRPr lang="en-US" altLang="en-US" b="1" dirty="0">
              <a:solidFill>
                <a:srgbClr val="FFFF00"/>
              </a:solidFill>
            </a:endParaRPr>
          </a:p>
        </p:txBody>
      </p:sp>
      <p:grpSp>
        <p:nvGrpSpPr>
          <p:cNvPr id="23" name="Group 22"/>
          <p:cNvGrpSpPr>
            <a:grpSpLocks/>
          </p:cNvGrpSpPr>
          <p:nvPr/>
        </p:nvGrpSpPr>
        <p:grpSpPr bwMode="auto">
          <a:xfrm>
            <a:off x="1143000" y="4328743"/>
            <a:ext cx="609600" cy="604837"/>
            <a:chOff x="2078" y="1680"/>
            <a:chExt cx="1615" cy="1615"/>
          </a:xfrm>
        </p:grpSpPr>
        <p:sp>
          <p:nvSpPr>
            <p:cNvPr id="25"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6"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7" name="Oval 25"/>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28" name="Oval 2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9" name="Oval 27"/>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30" name="Oval 28"/>
            <p:cNvSpPr>
              <a:spLocks noChangeArrowheads="1"/>
            </p:cNvSpPr>
            <p:nvPr/>
          </p:nvSpPr>
          <p:spPr bwMode="gray">
            <a:xfrm>
              <a:off x="2337" y="1939"/>
              <a:ext cx="1096" cy="1098"/>
            </a:xfrm>
            <a:prstGeom prst="ellipse">
              <a:avLst/>
            </a:prstGeom>
            <a:gradFill rotWithShape="1">
              <a:gsLst>
                <a:gs pos="0">
                  <a:srgbClr val="FFCC99"/>
                </a:gs>
                <a:gs pos="100000">
                  <a:srgbClr val="82684E"/>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31" name="AutoShape 21"/>
          <p:cNvSpPr>
            <a:spLocks noChangeArrowheads="1"/>
          </p:cNvSpPr>
          <p:nvPr/>
        </p:nvSpPr>
        <p:spPr bwMode="gray">
          <a:xfrm>
            <a:off x="1538288" y="5284053"/>
            <a:ext cx="5930934" cy="735747"/>
          </a:xfrm>
          <a:prstGeom prst="roundRect">
            <a:avLst>
              <a:gd name="adj" fmla="val 50000"/>
            </a:avLst>
          </a:prstGeom>
          <a:solidFill>
            <a:schemeClr val="tx2">
              <a:lumMod val="75000"/>
            </a:schemeClr>
          </a:solidFill>
          <a:ln w="57150" algn="ctr">
            <a:solidFill>
              <a:schemeClr val="accent3">
                <a:lumMod val="60000"/>
                <a:lumOff val="40000"/>
              </a:schemeClr>
            </a:solidFill>
            <a:round/>
            <a:headEnd/>
            <a:tailEnd/>
          </a:ln>
          <a:effectLst/>
          <a:scene3d>
            <a:camera prst="orthographicFront"/>
            <a:lightRig rig="threePt" dir="t"/>
          </a:scene3d>
          <a:sp3d>
            <a:bevelT prst="angle"/>
          </a:sp3d>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b="1" dirty="0" smtClean="0">
                <a:solidFill>
                  <a:srgbClr val="FFFF00"/>
                </a:solidFill>
                <a:cs typeface="Times New Roman" panose="02020603050405020304" pitchFamily="18" charset="0"/>
              </a:rPr>
              <a:t>4. </a:t>
            </a:r>
            <a:r>
              <a:rPr lang="en-US" altLang="en-US" b="1" dirty="0" err="1" smtClean="0">
                <a:solidFill>
                  <a:srgbClr val="FFFF00"/>
                </a:solidFill>
                <a:cs typeface="Times New Roman" panose="02020603050405020304" pitchFamily="18" charset="0"/>
              </a:rPr>
              <a:t>Thực</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hành</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tạo</a:t>
            </a:r>
            <a:r>
              <a:rPr lang="en-US" altLang="en-US" b="1" dirty="0" smtClean="0">
                <a:solidFill>
                  <a:srgbClr val="FFFF00"/>
                </a:solidFill>
                <a:cs typeface="Times New Roman" panose="02020603050405020304" pitchFamily="18" charset="0"/>
              </a:rPr>
              <a:t> </a:t>
            </a:r>
            <a:r>
              <a:rPr lang="en-US" altLang="en-US" b="1" dirty="0" err="1" smtClean="0">
                <a:solidFill>
                  <a:srgbClr val="FFFF00"/>
                </a:solidFill>
                <a:cs typeface="Times New Roman" panose="02020603050405020304" pitchFamily="18" charset="0"/>
              </a:rPr>
              <a:t>bảng</a:t>
            </a:r>
            <a:endParaRPr lang="en-US" altLang="en-US" b="1" dirty="0">
              <a:solidFill>
                <a:srgbClr val="FFFF00"/>
              </a:solidFill>
            </a:endParaRPr>
          </a:p>
        </p:txBody>
      </p:sp>
      <p:grpSp>
        <p:nvGrpSpPr>
          <p:cNvPr id="32" name="Group 31"/>
          <p:cNvGrpSpPr>
            <a:grpSpLocks/>
          </p:cNvGrpSpPr>
          <p:nvPr/>
        </p:nvGrpSpPr>
        <p:grpSpPr bwMode="auto">
          <a:xfrm>
            <a:off x="990600" y="5319343"/>
            <a:ext cx="609600" cy="604837"/>
            <a:chOff x="2078" y="1680"/>
            <a:chExt cx="1615" cy="1615"/>
          </a:xfrm>
        </p:grpSpPr>
        <p:sp>
          <p:nvSpPr>
            <p:cNvPr id="33" name="Oval 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4" name="Oval 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5" name="Oval 25"/>
            <p:cNvSpPr>
              <a:spLocks noChangeArrowheads="1"/>
            </p:cNvSpPr>
            <p:nvPr/>
          </p:nvSpPr>
          <p:spPr bwMode="gray">
            <a:xfrm>
              <a:off x="2255" y="1858"/>
              <a:ext cx="1262" cy="12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36" name="Oval 2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37" name="Oval 27"/>
            <p:cNvSpPr>
              <a:spLocks noChangeArrowheads="1"/>
            </p:cNvSpPr>
            <p:nvPr/>
          </p:nvSpPr>
          <p:spPr bwMode="gray">
            <a:xfrm>
              <a:off x="2339" y="1939"/>
              <a:ext cx="1093"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cs typeface="+mn-cs"/>
              </a:endParaRPr>
            </a:p>
          </p:txBody>
        </p:sp>
        <p:sp>
          <p:nvSpPr>
            <p:cNvPr id="38" name="Oval 28"/>
            <p:cNvSpPr>
              <a:spLocks noChangeArrowheads="1"/>
            </p:cNvSpPr>
            <p:nvPr/>
          </p:nvSpPr>
          <p:spPr bwMode="gray">
            <a:xfrm>
              <a:off x="2337" y="1939"/>
              <a:ext cx="1096" cy="1098"/>
            </a:xfrm>
            <a:prstGeom prst="ellipse">
              <a:avLst/>
            </a:prstGeom>
            <a:gradFill rotWithShape="1">
              <a:gsLst>
                <a:gs pos="0">
                  <a:srgbClr val="FFCC99"/>
                </a:gs>
                <a:gs pos="100000">
                  <a:srgbClr val="82684E"/>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cxnSp>
        <p:nvCxnSpPr>
          <p:cNvPr id="39" name="Straight Connector 38"/>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144000" y="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6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2"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316" y="1847128"/>
            <a:ext cx="8273312" cy="4143375"/>
          </a:xfrm>
          <a:prstGeom prst="rect">
            <a:avLst/>
          </a:prstGeom>
        </p:spPr>
      </p:pic>
      <p:cxnSp>
        <p:nvCxnSpPr>
          <p:cNvPr id="7" name="Straight Connector 6"/>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12" name="TextBox 11"/>
          <p:cNvSpPr txBox="1"/>
          <p:nvPr/>
        </p:nvSpPr>
        <p:spPr>
          <a:xfrm>
            <a:off x="266218" y="914400"/>
            <a:ext cx="6286982" cy="584775"/>
          </a:xfrm>
          <a:prstGeom prst="rect">
            <a:avLst/>
          </a:prstGeom>
          <a:noFill/>
        </p:spPr>
        <p:txBody>
          <a:bodyPr wrap="square" rtlCol="0">
            <a:spAutoFit/>
          </a:bodyPr>
          <a:lstStyle/>
          <a:p>
            <a:r>
              <a:rPr lang="en-US" sz="3200" b="1" dirty="0" smtClean="0">
                <a:solidFill>
                  <a:schemeClr val="bg1"/>
                </a:solidFill>
              </a:rPr>
              <a:t>1. </a:t>
            </a:r>
            <a:r>
              <a:rPr lang="en-US" sz="3200" b="1" dirty="0" err="1" smtClean="0">
                <a:solidFill>
                  <a:schemeClr val="bg1"/>
                </a:solidFill>
              </a:rPr>
              <a:t>Trình</a:t>
            </a:r>
            <a:r>
              <a:rPr lang="en-US" sz="3200" b="1" dirty="0" smtClean="0">
                <a:solidFill>
                  <a:schemeClr val="bg1"/>
                </a:solidFill>
              </a:rPr>
              <a:t> </a:t>
            </a:r>
            <a:r>
              <a:rPr lang="en-US" sz="3200" b="1" dirty="0" err="1" smtClean="0">
                <a:solidFill>
                  <a:schemeClr val="bg1"/>
                </a:solidFill>
              </a:rPr>
              <a:t>bày</a:t>
            </a:r>
            <a:r>
              <a:rPr lang="en-US" sz="3200" b="1" dirty="0" smtClean="0">
                <a:solidFill>
                  <a:schemeClr val="bg1"/>
                </a:solidFill>
              </a:rPr>
              <a:t> </a:t>
            </a:r>
            <a:r>
              <a:rPr lang="en-US" sz="3200" b="1" dirty="0" err="1" smtClean="0">
                <a:solidFill>
                  <a:schemeClr val="bg1"/>
                </a:solidFill>
              </a:rPr>
              <a:t>thông</a:t>
            </a:r>
            <a:r>
              <a:rPr lang="en-US" sz="3200" b="1" dirty="0" smtClean="0">
                <a:solidFill>
                  <a:schemeClr val="bg1"/>
                </a:solidFill>
              </a:rPr>
              <a:t> tin ở </a:t>
            </a:r>
            <a:r>
              <a:rPr lang="en-US" sz="3200" b="1" dirty="0" err="1" smtClean="0">
                <a:solidFill>
                  <a:schemeClr val="bg1"/>
                </a:solidFill>
              </a:rPr>
              <a:t>dạng</a:t>
            </a:r>
            <a:r>
              <a:rPr lang="en-US" sz="3200" b="1" dirty="0" smtClean="0">
                <a:solidFill>
                  <a:schemeClr val="bg1"/>
                </a:solidFill>
              </a:rPr>
              <a:t> </a:t>
            </a:r>
            <a:r>
              <a:rPr lang="en-US" sz="3200" b="1" dirty="0" err="1" smtClean="0">
                <a:solidFill>
                  <a:schemeClr val="bg1"/>
                </a:solidFill>
              </a:rPr>
              <a:t>bảng</a:t>
            </a:r>
            <a:endParaRPr lang="en-US" sz="3200" b="1" dirty="0">
              <a:solidFill>
                <a:schemeClr val="bg1"/>
              </a:solidFill>
            </a:endParaRPr>
          </a:p>
        </p:txBody>
      </p:sp>
      <p:sp>
        <p:nvSpPr>
          <p:cNvPr id="13" name="TextBox 12"/>
          <p:cNvSpPr txBox="1"/>
          <p:nvPr/>
        </p:nvSpPr>
        <p:spPr>
          <a:xfrm>
            <a:off x="2631831" y="1308119"/>
            <a:ext cx="2939377" cy="507831"/>
          </a:xfrm>
          <a:prstGeom prst="rect">
            <a:avLst/>
          </a:prstGeom>
          <a:solidFill>
            <a:srgbClr val="FFFF00"/>
          </a:solidFill>
        </p:spPr>
        <p:txBody>
          <a:bodyPr wrap="square" rtlCol="0">
            <a:spAutoFit/>
          </a:bodyPr>
          <a:lstStyle/>
          <a:p>
            <a:r>
              <a:rPr lang="en-US" sz="2700" b="1" dirty="0" err="1" smtClean="0">
                <a:latin typeface="Times New Roman" panose="02020603050405020304" pitchFamily="18" charset="0"/>
                <a:cs typeface="Times New Roman" panose="02020603050405020304" pitchFamily="18" charset="0"/>
              </a:rPr>
              <a:t>Thảo</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luận</a:t>
            </a:r>
            <a:r>
              <a:rPr lang="en-US" sz="2700" b="1" dirty="0" smtClean="0">
                <a:latin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cs typeface="Times New Roman" panose="02020603050405020304" pitchFamily="18" charset="0"/>
              </a:rPr>
              <a:t>nhóm</a:t>
            </a:r>
            <a:r>
              <a:rPr lang="en-US" sz="2700" b="1" dirty="0" smtClean="0">
                <a:latin typeface="Times New Roman" panose="02020603050405020304" pitchFamily="18"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5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609" y="42437"/>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12" name="TextBox 11"/>
          <p:cNvSpPr txBox="1"/>
          <p:nvPr/>
        </p:nvSpPr>
        <p:spPr>
          <a:xfrm>
            <a:off x="-37617" y="926912"/>
            <a:ext cx="6286982" cy="584775"/>
          </a:xfrm>
          <a:prstGeom prst="rect">
            <a:avLst/>
          </a:prstGeom>
          <a:noFill/>
        </p:spPr>
        <p:txBody>
          <a:bodyPr wrap="square" rtlCol="0">
            <a:spAutoFit/>
          </a:bodyPr>
          <a:lstStyle/>
          <a:p>
            <a:r>
              <a:rPr lang="en-US" sz="3200" b="1" dirty="0" smtClean="0">
                <a:solidFill>
                  <a:schemeClr val="bg1"/>
                </a:solidFill>
              </a:rPr>
              <a:t>1. </a:t>
            </a:r>
            <a:r>
              <a:rPr lang="en-US" sz="3200" b="1" dirty="0" err="1" smtClean="0">
                <a:solidFill>
                  <a:schemeClr val="bg1"/>
                </a:solidFill>
              </a:rPr>
              <a:t>Trình</a:t>
            </a:r>
            <a:r>
              <a:rPr lang="en-US" sz="3200" b="1" dirty="0" smtClean="0">
                <a:solidFill>
                  <a:schemeClr val="bg1"/>
                </a:solidFill>
              </a:rPr>
              <a:t> </a:t>
            </a:r>
            <a:r>
              <a:rPr lang="en-US" sz="3200" b="1" dirty="0" err="1" smtClean="0">
                <a:solidFill>
                  <a:schemeClr val="bg1"/>
                </a:solidFill>
              </a:rPr>
              <a:t>bày</a:t>
            </a:r>
            <a:r>
              <a:rPr lang="en-US" sz="3200" b="1" dirty="0" smtClean="0">
                <a:solidFill>
                  <a:schemeClr val="bg1"/>
                </a:solidFill>
              </a:rPr>
              <a:t> </a:t>
            </a:r>
            <a:r>
              <a:rPr lang="en-US" sz="3200" b="1" dirty="0" err="1" smtClean="0">
                <a:solidFill>
                  <a:schemeClr val="bg1"/>
                </a:solidFill>
              </a:rPr>
              <a:t>thông</a:t>
            </a:r>
            <a:r>
              <a:rPr lang="en-US" sz="3200" b="1" dirty="0" smtClean="0">
                <a:solidFill>
                  <a:schemeClr val="bg1"/>
                </a:solidFill>
              </a:rPr>
              <a:t> tin ở </a:t>
            </a:r>
            <a:r>
              <a:rPr lang="en-US" sz="3200" b="1" dirty="0" err="1" smtClean="0">
                <a:solidFill>
                  <a:schemeClr val="bg1"/>
                </a:solidFill>
              </a:rPr>
              <a:t>dạng</a:t>
            </a:r>
            <a:r>
              <a:rPr lang="en-US" sz="3200" b="1" dirty="0" smtClean="0">
                <a:solidFill>
                  <a:schemeClr val="bg1"/>
                </a:solidFill>
              </a:rPr>
              <a:t> </a:t>
            </a:r>
            <a:r>
              <a:rPr lang="en-US" sz="3200" b="1" dirty="0" err="1" smtClean="0">
                <a:solidFill>
                  <a:schemeClr val="bg1"/>
                </a:solidFill>
              </a:rPr>
              <a:t>bảng</a:t>
            </a:r>
            <a:endParaRPr lang="en-US" sz="3200" b="1" dirty="0">
              <a:solidFill>
                <a:schemeClr val="bg1"/>
              </a:solidFill>
            </a:endParaRPr>
          </a:p>
        </p:txBody>
      </p:sp>
      <p:cxnSp>
        <p:nvCxnSpPr>
          <p:cNvPr id="13" name="Straight Connector 12"/>
          <p:cNvCxnSpPr/>
          <p:nvPr/>
        </p:nvCxnSpPr>
        <p:spPr>
          <a:xfrm flipV="1">
            <a:off x="-37617" y="57875"/>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stretch>
            <a:fillRect/>
          </a:stretch>
        </p:blipFill>
        <p:spPr>
          <a:xfrm>
            <a:off x="397727" y="990600"/>
            <a:ext cx="8273312" cy="3116806"/>
          </a:xfrm>
          <a:prstGeom prst="rect">
            <a:avLst/>
          </a:prstGeom>
        </p:spPr>
      </p:pic>
      <p:sp>
        <p:nvSpPr>
          <p:cNvPr id="2" name="TextBox 1"/>
          <p:cNvSpPr txBox="1"/>
          <p:nvPr/>
        </p:nvSpPr>
        <p:spPr>
          <a:xfrm>
            <a:off x="228600" y="4038601"/>
            <a:ext cx="8240210" cy="2769989"/>
          </a:xfrm>
          <a:prstGeom prst="rect">
            <a:avLst/>
          </a:prstGeom>
          <a:noFill/>
        </p:spPr>
        <p:txBody>
          <a:bodyPr wrap="square" rtlCol="0">
            <a:spAutoFit/>
          </a:bodyPr>
          <a:lstStyle/>
          <a:p>
            <a:pPr marL="0" lvl="2"/>
            <a:r>
              <a:rPr lang="en-US" sz="2900">
                <a:solidFill>
                  <a:srgbClr val="0000CC"/>
                </a:solidFill>
                <a:latin typeface="Times New Roman" panose="02020603050405020304" pitchFamily="18" charset="0"/>
                <a:cs typeface="Times New Roman" panose="02020603050405020304" pitchFamily="18" charset="0"/>
              </a:rPr>
              <a:t>1.Bảng trên gồm có mấy cột và mấy hàng?</a:t>
            </a:r>
          </a:p>
          <a:p>
            <a:pPr marL="0" lvl="2"/>
            <a:r>
              <a:rPr lang="en-US" sz="2900">
                <a:solidFill>
                  <a:srgbClr val="0000CC"/>
                </a:solidFill>
                <a:latin typeface="Times New Roman" panose="02020603050405020304" pitchFamily="18" charset="0"/>
                <a:cs typeface="Times New Roman" panose="02020603050405020304" pitchFamily="18" charset="0"/>
              </a:rPr>
              <a:t>2.</a:t>
            </a:r>
            <a:r>
              <a:rPr lang="vi-VN" sz="2900">
                <a:solidFill>
                  <a:srgbClr val="0000CC"/>
                </a:solidFill>
                <a:latin typeface="Times New Roman" panose="02020603050405020304" pitchFamily="18" charset="0"/>
                <a:cs typeface="Times New Roman" panose="02020603050405020304" pitchFamily="18" charset="0"/>
              </a:rPr>
              <a:t>Trò chơi nào được các bạn nam yêu thích nhất?</a:t>
            </a:r>
            <a:endParaRPr lang="en-US" sz="2900">
              <a:solidFill>
                <a:srgbClr val="0000CC"/>
              </a:solidFill>
              <a:latin typeface="Times New Roman" panose="02020603050405020304" pitchFamily="18" charset="0"/>
              <a:cs typeface="Times New Roman" panose="02020603050405020304" pitchFamily="18" charset="0"/>
            </a:endParaRPr>
          </a:p>
          <a:p>
            <a:pPr marL="0" lvl="2"/>
            <a:r>
              <a:rPr lang="en-US" sz="2900" smtClean="0">
                <a:solidFill>
                  <a:srgbClr val="0000CC"/>
                </a:solidFill>
                <a:latin typeface="Times New Roman" panose="02020603050405020304" pitchFamily="18" charset="0"/>
                <a:cs typeface="Times New Roman" panose="02020603050405020304" pitchFamily="18" charset="0"/>
              </a:rPr>
              <a:t>3.</a:t>
            </a:r>
            <a:r>
              <a:rPr lang="vi-VN" sz="2900">
                <a:solidFill>
                  <a:srgbClr val="0000CC"/>
                </a:solidFill>
                <a:latin typeface="Times New Roman" panose="02020603050405020304" pitchFamily="18" charset="0"/>
                <a:cs typeface="Times New Roman" panose="02020603050405020304" pitchFamily="18" charset="0"/>
              </a:rPr>
              <a:t>Trò chơi nào được các bạn nữ yêu thích nhất?</a:t>
            </a:r>
            <a:endParaRPr lang="en-US" sz="2900">
              <a:solidFill>
                <a:srgbClr val="0000CC"/>
              </a:solidFill>
              <a:latin typeface="Times New Roman" panose="02020603050405020304" pitchFamily="18" charset="0"/>
              <a:cs typeface="Times New Roman" panose="02020603050405020304" pitchFamily="18" charset="0"/>
            </a:endParaRPr>
          </a:p>
          <a:p>
            <a:pPr marL="0" lvl="2"/>
            <a:r>
              <a:rPr lang="en-US" sz="2900" smtClean="0">
                <a:solidFill>
                  <a:srgbClr val="0000CC"/>
                </a:solidFill>
                <a:latin typeface="Times New Roman" panose="02020603050405020304" pitchFamily="18" charset="0"/>
                <a:cs typeface="Times New Roman" panose="02020603050405020304" pitchFamily="18" charset="0"/>
              </a:rPr>
              <a:t>4.</a:t>
            </a:r>
            <a:r>
              <a:rPr lang="vi-VN" sz="2900">
                <a:solidFill>
                  <a:srgbClr val="0000CC"/>
                </a:solidFill>
                <a:latin typeface="Times New Roman" panose="02020603050405020304" pitchFamily="18" charset="0"/>
                <a:cs typeface="Times New Roman" panose="02020603050405020304" pitchFamily="18" charset="0"/>
              </a:rPr>
              <a:t>Trò chơi nào được học sinh của lớp yêu thích </a:t>
            </a:r>
            <a:r>
              <a:rPr lang="en-US" sz="2900">
                <a:solidFill>
                  <a:srgbClr val="0000CC"/>
                </a:solidFill>
                <a:latin typeface="Times New Roman" panose="02020603050405020304" pitchFamily="18" charset="0"/>
                <a:cs typeface="Times New Roman" panose="02020603050405020304" pitchFamily="18" charset="0"/>
              </a:rPr>
              <a:t> </a:t>
            </a:r>
            <a:r>
              <a:rPr lang="vi-VN" sz="2900">
                <a:solidFill>
                  <a:srgbClr val="0000CC"/>
                </a:solidFill>
                <a:latin typeface="Times New Roman" panose="02020603050405020304" pitchFamily="18" charset="0"/>
                <a:cs typeface="Times New Roman" panose="02020603050405020304" pitchFamily="18" charset="0"/>
              </a:rPr>
              <a:t>nhất?</a:t>
            </a:r>
            <a:endParaRPr lang="en-US" sz="2900">
              <a:solidFill>
                <a:srgbClr val="0000CC"/>
              </a:solidFill>
              <a:latin typeface="Times New Roman" panose="02020603050405020304" pitchFamily="18" charset="0"/>
              <a:cs typeface="Times New Roman" panose="02020603050405020304" pitchFamily="18" charset="0"/>
            </a:endParaRPr>
          </a:p>
          <a:p>
            <a:pPr marL="0" lvl="2"/>
            <a:r>
              <a:rPr lang="en-US" sz="2900">
                <a:solidFill>
                  <a:srgbClr val="0000CC"/>
                </a:solidFill>
                <a:latin typeface="Times New Roman" panose="02020603050405020304" pitchFamily="18" charset="0"/>
                <a:cs typeface="Times New Roman" panose="02020603050405020304" pitchFamily="18" charset="0"/>
              </a:rPr>
              <a:t>5</a:t>
            </a:r>
            <a:r>
              <a:rPr lang="en-US" sz="2900" smtClean="0">
                <a:solidFill>
                  <a:srgbClr val="0000CC"/>
                </a:solidFill>
                <a:latin typeface="Times New Roman" panose="02020603050405020304" pitchFamily="18" charset="0"/>
                <a:cs typeface="Times New Roman" panose="02020603050405020304" pitchFamily="18" charset="0"/>
              </a:rPr>
              <a:t>. </a:t>
            </a:r>
            <a:r>
              <a:rPr lang="vi-VN" sz="2900" smtClean="0">
                <a:solidFill>
                  <a:srgbClr val="0000CC"/>
                </a:solidFill>
                <a:latin typeface="Times New Roman" panose="02020603050405020304" pitchFamily="18" charset="0"/>
                <a:cs typeface="Times New Roman" panose="02020603050405020304" pitchFamily="18" charset="0"/>
              </a:rPr>
              <a:t>Nếu </a:t>
            </a:r>
            <a:r>
              <a:rPr lang="vi-VN" sz="2900">
                <a:solidFill>
                  <a:srgbClr val="0000CC"/>
                </a:solidFill>
                <a:latin typeface="Times New Roman" panose="02020603050405020304" pitchFamily="18" charset="0"/>
                <a:cs typeface="Times New Roman" panose="02020603050405020304" pitchFamily="18" charset="0"/>
              </a:rPr>
              <a:t>không dùng bảng biểu diễn thì việc so sánh và tìm kiếm có dễ không? </a:t>
            </a:r>
            <a:endParaRPr lang="en-US" sz="29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8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66800" y="1971857"/>
            <a:ext cx="7010400" cy="4024734"/>
          </a:xfrm>
          <a:prstGeom prst="rect">
            <a:avLst/>
          </a:prstGeom>
        </p:spPr>
      </p:pic>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cxnSp>
        <p:nvCxnSpPr>
          <p:cNvPr id="6" name="Straight Connector 5"/>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1083403" y="1965359"/>
            <a:ext cx="7021010" cy="3955603"/>
          </a:xfrm>
          <a:prstGeom prst="rect">
            <a:avLst/>
          </a:prstGeom>
        </p:spPr>
      </p:pic>
      <p:pic>
        <p:nvPicPr>
          <p:cNvPr id="12" name="Picture 11"/>
          <p:cNvPicPr>
            <a:picLocks noChangeAspect="1"/>
          </p:cNvPicPr>
          <p:nvPr/>
        </p:nvPicPr>
        <p:blipFill>
          <a:blip r:embed="rId4"/>
          <a:stretch>
            <a:fillRect/>
          </a:stretch>
        </p:blipFill>
        <p:spPr>
          <a:xfrm>
            <a:off x="1058098" y="1971857"/>
            <a:ext cx="7019102" cy="4147652"/>
          </a:xfrm>
          <a:prstGeom prst="rect">
            <a:avLst/>
          </a:prstGeom>
        </p:spPr>
      </p:pic>
      <p:pic>
        <p:nvPicPr>
          <p:cNvPr id="13" name="Picture 12"/>
          <p:cNvPicPr>
            <a:picLocks noChangeAspect="1"/>
          </p:cNvPicPr>
          <p:nvPr/>
        </p:nvPicPr>
        <p:blipFill>
          <a:blip r:embed="rId5"/>
          <a:stretch>
            <a:fillRect/>
          </a:stretch>
        </p:blipFill>
        <p:spPr>
          <a:xfrm>
            <a:off x="949305" y="1987153"/>
            <a:ext cx="7127895" cy="4147652"/>
          </a:xfrm>
          <a:prstGeom prst="rect">
            <a:avLst/>
          </a:prstGeom>
        </p:spPr>
      </p:pic>
      <p:pic>
        <p:nvPicPr>
          <p:cNvPr id="14" name="Picture 13"/>
          <p:cNvPicPr>
            <a:picLocks noChangeAspect="1"/>
          </p:cNvPicPr>
          <p:nvPr/>
        </p:nvPicPr>
        <p:blipFill>
          <a:blip r:embed="rId6"/>
          <a:stretch>
            <a:fillRect/>
          </a:stretch>
        </p:blipFill>
        <p:spPr>
          <a:xfrm>
            <a:off x="685801" y="1796306"/>
            <a:ext cx="7696200" cy="4528293"/>
          </a:xfrm>
          <a:prstGeom prst="rect">
            <a:avLst/>
          </a:prstGeom>
        </p:spPr>
      </p:pic>
      <p:sp>
        <p:nvSpPr>
          <p:cNvPr id="3" name="TextBox 2"/>
          <p:cNvSpPr txBox="1"/>
          <p:nvPr/>
        </p:nvSpPr>
        <p:spPr>
          <a:xfrm>
            <a:off x="228600" y="1143000"/>
            <a:ext cx="2438400" cy="615553"/>
          </a:xfrm>
          <a:prstGeom prst="rect">
            <a:avLst/>
          </a:prstGeom>
          <a:noFill/>
        </p:spPr>
        <p:txBody>
          <a:bodyPr wrap="square" rtlCol="0">
            <a:spAutoFit/>
          </a:bodyPr>
          <a:lstStyle/>
          <a:p>
            <a:r>
              <a:rPr lang="en-US" sz="3400" b="1" u="sng" dirty="0" err="1" smtClean="0">
                <a:effectLst>
                  <a:outerShdw blurRad="38100" dist="38100" dir="2700000" algn="tl">
                    <a:srgbClr val="000000">
                      <a:alpha val="43137"/>
                    </a:srgbClr>
                  </a:outerShdw>
                </a:effectLst>
              </a:rPr>
              <a:t>Lấy</a:t>
            </a:r>
            <a:r>
              <a:rPr lang="en-US" sz="3400" b="1" u="sng" dirty="0" smtClean="0">
                <a:effectLst>
                  <a:outerShdw blurRad="38100" dist="38100" dir="2700000" algn="tl">
                    <a:srgbClr val="000000">
                      <a:alpha val="43137"/>
                    </a:srgbClr>
                  </a:outerShdw>
                </a:effectLst>
              </a:rPr>
              <a:t> </a:t>
            </a:r>
            <a:r>
              <a:rPr lang="en-US" sz="3400" b="1" u="sng" dirty="0" err="1" smtClean="0">
                <a:effectLst>
                  <a:outerShdw blurRad="38100" dist="38100" dir="2700000" algn="tl">
                    <a:srgbClr val="000000">
                      <a:alpha val="43137"/>
                    </a:srgbClr>
                  </a:outerShdw>
                </a:effectLst>
              </a:rPr>
              <a:t>ví</a:t>
            </a:r>
            <a:r>
              <a:rPr lang="en-US" sz="3400" b="1" u="sng" dirty="0" smtClean="0">
                <a:effectLst>
                  <a:outerShdw blurRad="38100" dist="38100" dir="2700000" algn="tl">
                    <a:srgbClr val="000000">
                      <a:alpha val="43137"/>
                    </a:srgbClr>
                  </a:outerShdw>
                </a:effectLst>
              </a:rPr>
              <a:t> </a:t>
            </a:r>
            <a:r>
              <a:rPr lang="en-US" sz="3400" b="1" u="sng" dirty="0" err="1" smtClean="0">
                <a:effectLst>
                  <a:outerShdw blurRad="38100" dist="38100" dir="2700000" algn="tl">
                    <a:srgbClr val="000000">
                      <a:alpha val="43137"/>
                    </a:srgbClr>
                  </a:outerShdw>
                </a:effectLst>
              </a:rPr>
              <a:t>dụ</a:t>
            </a:r>
            <a:r>
              <a:rPr lang="en-US" sz="3400" b="1" u="sng" dirty="0" smtClean="0">
                <a:effectLst>
                  <a:outerShdw blurRad="38100" dist="38100" dir="2700000" algn="tl">
                    <a:srgbClr val="000000">
                      <a:alpha val="43137"/>
                    </a:srgbClr>
                  </a:outerShdw>
                </a:effectLst>
              </a:rPr>
              <a:t>:</a:t>
            </a:r>
            <a:endParaRPr lang="en-US" sz="3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70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024"/>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r>
              <a:rPr lang="en-US" sz="3000" b="1" dirty="0" err="1"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Bài</a:t>
            </a:r>
            <a:r>
              <a:rPr lang="en-US" sz="3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12: TRÌNH BÀY </a:t>
            </a:r>
            <a:r>
              <a:rPr lang="en-US" sz="30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THÔNG TIN Ở DẠNG BẢNG</a:t>
            </a:r>
            <a:endParaRPr lang="en-US" sz="30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endParaRPr lang="en-US" sz="3400" b="1" dirty="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76200" y="1066800"/>
            <a:ext cx="6324600" cy="584775"/>
          </a:xfrm>
          <a:prstGeom prst="rect">
            <a:avLst/>
          </a:prstGeom>
          <a:noFill/>
        </p:spPr>
        <p:txBody>
          <a:bodyPr wrap="square" rtlCol="0">
            <a:spAutoFit/>
          </a:bodyPr>
          <a:lstStyle/>
          <a:p>
            <a:r>
              <a:rPr lang="en-US" sz="3200" b="1" dirty="0" smtClean="0"/>
              <a:t>1. </a:t>
            </a:r>
            <a:r>
              <a:rPr lang="en-US" sz="3200" b="1" dirty="0" err="1" smtClean="0"/>
              <a:t>Trình</a:t>
            </a:r>
            <a:r>
              <a:rPr lang="en-US" sz="3200" b="1" dirty="0" smtClean="0"/>
              <a:t> </a:t>
            </a:r>
            <a:r>
              <a:rPr lang="en-US" sz="3200" b="1" dirty="0" err="1" smtClean="0"/>
              <a:t>bày</a:t>
            </a:r>
            <a:r>
              <a:rPr lang="en-US" sz="3200" b="1" dirty="0" smtClean="0"/>
              <a:t> </a:t>
            </a:r>
            <a:r>
              <a:rPr lang="en-US" sz="3200" b="1" dirty="0" err="1" smtClean="0"/>
              <a:t>thông</a:t>
            </a:r>
            <a:r>
              <a:rPr lang="en-US" sz="3200" b="1" dirty="0" smtClean="0"/>
              <a:t> tin ở </a:t>
            </a:r>
            <a:r>
              <a:rPr lang="en-US" sz="3200" b="1" dirty="0" err="1" smtClean="0"/>
              <a:t>dạng</a:t>
            </a:r>
            <a:r>
              <a:rPr lang="en-US" sz="3200" b="1" dirty="0" smtClean="0"/>
              <a:t> </a:t>
            </a:r>
            <a:r>
              <a:rPr lang="en-US" sz="3200" b="1" dirty="0" err="1" smtClean="0"/>
              <a:t>bảng</a:t>
            </a:r>
            <a:endParaRPr lang="en-US" sz="3200" b="1" dirty="0"/>
          </a:p>
        </p:txBody>
      </p:sp>
      <p:sp>
        <p:nvSpPr>
          <p:cNvPr id="6" name="TextBox 5"/>
          <p:cNvSpPr txBox="1"/>
          <p:nvPr/>
        </p:nvSpPr>
        <p:spPr>
          <a:xfrm>
            <a:off x="457200" y="2514600"/>
            <a:ext cx="5943600" cy="3323987"/>
          </a:xfrm>
          <a:prstGeom prst="rect">
            <a:avLst/>
          </a:prstGeom>
          <a:noFill/>
        </p:spPr>
        <p:txBody>
          <a:bodyPr wrap="square" rtlCol="0">
            <a:spAutoFit/>
          </a:bodyPr>
          <a:lstStyle/>
          <a:p>
            <a:pPr>
              <a:lnSpc>
                <a:spcPct val="150000"/>
              </a:lnSpc>
            </a:pPr>
            <a:r>
              <a:rPr lang="vi-VN" sz="3000" smtClean="0"/>
              <a:t>- </a:t>
            </a:r>
            <a:r>
              <a:rPr lang="vi-VN" sz="3000" dirty="0" smtClean="0"/>
              <a:t>Trình </a:t>
            </a:r>
            <a:r>
              <a:rPr lang="vi-VN" sz="3000" dirty="0"/>
              <a:t>bày dữ liệu cô </a:t>
            </a:r>
            <a:r>
              <a:rPr lang="vi-VN" sz="3000" dirty="0" smtClean="0"/>
              <a:t>đọng</a:t>
            </a:r>
            <a:endParaRPr lang="en-US" sz="3000" dirty="0"/>
          </a:p>
          <a:p>
            <a:pPr>
              <a:lnSpc>
                <a:spcPct val="150000"/>
              </a:lnSpc>
            </a:pPr>
            <a:r>
              <a:rPr lang="vi-VN" sz="3000" dirty="0" smtClean="0"/>
              <a:t>- </a:t>
            </a:r>
            <a:r>
              <a:rPr lang="vi-VN" sz="3000" smtClean="0"/>
              <a:t>Dễ </a:t>
            </a:r>
            <a:r>
              <a:rPr lang="en-US" sz="3000" dirty="0"/>
              <a:t>t</a:t>
            </a:r>
            <a:r>
              <a:rPr lang="vi-VN" sz="3000" smtClean="0"/>
              <a:t>ìm </a:t>
            </a:r>
            <a:r>
              <a:rPr lang="vi-VN" sz="3000" dirty="0" smtClean="0"/>
              <a:t>kiếm</a:t>
            </a:r>
            <a:endParaRPr lang="en-US" sz="3000" dirty="0"/>
          </a:p>
          <a:p>
            <a:pPr>
              <a:lnSpc>
                <a:spcPct val="150000"/>
              </a:lnSpc>
            </a:pPr>
            <a:r>
              <a:rPr lang="vi-VN" sz="3000" dirty="0"/>
              <a:t>- Dễ so sánh tổng hợp</a:t>
            </a:r>
            <a:endParaRPr lang="en-US" sz="3000" dirty="0"/>
          </a:p>
          <a:p>
            <a:pPr>
              <a:lnSpc>
                <a:spcPct val="150000"/>
              </a:lnSpc>
            </a:pPr>
            <a:r>
              <a:rPr lang="vi-VN" sz="3000" dirty="0"/>
              <a:t> </a:t>
            </a:r>
            <a:endParaRPr lang="en-US" sz="3000" dirty="0"/>
          </a:p>
          <a:p>
            <a:endParaRPr lang="en-US" sz="3000" dirty="0"/>
          </a:p>
        </p:txBody>
      </p:sp>
      <p:cxnSp>
        <p:nvCxnSpPr>
          <p:cNvPr id="7" name="Straight Connector 6"/>
          <p:cNvCxnSpPr/>
          <p:nvPr/>
        </p:nvCxnSpPr>
        <p:spPr>
          <a:xfrm flipV="1">
            <a:off x="0" y="0"/>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610" y="6813632"/>
            <a:ext cx="9144000" cy="183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10" y="18325"/>
            <a:ext cx="24115" cy="683678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0" y="23150"/>
            <a:ext cx="0" cy="69843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1697741"/>
            <a:ext cx="3048000" cy="646331"/>
          </a:xfrm>
          <a:prstGeom prst="rect">
            <a:avLst/>
          </a:prstGeom>
          <a:noFill/>
        </p:spPr>
        <p:txBody>
          <a:bodyPr wrap="square" rtlCol="0">
            <a:spAutoFit/>
          </a:bodyPr>
          <a:lstStyle/>
          <a:p>
            <a:r>
              <a:rPr lang="en-US" sz="3600" u="sng" smtClean="0">
                <a:latin typeface="Times New Roman" pitchFamily="18" charset="0"/>
                <a:cs typeface="Times New Roman" pitchFamily="18" charset="0"/>
              </a:rPr>
              <a:t>Mục đích:</a:t>
            </a:r>
            <a:endParaRPr lang="en-US" sz="3600" u="sng">
              <a:latin typeface="Times New Roman" pitchFamily="18" charset="0"/>
              <a:cs typeface="Times New Roman" pitchFamily="18" charset="0"/>
            </a:endParaRPr>
          </a:p>
        </p:txBody>
      </p:sp>
    </p:spTree>
    <p:extLst>
      <p:ext uri="{BB962C8B-B14F-4D97-AF65-F5344CB8AC3E}">
        <p14:creationId xmlns:p14="http://schemas.microsoft.com/office/powerpoint/2010/main" val="23533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232&quot;&gt;&lt;object type=&quot;3&quot; unique_id=&quot;10233&quot;&gt;&lt;property id=&quot;20148&quot; value=&quot;5&quot;/&gt;&lt;property id=&quot;20300&quot; value=&quot;Slide 1 - &amp;quot;CHÀO MỪNG QUÝ THẦY CÔ GIÁO  VỀ DỰ GIỜ THĂM LỚP HÔM NAY&amp;quot;&quot;/&gt;&lt;property id=&quot;20307&quot; value=&quot;256&quot;/&gt;&lt;/object&gt;&lt;object type=&quot;3&quot; unique_id=&quot;10235&quot;&gt;&lt;property id=&quot;20148&quot; value=&quot;5&quot;/&gt;&lt;property id=&quot;20300&quot; value=&quot;Slide 4 - &amp;quot;TH: Bạn An và Huy được giao nhiệm vụ nhập lại kết quả học tập học kì I của 1 số bạn trên máy tính.&amp;quot;&quot;/&gt;&lt;property id=&quot;20307&quot; value=&quot;258&quot;/&gt;&lt;/object&gt;&lt;object type=&quot;3&quot; unique_id=&quot;10236&quot;&gt;&lt;property id=&quot;20148&quot; value=&quot;5&quot;/&gt;&lt;property id=&quot;20300&quot; value=&quot;Slide 6 - &amp;quot;Một số ví dụ trong thực tế về việc sử dụng bảng để trình bày&amp;quot;&quot;/&gt;&lt;property id=&quot;20307&quot; value=&quot;259&quot;/&gt;&lt;/object&gt;&lt;object type=&quot;3&quot; unique_id=&quot;10237&quot;&gt;&lt;property id=&quot;20148&quot; value=&quot;5&quot;/&gt;&lt;property id=&quot;20300&quot; value=&quot;Slide 7 - &amp;quot;Bài 20 &amp;quot;&quot;/&gt;&lt;property id=&quot;20307&quot; value=&quot;260&quot;/&gt;&lt;/object&gt;&lt;object type=&quot;3&quot; unique_id=&quot;10238&quot;&gt;&lt;property id=&quot;20148&quot; value=&quot;5&quot;/&gt;&lt;property id=&quot;20300&quot; value=&quot;Slide 9 - &amp;quot;Tiết 53 - Bài 20: TRÌNH BÀY CÔ ĐỌNG BẰNG BẢNG&amp;quot;&quot;/&gt;&lt;property id=&quot;20307&quot; value=&quot;261&quot;/&gt;&lt;/object&gt;&lt;object type=&quot;3&quot; unique_id=&quot;10239&quot;&gt;&lt;property id=&quot;20148&quot; value=&quot;5&quot;/&gt;&lt;property id=&quot;20300&quot; value=&quot;Slide 10&quot;/&gt;&lt;property id=&quot;20307&quot; value=&quot;262&quot;/&gt;&lt;/object&gt;&lt;object type=&quot;3&quot; unique_id=&quot;10249&quot;&gt;&lt;property id=&quot;20148&quot; value=&quot;5&quot;/&gt;&lt;property id=&quot;20300&quot; value=&quot;Slide 11&quot;/&gt;&lt;property id=&quot;20307&quot; value=&quot;263&quot;/&gt;&lt;/object&gt;&lt;object type=&quot;3&quot; unique_id=&quot;10412&quot;&gt;&lt;property id=&quot;20148&quot; value=&quot;5&quot;/&gt;&lt;property id=&quot;20300&quot; value=&quot;Slide 13&quot;/&gt;&lt;property id=&quot;20307&quot; value=&quot;264&quot;/&gt;&lt;/object&gt;&lt;object type=&quot;3&quot; unique_id=&quot;10413&quot;&gt;&lt;property id=&quot;20148&quot; value=&quot;5&quot;/&gt;&lt;property id=&quot;20300&quot; value=&quot;Slide 14&quot;/&gt;&lt;property id=&quot;20307&quot; value=&quot;265&quot;/&gt;&lt;/object&gt;&lt;object type=&quot;3&quot; unique_id=&quot;10414&quot;&gt;&lt;property id=&quot;20148&quot; value=&quot;5&quot;/&gt;&lt;property id=&quot;20300&quot; value=&quot;Slide 17&quot;/&gt;&lt;property id=&quot;20307&quot; value=&quot;266&quot;/&gt;&lt;/object&gt;&lt;object type=&quot;3&quot; unique_id=&quot;10416&quot;&gt;&lt;property id=&quot;20148&quot; value=&quot;5&quot;/&gt;&lt;property id=&quot;20300&quot; value=&quot;Slide 21&quot;/&gt;&lt;property id=&quot;20307&quot; value=&quot;268&quot;/&gt;&lt;/object&gt;&lt;object type=&quot;3&quot; unique_id=&quot;10651&quot;&gt;&lt;property id=&quot;20148&quot; value=&quot;5&quot;/&gt;&lt;property id=&quot;20300&quot; value=&quot;Slide 16&quot;/&gt;&lt;property id=&quot;20307&quot; value=&quot;269&quot;/&gt;&lt;/object&gt;&lt;object type=&quot;3&quot; unique_id=&quot;10652&quot;&gt;&lt;property id=&quot;20148&quot; value=&quot;5&quot;/&gt;&lt;property id=&quot;20300&quot; value=&quot;Slide 22 - &amp;quot;Vận dụng nhanh&amp;quot;&quot;/&gt;&lt;property id=&quot;20307&quot; value=&quot;270&quot;/&gt;&lt;/object&gt;&lt;object type=&quot;3&quot; unique_id=&quot;10653&quot;&gt;&lt;property id=&quot;20148&quot; value=&quot;5&quot;/&gt;&lt;property id=&quot;20300&quot; value=&quot;Slide 24 - &amp;quot;Dặn dò&amp;quot;&quot;/&gt;&lt;property id=&quot;20307&quot; value=&quot;271&quot;/&gt;&lt;/object&gt;&lt;object type=&quot;3&quot; unique_id=&quot;10893&quot;&gt;&lt;property id=&quot;20148&quot; value=&quot;5&quot;/&gt;&lt;property id=&quot;20300&quot; value=&quot;Slide 5 - &amp;quot;Em hãy so sánh hai cách làm của bạn An và bạn Huy&amp;quot;&quot;/&gt;&lt;property id=&quot;20307&quot; value=&quot;277&quot;/&gt;&lt;/object&gt;&lt;object type=&quot;3&quot; unique_id=&quot;10957&quot;&gt;&lt;property id=&quot;20148&quot; value=&quot;5&quot;/&gt;&lt;property id=&quot;20300&quot; value=&quot;Slide 8 - &amp;quot;Tiết 53 - Bài 20: TRÌNH BÀY CÔ ĐỌNG BẰNG BẢNG&amp;quot;&quot;/&gt;&lt;property id=&quot;20307&quot; value=&quot;278&quot;/&gt;&lt;/object&gt;&lt;object type=&quot;3&quot; unique_id=&quot;11379&quot;&gt;&lt;property id=&quot;20148&quot; value=&quot;5&quot;/&gt;&lt;property id=&quot;20300&quot; value=&quot;Slide 12&quot;/&gt;&lt;property id=&quot;20307&quot; value=&quot;279&quot;/&gt;&lt;/object&gt;&lt;object type=&quot;3&quot; unique_id=&quot;11710&quot;&gt;&lt;property id=&quot;20148&quot; value=&quot;5&quot;/&gt;&lt;property id=&quot;20300&quot; value=&quot;Slide 15&quot;/&gt;&lt;property id=&quot;20307&quot; value=&quot;280&quot;/&gt;&lt;/object&gt;&lt;object type=&quot;3&quot; unique_id=&quot;12011&quot;&gt;&lt;property id=&quot;20148&quot; value=&quot;5&quot;/&gt;&lt;property id=&quot;20300&quot; value=&quot;Slide 18&quot;/&gt;&lt;property id=&quot;20307&quot; value=&quot;282&quot;/&gt;&lt;/object&gt;&lt;object type=&quot;3&quot; unique_id=&quot;12012&quot;&gt;&lt;property id=&quot;20148&quot; value=&quot;5&quot;/&gt;&lt;property id=&quot;20300&quot; value=&quot;Slide 19&quot;/&gt;&lt;property id=&quot;20307&quot; value=&quot;281&quot;/&gt;&lt;/object&gt;&lt;object type=&quot;3&quot; unique_id=&quot;12539&quot;&gt;&lt;property id=&quot;20148&quot; value=&quot;5&quot;/&gt;&lt;property id=&quot;20300&quot; value=&quot;Slide 20&quot;/&gt;&lt;property id=&quot;20307&quot; value=&quot;284&quot;/&gt;&lt;/object&gt;&lt;object type=&quot;3&quot; unique_id=&quot;12774&quot;&gt;&lt;property id=&quot;20148&quot; value=&quot;5&quot;/&gt;&lt;property id=&quot;20300&quot; value=&quot;Slide 23 - &amp;quot;Tìm hiểu mở rộng&amp;quot;&quot;/&gt;&lt;property id=&quot;20307&quot; value=&quot;285&quot;/&gt;&lt;/object&gt;&lt;object type=&quot;3&quot; unique_id=&quot;13018&quot;&gt;&lt;property id=&quot;20148&quot; value=&quot;5&quot;/&gt;&lt;property id=&quot;20300&quot; value=&quot;Slide 3&quot;/&gt;&lt;property id=&quot;20307&quot; value=&quot;286&quot;/&gt;&lt;/object&gt;&lt;object type=&quot;3&quot; unique_id=&quot;13178&quot;&gt;&lt;property id=&quot;20148&quot; value=&quot;5&quot;/&gt;&lt;property id=&quot;20300&quot; value=&quot;Slide 2&quot;/&gt;&lt;property id=&quot;20307&quot; value=&quot;287&quot;/&gt;&lt;/object&gt;&lt;/object&gt;&lt;object type=&quot;8&quot; unique_id=&quot;1024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1873</TotalTime>
  <Words>1180</Words>
  <Application>Microsoft Office PowerPoint</Application>
  <PresentationFormat>On-screen Show (4:3)</PresentationFormat>
  <Paragraphs>192</Paragraphs>
  <Slides>26</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vt:lpstr>
      <vt:lpstr>Thảo luận nhóm: Điền vào 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GIÁO  VỀ DỰ GIỜ THĂM LỚP HÔM NAY</dc:title>
  <dc:creator>Admin</dc:creator>
  <cp:lastModifiedBy>admin</cp:lastModifiedBy>
  <cp:revision>186</cp:revision>
  <dcterms:created xsi:type="dcterms:W3CDTF">2020-06-01T01:45:25Z</dcterms:created>
  <dcterms:modified xsi:type="dcterms:W3CDTF">2024-03-02T02:27:35Z</dcterms:modified>
</cp:coreProperties>
</file>