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0" r:id="rId2"/>
    <p:sldMasterId id="2147483785" r:id="rId3"/>
    <p:sldMasterId id="2147483800" r:id="rId4"/>
    <p:sldMasterId id="2147483812" r:id="rId5"/>
    <p:sldMasterId id="2147483824" r:id="rId6"/>
  </p:sldMasterIdLst>
  <p:notesMasterIdLst>
    <p:notesMasterId r:id="rId34"/>
  </p:notesMasterIdLst>
  <p:sldIdLst>
    <p:sldId id="495" r:id="rId7"/>
    <p:sldId id="490" r:id="rId8"/>
    <p:sldId id="491" r:id="rId9"/>
    <p:sldId id="343" r:id="rId10"/>
    <p:sldId id="361" r:id="rId11"/>
    <p:sldId id="344" r:id="rId12"/>
    <p:sldId id="345" r:id="rId13"/>
    <p:sldId id="342" r:id="rId14"/>
    <p:sldId id="258" r:id="rId15"/>
    <p:sldId id="260" r:id="rId16"/>
    <p:sldId id="499" r:id="rId17"/>
    <p:sldId id="256" r:id="rId18"/>
    <p:sldId id="268" r:id="rId19"/>
    <p:sldId id="497" r:id="rId20"/>
    <p:sldId id="286" r:id="rId21"/>
    <p:sldId id="259" r:id="rId22"/>
    <p:sldId id="262" r:id="rId23"/>
    <p:sldId id="263" r:id="rId24"/>
    <p:sldId id="264" r:id="rId25"/>
    <p:sldId id="265" r:id="rId26"/>
    <p:sldId id="492" r:id="rId27"/>
    <p:sldId id="493" r:id="rId28"/>
    <p:sldId id="494" r:id="rId29"/>
    <p:sldId id="287" r:id="rId30"/>
    <p:sldId id="292" r:id="rId31"/>
    <p:sldId id="276" r:id="rId32"/>
    <p:sldId id="498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B7"/>
    <a:srgbClr val="0000FF"/>
    <a:srgbClr val="BA7506"/>
    <a:srgbClr val="FFFFCC"/>
    <a:srgbClr val="ECEAE4"/>
    <a:srgbClr val="CCFFCC"/>
    <a:srgbClr val="99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BE150-4505-4210-A788-66288FB63647}" v="269" dt="2024-08-16T03:07:17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hành Kiên" userId="4003860e-cafa-482e-9892-8a93963390a6" providerId="ADAL" clId="{E4DBE150-4505-4210-A788-66288FB63647}"/>
    <pc:docChg chg="undo custSel addSld delSld modSld sldOrd modMainMaster">
      <pc:chgData name="Nguyễn Thành Kiên" userId="4003860e-cafa-482e-9892-8a93963390a6" providerId="ADAL" clId="{E4DBE150-4505-4210-A788-66288FB63647}" dt="2024-08-16T03:07:17.820" v="5569"/>
      <pc:docMkLst>
        <pc:docMk/>
      </pc:docMkLst>
      <pc:sldChg chg="addSp delSp modSp mod">
        <pc:chgData name="Nguyễn Thành Kiên" userId="4003860e-cafa-482e-9892-8a93963390a6" providerId="ADAL" clId="{E4DBE150-4505-4210-A788-66288FB63647}" dt="2024-08-16T00:06:54.741" v="2151"/>
        <pc:sldMkLst>
          <pc:docMk/>
          <pc:sldMk cId="2982180568" sldId="256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982180568" sldId="256"/>
            <ac:spMk id="4" creationId="{E890CF73-030E-E2F9-3DDC-A63B41728DBC}"/>
          </ac:spMkLst>
        </pc:spChg>
        <pc:spChg chg="del mod">
          <ac:chgData name="Nguyễn Thành Kiên" userId="4003860e-cafa-482e-9892-8a93963390a6" providerId="ADAL" clId="{E4DBE150-4505-4210-A788-66288FB63647}" dt="2024-08-15T09:03:12.762" v="106" actId="478"/>
          <ac:spMkLst>
            <pc:docMk/>
            <pc:sldMk cId="2982180568" sldId="256"/>
            <ac:spMk id="5" creationId="{F9DD78DD-BC37-D5C7-3BC6-7666D32EBC2C}"/>
          </ac:spMkLst>
        </pc:sp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2982180568" sldId="256"/>
            <ac:picMk id="1026" creationId="{AFFC6573-C546-75FD-D4C7-355ACB64ADE3}"/>
          </ac:picMkLst>
        </pc:picChg>
      </pc:sldChg>
      <pc:sldChg chg="addSp delSp modSp new mod setBg delAnim modAnim setClrOvrMap delDesignElem">
        <pc:chgData name="Nguyễn Thành Kiên" userId="4003860e-cafa-482e-9892-8a93963390a6" providerId="ADAL" clId="{E4DBE150-4505-4210-A788-66288FB63647}" dt="2024-08-16T00:06:54.741" v="2151"/>
        <pc:sldMkLst>
          <pc:docMk/>
          <pc:sldMk cId="3010983531" sldId="257"/>
        </pc:sldMkLst>
        <pc:spChg chg="add del mod">
          <ac:chgData name="Nguyễn Thành Kiên" userId="4003860e-cafa-482e-9892-8a93963390a6" providerId="ADAL" clId="{E4DBE150-4505-4210-A788-66288FB63647}" dt="2024-08-15T09:11:33.856" v="145" actId="478"/>
          <ac:spMkLst>
            <pc:docMk/>
            <pc:sldMk cId="3010983531" sldId="257"/>
            <ac:spMk id="2" creationId="{8E09355D-7AA5-264C-7493-204CA82411A8}"/>
          </ac:spMkLst>
        </pc:spChg>
        <pc:spChg chg="add del">
          <ac:chgData name="Nguyễn Thành Kiên" userId="4003860e-cafa-482e-9892-8a93963390a6" providerId="ADAL" clId="{E4DBE150-4505-4210-A788-66288FB63647}" dt="2024-08-15T09:12:40.777" v="152" actId="26606"/>
          <ac:spMkLst>
            <pc:docMk/>
            <pc:sldMk cId="3010983531" sldId="257"/>
            <ac:spMk id="5" creationId="{6680F1D3-7650-4307-A001-0163AD371D29}"/>
          </ac:spMkLst>
        </pc:spChg>
        <pc:spChg chg="add del">
          <ac:chgData name="Nguyễn Thành Kiên" userId="4003860e-cafa-482e-9892-8a93963390a6" providerId="ADAL" clId="{E4DBE150-4505-4210-A788-66288FB63647}" dt="2024-08-15T09:17:30.472" v="186" actId="26606"/>
          <ac:spMkLst>
            <pc:docMk/>
            <pc:sldMk cId="3010983531" sldId="257"/>
            <ac:spMk id="7" creationId="{AB8C311F-7253-4AED-9701-7FC0708C41C7}"/>
          </ac:spMkLst>
        </pc:spChg>
        <pc:spChg chg="add del">
          <ac:chgData name="Nguyễn Thành Kiên" userId="4003860e-cafa-482e-9892-8a93963390a6" providerId="ADAL" clId="{E4DBE150-4505-4210-A788-66288FB63647}" dt="2024-08-15T09:12:33.596" v="149" actId="26606"/>
          <ac:spMkLst>
            <pc:docMk/>
            <pc:sldMk cId="3010983531" sldId="257"/>
            <ac:spMk id="8" creationId="{42A4FC2C-047E-45A5-965D-8E1E3BF09BC6}"/>
          </ac:spMkLst>
        </pc:spChg>
        <pc:spChg chg="add del">
          <ac:chgData name="Nguyễn Thành Kiên" userId="4003860e-cafa-482e-9892-8a93963390a6" providerId="ADAL" clId="{E4DBE150-4505-4210-A788-66288FB63647}" dt="2024-08-15T09:17:30.472" v="186" actId="26606"/>
          <ac:spMkLst>
            <pc:docMk/>
            <pc:sldMk cId="3010983531" sldId="257"/>
            <ac:spMk id="10" creationId="{E2384209-CB15-4CDF-9D31-C44FD9A3F20D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1" creationId="{532CCF42-16C9-A579-82B1-442494918575}"/>
          </ac:spMkLst>
        </pc:spChg>
        <pc:spChg chg="add del">
          <ac:chgData name="Nguyễn Thành Kiên" userId="4003860e-cafa-482e-9892-8a93963390a6" providerId="ADAL" clId="{E4DBE150-4505-4210-A788-66288FB63647}" dt="2024-08-15T09:17:30.472" v="186" actId="26606"/>
          <ac:spMkLst>
            <pc:docMk/>
            <pc:sldMk cId="3010983531" sldId="257"/>
            <ac:spMk id="12" creationId="{2633B3B5-CC90-43F0-8714-D31D1F3F0209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3" creationId="{E9640DF9-921E-1EC3-D91F-0585D56D461C}"/>
          </ac:spMkLst>
        </pc:spChg>
        <pc:spChg chg="add del">
          <ac:chgData name="Nguyễn Thành Kiên" userId="4003860e-cafa-482e-9892-8a93963390a6" providerId="ADAL" clId="{E4DBE150-4505-4210-A788-66288FB63647}" dt="2024-08-15T09:17:30.472" v="186" actId="26606"/>
          <ac:spMkLst>
            <pc:docMk/>
            <pc:sldMk cId="3010983531" sldId="257"/>
            <ac:spMk id="14" creationId="{A8D57A06-A426-446D-B02C-A2DC6B62E45E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5" creationId="{FC0FFBB8-9D7F-516C-16A2-ACE09BF3201B}"/>
          </ac:spMkLst>
        </pc:spChg>
        <pc:spChg chg="add del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6" creationId="{19E301E5-1206-47D0-9CDF-72583D739089}"/>
          </ac:spMkLst>
        </pc:spChg>
        <pc:spChg chg="add del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7" creationId="{AFA31FBE-7948-4384-B68A-75DEFDC4955A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010983531" sldId="257"/>
            <ac:spMk id="18" creationId="{DBEBB6D7-5347-A078-B66B-188C259C0809}"/>
          </ac:spMkLst>
        </pc:spChg>
        <pc:spChg chg="add del">
          <ac:chgData name="Nguyễn Thành Kiên" userId="4003860e-cafa-482e-9892-8a93963390a6" providerId="ADAL" clId="{E4DBE150-4505-4210-A788-66288FB63647}" dt="2024-08-15T09:17:01.203" v="177" actId="26606"/>
          <ac:spMkLst>
            <pc:docMk/>
            <pc:sldMk cId="3010983531" sldId="257"/>
            <ac:spMk id="19" creationId="{36A1CAC3-A129-43F8-8881-63D3E319A7B5}"/>
          </ac:spMkLst>
        </pc:spChg>
        <pc:spChg chg="add del">
          <ac:chgData name="Nguyễn Thành Kiên" userId="4003860e-cafa-482e-9892-8a93963390a6" providerId="ADAL" clId="{E4DBE150-4505-4210-A788-66288FB63647}" dt="2024-08-15T09:17:01.203" v="177" actId="26606"/>
          <ac:spMkLst>
            <pc:docMk/>
            <pc:sldMk cId="3010983531" sldId="257"/>
            <ac:spMk id="21" creationId="{B5CCE41C-FBFB-44B8-BE25-7F555613C150}"/>
          </ac:spMkLst>
        </pc:spChg>
        <pc:spChg chg="add del">
          <ac:chgData name="Nguyễn Thành Kiên" userId="4003860e-cafa-482e-9892-8a93963390a6" providerId="ADAL" clId="{E4DBE150-4505-4210-A788-66288FB63647}" dt="2024-08-15T09:17:04.883" v="179" actId="26606"/>
          <ac:spMkLst>
            <pc:docMk/>
            <pc:sldMk cId="3010983531" sldId="257"/>
            <ac:spMk id="23" creationId="{7F23EF37-19EC-4973-A7AF-4BBF68646D7D}"/>
          </ac:spMkLst>
        </pc:spChg>
        <pc:picChg chg="add mod or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3010983531" sldId="257"/>
            <ac:picMk id="3" creationId="{95F24682-71AE-2B2D-52A9-A46E4E4984E0}"/>
          </ac:picMkLst>
        </pc:picChg>
        <pc:picChg chg="add mod or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3010983531" sldId="257"/>
            <ac:picMk id="4" creationId="{D53581CF-313E-0870-AD1C-441018D30800}"/>
          </ac:picMkLst>
        </pc:picChg>
        <pc:picChg chg="add mod">
          <ac:chgData name="Nguyễn Thành Kiên" userId="4003860e-cafa-482e-9892-8a93963390a6" providerId="ADAL" clId="{E4DBE150-4505-4210-A788-66288FB63647}" dt="2024-08-15T09:17:08.034" v="181" actId="26606"/>
          <ac:picMkLst>
            <pc:docMk/>
            <pc:sldMk cId="3010983531" sldId="257"/>
            <ac:picMk id="6" creationId="{290ED6BC-C015-9BC9-274B-63F2C25BE3F1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3010983531" sldId="257"/>
            <ac:picMk id="9" creationId="{E964D3CD-F374-EEF6-4026-1805BDB7A6A9}"/>
          </ac:picMkLst>
        </pc:picChg>
        <pc:picChg chg="add del mod">
          <ac:chgData name="Nguyễn Thành Kiên" userId="4003860e-cafa-482e-9892-8a93963390a6" providerId="ADAL" clId="{E4DBE150-4505-4210-A788-66288FB63647}" dt="2024-08-15T09:27:13.944" v="438" actId="21"/>
          <ac:picMkLst>
            <pc:docMk/>
            <pc:sldMk cId="3010983531" sldId="257"/>
            <ac:picMk id="20" creationId="{58250783-C559-E767-359F-ECBBFE5B4491}"/>
          </ac:picMkLst>
        </pc:picChg>
        <pc:picChg chg="add del mod ord">
          <ac:chgData name="Nguyễn Thành Kiên" userId="4003860e-cafa-482e-9892-8a93963390a6" providerId="ADAL" clId="{E4DBE150-4505-4210-A788-66288FB63647}" dt="2024-08-15T14:43:04.718" v="483" actId="478"/>
          <ac:picMkLst>
            <pc:docMk/>
            <pc:sldMk cId="3010983531" sldId="257"/>
            <ac:picMk id="22" creationId="{805A5CD6-5314-64CF-5DA4-802981327D90}"/>
          </ac:picMkLst>
        </pc:picChg>
      </pc:sldChg>
      <pc:sldChg chg="addSp modSp add mod modAnim">
        <pc:chgData name="Nguyễn Thành Kiên" userId="4003860e-cafa-482e-9892-8a93963390a6" providerId="ADAL" clId="{E4DBE150-4505-4210-A788-66288FB63647}" dt="2024-08-16T00:06:54.741" v="2151"/>
        <pc:sldMkLst>
          <pc:docMk/>
          <pc:sldMk cId="2640849327" sldId="258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640849327" sldId="258"/>
            <ac:spMk id="2" creationId="{8E09355D-7AA5-264C-7493-204CA82411A8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640849327" sldId="258"/>
            <ac:spMk id="3" creationId="{EB94ED04-7CDF-D269-16CB-D0B9FFCAE25F}"/>
          </ac:spMkLst>
        </pc:spChg>
      </pc:sldChg>
      <pc:sldChg chg="addSp modSp add mod modAnim">
        <pc:chgData name="Nguyễn Thành Kiên" userId="4003860e-cafa-482e-9892-8a93963390a6" providerId="ADAL" clId="{E4DBE150-4505-4210-A788-66288FB63647}" dt="2024-08-16T00:06:54.741" v="2151"/>
        <pc:sldMkLst>
          <pc:docMk/>
          <pc:sldMk cId="1781451916" sldId="259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3" creationId="{EB94ED04-7CDF-D269-16CB-D0B9FFCAE25F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5" creationId="{7292115B-D777-49E1-D5A8-75C196A342B4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9" creationId="{54770CEA-E8C2-58A0-C10C-E6229270347F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10" creationId="{4703344F-E5E2-64EE-89C8-D8F88902EE67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781451916" sldId="259"/>
            <ac:spMk id="11" creationId="{15641EB7-23DD-025C-C1AE-667166F4064C}"/>
          </ac:spMkLst>
        </pc:sp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781451916" sldId="259"/>
            <ac:picMk id="6" creationId="{151D9CC2-1DE7-CB2D-36DF-01784B4835D1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781451916" sldId="259"/>
            <ac:picMk id="7" creationId="{0ED023D5-B007-3545-A0EE-7C81C4BAD338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781451916" sldId="259"/>
            <ac:picMk id="8" creationId="{1CB6DC92-A3F9-99CB-ABD7-2F246132505C}"/>
          </ac:picMkLst>
        </pc:picChg>
      </pc:sldChg>
      <pc:sldChg chg="addSp delSp modSp new del mod setBg">
        <pc:chgData name="Nguyễn Thành Kiên" userId="4003860e-cafa-482e-9892-8a93963390a6" providerId="ADAL" clId="{E4DBE150-4505-4210-A788-66288FB63647}" dt="2024-08-15T09:18:21.347" v="207" actId="47"/>
        <pc:sldMkLst>
          <pc:docMk/>
          <pc:sldMk cId="2024531619" sldId="259"/>
        </pc:sldMkLst>
        <pc:spChg chg="add del">
          <ac:chgData name="Nguyễn Thành Kiên" userId="4003860e-cafa-482e-9892-8a93963390a6" providerId="ADAL" clId="{E4DBE150-4505-4210-A788-66288FB63647}" dt="2024-08-15T09:13:54.216" v="158" actId="26606"/>
          <ac:spMkLst>
            <pc:docMk/>
            <pc:sldMk cId="2024531619" sldId="259"/>
            <ac:spMk id="7" creationId="{0B761509-3B9A-49A6-A84B-C3D86811697D}"/>
          </ac:spMkLst>
        </pc:spChg>
        <pc:spChg chg="add del">
          <ac:chgData name="Nguyễn Thành Kiên" userId="4003860e-cafa-482e-9892-8a93963390a6" providerId="ADAL" clId="{E4DBE150-4505-4210-A788-66288FB63647}" dt="2024-08-15T09:13:54.216" v="158" actId="26606"/>
          <ac:spMkLst>
            <pc:docMk/>
            <pc:sldMk cId="2024531619" sldId="259"/>
            <ac:spMk id="9" creationId="{91DE43FD-EB47-414A-B0AB-169B0FFFA527}"/>
          </ac:spMkLst>
        </pc:spChg>
        <pc:spChg chg="add del">
          <ac:chgData name="Nguyễn Thành Kiên" userId="4003860e-cafa-482e-9892-8a93963390a6" providerId="ADAL" clId="{E4DBE150-4505-4210-A788-66288FB63647}" dt="2024-08-15T09:13:56.696" v="160" actId="26606"/>
          <ac:spMkLst>
            <pc:docMk/>
            <pc:sldMk cId="2024531619" sldId="259"/>
            <ac:spMk id="18" creationId="{14995E8B-DB3C-4E23-9186-1613402BFDCF}"/>
          </ac:spMkLst>
        </pc:spChg>
        <pc:spChg chg="add del">
          <ac:chgData name="Nguyễn Thành Kiên" userId="4003860e-cafa-482e-9892-8a93963390a6" providerId="ADAL" clId="{E4DBE150-4505-4210-A788-66288FB63647}" dt="2024-08-15T09:13:56.696" v="160" actId="26606"/>
          <ac:spMkLst>
            <pc:docMk/>
            <pc:sldMk cId="2024531619" sldId="259"/>
            <ac:spMk id="19" creationId="{57957B04-C024-4B5F-B7C3-20FAE3F1D3CA}"/>
          </ac:spMkLst>
        </pc:spChg>
        <pc:spChg chg="add del">
          <ac:chgData name="Nguyễn Thành Kiên" userId="4003860e-cafa-482e-9892-8a93963390a6" providerId="ADAL" clId="{E4DBE150-4505-4210-A788-66288FB63647}" dt="2024-08-15T09:13:56.696" v="160" actId="26606"/>
          <ac:spMkLst>
            <pc:docMk/>
            <pc:sldMk cId="2024531619" sldId="259"/>
            <ac:spMk id="20" creationId="{CF21E7C5-2080-4549-97AA-9A6688257789}"/>
          </ac:spMkLst>
        </pc:spChg>
        <pc:spChg chg="add del">
          <ac:chgData name="Nguyễn Thành Kiên" userId="4003860e-cafa-482e-9892-8a93963390a6" providerId="ADAL" clId="{E4DBE150-4505-4210-A788-66288FB63647}" dt="2024-08-15T09:13:56.696" v="160" actId="26606"/>
          <ac:spMkLst>
            <pc:docMk/>
            <pc:sldMk cId="2024531619" sldId="259"/>
            <ac:spMk id="21" creationId="{C6FBFCE4-B693-49EB-9CE1-4420332195E7}"/>
          </ac:spMkLst>
        </pc:spChg>
        <pc:spChg chg="add del">
          <ac:chgData name="Nguyễn Thành Kiên" userId="4003860e-cafa-482e-9892-8a93963390a6" providerId="ADAL" clId="{E4DBE150-4505-4210-A788-66288FB63647}" dt="2024-08-15T09:14:03.270" v="162" actId="26606"/>
          <ac:spMkLst>
            <pc:docMk/>
            <pc:sldMk cId="2024531619" sldId="259"/>
            <ac:spMk id="36" creationId="{C7D023E4-8DE1-436E-9847-ED6A4B4B04FD}"/>
          </ac:spMkLst>
        </pc:spChg>
        <pc:spChg chg="add del">
          <ac:chgData name="Nguyễn Thành Kiên" userId="4003860e-cafa-482e-9892-8a93963390a6" providerId="ADAL" clId="{E4DBE150-4505-4210-A788-66288FB63647}" dt="2024-08-15T09:14:03.270" v="162" actId="26606"/>
          <ac:spMkLst>
            <pc:docMk/>
            <pc:sldMk cId="2024531619" sldId="259"/>
            <ac:spMk id="37" creationId="{8B2B1708-8CE4-4A20-94F5-55118AE2CBD7}"/>
          </ac:spMkLst>
        </pc:spChg>
        <pc:spChg chg="add">
          <ac:chgData name="Nguyễn Thành Kiên" userId="4003860e-cafa-482e-9892-8a93963390a6" providerId="ADAL" clId="{E4DBE150-4505-4210-A788-66288FB63647}" dt="2024-08-15T09:14:03.275" v="163" actId="26606"/>
          <ac:spMkLst>
            <pc:docMk/>
            <pc:sldMk cId="2024531619" sldId="259"/>
            <ac:spMk id="48" creationId="{2D2B266D-3625-4584-A5C3-7D3F672CFF30}"/>
          </ac:spMkLst>
        </pc:spChg>
        <pc:spChg chg="add">
          <ac:chgData name="Nguyễn Thành Kiên" userId="4003860e-cafa-482e-9892-8a93963390a6" providerId="ADAL" clId="{E4DBE150-4505-4210-A788-66288FB63647}" dt="2024-08-15T09:14:03.275" v="163" actId="26606"/>
          <ac:spMkLst>
            <pc:docMk/>
            <pc:sldMk cId="2024531619" sldId="259"/>
            <ac:spMk id="49" creationId="{C463B99A-73EE-4FBB-B7C4-F9F9BCC25C65}"/>
          </ac:spMkLst>
        </pc:spChg>
        <pc:spChg chg="add">
          <ac:chgData name="Nguyễn Thành Kiên" userId="4003860e-cafa-482e-9892-8a93963390a6" providerId="ADAL" clId="{E4DBE150-4505-4210-A788-66288FB63647}" dt="2024-08-15T09:14:03.275" v="163" actId="26606"/>
          <ac:spMkLst>
            <pc:docMk/>
            <pc:sldMk cId="2024531619" sldId="259"/>
            <ac:spMk id="50" creationId="{A5D2A5D1-BA0D-47D3-B051-DA7743C46E28}"/>
          </ac:spMkLst>
        </pc:spChg>
        <pc:grpChg chg="add del">
          <ac:chgData name="Nguyễn Thành Kiên" userId="4003860e-cafa-482e-9892-8a93963390a6" providerId="ADAL" clId="{E4DBE150-4505-4210-A788-66288FB63647}" dt="2024-08-15T09:13:54.216" v="158" actId="26606"/>
          <ac:grpSpMkLst>
            <pc:docMk/>
            <pc:sldMk cId="2024531619" sldId="259"/>
            <ac:grpSpMk id="11" creationId="{58495BCC-CE77-4CC2-952E-846F41119FD5}"/>
          </ac:grpSpMkLst>
        </pc:grpChg>
        <pc:grpChg chg="add del">
          <ac:chgData name="Nguyễn Thành Kiên" userId="4003860e-cafa-482e-9892-8a93963390a6" providerId="ADAL" clId="{E4DBE150-4505-4210-A788-66288FB63647}" dt="2024-08-15T09:13:56.696" v="160" actId="26606"/>
          <ac:grpSpMkLst>
            <pc:docMk/>
            <pc:sldMk cId="2024531619" sldId="259"/>
            <ac:grpSpMk id="22" creationId="{58454601-8C5B-41C4-8012-BF42AE4E16F2}"/>
          </ac:grpSpMkLst>
        </pc:grpChg>
        <pc:grpChg chg="add del">
          <ac:chgData name="Nguyễn Thành Kiên" userId="4003860e-cafa-482e-9892-8a93963390a6" providerId="ADAL" clId="{E4DBE150-4505-4210-A788-66288FB63647}" dt="2024-08-15T09:13:56.696" v="160" actId="26606"/>
          <ac:grpSpMkLst>
            <pc:docMk/>
            <pc:sldMk cId="2024531619" sldId="259"/>
            <ac:grpSpMk id="23" creationId="{8FFC4225-9683-4D55-8686-FCDDB8BCBF38}"/>
          </ac:grpSpMkLst>
        </pc:grpChg>
        <pc:grpChg chg="add del">
          <ac:chgData name="Nguyễn Thành Kiên" userId="4003860e-cafa-482e-9892-8a93963390a6" providerId="ADAL" clId="{E4DBE150-4505-4210-A788-66288FB63647}" dt="2024-08-15T09:13:56.696" v="160" actId="26606"/>
          <ac:grpSpMkLst>
            <pc:docMk/>
            <pc:sldMk cId="2024531619" sldId="259"/>
            <ac:grpSpMk id="29" creationId="{2993EE7D-6C2F-43A3-9C60-0C79DB9E529F}"/>
          </ac:grpSpMkLst>
        </pc:grpChg>
        <pc:grpChg chg="add del">
          <ac:chgData name="Nguyễn Thành Kiên" userId="4003860e-cafa-482e-9892-8a93963390a6" providerId="ADAL" clId="{E4DBE150-4505-4210-A788-66288FB63647}" dt="2024-08-15T09:14:03.270" v="162" actId="26606"/>
          <ac:grpSpMkLst>
            <pc:docMk/>
            <pc:sldMk cId="2024531619" sldId="259"/>
            <ac:grpSpMk id="38" creationId="{EC2D6DD8-FAD6-401D-9DE6-71DD04C980F3}"/>
          </ac:grpSpMkLst>
        </pc:grpChg>
        <pc:grpChg chg="add del">
          <ac:chgData name="Nguyễn Thành Kiên" userId="4003860e-cafa-482e-9892-8a93963390a6" providerId="ADAL" clId="{E4DBE150-4505-4210-A788-66288FB63647}" dt="2024-08-15T09:14:03.270" v="162" actId="26606"/>
          <ac:grpSpMkLst>
            <pc:docMk/>
            <pc:sldMk cId="2024531619" sldId="259"/>
            <ac:grpSpMk id="39" creationId="{43F5E015-E085-4624-B431-B42414448684}"/>
          </ac:grpSpMkLst>
        </pc:grpChg>
        <pc:picChg chg="add mod">
          <ac:chgData name="Nguyễn Thành Kiên" userId="4003860e-cafa-482e-9892-8a93963390a6" providerId="ADAL" clId="{E4DBE150-4505-4210-A788-66288FB63647}" dt="2024-08-15T09:14:03.275" v="163" actId="26606"/>
          <ac:picMkLst>
            <pc:docMk/>
            <pc:sldMk cId="2024531619" sldId="259"/>
            <ac:picMk id="2" creationId="{BB1EB562-0452-97CF-F5AD-BA92E5CD811F}"/>
          </ac:picMkLst>
        </pc:picChg>
        <pc:picChg chg="add">
          <ac:chgData name="Nguyễn Thành Kiên" userId="4003860e-cafa-482e-9892-8a93963390a6" providerId="ADAL" clId="{E4DBE150-4505-4210-A788-66288FB63647}" dt="2024-08-15T09:13:26.736" v="155"/>
          <ac:picMkLst>
            <pc:docMk/>
            <pc:sldMk cId="2024531619" sldId="259"/>
            <ac:picMk id="2050" creationId="{0C6C7254-F6DD-BAA8-3ADE-6D866408778F}"/>
          </ac:picMkLst>
        </pc:picChg>
      </pc:sldChg>
      <pc:sldChg chg="addSp delSp modSp add mod modAnim">
        <pc:chgData name="Nguyễn Thành Kiên" userId="4003860e-cafa-482e-9892-8a93963390a6" providerId="ADAL" clId="{E4DBE150-4505-4210-A788-66288FB63647}" dt="2024-08-16T00:06:54.741" v="2151"/>
        <pc:sldMkLst>
          <pc:docMk/>
          <pc:sldMk cId="886480712" sldId="260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886480712" sldId="260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886480712" sldId="260"/>
            <ac:spMk id="3" creationId="{EB94ED04-7CDF-D269-16CB-D0B9FFCAE25F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886480712" sldId="260"/>
            <ac:spMk id="5" creationId="{7292115B-D777-49E1-D5A8-75C196A342B4}"/>
          </ac:spMkLst>
        </pc:spChg>
        <pc:spChg chg="del">
          <ac:chgData name="Nguyễn Thành Kiên" userId="4003860e-cafa-482e-9892-8a93963390a6" providerId="ADAL" clId="{E4DBE150-4505-4210-A788-66288FB63647}" dt="2024-08-15T15:12:49.469" v="1015" actId="478"/>
          <ac:spMkLst>
            <pc:docMk/>
            <pc:sldMk cId="886480712" sldId="260"/>
            <ac:spMk id="9" creationId="{54770CEA-E8C2-58A0-C10C-E6229270347F}"/>
          </ac:spMkLst>
        </pc:spChg>
        <pc:spChg chg="del">
          <ac:chgData name="Nguyễn Thành Kiên" userId="4003860e-cafa-482e-9892-8a93963390a6" providerId="ADAL" clId="{E4DBE150-4505-4210-A788-66288FB63647}" dt="2024-08-15T15:12:49.469" v="1015" actId="478"/>
          <ac:spMkLst>
            <pc:docMk/>
            <pc:sldMk cId="886480712" sldId="260"/>
            <ac:spMk id="10" creationId="{4703344F-E5E2-64EE-89C8-D8F88902EE67}"/>
          </ac:spMkLst>
        </pc:spChg>
        <pc:spChg chg="del">
          <ac:chgData name="Nguyễn Thành Kiên" userId="4003860e-cafa-482e-9892-8a93963390a6" providerId="ADAL" clId="{E4DBE150-4505-4210-A788-66288FB63647}" dt="2024-08-15T15:12:49.469" v="1015" actId="478"/>
          <ac:spMkLst>
            <pc:docMk/>
            <pc:sldMk cId="886480712" sldId="260"/>
            <ac:spMk id="11" creationId="{15641EB7-23DD-025C-C1AE-667166F4064C}"/>
          </ac:spMkLst>
        </pc:spChg>
        <pc:spChg chg="add del">
          <ac:chgData name="Nguyễn Thành Kiên" userId="4003860e-cafa-482e-9892-8a93963390a6" providerId="ADAL" clId="{E4DBE150-4505-4210-A788-66288FB63647}" dt="2024-08-15T15:23:26.849" v="1142"/>
          <ac:spMkLst>
            <pc:docMk/>
            <pc:sldMk cId="886480712" sldId="260"/>
            <ac:spMk id="13" creationId="{E3CBBD92-A0ED-4F4D-FC42-89299D6583E3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886480712" sldId="260"/>
            <ac:spMk id="15" creationId="{8DD2146F-0AAF-079A-1C5E-050CA3C1E4DF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886480712" sldId="260"/>
            <ac:spMk id="17" creationId="{971ACF2B-E349-A6C4-4004-D64E8162B3A8}"/>
          </ac:spMkLst>
        </pc:sp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886480712" sldId="260"/>
            <ac:picMk id="4" creationId="{EDE218A9-3196-C1CB-3BE3-F695B4F70C43}"/>
          </ac:picMkLst>
        </pc:picChg>
        <pc:picChg chg="del">
          <ac:chgData name="Nguyễn Thành Kiên" userId="4003860e-cafa-482e-9892-8a93963390a6" providerId="ADAL" clId="{E4DBE150-4505-4210-A788-66288FB63647}" dt="2024-08-15T15:12:49.469" v="1015" actId="478"/>
          <ac:picMkLst>
            <pc:docMk/>
            <pc:sldMk cId="886480712" sldId="260"/>
            <ac:picMk id="6" creationId="{151D9CC2-1DE7-CB2D-36DF-01784B4835D1}"/>
          </ac:picMkLst>
        </pc:picChg>
        <pc:picChg chg="del">
          <ac:chgData name="Nguyễn Thành Kiên" userId="4003860e-cafa-482e-9892-8a93963390a6" providerId="ADAL" clId="{E4DBE150-4505-4210-A788-66288FB63647}" dt="2024-08-15T15:12:49.469" v="1015" actId="478"/>
          <ac:picMkLst>
            <pc:docMk/>
            <pc:sldMk cId="886480712" sldId="260"/>
            <ac:picMk id="7" creationId="{0ED023D5-B007-3545-A0EE-7C81C4BAD338}"/>
          </ac:picMkLst>
        </pc:picChg>
        <pc:picChg chg="del">
          <ac:chgData name="Nguyễn Thành Kiên" userId="4003860e-cafa-482e-9892-8a93963390a6" providerId="ADAL" clId="{E4DBE150-4505-4210-A788-66288FB63647}" dt="2024-08-15T15:12:49.469" v="1015" actId="478"/>
          <ac:picMkLst>
            <pc:docMk/>
            <pc:sldMk cId="886480712" sldId="260"/>
            <ac:picMk id="8" creationId="{1CB6DC92-A3F9-99CB-ABD7-2F246132505C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886480712" sldId="260"/>
            <ac:picMk id="3074" creationId="{87EB9978-75C8-C954-BA39-96F6173D424D}"/>
          </ac:picMkLst>
        </pc:picChg>
      </pc:sldChg>
      <pc:sldChg chg="addSp modSp new del mod setBg">
        <pc:chgData name="Nguyễn Thành Kiên" userId="4003860e-cafa-482e-9892-8a93963390a6" providerId="ADAL" clId="{E4DBE150-4505-4210-A788-66288FB63647}" dt="2024-08-15T09:18:22.528" v="208" actId="47"/>
        <pc:sldMkLst>
          <pc:docMk/>
          <pc:sldMk cId="1026067920" sldId="260"/>
        </pc:sldMkLst>
        <pc:spChg chg="add">
          <ac:chgData name="Nguyễn Thành Kiên" userId="4003860e-cafa-482e-9892-8a93963390a6" providerId="ADAL" clId="{E4DBE150-4505-4210-A788-66288FB63647}" dt="2024-08-15T09:14:59.279" v="166" actId="26606"/>
          <ac:spMkLst>
            <pc:docMk/>
            <pc:sldMk cId="1026067920" sldId="260"/>
            <ac:spMk id="7" creationId="{57845966-6EFC-468A-9CC7-BAB4B95854E7}"/>
          </ac:spMkLst>
        </pc:spChg>
        <pc:spChg chg="add">
          <ac:chgData name="Nguyễn Thành Kiên" userId="4003860e-cafa-482e-9892-8a93963390a6" providerId="ADAL" clId="{E4DBE150-4505-4210-A788-66288FB63647}" dt="2024-08-15T09:14:59.279" v="166" actId="26606"/>
          <ac:spMkLst>
            <pc:docMk/>
            <pc:sldMk cId="1026067920" sldId="260"/>
            <ac:spMk id="11" creationId="{ADAD1991-FFD1-4E94-ABAB-7560D33008E4}"/>
          </ac:spMkLst>
        </pc:spChg>
        <pc:picChg chg="add mod">
          <ac:chgData name="Nguyễn Thành Kiên" userId="4003860e-cafa-482e-9892-8a93963390a6" providerId="ADAL" clId="{E4DBE150-4505-4210-A788-66288FB63647}" dt="2024-08-15T09:15:13.541" v="170"/>
          <ac:picMkLst>
            <pc:docMk/>
            <pc:sldMk cId="1026067920" sldId="260"/>
            <ac:picMk id="2" creationId="{CDF4738C-F615-6255-1D16-374824E7F830}"/>
          </ac:picMkLst>
        </pc:picChg>
        <pc:picChg chg="add">
          <ac:chgData name="Nguyễn Thành Kiên" userId="4003860e-cafa-482e-9892-8a93963390a6" providerId="ADAL" clId="{E4DBE150-4505-4210-A788-66288FB63647}" dt="2024-08-15T09:14:59.279" v="166" actId="26606"/>
          <ac:picMkLst>
            <pc:docMk/>
            <pc:sldMk cId="1026067920" sldId="260"/>
            <ac:picMk id="9" creationId="{75554383-98AF-4A47-BB65-705FAAA4BE6A}"/>
          </ac:picMkLst>
        </pc:picChg>
      </pc:sldChg>
      <pc:sldChg chg="addSp delSp modSp add mod">
        <pc:chgData name="Nguyễn Thành Kiên" userId="4003860e-cafa-482e-9892-8a93963390a6" providerId="ADAL" clId="{E4DBE150-4505-4210-A788-66288FB63647}" dt="2024-08-16T00:06:54.741" v="2151"/>
        <pc:sldMkLst>
          <pc:docMk/>
          <pc:sldMk cId="758783572" sldId="261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758783572" sldId="261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758783572" sldId="261"/>
            <ac:spMk id="3" creationId="{EB94ED04-7CDF-D269-16CB-D0B9FFCAE25F}"/>
          </ac:spMkLst>
        </pc:spChg>
        <pc:spChg chg="del">
          <ac:chgData name="Nguyễn Thành Kiên" userId="4003860e-cafa-482e-9892-8a93963390a6" providerId="ADAL" clId="{E4DBE150-4505-4210-A788-66288FB63647}" dt="2024-08-15T15:17:40.178" v="1082" actId="478"/>
          <ac:spMkLst>
            <pc:docMk/>
            <pc:sldMk cId="758783572" sldId="261"/>
            <ac:spMk id="5" creationId="{7292115B-D777-49E1-D5A8-75C196A342B4}"/>
          </ac:spMkLst>
        </pc:spChg>
        <pc:spChg chg="add del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758783572" sldId="261"/>
            <ac:spMk id="6" creationId="{91EF5505-E067-2554-1CF9-D03D33172E99}"/>
          </ac:spMkLst>
        </pc:spChg>
        <pc:spChg chg="add del mod">
          <ac:chgData name="Nguyễn Thành Kiên" userId="4003860e-cafa-482e-9892-8a93963390a6" providerId="ADAL" clId="{E4DBE150-4505-4210-A788-66288FB63647}" dt="2024-08-15T15:26:23.265" v="1192" actId="478"/>
          <ac:spMkLst>
            <pc:docMk/>
            <pc:sldMk cId="758783572" sldId="261"/>
            <ac:spMk id="8" creationId="{12BD05F3-27A7-86F3-05F0-F7D8580A8023}"/>
          </ac:spMkLst>
        </pc:spChg>
        <pc:graphicFrameChg chg="add del">
          <ac:chgData name="Nguyễn Thành Kiên" userId="4003860e-cafa-482e-9892-8a93963390a6" providerId="ADAL" clId="{E4DBE150-4505-4210-A788-66288FB63647}" dt="2024-08-15T15:26:45.192" v="1196" actId="26606"/>
          <ac:graphicFrameMkLst>
            <pc:docMk/>
            <pc:sldMk cId="758783572" sldId="261"/>
            <ac:graphicFrameMk id="11" creationId="{E2951243-F8C1-30C6-A381-A1A34BE0FDD1}"/>
          </ac:graphicFrameMkLst>
        </pc:graphicFrameChg>
        <pc:graphicFrameChg chg="add del mod">
          <ac:chgData name="Nguyễn Thành Kiên" userId="4003860e-cafa-482e-9892-8a93963390a6" providerId="ADAL" clId="{E4DBE150-4505-4210-A788-66288FB63647}" dt="2024-08-15T15:26:56.020" v="1199" actId="26606"/>
          <ac:graphicFrameMkLst>
            <pc:docMk/>
            <pc:sldMk cId="758783572" sldId="261"/>
            <ac:graphicFrameMk id="12" creationId="{6079BA29-05E3-C650-C0A5-26A45B20B856}"/>
          </ac:graphicFrameMkLst>
        </pc:graphicFrameChg>
        <pc:picChg chg="add del mod">
          <ac:chgData name="Nguyễn Thành Kiên" userId="4003860e-cafa-482e-9892-8a93963390a6" providerId="ADAL" clId="{E4DBE150-4505-4210-A788-66288FB63647}" dt="2024-08-15T15:26:13.519" v="1188" actId="478"/>
          <ac:picMkLst>
            <pc:docMk/>
            <pc:sldMk cId="758783572" sldId="261"/>
            <ac:picMk id="4" creationId="{63D0ED03-BF33-EC30-CF77-8F992A083462}"/>
          </ac:picMkLst>
        </pc:picChg>
        <pc:picChg chg="add del mod">
          <ac:chgData name="Nguyễn Thành Kiên" userId="4003860e-cafa-482e-9892-8a93963390a6" providerId="ADAL" clId="{E4DBE150-4505-4210-A788-66288FB63647}" dt="2024-08-15T15:26:23.265" v="1192" actId="478"/>
          <ac:picMkLst>
            <pc:docMk/>
            <pc:sldMk cId="758783572" sldId="261"/>
            <ac:picMk id="7" creationId="{EAA04B5F-AAB2-6A6F-F97D-930C2B3AF172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758783572" sldId="261"/>
            <ac:picMk id="9" creationId="{6DAB1148-550A-8235-79F5-3754BFE3FC6A}"/>
          </ac:picMkLst>
        </pc:picChg>
      </pc:sldChg>
      <pc:sldChg chg="addSp delSp modSp add mod modAnim">
        <pc:chgData name="Nguyễn Thành Kiên" userId="4003860e-cafa-482e-9892-8a93963390a6" providerId="ADAL" clId="{E4DBE150-4505-4210-A788-66288FB63647}" dt="2024-08-16T00:06:54.741" v="2151"/>
        <pc:sldMkLst>
          <pc:docMk/>
          <pc:sldMk cId="2707275239" sldId="262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707275239" sldId="262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707275239" sldId="262"/>
            <ac:spMk id="3" creationId="{EB94ED04-7CDF-D269-16CB-D0B9FFCAE25F}"/>
          </ac:spMkLst>
        </pc:spChg>
        <pc:spChg chg="add mod">
          <ac:chgData name="Nguyễn Thành Kiên" userId="4003860e-cafa-482e-9892-8a93963390a6" providerId="ADAL" clId="{E4DBE150-4505-4210-A788-66288FB63647}" dt="2024-08-15T15:29:10.608" v="1321" actId="767"/>
          <ac:spMkLst>
            <pc:docMk/>
            <pc:sldMk cId="2707275239" sldId="262"/>
            <ac:spMk id="5" creationId="{1F84C046-7423-520D-A5B6-F4F6FE82FD33}"/>
          </ac:spMkLst>
        </pc:spChg>
        <pc:spChg chg="del mod">
          <ac:chgData name="Nguyễn Thành Kiên" userId="4003860e-cafa-482e-9892-8a93963390a6" providerId="ADAL" clId="{E4DBE150-4505-4210-A788-66288FB63647}" dt="2024-08-15T15:28:19.777" v="1308" actId="478"/>
          <ac:spMkLst>
            <pc:docMk/>
            <pc:sldMk cId="2707275239" sldId="262"/>
            <ac:spMk id="6" creationId="{91EF5505-E067-2554-1CF9-D03D33172E99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2707275239" sldId="262"/>
            <ac:spMk id="7" creationId="{0A5D7155-98E8-561A-45C6-36B95D1634A6}"/>
          </ac:spMkLst>
        </pc:spChg>
        <pc:graphicFrameChg chg="add del mod">
          <ac:chgData name="Nguyễn Thành Kiên" userId="4003860e-cafa-482e-9892-8a93963390a6" providerId="ADAL" clId="{E4DBE150-4505-4210-A788-66288FB63647}" dt="2024-08-15T15:29:35.241" v="1372"/>
          <ac:graphicFrameMkLst>
            <pc:docMk/>
            <pc:sldMk cId="2707275239" sldId="262"/>
            <ac:graphicFrameMk id="8" creationId="{7DFF7712-9721-01CA-39D1-9BCD7288598E}"/>
          </ac:graphicFrameMkLst>
        </pc:graphicFrameChg>
        <pc:graphicFrameChg chg="add del mod">
          <ac:chgData name="Nguyễn Thành Kiên" userId="4003860e-cafa-482e-9892-8a93963390a6" providerId="ADAL" clId="{E4DBE150-4505-4210-A788-66288FB63647}" dt="2024-08-15T15:29:39.373" v="1374" actId="478"/>
          <ac:graphicFrameMkLst>
            <pc:docMk/>
            <pc:sldMk cId="2707275239" sldId="262"/>
            <ac:graphicFrameMk id="10" creationId="{9D212310-F030-2185-BF87-276522B35E1F}"/>
          </ac:graphicFrameMkLst>
        </pc:graphicFrameChg>
        <pc:graphicFrameChg chg="add del mod">
          <ac:chgData name="Nguyễn Thành Kiên" userId="4003860e-cafa-482e-9892-8a93963390a6" providerId="ADAL" clId="{E4DBE150-4505-4210-A788-66288FB63647}" dt="2024-08-15T15:40:28.141" v="1377"/>
          <ac:graphicFrameMkLst>
            <pc:docMk/>
            <pc:sldMk cId="2707275239" sldId="262"/>
            <ac:graphicFrameMk id="13" creationId="{36C09DB3-E174-ED51-2882-5C11D0A54D6A}"/>
          </ac:graphicFrameMkLst>
        </pc:graphicFrame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2707275239" sldId="262"/>
            <ac:picMk id="4" creationId="{C86DE8C7-EF61-75C7-177A-4C9BF0C57372}"/>
          </ac:picMkLst>
        </pc:picChg>
        <pc:picChg chg="del">
          <ac:chgData name="Nguyễn Thành Kiên" userId="4003860e-cafa-482e-9892-8a93963390a6" providerId="ADAL" clId="{E4DBE150-4505-4210-A788-66288FB63647}" dt="2024-08-15T15:27:08.451" v="1201" actId="478"/>
          <ac:picMkLst>
            <pc:docMk/>
            <pc:sldMk cId="2707275239" sldId="262"/>
            <ac:picMk id="9" creationId="{6DAB1148-550A-8235-79F5-3754BFE3FC6A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2707275239" sldId="262"/>
            <ac:picMk id="14" creationId="{F2E8260E-6DA9-09F2-2D88-4DC748E44DFE}"/>
          </ac:picMkLst>
        </pc:picChg>
      </pc:sldChg>
      <pc:sldChg chg="addSp delSp modSp add mod delAnim modAnim">
        <pc:chgData name="Nguyễn Thành Kiên" userId="4003860e-cafa-482e-9892-8a93963390a6" providerId="ADAL" clId="{E4DBE150-4505-4210-A788-66288FB63647}" dt="2024-08-16T00:06:54.741" v="2151"/>
        <pc:sldMkLst>
          <pc:docMk/>
          <pc:sldMk cId="3464762804" sldId="263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464762804" sldId="263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464762804" sldId="263"/>
            <ac:spMk id="3" creationId="{EB94ED04-7CDF-D269-16CB-D0B9FFCAE25F}"/>
          </ac:spMkLst>
        </pc:spChg>
        <pc:spChg chg="add mod">
          <ac:chgData name="Nguyễn Thành Kiên" userId="4003860e-cafa-482e-9892-8a93963390a6" providerId="ADAL" clId="{E4DBE150-4505-4210-A788-66288FB63647}" dt="2024-08-15T15:48:46.631" v="1459" actId="767"/>
          <ac:spMkLst>
            <pc:docMk/>
            <pc:sldMk cId="3464762804" sldId="263"/>
            <ac:spMk id="6" creationId="{86C5CA0F-1F26-FE3E-0F3C-B85A925297F7}"/>
          </ac:spMkLst>
        </pc:spChg>
        <pc:spChg chg="del">
          <ac:chgData name="Nguyễn Thành Kiên" userId="4003860e-cafa-482e-9892-8a93963390a6" providerId="ADAL" clId="{E4DBE150-4505-4210-A788-66288FB63647}" dt="2024-08-15T15:47:10.209" v="1402" actId="478"/>
          <ac:spMkLst>
            <pc:docMk/>
            <pc:sldMk cId="3464762804" sldId="263"/>
            <ac:spMk id="7" creationId="{0A5D7155-98E8-561A-45C6-36B95D1634A6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464762804" sldId="263"/>
            <ac:spMk id="8" creationId="{161DF24F-E418-85FA-34B2-0981498F10E3}"/>
          </ac:spMkLst>
        </pc:spChg>
        <pc:grpChg chg="add mod">
          <ac:chgData name="Nguyễn Thành Kiên" userId="4003860e-cafa-482e-9892-8a93963390a6" providerId="ADAL" clId="{E4DBE150-4505-4210-A788-66288FB63647}" dt="2024-08-16T00:06:54.741" v="2151"/>
          <ac:grpSpMkLst>
            <pc:docMk/>
            <pc:sldMk cId="3464762804" sldId="263"/>
            <ac:grpSpMk id="9" creationId="{9C30B097-2027-C0C3-9A01-86427CC29685}"/>
          </ac:grpSpMkLst>
        </pc:grpChg>
        <pc:picChg chg="del">
          <ac:chgData name="Nguyễn Thành Kiên" userId="4003860e-cafa-482e-9892-8a93963390a6" providerId="ADAL" clId="{E4DBE150-4505-4210-A788-66288FB63647}" dt="2024-08-15T15:47:10.850" v="1403" actId="478"/>
          <ac:picMkLst>
            <pc:docMk/>
            <pc:sldMk cId="3464762804" sldId="263"/>
            <ac:picMk id="4" creationId="{C86DE8C7-EF61-75C7-177A-4C9BF0C57372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3464762804" sldId="263"/>
            <ac:picMk id="5" creationId="{5D85668E-2588-5FBD-F48A-9A17D922DF9A}"/>
          </ac:picMkLst>
        </pc:picChg>
        <pc:picChg chg="del">
          <ac:chgData name="Nguyễn Thành Kiên" userId="4003860e-cafa-482e-9892-8a93963390a6" providerId="ADAL" clId="{E4DBE150-4505-4210-A788-66288FB63647}" dt="2024-08-15T15:47:08.507" v="1401" actId="478"/>
          <ac:picMkLst>
            <pc:docMk/>
            <pc:sldMk cId="3464762804" sldId="263"/>
            <ac:picMk id="14" creationId="{F2E8260E-6DA9-09F2-2D88-4DC748E44DFE}"/>
          </ac:picMkLst>
        </pc:picChg>
      </pc:sldChg>
      <pc:sldChg chg="addSp delSp modSp add mod modAnim">
        <pc:chgData name="Nguyễn Thành Kiên" userId="4003860e-cafa-482e-9892-8a93963390a6" providerId="ADAL" clId="{E4DBE150-4505-4210-A788-66288FB63647}" dt="2024-08-16T00:06:54.741" v="2151"/>
        <pc:sldMkLst>
          <pc:docMk/>
          <pc:sldMk cId="3673277142" sldId="264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673277142" sldId="264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673277142" sldId="264"/>
            <ac:spMk id="3" creationId="{EB94ED04-7CDF-D269-16CB-D0B9FFCAE25F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673277142" sldId="264"/>
            <ac:spMk id="4" creationId="{82391FF2-D696-8AF0-56B7-F5DFABE29B21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3673277142" sldId="264"/>
            <ac:spMk id="6" creationId="{A2FCB0F8-6041-B8A4-0767-3491F5FFABAD}"/>
          </ac:spMkLst>
        </pc:spChg>
        <pc:grpChg chg="del">
          <ac:chgData name="Nguyễn Thành Kiên" userId="4003860e-cafa-482e-9892-8a93963390a6" providerId="ADAL" clId="{E4DBE150-4505-4210-A788-66288FB63647}" dt="2024-08-15T15:52:37.252" v="1566" actId="478"/>
          <ac:grpSpMkLst>
            <pc:docMk/>
            <pc:sldMk cId="3673277142" sldId="264"/>
            <ac:grpSpMk id="9" creationId="{9C30B097-2027-C0C3-9A01-86427CC29685}"/>
          </ac:grpSpMkLst>
        </pc:grpChg>
      </pc:sldChg>
      <pc:sldChg chg="addSp delSp modSp add mod delAnim modAnim">
        <pc:chgData name="Nguyễn Thành Kiên" userId="4003860e-cafa-482e-9892-8a93963390a6" providerId="ADAL" clId="{E4DBE150-4505-4210-A788-66288FB63647}" dt="2024-08-16T00:06:54.741" v="2151"/>
        <pc:sldMkLst>
          <pc:docMk/>
          <pc:sldMk cId="1820886541" sldId="265"/>
        </pc:sld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3" creationId="{EB94ED04-7CDF-D269-16CB-D0B9FFCAE25F}"/>
          </ac:spMkLst>
        </pc:spChg>
        <pc:spChg chg="del">
          <ac:chgData name="Nguyễn Thành Kiên" userId="4003860e-cafa-482e-9892-8a93963390a6" providerId="ADAL" clId="{E4DBE150-4505-4210-A788-66288FB63647}" dt="2024-08-15T15:59:32.760" v="1640" actId="478"/>
          <ac:spMkLst>
            <pc:docMk/>
            <pc:sldMk cId="1820886541" sldId="265"/>
            <ac:spMk id="4" creationId="{82391FF2-D696-8AF0-56B7-F5DFABE29B21}"/>
          </ac:spMkLst>
        </pc:spChg>
        <pc:spChg chg="add del mod">
          <ac:chgData name="Nguyễn Thành Kiên" userId="4003860e-cafa-482e-9892-8a93963390a6" providerId="ADAL" clId="{E4DBE150-4505-4210-A788-66288FB63647}" dt="2024-08-15T16:02:08.230" v="1671" actId="11529"/>
          <ac:spMkLst>
            <pc:docMk/>
            <pc:sldMk cId="1820886541" sldId="265"/>
            <ac:spMk id="5" creationId="{AAFB4FF2-736D-66FF-0166-3A81973BB66F}"/>
          </ac:spMkLst>
        </pc:spChg>
        <pc:spChg chg="del">
          <ac:chgData name="Nguyễn Thành Kiên" userId="4003860e-cafa-482e-9892-8a93963390a6" providerId="ADAL" clId="{E4DBE150-4505-4210-A788-66288FB63647}" dt="2024-08-15T16:00:07.656" v="1641" actId="478"/>
          <ac:spMkLst>
            <pc:docMk/>
            <pc:sldMk cId="1820886541" sldId="265"/>
            <ac:spMk id="6" creationId="{A2FCB0F8-6041-B8A4-0767-3491F5FFABAD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7" creationId="{D0C4F878-88C7-ACF1-A01E-EFF5C5690571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12" creationId="{6EB71746-95F8-564C-D434-3A7757ED1A68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13" creationId="{87ED4330-1957-CD2C-17A3-35BCA73D5CA4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14" creationId="{2F5C3297-0165-21FB-A8C8-2DDA8BFCDAB2}"/>
          </ac:spMkLst>
        </pc:spChg>
        <pc:spChg chg="add mod">
          <ac:chgData name="Nguyễn Thành Kiên" userId="4003860e-cafa-482e-9892-8a93963390a6" providerId="ADAL" clId="{E4DBE150-4505-4210-A788-66288FB63647}" dt="2024-08-16T00:06:54.741" v="2151"/>
          <ac:spMkLst>
            <pc:docMk/>
            <pc:sldMk cId="1820886541" sldId="265"/>
            <ac:spMk id="15" creationId="{272AC178-1D12-AFD7-4A4A-29233EEBFA8F}"/>
          </ac:spMkLst>
        </pc:sp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820886541" sldId="265"/>
            <ac:picMk id="8" creationId="{1428B8F4-303C-FDAA-63E4-0727E805367B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820886541" sldId="265"/>
            <ac:picMk id="9" creationId="{BE6D69EF-E8C0-F712-12C8-0EB260B8EB6F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820886541" sldId="265"/>
            <ac:picMk id="10" creationId="{D972FBA6-C791-A1FB-343C-CFD8609978FB}"/>
          </ac:picMkLst>
        </pc:picChg>
        <pc:picChg chg="add mod">
          <ac:chgData name="Nguyễn Thành Kiên" userId="4003860e-cafa-482e-9892-8a93963390a6" providerId="ADAL" clId="{E4DBE150-4505-4210-A788-66288FB63647}" dt="2024-08-16T00:06:54.741" v="2151"/>
          <ac:picMkLst>
            <pc:docMk/>
            <pc:sldMk cId="1820886541" sldId="265"/>
            <ac:picMk id="11" creationId="{6C2BCDEF-23A9-A9A2-CD0A-B14F9E771095}"/>
          </ac:picMkLst>
        </pc:picChg>
        <pc:picChg chg="add del mod">
          <ac:chgData name="Nguyễn Thành Kiên" userId="4003860e-cafa-482e-9892-8a93963390a6" providerId="ADAL" clId="{E4DBE150-4505-4210-A788-66288FB63647}" dt="2024-08-15T16:05:48.707" v="1726" actId="478"/>
          <ac:picMkLst>
            <pc:docMk/>
            <pc:sldMk cId="1820886541" sldId="265"/>
            <ac:picMk id="5122" creationId="{1C5DE1F5-813E-1FD6-C1BA-4A5E39B87281}"/>
          </ac:picMkLst>
        </pc:picChg>
        <pc:cxnChg chg="add del">
          <ac:chgData name="Nguyễn Thành Kiên" userId="4003860e-cafa-482e-9892-8a93963390a6" providerId="ADAL" clId="{E4DBE150-4505-4210-A788-66288FB63647}" dt="2024-08-15T16:11:45.959" v="2072" actId="11529"/>
          <ac:cxnSpMkLst>
            <pc:docMk/>
            <pc:sldMk cId="1820886541" sldId="265"/>
            <ac:cxnSpMk id="17" creationId="{326002AB-DE1F-9444-9154-4F6D1150C13C}"/>
          </ac:cxnSpMkLst>
        </pc:cxnChg>
        <pc:cxnChg chg="add mod">
          <ac:chgData name="Nguyễn Thành Kiên" userId="4003860e-cafa-482e-9892-8a93963390a6" providerId="ADAL" clId="{E4DBE150-4505-4210-A788-66288FB63647}" dt="2024-08-16T00:06:54.741" v="2151"/>
          <ac:cxnSpMkLst>
            <pc:docMk/>
            <pc:sldMk cId="1820886541" sldId="265"/>
            <ac:cxnSpMk id="19" creationId="{710961F1-2B61-D11F-BBBA-AB44C310DE6E}"/>
          </ac:cxnSpMkLst>
        </pc:cxnChg>
        <pc:cxnChg chg="add mod">
          <ac:chgData name="Nguyễn Thành Kiên" userId="4003860e-cafa-482e-9892-8a93963390a6" providerId="ADAL" clId="{E4DBE150-4505-4210-A788-66288FB63647}" dt="2024-08-16T00:06:54.741" v="2151"/>
          <ac:cxnSpMkLst>
            <pc:docMk/>
            <pc:sldMk cId="1820886541" sldId="265"/>
            <ac:cxnSpMk id="20" creationId="{76E46A1F-E6D2-C3BE-421A-0E7CD0276EA5}"/>
          </ac:cxnSpMkLst>
        </pc:cxnChg>
        <pc:cxnChg chg="add mod">
          <ac:chgData name="Nguyễn Thành Kiên" userId="4003860e-cafa-482e-9892-8a93963390a6" providerId="ADAL" clId="{E4DBE150-4505-4210-A788-66288FB63647}" dt="2024-08-16T00:06:54.741" v="2151"/>
          <ac:cxnSpMkLst>
            <pc:docMk/>
            <pc:sldMk cId="1820886541" sldId="265"/>
            <ac:cxnSpMk id="27" creationId="{1666630E-F829-8180-FE45-1A4B3F71746F}"/>
          </ac:cxnSpMkLst>
        </pc:cxnChg>
        <pc:cxnChg chg="add mod">
          <ac:chgData name="Nguyễn Thành Kiên" userId="4003860e-cafa-482e-9892-8a93963390a6" providerId="ADAL" clId="{E4DBE150-4505-4210-A788-66288FB63647}" dt="2024-08-16T00:06:54.741" v="2151"/>
          <ac:cxnSpMkLst>
            <pc:docMk/>
            <pc:sldMk cId="1820886541" sldId="265"/>
            <ac:cxnSpMk id="29" creationId="{D98C66D1-9DFD-52C6-1CE9-3951F9222D2E}"/>
          </ac:cxnSpMkLst>
        </pc:cxnChg>
      </pc:sldChg>
      <pc:sldChg chg="addSp delSp modSp add mod delAnim modAnim">
        <pc:chgData name="Nguyễn Thành Kiên" userId="4003860e-cafa-482e-9892-8a93963390a6" providerId="ADAL" clId="{E4DBE150-4505-4210-A788-66288FB63647}" dt="2024-08-16T01:06:13.637" v="4594"/>
        <pc:sldMkLst>
          <pc:docMk/>
          <pc:sldMk cId="2392138165" sldId="266"/>
        </pc:sldMkLst>
        <pc:spChg chg="mod">
          <ac:chgData name="Nguyễn Thành Kiên" userId="4003860e-cafa-482e-9892-8a93963390a6" providerId="ADAL" clId="{E4DBE150-4505-4210-A788-66288FB63647}" dt="2024-08-16T00:07:28.636" v="2212" actId="20577"/>
          <ac:spMkLst>
            <pc:docMk/>
            <pc:sldMk cId="2392138165" sldId="266"/>
            <ac:spMk id="2" creationId="{8E09355D-7AA5-264C-7493-204CA82411A8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3" creationId="{EB94ED04-7CDF-D269-16CB-D0B9FFCAE25F}"/>
          </ac:spMkLst>
        </pc:spChg>
        <pc:spChg chg="add mod">
          <ac:chgData name="Nguyễn Thành Kiên" userId="4003860e-cafa-482e-9892-8a93963390a6" providerId="ADAL" clId="{E4DBE150-4505-4210-A788-66288FB63647}" dt="2024-08-16T00:16:31.176" v="2488" actId="34135"/>
          <ac:spMkLst>
            <pc:docMk/>
            <pc:sldMk cId="2392138165" sldId="266"/>
            <ac:spMk id="4" creationId="{EA9EC4D6-0E0D-D808-49F2-10CA76401F62}"/>
          </ac:spMkLst>
        </pc:spChg>
        <pc:spChg chg="add mod">
          <ac:chgData name="Nguyễn Thành Kiên" userId="4003860e-cafa-482e-9892-8a93963390a6" providerId="ADAL" clId="{E4DBE150-4505-4210-A788-66288FB63647}" dt="2024-08-16T00:15:48.521" v="2482" actId="20577"/>
          <ac:spMkLst>
            <pc:docMk/>
            <pc:sldMk cId="2392138165" sldId="266"/>
            <ac:spMk id="5" creationId="{68814192-E8B1-F588-8FEB-9DF7D2F826AC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7" creationId="{D0C4F878-88C7-ACF1-A01E-EFF5C5690571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12" creationId="{6EB71746-95F8-564C-D434-3A7757ED1A68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13" creationId="{87ED4330-1957-CD2C-17A3-35BCA73D5CA4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14" creationId="{2F5C3297-0165-21FB-A8C8-2DDA8BFCDAB2}"/>
          </ac:spMkLst>
        </pc:spChg>
        <pc:spChg chg="del">
          <ac:chgData name="Nguyễn Thành Kiên" userId="4003860e-cafa-482e-9892-8a93963390a6" providerId="ADAL" clId="{E4DBE150-4505-4210-A788-66288FB63647}" dt="2024-08-16T00:07:31.571" v="2213" actId="478"/>
          <ac:spMkLst>
            <pc:docMk/>
            <pc:sldMk cId="2392138165" sldId="266"/>
            <ac:spMk id="15" creationId="{272AC178-1D12-AFD7-4A4A-29233EEBFA8F}"/>
          </ac:spMkLst>
        </pc:spChg>
        <pc:graphicFrameChg chg="add del mod modGraphic">
          <ac:chgData name="Nguyễn Thành Kiên" userId="4003860e-cafa-482e-9892-8a93963390a6" providerId="ADAL" clId="{E4DBE150-4505-4210-A788-66288FB63647}" dt="2024-08-16T01:02:31.675" v="4577" actId="478"/>
          <ac:graphicFrameMkLst>
            <pc:docMk/>
            <pc:sldMk cId="2392138165" sldId="266"/>
            <ac:graphicFrameMk id="6" creationId="{811A0AEB-00BF-EADA-7277-3086A961D902}"/>
          </ac:graphicFrameMkLst>
        </pc:graphicFrameChg>
        <pc:graphicFrameChg chg="add mod modGraphic">
          <ac:chgData name="Nguyễn Thành Kiên" userId="4003860e-cafa-482e-9892-8a93963390a6" providerId="ADAL" clId="{E4DBE150-4505-4210-A788-66288FB63647}" dt="2024-08-16T01:02:53.762" v="4593" actId="14100"/>
          <ac:graphicFrameMkLst>
            <pc:docMk/>
            <pc:sldMk cId="2392138165" sldId="266"/>
            <ac:graphicFrameMk id="16" creationId="{1FB7FE2D-1A14-5B39-7428-9490095842C1}"/>
          </ac:graphicFrameMkLst>
        </pc:graphicFrameChg>
        <pc:picChg chg="del">
          <ac:chgData name="Nguyễn Thành Kiên" userId="4003860e-cafa-482e-9892-8a93963390a6" providerId="ADAL" clId="{E4DBE150-4505-4210-A788-66288FB63647}" dt="2024-08-16T00:07:31.571" v="2213" actId="478"/>
          <ac:picMkLst>
            <pc:docMk/>
            <pc:sldMk cId="2392138165" sldId="266"/>
            <ac:picMk id="8" creationId="{1428B8F4-303C-FDAA-63E4-0727E805367B}"/>
          </ac:picMkLst>
        </pc:picChg>
        <pc:picChg chg="del">
          <ac:chgData name="Nguyễn Thành Kiên" userId="4003860e-cafa-482e-9892-8a93963390a6" providerId="ADAL" clId="{E4DBE150-4505-4210-A788-66288FB63647}" dt="2024-08-16T00:07:31.571" v="2213" actId="478"/>
          <ac:picMkLst>
            <pc:docMk/>
            <pc:sldMk cId="2392138165" sldId="266"/>
            <ac:picMk id="9" creationId="{BE6D69EF-E8C0-F712-12C8-0EB260B8EB6F}"/>
          </ac:picMkLst>
        </pc:picChg>
        <pc:picChg chg="del">
          <ac:chgData name="Nguyễn Thành Kiên" userId="4003860e-cafa-482e-9892-8a93963390a6" providerId="ADAL" clId="{E4DBE150-4505-4210-A788-66288FB63647}" dt="2024-08-16T00:07:31.571" v="2213" actId="478"/>
          <ac:picMkLst>
            <pc:docMk/>
            <pc:sldMk cId="2392138165" sldId="266"/>
            <ac:picMk id="10" creationId="{D972FBA6-C791-A1FB-343C-CFD8609978FB}"/>
          </ac:picMkLst>
        </pc:picChg>
        <pc:picChg chg="del">
          <ac:chgData name="Nguyễn Thành Kiên" userId="4003860e-cafa-482e-9892-8a93963390a6" providerId="ADAL" clId="{E4DBE150-4505-4210-A788-66288FB63647}" dt="2024-08-16T00:07:31.571" v="2213" actId="478"/>
          <ac:picMkLst>
            <pc:docMk/>
            <pc:sldMk cId="2392138165" sldId="266"/>
            <ac:picMk id="11" creationId="{6C2BCDEF-23A9-A9A2-CD0A-B14F9E771095}"/>
          </ac:picMkLst>
        </pc:picChg>
        <pc:cxnChg chg="del">
          <ac:chgData name="Nguyễn Thành Kiên" userId="4003860e-cafa-482e-9892-8a93963390a6" providerId="ADAL" clId="{E4DBE150-4505-4210-A788-66288FB63647}" dt="2024-08-16T00:07:31.571" v="2213" actId="478"/>
          <ac:cxnSpMkLst>
            <pc:docMk/>
            <pc:sldMk cId="2392138165" sldId="266"/>
            <ac:cxnSpMk id="19" creationId="{710961F1-2B61-D11F-BBBA-AB44C310DE6E}"/>
          </ac:cxnSpMkLst>
        </pc:cxnChg>
        <pc:cxnChg chg="del">
          <ac:chgData name="Nguyễn Thành Kiên" userId="4003860e-cafa-482e-9892-8a93963390a6" providerId="ADAL" clId="{E4DBE150-4505-4210-A788-66288FB63647}" dt="2024-08-16T00:07:31.571" v="2213" actId="478"/>
          <ac:cxnSpMkLst>
            <pc:docMk/>
            <pc:sldMk cId="2392138165" sldId="266"/>
            <ac:cxnSpMk id="20" creationId="{76E46A1F-E6D2-C3BE-421A-0E7CD0276EA5}"/>
          </ac:cxnSpMkLst>
        </pc:cxnChg>
        <pc:cxnChg chg="del">
          <ac:chgData name="Nguyễn Thành Kiên" userId="4003860e-cafa-482e-9892-8a93963390a6" providerId="ADAL" clId="{E4DBE150-4505-4210-A788-66288FB63647}" dt="2024-08-16T00:07:31.571" v="2213" actId="478"/>
          <ac:cxnSpMkLst>
            <pc:docMk/>
            <pc:sldMk cId="2392138165" sldId="266"/>
            <ac:cxnSpMk id="27" creationId="{1666630E-F829-8180-FE45-1A4B3F71746F}"/>
          </ac:cxnSpMkLst>
        </pc:cxnChg>
        <pc:cxnChg chg="del">
          <ac:chgData name="Nguyễn Thành Kiên" userId="4003860e-cafa-482e-9892-8a93963390a6" providerId="ADAL" clId="{E4DBE150-4505-4210-A788-66288FB63647}" dt="2024-08-16T00:07:31.571" v="2213" actId="478"/>
          <ac:cxnSpMkLst>
            <pc:docMk/>
            <pc:sldMk cId="2392138165" sldId="266"/>
            <ac:cxnSpMk id="29" creationId="{D98C66D1-9DFD-52C6-1CE9-3951F9222D2E}"/>
          </ac:cxnSpMkLst>
        </pc:cxnChg>
      </pc:sldChg>
      <pc:sldChg chg="addSp delSp modSp add mod">
        <pc:chgData name="Nguyễn Thành Kiên" userId="4003860e-cafa-482e-9892-8a93963390a6" providerId="ADAL" clId="{E4DBE150-4505-4210-A788-66288FB63647}" dt="2024-08-16T01:07:34.126" v="4628" actId="1036"/>
        <pc:sldMkLst>
          <pc:docMk/>
          <pc:sldMk cId="280185955" sldId="267"/>
        </pc:sldMkLst>
        <pc:spChg chg="mod">
          <ac:chgData name="Nguyễn Thành Kiên" userId="4003860e-cafa-482e-9892-8a93963390a6" providerId="ADAL" clId="{E4DBE150-4505-4210-A788-66288FB63647}" dt="2024-08-16T01:01:54.778" v="4576" actId="1076"/>
          <ac:spMkLst>
            <pc:docMk/>
            <pc:sldMk cId="280185955" sldId="267"/>
            <ac:spMk id="2" creationId="{8E09355D-7AA5-264C-7493-204CA82411A8}"/>
          </ac:spMkLst>
        </pc:spChg>
        <pc:spChg chg="del">
          <ac:chgData name="Nguyễn Thành Kiên" userId="4003860e-cafa-482e-9892-8a93963390a6" providerId="ADAL" clId="{E4DBE150-4505-4210-A788-66288FB63647}" dt="2024-08-16T00:55:44.584" v="4345" actId="478"/>
          <ac:spMkLst>
            <pc:docMk/>
            <pc:sldMk cId="280185955" sldId="267"/>
            <ac:spMk id="4" creationId="{EA9EC4D6-0E0D-D808-49F2-10CA76401F62}"/>
          </ac:spMkLst>
        </pc:spChg>
        <pc:spChg chg="del mod">
          <ac:chgData name="Nguyễn Thành Kiên" userId="4003860e-cafa-482e-9892-8a93963390a6" providerId="ADAL" clId="{E4DBE150-4505-4210-A788-66288FB63647}" dt="2024-08-16T00:55:38.152" v="4343" actId="478"/>
          <ac:spMkLst>
            <pc:docMk/>
            <pc:sldMk cId="280185955" sldId="267"/>
            <ac:spMk id="5" creationId="{68814192-E8B1-F588-8FEB-9DF7D2F826AC}"/>
          </ac:spMkLst>
        </pc:spChg>
        <pc:graphicFrameChg chg="add mod">
          <ac:chgData name="Nguyễn Thành Kiên" userId="4003860e-cafa-482e-9892-8a93963390a6" providerId="ADAL" clId="{E4DBE150-4505-4210-A788-66288FB63647}" dt="2024-08-16T00:58:00.574" v="4416"/>
          <ac:graphicFrameMkLst>
            <pc:docMk/>
            <pc:sldMk cId="280185955" sldId="267"/>
            <ac:graphicFrameMk id="3" creationId="{B0268A87-8A07-484B-B3CA-D74BE0A6E51E}"/>
          </ac:graphicFrameMkLst>
        </pc:graphicFrameChg>
        <pc:graphicFrameChg chg="mod modGraphic">
          <ac:chgData name="Nguyễn Thành Kiên" userId="4003860e-cafa-482e-9892-8a93963390a6" providerId="ADAL" clId="{E4DBE150-4505-4210-A788-66288FB63647}" dt="2024-08-16T01:07:25.582" v="4625" actId="20577"/>
          <ac:graphicFrameMkLst>
            <pc:docMk/>
            <pc:sldMk cId="280185955" sldId="267"/>
            <ac:graphicFrameMk id="6" creationId="{811A0AEB-00BF-EADA-7277-3086A961D902}"/>
          </ac:graphicFrameMkLst>
        </pc:graphicFrameChg>
        <pc:graphicFrameChg chg="add mod">
          <ac:chgData name="Nguyễn Thành Kiên" userId="4003860e-cafa-482e-9892-8a93963390a6" providerId="ADAL" clId="{E4DBE150-4505-4210-A788-66288FB63647}" dt="2024-08-16T01:07:10.284" v="4612" actId="1076"/>
          <ac:graphicFrameMkLst>
            <pc:docMk/>
            <pc:sldMk cId="280185955" sldId="267"/>
            <ac:graphicFrameMk id="7" creationId="{DD88DF8A-9264-25A1-62F8-EE355BEF3E4D}"/>
          </ac:graphicFrameMkLst>
        </pc:graphicFrameChg>
        <pc:graphicFrameChg chg="add mod">
          <ac:chgData name="Nguyễn Thành Kiên" userId="4003860e-cafa-482e-9892-8a93963390a6" providerId="ADAL" clId="{E4DBE150-4505-4210-A788-66288FB63647}" dt="2024-08-16T01:07:34.126" v="4628" actId="1036"/>
          <ac:graphicFrameMkLst>
            <pc:docMk/>
            <pc:sldMk cId="280185955" sldId="267"/>
            <ac:graphicFrameMk id="8" creationId="{FA31086F-AFDE-F8B1-8AAC-410FF4461396}"/>
          </ac:graphicFrameMkLst>
        </pc:graphicFrameChg>
      </pc:sldChg>
      <pc:sldChg chg="addSp delSp modSp add mod">
        <pc:chgData name="Nguyễn Thành Kiên" userId="4003860e-cafa-482e-9892-8a93963390a6" providerId="ADAL" clId="{E4DBE150-4505-4210-A788-66288FB63647}" dt="2024-08-16T01:15:25.901" v="4738" actId="1076"/>
        <pc:sldMkLst>
          <pc:docMk/>
          <pc:sldMk cId="1106722666" sldId="268"/>
        </pc:sldMkLst>
        <pc:spChg chg="mod">
          <ac:chgData name="Nguyễn Thành Kiên" userId="4003860e-cafa-482e-9892-8a93963390a6" providerId="ADAL" clId="{E4DBE150-4505-4210-A788-66288FB63647}" dt="2024-08-16T01:15:25.901" v="4738" actId="1076"/>
          <ac:spMkLst>
            <pc:docMk/>
            <pc:sldMk cId="1106722666" sldId="268"/>
            <ac:spMk id="2" creationId="{8E09355D-7AA5-264C-7493-204CA82411A8}"/>
          </ac:spMkLst>
        </pc:spChg>
        <pc:spChg chg="add mod">
          <ac:chgData name="Nguyễn Thành Kiên" userId="4003860e-cafa-482e-9892-8a93963390a6" providerId="ADAL" clId="{E4DBE150-4505-4210-A788-66288FB63647}" dt="2024-08-16T01:14:59.871" v="4735" actId="179"/>
          <ac:spMkLst>
            <pc:docMk/>
            <pc:sldMk cId="1106722666" sldId="268"/>
            <ac:spMk id="4" creationId="{7292C7E6-71A3-0D02-48E4-4AC77BE0363B}"/>
          </ac:spMkLst>
        </pc:spChg>
        <pc:graphicFrameChg chg="del">
          <ac:chgData name="Nguyễn Thành Kiên" userId="4003860e-cafa-482e-9892-8a93963390a6" providerId="ADAL" clId="{E4DBE150-4505-4210-A788-66288FB63647}" dt="2024-08-16T01:08:11.783" v="4630" actId="478"/>
          <ac:graphicFrameMkLst>
            <pc:docMk/>
            <pc:sldMk cId="1106722666" sldId="268"/>
            <ac:graphicFrameMk id="6" creationId="{811A0AEB-00BF-EADA-7277-3086A961D902}"/>
          </ac:graphicFrameMkLst>
        </pc:graphicFrameChg>
        <pc:graphicFrameChg chg="del">
          <ac:chgData name="Nguyễn Thành Kiên" userId="4003860e-cafa-482e-9892-8a93963390a6" providerId="ADAL" clId="{E4DBE150-4505-4210-A788-66288FB63647}" dt="2024-08-16T01:08:13.670" v="4631" actId="478"/>
          <ac:graphicFrameMkLst>
            <pc:docMk/>
            <pc:sldMk cId="1106722666" sldId="268"/>
            <ac:graphicFrameMk id="7" creationId="{DD88DF8A-9264-25A1-62F8-EE355BEF3E4D}"/>
          </ac:graphicFrameMkLst>
        </pc:graphicFrameChg>
        <pc:graphicFrameChg chg="del">
          <ac:chgData name="Nguyễn Thành Kiên" userId="4003860e-cafa-482e-9892-8a93963390a6" providerId="ADAL" clId="{E4DBE150-4505-4210-A788-66288FB63647}" dt="2024-08-16T01:08:13.670" v="4631" actId="478"/>
          <ac:graphicFrameMkLst>
            <pc:docMk/>
            <pc:sldMk cId="1106722666" sldId="268"/>
            <ac:graphicFrameMk id="8" creationId="{FA31086F-AFDE-F8B1-8AAC-410FF4461396}"/>
          </ac:graphicFrameMkLst>
        </pc:graphicFrameChg>
        <pc:picChg chg="add mod">
          <ac:chgData name="Nguyễn Thành Kiên" userId="4003860e-cafa-482e-9892-8a93963390a6" providerId="ADAL" clId="{E4DBE150-4505-4210-A788-66288FB63647}" dt="2024-08-16T01:12:18.326" v="4713" actId="14100"/>
          <ac:picMkLst>
            <pc:docMk/>
            <pc:sldMk cId="1106722666" sldId="268"/>
            <ac:picMk id="5" creationId="{90F3B5AA-2B2A-9DC4-578A-9DA39D3F4668}"/>
          </ac:picMkLst>
        </pc:picChg>
        <pc:picChg chg="add mod ord">
          <ac:chgData name="Nguyễn Thành Kiên" userId="4003860e-cafa-482e-9892-8a93963390a6" providerId="ADAL" clId="{E4DBE150-4505-4210-A788-66288FB63647}" dt="2024-08-16T01:14:47.688" v="4731" actId="1076"/>
          <ac:picMkLst>
            <pc:docMk/>
            <pc:sldMk cId="1106722666" sldId="268"/>
            <ac:picMk id="9" creationId="{8CEF712C-1A86-6034-6769-EC904F10B1C0}"/>
          </ac:picMkLst>
        </pc:picChg>
        <pc:picChg chg="add mod">
          <ac:chgData name="Nguyễn Thành Kiên" userId="4003860e-cafa-482e-9892-8a93963390a6" providerId="ADAL" clId="{E4DBE150-4505-4210-A788-66288FB63647}" dt="2024-08-16T01:09:01.522" v="4634" actId="14100"/>
          <ac:picMkLst>
            <pc:docMk/>
            <pc:sldMk cId="1106722666" sldId="268"/>
            <ac:picMk id="1026" creationId="{C63900AA-2994-973E-EEC0-F2E9B0D01D5E}"/>
          </ac:picMkLst>
        </pc:picChg>
        <pc:picChg chg="add del mod">
          <ac:chgData name="Nguyễn Thành Kiên" userId="4003860e-cafa-482e-9892-8a93963390a6" providerId="ADAL" clId="{E4DBE150-4505-4210-A788-66288FB63647}" dt="2024-08-16T01:12:03.846" v="4708" actId="478"/>
          <ac:picMkLst>
            <pc:docMk/>
            <pc:sldMk cId="1106722666" sldId="268"/>
            <ac:picMk id="1028" creationId="{20EA2248-88B6-A6EF-9282-BA1C06801399}"/>
          </ac:picMkLst>
        </pc:picChg>
      </pc:sldChg>
      <pc:sldChg chg="addSp delSp modSp add mod modAnim">
        <pc:chgData name="Nguyễn Thành Kiên" userId="4003860e-cafa-482e-9892-8a93963390a6" providerId="ADAL" clId="{E4DBE150-4505-4210-A788-66288FB63647}" dt="2024-08-16T01:21:05.411" v="4777"/>
        <pc:sldMkLst>
          <pc:docMk/>
          <pc:sldMk cId="83282563" sldId="269"/>
        </pc:sldMkLst>
        <pc:spChg chg="mod">
          <ac:chgData name="Nguyễn Thành Kiên" userId="4003860e-cafa-482e-9892-8a93963390a6" providerId="ADAL" clId="{E4DBE150-4505-4210-A788-66288FB63647}" dt="2024-08-16T01:17:45.506" v="4767" actId="1076"/>
          <ac:spMkLst>
            <pc:docMk/>
            <pc:sldMk cId="83282563" sldId="269"/>
            <ac:spMk id="2" creationId="{8E09355D-7AA5-264C-7493-204CA82411A8}"/>
          </ac:spMkLst>
        </pc:spChg>
        <pc:spChg chg="mod">
          <ac:chgData name="Nguyễn Thành Kiên" userId="4003860e-cafa-482e-9892-8a93963390a6" providerId="ADAL" clId="{E4DBE150-4505-4210-A788-66288FB63647}" dt="2024-08-16T01:17:50.262" v="4768" actId="1076"/>
          <ac:spMkLst>
            <pc:docMk/>
            <pc:sldMk cId="83282563" sldId="269"/>
            <ac:spMk id="4" creationId="{7292C7E6-71A3-0D02-48E4-4AC77BE0363B}"/>
          </ac:spMkLst>
        </pc:spChg>
        <pc:spChg chg="add mod">
          <ac:chgData name="Nguyễn Thành Kiên" userId="4003860e-cafa-482e-9892-8a93963390a6" providerId="ADAL" clId="{E4DBE150-4505-4210-A788-66288FB63647}" dt="2024-08-16T01:18:10.461" v="4775" actId="1076"/>
          <ac:spMkLst>
            <pc:docMk/>
            <pc:sldMk cId="83282563" sldId="269"/>
            <ac:spMk id="7" creationId="{E8450E9D-9C78-FF38-F5DE-ADDDC4392336}"/>
          </ac:spMkLst>
        </pc:spChg>
        <pc:picChg chg="add mod">
          <ac:chgData name="Nguyễn Thành Kiên" userId="4003860e-cafa-482e-9892-8a93963390a6" providerId="ADAL" clId="{E4DBE150-4505-4210-A788-66288FB63647}" dt="2024-08-16T01:17:42.649" v="4766" actId="1076"/>
          <ac:picMkLst>
            <pc:docMk/>
            <pc:sldMk cId="83282563" sldId="269"/>
            <ac:picMk id="3" creationId="{3D94259C-94FD-4CA5-A622-2BC8385100F6}"/>
          </ac:picMkLst>
        </pc:picChg>
        <pc:picChg chg="add mod">
          <ac:chgData name="Nguyễn Thành Kiên" userId="4003860e-cafa-482e-9892-8a93963390a6" providerId="ADAL" clId="{E4DBE150-4505-4210-A788-66288FB63647}" dt="2024-08-16T01:16:42.850" v="4749" actId="14100"/>
          <ac:picMkLst>
            <pc:docMk/>
            <pc:sldMk cId="83282563" sldId="269"/>
            <ac:picMk id="5" creationId="{824496B3-202D-EFE5-1632-1F80E593F2FA}"/>
          </ac:picMkLst>
        </pc:picChg>
        <pc:picChg chg="del">
          <ac:chgData name="Nguyễn Thành Kiên" userId="4003860e-cafa-482e-9892-8a93963390a6" providerId="ADAL" clId="{E4DBE150-4505-4210-A788-66288FB63647}" dt="2024-08-16T01:16:21.077" v="4741" actId="478"/>
          <ac:picMkLst>
            <pc:docMk/>
            <pc:sldMk cId="83282563" sldId="269"/>
            <ac:picMk id="9" creationId="{8CEF712C-1A86-6034-6769-EC904F10B1C0}"/>
          </ac:picMkLst>
        </pc:picChg>
        <pc:picChg chg="del">
          <ac:chgData name="Nguyễn Thành Kiên" userId="4003860e-cafa-482e-9892-8a93963390a6" providerId="ADAL" clId="{E4DBE150-4505-4210-A788-66288FB63647}" dt="2024-08-16T01:16:19.135" v="4740" actId="478"/>
          <ac:picMkLst>
            <pc:docMk/>
            <pc:sldMk cId="83282563" sldId="269"/>
            <ac:picMk id="1026" creationId="{C63900AA-2994-973E-EEC0-F2E9B0D01D5E}"/>
          </ac:picMkLst>
        </pc:picChg>
      </pc:sldChg>
      <pc:sldChg chg="addSp delSp modSp add mod modAnim">
        <pc:chgData name="Nguyễn Thành Kiên" userId="4003860e-cafa-482e-9892-8a93963390a6" providerId="ADAL" clId="{E4DBE150-4505-4210-A788-66288FB63647}" dt="2024-08-16T01:47:23.599" v="5165" actId="1076"/>
        <pc:sldMkLst>
          <pc:docMk/>
          <pc:sldMk cId="1095738461" sldId="270"/>
        </pc:sldMkLst>
        <pc:spChg chg="mod">
          <ac:chgData name="Nguyễn Thành Kiên" userId="4003860e-cafa-482e-9892-8a93963390a6" providerId="ADAL" clId="{E4DBE150-4505-4210-A788-66288FB63647}" dt="2024-08-16T01:26:07.811" v="4808" actId="1038"/>
          <ac:spMkLst>
            <pc:docMk/>
            <pc:sldMk cId="1095738461" sldId="270"/>
            <ac:spMk id="2" creationId="{8E09355D-7AA5-264C-7493-204CA82411A8}"/>
          </ac:spMkLst>
        </pc:spChg>
        <pc:spChg chg="del">
          <ac:chgData name="Nguyễn Thành Kiên" userId="4003860e-cafa-482e-9892-8a93963390a6" providerId="ADAL" clId="{E4DBE150-4505-4210-A788-66288FB63647}" dt="2024-08-16T01:26:11.988" v="4810" actId="478"/>
          <ac:spMkLst>
            <pc:docMk/>
            <pc:sldMk cId="1095738461" sldId="270"/>
            <ac:spMk id="4" creationId="{7292C7E6-71A3-0D02-48E4-4AC77BE0363B}"/>
          </ac:spMkLst>
        </pc:spChg>
        <pc:spChg chg="del">
          <ac:chgData name="Nguyễn Thành Kiên" userId="4003860e-cafa-482e-9892-8a93963390a6" providerId="ADAL" clId="{E4DBE150-4505-4210-A788-66288FB63647}" dt="2024-08-16T01:26:11.988" v="4810" actId="478"/>
          <ac:spMkLst>
            <pc:docMk/>
            <pc:sldMk cId="1095738461" sldId="270"/>
            <ac:spMk id="7" creationId="{E8450E9D-9C78-FF38-F5DE-ADDDC4392336}"/>
          </ac:spMkLst>
        </pc:spChg>
        <pc:spChg chg="add mod">
          <ac:chgData name="Nguyễn Thành Kiên" userId="4003860e-cafa-482e-9892-8a93963390a6" providerId="ADAL" clId="{E4DBE150-4505-4210-A788-66288FB63647}" dt="2024-08-16T01:27:38.806" v="4868" actId="20577"/>
          <ac:spMkLst>
            <pc:docMk/>
            <pc:sldMk cId="1095738461" sldId="270"/>
            <ac:spMk id="8" creationId="{592AED2D-BC76-8574-F5EC-BB5B34BB7A5A}"/>
          </ac:spMkLst>
        </pc:spChg>
        <pc:spChg chg="add mod">
          <ac:chgData name="Nguyễn Thành Kiên" userId="4003860e-cafa-482e-9892-8a93963390a6" providerId="ADAL" clId="{E4DBE150-4505-4210-A788-66288FB63647}" dt="2024-08-16T01:47:16.511" v="5163" actId="1076"/>
          <ac:spMkLst>
            <pc:docMk/>
            <pc:sldMk cId="1095738461" sldId="270"/>
            <ac:spMk id="9" creationId="{37244C17-3F9E-A52D-0AC4-3FB6D193C1DA}"/>
          </ac:spMkLst>
        </pc:spChg>
        <pc:spChg chg="add mod">
          <ac:chgData name="Nguyễn Thành Kiên" userId="4003860e-cafa-482e-9892-8a93963390a6" providerId="ADAL" clId="{E4DBE150-4505-4210-A788-66288FB63647}" dt="2024-08-16T01:47:23.599" v="5165" actId="1076"/>
          <ac:spMkLst>
            <pc:docMk/>
            <pc:sldMk cId="1095738461" sldId="270"/>
            <ac:spMk id="10" creationId="{C12AC4A2-6045-581D-B90C-F32C665492D0}"/>
          </ac:spMkLst>
        </pc:spChg>
        <pc:picChg chg="del">
          <ac:chgData name="Nguyễn Thành Kiên" userId="4003860e-cafa-482e-9892-8a93963390a6" providerId="ADAL" clId="{E4DBE150-4505-4210-A788-66288FB63647}" dt="2024-08-16T01:26:09.744" v="4809" actId="478"/>
          <ac:picMkLst>
            <pc:docMk/>
            <pc:sldMk cId="1095738461" sldId="270"/>
            <ac:picMk id="3" creationId="{3D94259C-94FD-4CA5-A622-2BC8385100F6}"/>
          </ac:picMkLst>
        </pc:picChg>
        <pc:picChg chg="del">
          <ac:chgData name="Nguyễn Thành Kiên" userId="4003860e-cafa-482e-9892-8a93963390a6" providerId="ADAL" clId="{E4DBE150-4505-4210-A788-66288FB63647}" dt="2024-08-16T01:26:11.988" v="4810" actId="478"/>
          <ac:picMkLst>
            <pc:docMk/>
            <pc:sldMk cId="1095738461" sldId="270"/>
            <ac:picMk id="5" creationId="{824496B3-202D-EFE5-1632-1F80E593F2FA}"/>
          </ac:picMkLst>
        </pc:picChg>
      </pc:sldChg>
      <pc:sldChg chg="addSp modSp add mod modAnim">
        <pc:chgData name="Nguyễn Thành Kiên" userId="4003860e-cafa-482e-9892-8a93963390a6" providerId="ADAL" clId="{E4DBE150-4505-4210-A788-66288FB63647}" dt="2024-08-16T01:47:47.789" v="5177" actId="1036"/>
        <pc:sldMkLst>
          <pc:docMk/>
          <pc:sldMk cId="1460183185" sldId="271"/>
        </pc:sldMkLst>
        <pc:spChg chg="add mod">
          <ac:chgData name="Nguyễn Thành Kiên" userId="4003860e-cafa-482e-9892-8a93963390a6" providerId="ADAL" clId="{E4DBE150-4505-4210-A788-66288FB63647}" dt="2024-08-16T01:47:38.084" v="5171" actId="1037"/>
          <ac:spMkLst>
            <pc:docMk/>
            <pc:sldMk cId="1460183185" sldId="271"/>
            <ac:spMk id="3" creationId="{61E04CAD-6528-B0E8-B4AE-D4C5B133AEB5}"/>
          </ac:spMkLst>
        </pc:spChg>
        <pc:spChg chg="add mod">
          <ac:chgData name="Nguyễn Thành Kiên" userId="4003860e-cafa-482e-9892-8a93963390a6" providerId="ADAL" clId="{E4DBE150-4505-4210-A788-66288FB63647}" dt="2024-08-16T01:47:47.789" v="5177" actId="1036"/>
          <ac:spMkLst>
            <pc:docMk/>
            <pc:sldMk cId="1460183185" sldId="271"/>
            <ac:spMk id="4" creationId="{54518FD1-392D-1676-D8A1-E87FC7C80F2A}"/>
          </ac:spMkLst>
        </pc:spChg>
        <pc:spChg chg="mod">
          <ac:chgData name="Nguyễn Thành Kiên" userId="4003860e-cafa-482e-9892-8a93963390a6" providerId="ADAL" clId="{E4DBE150-4505-4210-A788-66288FB63647}" dt="2024-08-16T01:28:48.994" v="4908" actId="20577"/>
          <ac:spMkLst>
            <pc:docMk/>
            <pc:sldMk cId="1460183185" sldId="271"/>
            <ac:spMk id="8" creationId="{592AED2D-BC76-8574-F5EC-BB5B34BB7A5A}"/>
          </ac:spMkLst>
        </pc:spChg>
      </pc:sldChg>
      <pc:sldChg chg="addSp modSp add mod modAnim">
        <pc:chgData name="Nguyễn Thành Kiên" userId="4003860e-cafa-482e-9892-8a93963390a6" providerId="ADAL" clId="{E4DBE150-4505-4210-A788-66288FB63647}" dt="2024-08-16T01:55:37.499" v="5242"/>
        <pc:sldMkLst>
          <pc:docMk/>
          <pc:sldMk cId="384488455" sldId="272"/>
        </pc:sldMkLst>
        <pc:spChg chg="add mod">
          <ac:chgData name="Nguyễn Thành Kiên" userId="4003860e-cafa-482e-9892-8a93963390a6" providerId="ADAL" clId="{E4DBE150-4505-4210-A788-66288FB63647}" dt="2024-08-16T01:48:20.046" v="5178"/>
          <ac:spMkLst>
            <pc:docMk/>
            <pc:sldMk cId="384488455" sldId="272"/>
            <ac:spMk id="3" creationId="{EDA94361-8680-8F66-7E19-CF0A7D04DEA5}"/>
          </ac:spMkLst>
        </pc:spChg>
        <pc:spChg chg="add mod">
          <ac:chgData name="Nguyễn Thành Kiên" userId="4003860e-cafa-482e-9892-8a93963390a6" providerId="ADAL" clId="{E4DBE150-4505-4210-A788-66288FB63647}" dt="2024-08-16T01:54:42.545" v="5229" actId="1037"/>
          <ac:spMkLst>
            <pc:docMk/>
            <pc:sldMk cId="384488455" sldId="272"/>
            <ac:spMk id="4" creationId="{83DB7747-B61A-22D8-02F0-FDB4D2A3E9D5}"/>
          </ac:spMkLst>
        </pc:spChg>
        <pc:spChg chg="add mod">
          <ac:chgData name="Nguyễn Thành Kiên" userId="4003860e-cafa-482e-9892-8a93963390a6" providerId="ADAL" clId="{E4DBE150-4505-4210-A788-66288FB63647}" dt="2024-08-16T01:51:32.928" v="5201" actId="1076"/>
          <ac:spMkLst>
            <pc:docMk/>
            <pc:sldMk cId="384488455" sldId="272"/>
            <ac:spMk id="6" creationId="{C0E516FE-3FA3-C686-D258-6D3D787AA20E}"/>
          </ac:spMkLst>
        </pc:spChg>
        <pc:spChg chg="add mod">
          <ac:chgData name="Nguyễn Thành Kiên" userId="4003860e-cafa-482e-9892-8a93963390a6" providerId="ADAL" clId="{E4DBE150-4505-4210-A788-66288FB63647}" dt="2024-08-16T01:52:26.204" v="5222" actId="20577"/>
          <ac:spMkLst>
            <pc:docMk/>
            <pc:sldMk cId="384488455" sldId="272"/>
            <ac:spMk id="7" creationId="{EEB55A4C-6EB9-8D9B-7496-02D0ECE452D6}"/>
          </ac:spMkLst>
        </pc:spChg>
        <pc:spChg chg="mod">
          <ac:chgData name="Nguyễn Thành Kiên" userId="4003860e-cafa-482e-9892-8a93963390a6" providerId="ADAL" clId="{E4DBE150-4505-4210-A788-66288FB63647}" dt="2024-08-16T01:31:33.086" v="4986" actId="20577"/>
          <ac:spMkLst>
            <pc:docMk/>
            <pc:sldMk cId="384488455" sldId="272"/>
            <ac:spMk id="8" creationId="{592AED2D-BC76-8574-F5EC-BB5B34BB7A5A}"/>
          </ac:spMkLst>
        </pc:spChg>
        <pc:spChg chg="add mod">
          <ac:chgData name="Nguyễn Thành Kiên" userId="4003860e-cafa-482e-9892-8a93963390a6" providerId="ADAL" clId="{E4DBE150-4505-4210-A788-66288FB63647}" dt="2024-08-16T01:52:09.086" v="5214" actId="20577"/>
          <ac:spMkLst>
            <pc:docMk/>
            <pc:sldMk cId="384488455" sldId="272"/>
            <ac:spMk id="9" creationId="{813A80D8-AA3B-3738-7773-249F8EBC7B79}"/>
          </ac:spMkLst>
        </pc:spChg>
        <pc:spChg chg="add mod">
          <ac:chgData name="Nguyễn Thành Kiên" userId="4003860e-cafa-482e-9892-8a93963390a6" providerId="ADAL" clId="{E4DBE150-4505-4210-A788-66288FB63647}" dt="2024-08-16T01:55:07.465" v="5241" actId="20577"/>
          <ac:spMkLst>
            <pc:docMk/>
            <pc:sldMk cId="384488455" sldId="272"/>
            <ac:spMk id="10" creationId="{91FF3E8A-4803-A181-7931-2F481DB141E0}"/>
          </ac:spMkLst>
        </pc:spChg>
      </pc:sldChg>
      <pc:sldChg chg="addSp delSp modSp add mod modAnim">
        <pc:chgData name="Nguyễn Thành Kiên" userId="4003860e-cafa-482e-9892-8a93963390a6" providerId="ADAL" clId="{E4DBE150-4505-4210-A788-66288FB63647}" dt="2024-08-16T01:56:11.312" v="5248" actId="1076"/>
        <pc:sldMkLst>
          <pc:docMk/>
          <pc:sldMk cId="4144077752" sldId="273"/>
        </pc:sldMkLst>
        <pc:spChg chg="add del">
          <ac:chgData name="Nguyễn Thành Kiên" userId="4003860e-cafa-482e-9892-8a93963390a6" providerId="ADAL" clId="{E4DBE150-4505-4210-A788-66288FB63647}" dt="2024-08-16T01:55:55.450" v="5246"/>
          <ac:spMkLst>
            <pc:docMk/>
            <pc:sldMk cId="4144077752" sldId="273"/>
            <ac:spMk id="4" creationId="{BBF1EEC3-91B0-FC0C-EB69-59F42AB727CB}"/>
          </ac:spMkLst>
        </pc:spChg>
        <pc:spChg chg="add mod">
          <ac:chgData name="Nguyễn Thành Kiên" userId="4003860e-cafa-482e-9892-8a93963390a6" providerId="ADAL" clId="{E4DBE150-4505-4210-A788-66288FB63647}" dt="2024-08-16T01:56:11.312" v="5248" actId="1076"/>
          <ac:spMkLst>
            <pc:docMk/>
            <pc:sldMk cId="4144077752" sldId="273"/>
            <ac:spMk id="5" creationId="{B08B76A4-AA91-8BE9-14CE-65003E354300}"/>
          </ac:spMkLst>
        </pc:spChg>
        <pc:spChg chg="mod">
          <ac:chgData name="Nguyễn Thành Kiên" userId="4003860e-cafa-482e-9892-8a93963390a6" providerId="ADAL" clId="{E4DBE150-4505-4210-A788-66288FB63647}" dt="2024-08-16T01:33:10.968" v="5049" actId="20577"/>
          <ac:spMkLst>
            <pc:docMk/>
            <pc:sldMk cId="4144077752" sldId="273"/>
            <ac:spMk id="8" creationId="{592AED2D-BC76-8574-F5EC-BB5B34BB7A5A}"/>
          </ac:spMkLst>
        </pc:spChg>
      </pc:sldChg>
      <pc:sldChg chg="addSp modSp add mod modAnim">
        <pc:chgData name="Nguyễn Thành Kiên" userId="4003860e-cafa-482e-9892-8a93963390a6" providerId="ADAL" clId="{E4DBE150-4505-4210-A788-66288FB63647}" dt="2024-08-16T01:56:33.394" v="5252" actId="1076"/>
        <pc:sldMkLst>
          <pc:docMk/>
          <pc:sldMk cId="2528209312" sldId="274"/>
        </pc:sldMkLst>
        <pc:spChg chg="add mod">
          <ac:chgData name="Nguyễn Thành Kiên" userId="4003860e-cafa-482e-9892-8a93963390a6" providerId="ADAL" clId="{E4DBE150-4505-4210-A788-66288FB63647}" dt="2024-08-16T01:56:25.774" v="5250" actId="1076"/>
          <ac:spMkLst>
            <pc:docMk/>
            <pc:sldMk cId="2528209312" sldId="274"/>
            <ac:spMk id="3" creationId="{71CD3C82-5229-34B7-E5A8-08092B6F329E}"/>
          </ac:spMkLst>
        </pc:spChg>
        <pc:spChg chg="add mod">
          <ac:chgData name="Nguyễn Thành Kiên" userId="4003860e-cafa-482e-9892-8a93963390a6" providerId="ADAL" clId="{E4DBE150-4505-4210-A788-66288FB63647}" dt="2024-08-16T01:56:33.394" v="5252" actId="1076"/>
          <ac:spMkLst>
            <pc:docMk/>
            <pc:sldMk cId="2528209312" sldId="274"/>
            <ac:spMk id="4" creationId="{FA22E104-31AF-349F-EC41-A4D6693D8A46}"/>
          </ac:spMkLst>
        </pc:spChg>
        <pc:spChg chg="mod">
          <ac:chgData name="Nguyễn Thành Kiên" userId="4003860e-cafa-482e-9892-8a93963390a6" providerId="ADAL" clId="{E4DBE150-4505-4210-A788-66288FB63647}" dt="2024-08-16T01:33:28.244" v="5052" actId="20577"/>
          <ac:spMkLst>
            <pc:docMk/>
            <pc:sldMk cId="2528209312" sldId="274"/>
            <ac:spMk id="8" creationId="{592AED2D-BC76-8574-F5EC-BB5B34BB7A5A}"/>
          </ac:spMkLst>
        </pc:spChg>
      </pc:sldChg>
      <pc:sldChg chg="addSp modSp add mod modAnim">
        <pc:chgData name="Nguyễn Thành Kiên" userId="4003860e-cafa-482e-9892-8a93963390a6" providerId="ADAL" clId="{E4DBE150-4505-4210-A788-66288FB63647}" dt="2024-08-16T02:19:46.573" v="5475" actId="1037"/>
        <pc:sldMkLst>
          <pc:docMk/>
          <pc:sldMk cId="1762510487" sldId="275"/>
        </pc:sldMkLst>
        <pc:spChg chg="add mod">
          <ac:chgData name="Nguyễn Thành Kiên" userId="4003860e-cafa-482e-9892-8a93963390a6" providerId="ADAL" clId="{E4DBE150-4505-4210-A788-66288FB63647}" dt="2024-08-16T01:56:50.896" v="5257" actId="1036"/>
          <ac:spMkLst>
            <pc:docMk/>
            <pc:sldMk cId="1762510487" sldId="275"/>
            <ac:spMk id="3" creationId="{316BDE8B-98FF-1093-8858-C93934966BF2}"/>
          </ac:spMkLst>
        </pc:spChg>
        <pc:spChg chg="add mod">
          <ac:chgData name="Nguyễn Thành Kiên" userId="4003860e-cafa-482e-9892-8a93963390a6" providerId="ADAL" clId="{E4DBE150-4505-4210-A788-66288FB63647}" dt="2024-08-16T02:18:45.668" v="5453" actId="207"/>
          <ac:spMkLst>
            <pc:docMk/>
            <pc:sldMk cId="1762510487" sldId="275"/>
            <ac:spMk id="4" creationId="{4FD7C267-619B-0DA1-B61B-7D0CCFBFDA9D}"/>
          </ac:spMkLst>
        </pc:spChg>
        <pc:spChg chg="add mod">
          <ac:chgData name="Nguyễn Thành Kiên" userId="4003860e-cafa-482e-9892-8a93963390a6" providerId="ADAL" clId="{E4DBE150-4505-4210-A788-66288FB63647}" dt="2024-08-16T02:18:45.668" v="5453" actId="207"/>
          <ac:spMkLst>
            <pc:docMk/>
            <pc:sldMk cId="1762510487" sldId="275"/>
            <ac:spMk id="6" creationId="{8B302621-5AE4-D34E-6470-1E29532A50BE}"/>
          </ac:spMkLst>
        </pc:spChg>
        <pc:spChg chg="mod">
          <ac:chgData name="Nguyễn Thành Kiên" userId="4003860e-cafa-482e-9892-8a93963390a6" providerId="ADAL" clId="{E4DBE150-4505-4210-A788-66288FB63647}" dt="2024-08-16T01:35:01.119" v="5079" actId="20577"/>
          <ac:spMkLst>
            <pc:docMk/>
            <pc:sldMk cId="1762510487" sldId="275"/>
            <ac:spMk id="8" creationId="{592AED2D-BC76-8574-F5EC-BB5B34BB7A5A}"/>
          </ac:spMkLst>
        </pc:spChg>
        <pc:spChg chg="add mod">
          <ac:chgData name="Nguyễn Thành Kiên" userId="4003860e-cafa-482e-9892-8a93963390a6" providerId="ADAL" clId="{E4DBE150-4505-4210-A788-66288FB63647}" dt="2024-08-16T02:18:45.668" v="5453" actId="207"/>
          <ac:spMkLst>
            <pc:docMk/>
            <pc:sldMk cId="1762510487" sldId="275"/>
            <ac:spMk id="10" creationId="{003E182C-0138-00B7-A76D-12C9034FBA91}"/>
          </ac:spMkLst>
        </pc:spChg>
        <pc:spChg chg="add mod ord">
          <ac:chgData name="Nguyễn Thành Kiên" userId="4003860e-cafa-482e-9892-8a93963390a6" providerId="ADAL" clId="{E4DBE150-4505-4210-A788-66288FB63647}" dt="2024-08-16T02:18:45.668" v="5453" actId="207"/>
          <ac:spMkLst>
            <pc:docMk/>
            <pc:sldMk cId="1762510487" sldId="275"/>
            <ac:spMk id="12" creationId="{B9B80AFD-6304-11B8-1729-75875D24BC85}"/>
          </ac:spMkLst>
        </pc:spChg>
        <pc:graphicFrameChg chg="add mod">
          <ac:chgData name="Nguyễn Thành Kiên" userId="4003860e-cafa-482e-9892-8a93963390a6" providerId="ADAL" clId="{E4DBE150-4505-4210-A788-66288FB63647}" dt="2024-08-16T02:16:44.089" v="5416" actId="1076"/>
          <ac:graphicFrameMkLst>
            <pc:docMk/>
            <pc:sldMk cId="1762510487" sldId="275"/>
            <ac:graphicFrameMk id="5" creationId="{09ACE7D2-7BC1-BF7B-4BE9-9F00953EAEFF}"/>
          </ac:graphicFrameMkLst>
        </pc:graphicFrameChg>
        <pc:graphicFrameChg chg="add mod">
          <ac:chgData name="Nguyễn Thành Kiên" userId="4003860e-cafa-482e-9892-8a93963390a6" providerId="ADAL" clId="{E4DBE150-4505-4210-A788-66288FB63647}" dt="2024-08-16T02:19:46.573" v="5475" actId="1037"/>
          <ac:graphicFrameMkLst>
            <pc:docMk/>
            <pc:sldMk cId="1762510487" sldId="275"/>
            <ac:graphicFrameMk id="7" creationId="{CBC884D5-6DD4-2646-AE66-A0268A78E08A}"/>
          </ac:graphicFrameMkLst>
        </pc:graphicFrameChg>
        <pc:graphicFrameChg chg="add mod">
          <ac:chgData name="Nguyễn Thành Kiên" userId="4003860e-cafa-482e-9892-8a93963390a6" providerId="ADAL" clId="{E4DBE150-4505-4210-A788-66288FB63647}" dt="2024-08-16T02:17:11.541" v="5438"/>
          <ac:graphicFrameMkLst>
            <pc:docMk/>
            <pc:sldMk cId="1762510487" sldId="275"/>
            <ac:graphicFrameMk id="11" creationId="{D8C1DFA6-8F62-33F7-DEFE-3C4119FDEFCB}"/>
          </ac:graphicFrameMkLst>
        </pc:graphicFrameChg>
      </pc:sldChg>
      <pc:sldChg chg="addSp modSp add del mod modAnim">
        <pc:chgData name="Nguyễn Thành Kiên" userId="4003860e-cafa-482e-9892-8a93963390a6" providerId="ADAL" clId="{E4DBE150-4505-4210-A788-66288FB63647}" dt="2024-08-16T03:04:28.642" v="5527" actId="47"/>
        <pc:sldMkLst>
          <pc:docMk/>
          <pc:sldMk cId="3549596027" sldId="276"/>
        </pc:sldMkLst>
        <pc:spChg chg="add mod">
          <ac:chgData name="Nguyễn Thành Kiên" userId="4003860e-cafa-482e-9892-8a93963390a6" providerId="ADAL" clId="{E4DBE150-4505-4210-A788-66288FB63647}" dt="2024-08-16T02:21:36.599" v="5487" actId="1037"/>
          <ac:spMkLst>
            <pc:docMk/>
            <pc:sldMk cId="3549596027" sldId="276"/>
            <ac:spMk id="3" creationId="{06DFFD1A-63B8-C72F-25A0-D387390528B8}"/>
          </ac:spMkLst>
        </pc:spChg>
        <pc:spChg chg="add mod">
          <ac:chgData name="Nguyễn Thành Kiên" userId="4003860e-cafa-482e-9892-8a93963390a6" providerId="ADAL" clId="{E4DBE150-4505-4210-A788-66288FB63647}" dt="2024-08-16T02:30:11.673" v="5515" actId="20577"/>
          <ac:spMkLst>
            <pc:docMk/>
            <pc:sldMk cId="3549596027" sldId="276"/>
            <ac:spMk id="5" creationId="{9EB22714-8116-0981-A9C3-6B5477621C84}"/>
          </ac:spMkLst>
        </pc:spChg>
        <pc:spChg chg="mod">
          <ac:chgData name="Nguyễn Thành Kiên" userId="4003860e-cafa-482e-9892-8a93963390a6" providerId="ADAL" clId="{E4DBE150-4505-4210-A788-66288FB63647}" dt="2024-08-16T02:58:34.874" v="5524" actId="6549"/>
          <ac:spMkLst>
            <pc:docMk/>
            <pc:sldMk cId="3549596027" sldId="276"/>
            <ac:spMk id="8" creationId="{592AED2D-BC76-8574-F5EC-BB5B34BB7A5A}"/>
          </ac:spMkLst>
        </pc:spChg>
        <pc:graphicFrameChg chg="add mod">
          <ac:chgData name="Nguyễn Thành Kiên" userId="4003860e-cafa-482e-9892-8a93963390a6" providerId="ADAL" clId="{E4DBE150-4505-4210-A788-66288FB63647}" dt="2024-08-16T02:27:24.531" v="5492" actId="1076"/>
          <ac:graphicFrameMkLst>
            <pc:docMk/>
            <pc:sldMk cId="3549596027" sldId="276"/>
            <ac:graphicFrameMk id="4" creationId="{62353DAB-4367-343C-C615-44BA2DE5C923}"/>
          </ac:graphicFrameMkLst>
        </pc:graphicFrameChg>
        <pc:graphicFrameChg chg="add mod">
          <ac:chgData name="Nguyễn Thành Kiên" userId="4003860e-cafa-482e-9892-8a93963390a6" providerId="ADAL" clId="{E4DBE150-4505-4210-A788-66288FB63647}" dt="2024-08-16T03:04:28.607" v="5526"/>
          <ac:graphicFrameMkLst>
            <pc:docMk/>
            <pc:sldMk cId="3549596027" sldId="276"/>
            <ac:graphicFrameMk id="6" creationId="{6B3C4F67-02C4-2584-D45E-6041EFBF4538}"/>
          </ac:graphicFrameMkLst>
        </pc:graphicFrameChg>
      </pc:sldChg>
      <pc:sldChg chg="addSp modSp add mod modAnim">
        <pc:chgData name="Nguyễn Thành Kiên" userId="4003860e-cafa-482e-9892-8a93963390a6" providerId="ADAL" clId="{E4DBE150-4505-4210-A788-66288FB63647}" dt="2024-08-16T03:07:17.820" v="5569"/>
        <pc:sldMkLst>
          <pc:docMk/>
          <pc:sldMk cId="4108477301" sldId="277"/>
        </pc:sldMkLst>
        <pc:spChg chg="add mod">
          <ac:chgData name="Nguyễn Thành Kiên" userId="4003860e-cafa-482e-9892-8a93963390a6" providerId="ADAL" clId="{E4DBE150-4505-4210-A788-66288FB63647}" dt="2024-08-16T03:06:28.763" v="5562" actId="207"/>
          <ac:spMkLst>
            <pc:docMk/>
            <pc:sldMk cId="4108477301" sldId="277"/>
            <ac:spMk id="4" creationId="{4E82E97E-F43F-76E1-CA95-6191D112A5DF}"/>
          </ac:spMkLst>
        </pc:spChg>
        <pc:spChg chg="mod">
          <ac:chgData name="Nguyễn Thành Kiên" userId="4003860e-cafa-482e-9892-8a93963390a6" providerId="ADAL" clId="{E4DBE150-4505-4210-A788-66288FB63647}" dt="2024-08-16T03:06:39.982" v="5566" actId="20577"/>
          <ac:spMkLst>
            <pc:docMk/>
            <pc:sldMk cId="4108477301" sldId="277"/>
            <ac:spMk id="8" creationId="{592AED2D-BC76-8574-F5EC-BB5B34BB7A5A}"/>
          </ac:spMkLst>
        </pc:spChg>
      </pc:sldChg>
      <pc:sldChg chg="addSp modSp add del mod ord modAnim">
        <pc:chgData name="Nguyễn Thành Kiên" userId="4003860e-cafa-482e-9892-8a93963390a6" providerId="ADAL" clId="{E4DBE150-4505-4210-A788-66288FB63647}" dt="2024-08-16T03:07:13.468" v="5568"/>
        <pc:sldMkLst>
          <pc:docMk/>
          <pc:sldMk cId="3556563939" sldId="278"/>
        </pc:sldMkLst>
        <pc:spChg chg="add mod">
          <ac:chgData name="Nguyễn Thành Kiên" userId="4003860e-cafa-482e-9892-8a93963390a6" providerId="ADAL" clId="{E4DBE150-4505-4210-A788-66288FB63647}" dt="2024-08-16T03:07:11.639" v="5567" actId="1076"/>
          <ac:spMkLst>
            <pc:docMk/>
            <pc:sldMk cId="3556563939" sldId="278"/>
            <ac:spMk id="4" creationId="{226ECC12-5997-B82B-937E-E94E9A504CC5}"/>
          </ac:spMkLst>
        </pc:spChg>
        <pc:spChg chg="mod">
          <ac:chgData name="Nguyễn Thành Kiên" userId="4003860e-cafa-482e-9892-8a93963390a6" providerId="ADAL" clId="{E4DBE150-4505-4210-A788-66288FB63647}" dt="2024-08-16T03:06:36.429" v="5564" actId="20577"/>
          <ac:spMkLst>
            <pc:docMk/>
            <pc:sldMk cId="3556563939" sldId="278"/>
            <ac:spMk id="8" creationId="{592AED2D-BC76-8574-F5EC-BB5B34BB7A5A}"/>
          </ac:spMkLst>
        </pc:spChg>
      </pc:sldChg>
      <pc:sldMasterChg chg="modSp modSldLayout">
        <pc:chgData name="Nguyễn Thành Kiên" userId="4003860e-cafa-482e-9892-8a93963390a6" providerId="ADAL" clId="{E4DBE150-4505-4210-A788-66288FB63647}" dt="2024-08-16T00:06:54.741" v="2151"/>
        <pc:sldMasterMkLst>
          <pc:docMk/>
          <pc:sldMasterMk cId="845052642" sldId="2147483732"/>
        </pc:sldMasterMkLst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asterMk cId="845052642" sldId="2147483732"/>
            <ac:spMk id="2" creationId="{D100B237-2E15-FDEA-A949-2DE52F2F6B11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asterMk cId="845052642" sldId="2147483732"/>
            <ac:spMk id="3" creationId="{CED9BB90-180E-326A-3393-6F9F116953F8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asterMk cId="845052642" sldId="2147483732"/>
            <ac:spMk id="4" creationId="{C65F7854-4C41-9727-4367-8E6D4743B2A0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asterMk cId="845052642" sldId="2147483732"/>
            <ac:spMk id="5" creationId="{0C5291D8-AFE6-C11F-81DF-5BA6F08D1FF5}"/>
          </ac:spMkLst>
        </pc:spChg>
        <pc:spChg chg="mod">
          <ac:chgData name="Nguyễn Thành Kiên" userId="4003860e-cafa-482e-9892-8a93963390a6" providerId="ADAL" clId="{E4DBE150-4505-4210-A788-66288FB63647}" dt="2024-08-16T00:06:54.741" v="2151"/>
          <ac:spMkLst>
            <pc:docMk/>
            <pc:sldMasterMk cId="845052642" sldId="2147483732"/>
            <ac:spMk id="6" creationId="{34C57152-6582-1597-A1E3-842B5D775141}"/>
          </ac:spMkLst>
        </pc:sp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1718905787" sldId="2147483733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1718905787" sldId="2147483733"/>
              <ac:spMk id="2" creationId="{A5F25BA6-5AF1-6360-599B-B3DFE71FE995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1718905787" sldId="2147483733"/>
              <ac:spMk id="3" creationId="{514AD0CD-F2C4-891C-F93D-6157D209EC80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2468181825" sldId="2147483735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468181825" sldId="2147483735"/>
              <ac:spMk id="2" creationId="{C85D1C18-2BFE-9EA3-87D8-149C77A6BEB0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468181825" sldId="2147483735"/>
              <ac:spMk id="3" creationId="{2C47D595-DB92-1A3A-7391-B2FB7517C000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2391934689" sldId="2147483736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91934689" sldId="2147483736"/>
              <ac:spMk id="3" creationId="{9313CEBD-DC81-E50D-8AAD-891A2E298819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91934689" sldId="2147483736"/>
              <ac:spMk id="4" creationId="{F376F18F-7D33-E924-F5F4-1E0D5B3A73AC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2336113670" sldId="2147483737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36113670" sldId="2147483737"/>
              <ac:spMk id="2" creationId="{26172D15-2A19-70D0-7A80-F77768172A7E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36113670" sldId="2147483737"/>
              <ac:spMk id="3" creationId="{166E2000-2C6C-67FA-7BBC-B497246FC0A0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36113670" sldId="2147483737"/>
              <ac:spMk id="4" creationId="{1D493421-39A0-5035-ED26-12EC880A090E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36113670" sldId="2147483737"/>
              <ac:spMk id="5" creationId="{F011ABDC-34BA-38CE-E5C5-E18045E4E2EF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336113670" sldId="2147483737"/>
              <ac:spMk id="6" creationId="{14190A1A-89AE-FB5D-CD4B-B9C5590B27C3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2475986884" sldId="2147483740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475986884" sldId="2147483740"/>
              <ac:spMk id="2" creationId="{BBD22D1E-C258-3FED-9866-C576A90770FE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475986884" sldId="2147483740"/>
              <ac:spMk id="3" creationId="{799C2013-5B29-49A0-8563-4BFCC3B7EA75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2475986884" sldId="2147483740"/>
              <ac:spMk id="4" creationId="{1B6EE84F-CDF6-3859-C6F2-7D3A90842E14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3137430891" sldId="2147483741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3137430891" sldId="2147483741"/>
              <ac:spMk id="2" creationId="{5DCD15BD-5A56-F4D2-ADE0-7E65FFF0E7AD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3137430891" sldId="2147483741"/>
              <ac:spMk id="3" creationId="{AB924C0E-7228-F8EC-2542-0AF5725F9A3D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3137430891" sldId="2147483741"/>
              <ac:spMk id="4" creationId="{3F6EF242-45CB-3217-C503-2AC6B2DD8EE9}"/>
            </ac:spMkLst>
          </pc:spChg>
        </pc:sldLayoutChg>
        <pc:sldLayoutChg chg="modSp">
          <pc:chgData name="Nguyễn Thành Kiên" userId="4003860e-cafa-482e-9892-8a93963390a6" providerId="ADAL" clId="{E4DBE150-4505-4210-A788-66288FB63647}" dt="2024-08-16T00:06:54.741" v="2151"/>
          <pc:sldLayoutMkLst>
            <pc:docMk/>
            <pc:sldMasterMk cId="845052642" sldId="2147483732"/>
            <pc:sldLayoutMk cId="1508842339" sldId="2147483743"/>
          </pc:sldLayoutMkLst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1508842339" sldId="2147483743"/>
              <ac:spMk id="2" creationId="{81E632AC-6A06-B344-3479-328EE247DE6A}"/>
            </ac:spMkLst>
          </pc:spChg>
          <pc:spChg chg="mod">
            <ac:chgData name="Nguyễn Thành Kiên" userId="4003860e-cafa-482e-9892-8a93963390a6" providerId="ADAL" clId="{E4DBE150-4505-4210-A788-66288FB63647}" dt="2024-08-16T00:06:54.741" v="2151"/>
            <ac:spMkLst>
              <pc:docMk/>
              <pc:sldMasterMk cId="845052642" sldId="2147483732"/>
              <pc:sldLayoutMk cId="1508842339" sldId="2147483743"/>
              <ac:spMk id="3" creationId="{118D0B7E-A32E-2153-5578-2A68FAA9DC8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37694-CD59-4835-8CDE-E0DB11FC9CF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2E128-EA98-41F5-A98E-7B5C2CD2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2348174D-FEAB-9197-BA78-1B70CA3CD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21DCA-91E7-45D6-ADDA-BD36DEBBA2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435BDF0B-C859-0C9C-A36F-23C0B0E06FB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92508-7C69-44F8-8309-03801EF0D8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36A6A711-3296-D82A-56B3-3DE09D0DC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2D34F2A3-CCA6-BA67-28D6-AD204A7D4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800">
                <a:latin typeface="Arial" panose="020B0604020202020204" pitchFamily="34" charset="0"/>
              </a:rPr>
              <a:t>Copyright © 2005 Doan Van Hung - Khoa Lich Su - Dai hoc Quy Nhon 12/2005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2E128-EA98-41F5-A98E-7B5C2CD2EC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9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8C37DEE-1209-917C-076D-ABD6F4414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37DB-9941-4672-9FA8-09C294FF82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Slide Image Placeholder 1">
            <a:extLst>
              <a:ext uri="{FF2B5EF4-FFF2-40B4-BE49-F238E27FC236}">
                <a16:creationId xmlns:a16="http://schemas.microsoft.com/office/drawing/2014/main" id="{0986652B-F890-0D56-2B49-E988C93431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8" name="Notes Placeholder 2">
            <a:extLst>
              <a:ext uri="{FF2B5EF4-FFF2-40B4-BE49-F238E27FC236}">
                <a16:creationId xmlns:a16="http://schemas.microsoft.com/office/drawing/2014/main" id="{23CCF822-C275-BE8F-1906-6616F8643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A4944646-1322-811B-21B6-E92F6B4CA2A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C1764-E548-4B9B-BDA1-0F5543F4F9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2E128-EA98-41F5-A98E-7B5C2CD2EC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584FA4EF-7429-2272-A157-1E7065A9DC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9298FEDA-6488-DD8A-ADB4-C9500DF8E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84B3B3E-9FAD-A9F0-C64B-EBFBD5C50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827793-33B3-4097-92C8-F4CAFB151F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4" name="Google Shape;3524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96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F25BA6-5AF1-6360-599B-B3DFE71FE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14AD0CD-F2C4-891C-F93D-6157D209E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ACE9C-63E1-FD18-4481-77969746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EBB1FA-6CA2-6F60-335B-47EDEB4A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E46BA00-3CCA-5D95-B05E-8C7999A7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0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7C0FC0-8290-ADE4-F9AA-C071AD20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00A9F7F-8643-7B68-83CD-7C990336A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BBCB43-B04A-F537-DC0D-4DF208C5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E2C408-D494-9E2F-6896-3851F74C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B6D5F7-F378-49E3-82AF-AB517BED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2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1E632AC-6A06-B344-3479-328EE247D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18D0B7E-A32E-2153-5578-2A68FAA9D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B09AB2-9904-E587-2583-F19F6124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65CC0-55FB-A05B-AD42-39C5B363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1A005-619C-B5E1-BBFC-16C45869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4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7" y="121902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9" y="68314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7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6" y="5503795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1054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4337BF-3FE3-DE4E-050F-FFE28D3CF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AD928F-029E-5FF1-010C-777DF0572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016C8E-A7C7-7E89-874A-A17EA4AA78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A1377-21BA-4AEA-B8C2-376C1AB27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025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B5A10E-85D2-2C6E-23C4-F30B897B1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5C7B84-1F39-6455-BD6A-8C17386FD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76E8BD-20CE-FAE3-2FEC-62A9CEE64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79904-4B2C-451C-8B10-60518CAF9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21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378007-F0BA-C126-8486-C5A3A367F4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B2E183-BFA4-A2CE-152B-F0419205B9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0C4788-A886-1474-1B7E-552C7F269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81463-58A9-4EF4-B2E2-BDA816636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14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CB895-EEE4-93AF-98A9-F5305A2250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7DA53-A62F-ED2F-3373-980B48E48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ACB47-CD1D-5E6E-0000-3A95C18E8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5A60-D4CD-41CB-AC07-81B3D0503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207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5476E3-C24B-4216-5A78-BB191073F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DA791D-7A4C-8C49-55C5-E97D8E6F81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555B76-6F6D-76D3-CE73-4AF45655F8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34B75-8CF7-4D03-83C9-02E11A116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892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2FBB5D-34BC-DFB2-023B-CE44254C8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502709-BFEA-705B-D99F-BB836B0EC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A46BD9-9BA8-0F6E-26B2-2E4277AEA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A906B-DDFB-48CE-B660-4E8B4D6B1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83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7D6FC2-E568-54D8-9665-4832DCE0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152839-1728-0335-56C7-F2E71189B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9AEAAF-9444-AD87-63D1-0528D0DD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FB9947-8E21-7E22-8AA5-D2975C74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FFFD1F-54ED-0198-BE5E-4BA08EBB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18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008947-24B0-844C-0813-76AF9DF0A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498261-13CD-30AE-74E8-32243761E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766271-4863-35EE-D83B-C2A7031F51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BB473-4126-4190-845D-CB39838E0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558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75401-649E-D257-EB10-80B4641D6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6630C8-B1A4-C13F-571B-534C3965D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61B3C-E83E-C4FF-D9CE-1EBA99F3E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10CFE4-331F-415C-8826-CDE595F5A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463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222A16-38CC-60E6-CA01-73930678E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93679C-B220-1ED7-6618-21359BF204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40B14-6DA3-2698-1DA8-367FA94EA1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CAB90-AE13-48D4-88DC-41415BDDC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059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4F1C80-AE57-BF61-5D6C-4C801B7A6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0FB12-8863-EC53-176A-3F36F2CF7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F72A6C-BA69-D583-CF8A-7610E4334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94FF4-0C16-4C3B-A923-084E66E124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14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46A12B-38A8-C00C-FDF0-80237A809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8676E3-B958-883D-E11E-60ABCE616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603AB5-9035-FB24-DD92-E7F41D9D7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863A3-3DB8-4840-8995-D9DA40A6A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760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A57D58-9B77-F402-BE7E-57D27E1944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D911C4-45DB-A44D-DFC8-51F6392758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9A4A90-A14E-F46B-3157-C4806482EA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5B664-F176-435F-9408-F8815852FC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1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037EF5-ACAD-22CC-1F09-BA276EA3AC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41F6A2-7C24-20F3-C4BA-C7BC8CD83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F76E7-C1CE-918F-58D9-9F9683C1B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95EFE-C026-4250-9210-AA907D82C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759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D7345-86AE-18C8-2614-2CF6E8F79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F72B08-D056-515B-10B7-9689D53B5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C197F-352B-D65A-62BC-31541217A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1F154-8FEC-463F-8FA0-7929123FA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500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D6C7B-44A7-E6BF-EF57-ADE5A77BB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D76AB8-9EC7-5F2F-F75F-E6D61838F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C41B0-81B9-AB21-96A6-F72EDAD84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587D3-8FA6-4AE1-A276-551E99F9C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62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8886A-E4F3-5359-EDE6-3599B21DF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58FAF0-EB94-5C69-6983-916376584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06E7B-9BF3-3748-E447-D17601952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EDB29-B397-47D5-BD44-BC93BFF6E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6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5D1C18-2BFE-9EA3-87D8-149C77A6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47D595-DB92-1A3A-7391-B2FB7517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3CEE30-8CEF-BA04-1261-DF62B7ED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42A46C-60DE-7787-41E0-3169F71E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D7A68B-8510-E544-337F-6E4AA2D1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81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2C6690-61B0-3848-EBA2-172259446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D66384-798D-D9D6-8C22-5DEEAD3F0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0051D5-70CE-F96F-6120-D5B2B62EB4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D66CC-EF0F-4C0C-BF12-2A11B93A8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E9881C-DC9E-617F-538C-E40B7F299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22AB0A-1C86-DCA0-1FD9-9A63266BC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242090-8DAF-89D2-C282-C390C091C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78BB3-2998-4C61-B802-5FAF3EB1B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9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7736E2-BE4C-4427-7F36-504DADBA9B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3432A6-24F3-AB71-E345-95FF45B3B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B6C884-EFEA-7D3D-94BA-4715CF653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65C1E-A8D7-4A6E-A833-F2BFE0B45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3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48804-E09D-5FD2-B2FE-97338577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839F7-32EF-351D-1D34-0FA7CF49B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DB488-E2B8-E7EA-D781-096453DCE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820F3-6E07-4A1B-B2B4-D3E9A37D0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306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EF7E0-8270-4CF7-E65D-F19E8805D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2D4C9-2E54-6303-05C4-E21034419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B5C289-D36B-AF98-514D-DD9120149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9268B-29F2-4B53-9AE5-A33D3ECBD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46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C8B4C-942D-F06C-C040-0F44ABA58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3900F8-67C4-D3D3-B62E-E91E3CA8F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DC5844-59A3-E1BA-CBC0-81499ADB7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2F24F-DD8F-422B-B939-490E26C23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068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4EC7AF-3BC8-217C-188A-2217665FE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771D09-1663-203A-CC34-CC396305B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FE1EE6-9626-3A0F-98CD-B694055C6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55BFB-F306-401F-9085-FC293B6F4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23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9232BD-C810-4328-32E5-20ED6A029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47360A-51D7-2435-2FEA-51FD4330F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F75A52-CAAA-369B-50D2-2901CAAC9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612CB-CA9C-4B52-B5C8-A5E9DE16E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79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1DA7A8-1350-AFC0-6604-455AC467A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DC83E1-D437-3898-D594-6A3D88FA4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54A4E0-29F4-1DF9-EBF8-8A58ADB73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AA4C4-9C2E-4D81-B7D0-67E55C7C1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454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A4213-9424-5343-6E2C-D180B7D2B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E62FD-21DF-00B5-6E5D-5756DFA25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C0FAF-2210-45AF-852D-261C51DEB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51D5C-10EE-4793-BE1E-338F85FB7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5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BFC1F9-9074-7358-B39E-22F3B261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13CEBD-DC81-E50D-8AAD-891A2E29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376F18F-7D33-E924-F5F4-1E0D5B3A7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47D978-0682-F73F-B6D7-E5BE4772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6359863-78F1-A8C8-F91B-2AA5EC7D1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5F19A69-AC66-6E19-BB76-D7F7B147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34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C1CE6A-6C4B-684F-A5E7-378F62ADDC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604A70-36E6-9CBB-5458-25053BB10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4336A1-A396-99ED-BD59-EB00DC422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A0226-5BAA-4174-975F-1F1B3B0B2D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654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C29F53-8FEE-7727-F689-F76B30DD9D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25DCF6-0FBB-8097-396D-CA5CFD229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FBD7FC-957A-E59C-E7F9-D11FEC4BB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D41F1-DEF8-4615-B67D-4D5807291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602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04280-853D-DCAF-0E83-575CA5572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AAF8A5-0144-C926-E24A-731381EB63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D461AC-0272-1D6A-AC10-61D8C2CE0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7753C-1FE9-44CC-A606-DE53AECC5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739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3F004-CB58-5D23-ADF4-81490A9FC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949AA-E3A0-6112-E40F-E922CCD37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4B51E-1722-E2C7-1B5F-614DFA4F0D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ED631-3244-48EF-B2F8-20C2E445A2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437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24369A-C0C5-EE64-8B4E-12EADB6AA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0F0107-250E-244B-768D-B1B84D907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B31FC5-CB91-4CF1-21D0-59E9FDB4F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78FFC-E9D6-4EE5-92E5-1FDFDDDBB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618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46D7B8-34AA-CE9D-BBFC-96DB65691E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E818EB-EE3C-F180-8CA0-5A26332FD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A1D0D2-7E16-4070-4B31-22B72EF8B8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D48DA-5139-4E4C-B892-B29A0669D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60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94DAB1-1C60-A130-68E2-E883ADBD0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DFBB1F-9F6D-E54B-628C-0FB271D35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99194A-805A-3ADD-1306-CD28B1320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CFBC4-7EA8-4AC3-9694-3DECA0B0D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478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783BA9-DAFD-0C32-B689-398415AFD1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64CCE-EC73-C724-F002-08A8C7DBC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D760BD-599A-13CA-5FE9-7F23D7DD5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5B0FF-0EB0-46E0-86DB-88880F088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405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BF382-9244-AE76-6952-6A224372B1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C6EE5-0B1A-623D-F92B-F0695E762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F1D8B-C1AB-D621-F702-F4CEE9B8A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56687-5026-4AF9-B658-7D54ACAF2B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138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E18AA8-4682-40E3-B9AF-041A32EC9A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0CE2DE-B8FC-51CA-8078-312A3FAD4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E71BE9-00F2-9A6A-7C00-DFF80E84B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DB8FD-24B0-4C5E-9C66-75D688DD9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05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172D15-2A19-70D0-7A80-F7776817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6E2000-2C6C-67FA-7BBC-B497246FC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493421-39A0-5035-ED26-12EC880A0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011ABDC-34BA-38CE-E5C5-E18045E4E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4190A1A-89AE-FB5D-CD4B-B9C5590B2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9AE3113-DAD7-9B13-9F87-81FE0F8D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63D4832-AD9C-5B67-CC84-46459EE6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F7DC977-3D97-E8DF-3E9F-2F728CEB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13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39E2CF-2F1E-7A8C-B7A9-11AFF88674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0116E8-154E-EDEA-6D39-D8C82A9A2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002C65-5DA6-4E5F-1876-DE0A3156C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CF2AD-1A9C-4C53-AC7D-53D5F6C7CF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057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2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3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8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99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5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72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8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73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0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69399-50D3-4CD6-10C7-B17C172B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11846E-0A91-D9E6-C0B7-848B0A51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329528E-B436-2710-FDE9-B7EAB67D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60590D-13AB-7CD6-8E75-F627061F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89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68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70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8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2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5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57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6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32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277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0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8AAC09C-C310-3866-35D4-F616B368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8723129-4FCA-EE76-421C-1D3DCD9B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1BC1427-5F20-4EFC-E169-CE464698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28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4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8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D22D1E-C258-3FED-9866-C576A907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99C2013-5B29-49A0-8563-4BFCC3B7E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6EE84F-CDF6-3859-C6F2-7D3A90842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962AD2-0685-D65E-37EF-F4CC9AD8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284CD7-9252-07E0-4C85-E7DB18DA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B15831-6534-A26C-907C-C509AF2C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8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CD15BD-5A56-F4D2-ADE0-7E65FFF0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B924C0E-7228-F8EC-2542-0AF5725F9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F6EF242-45CB-3217-C503-2AC6B2DD8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CDCFCB3-3DD2-DFB1-9A4B-ED22FB10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74413D-DD58-CEB6-A819-CB7538BB0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6AE773-4747-F0B7-7710-01CA567D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3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100B237-2E15-FDEA-A949-2DE52F2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D9BB90-180E-326A-3393-6F9F11695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5F7854-4C41-9727-4367-8E6D4743B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5291D8-AFE6-C11F-81DF-5BA6F08D1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57152-6582-1597-A1E3-842B5D775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5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B8260D-2822-EF56-EA10-00C3D615E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CDB47D-A2B9-0683-C856-7C33A7DCF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81ABF9-8DC1-9A52-BDC2-8EA7D0614B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DA1941-A26D-FF84-E709-C9B15B8026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dirty="0" err="1"/>
              <a:t>GV</a:t>
            </a:r>
            <a:r>
              <a:rPr lang="en-US" dirty="0"/>
              <a:t> TRẦN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- </a:t>
            </a:r>
            <a:r>
              <a:rPr lang="en-US" dirty="0" err="1"/>
              <a:t>THPT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E11CA4-DE62-6C56-D6ED-DD0C4166FA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9DD7B2-EE44-4211-8BC3-E0E7524C7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71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23309C9-7495-CE93-29A6-290785958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B596BC-4DE5-8165-127F-64D5BC6E4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53F014-D4F4-DA9B-2D84-D0D73BBD1B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AF8387-7B20-5876-5631-C217267F35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9AAD423-1C05-2100-E291-5CFBDA33B7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1A4F93BC-B0F5-4BE3-A867-A441371840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7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BD2FF1-4A08-B7E8-3A0D-2B4889C89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B6F70D0-434C-E56F-04B6-1F8411217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E2231A-77E3-1092-BBA0-733D4138EC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5C1B7B-05B7-3985-636E-0DC9C3F014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FAFCCFA-97FA-6B62-64B5-16F6903DAC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4BE6B1-DDAD-4E60-9634-06C574A3B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2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2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BFD7D-9689-4E4B-99FE-6F5D0F23BA8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54B2-F34C-4421-98C5-B00239F5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4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audio" Target="../media/audio7.wav"/><Relationship Id="rId11" Type="http://schemas.openxmlformats.org/officeDocument/2006/relationships/image" Target="../media/image48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image" Target="../media/image48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7.wav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audio" Target="../media/audio9.wav"/><Relationship Id="rId5" Type="http://schemas.openxmlformats.org/officeDocument/2006/relationships/audio" Target="../media/audio5.wav"/><Relationship Id="rId10" Type="http://schemas.openxmlformats.org/officeDocument/2006/relationships/image" Target="../media/image47.jpe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7.wav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audio" Target="../media/audio9.wav"/><Relationship Id="rId5" Type="http://schemas.openxmlformats.org/officeDocument/2006/relationships/audio" Target="../media/audio5.wav"/><Relationship Id="rId10" Type="http://schemas.openxmlformats.org/officeDocument/2006/relationships/image" Target="../media/image47.jpe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ocuments%20and%20Settings\VI%20TINH%20MULTI\My%20Documents\Downloads\ClipArt\Anhdong\Vuicuoi\HEART.GIF" TargetMode="External"/><Relationship Id="rId3" Type="http://schemas.openxmlformats.org/officeDocument/2006/relationships/image" Target="../media/image10.gif"/><Relationship Id="rId7" Type="http://schemas.openxmlformats.org/officeDocument/2006/relationships/image" Target="../media/image12.gif"/><Relationship Id="rId2" Type="http://schemas.openxmlformats.org/officeDocument/2006/relationships/hyperlink" Target="file:///C:\Documents%20and%20Settings\VI%20TINH%20MULTI\My%20Documents\Downloads\ClipArt\Anhdong\kyhieu\ROTSTAR2.GI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file:///C:\Documents%20and%20Settings\VI%20TINH%20MULTI\My%20Documents\Downloads\ClipArt\Anhdong\kyhieu\BALBLINK.GIF" TargetMode="External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0" Type="http://schemas.openxmlformats.org/officeDocument/2006/relationships/hyperlink" Target="file:///C:\Documents%20and%20Settings\VI%20TINH%20MULTI\My%20Documents\Downloads\ClipArt\Anhdong\Thiennhien\bd20655_.gif" TargetMode="External"/><Relationship Id="rId4" Type="http://schemas.openxmlformats.org/officeDocument/2006/relationships/hyperlink" Target="file:///C:\Documents%20and%20Settings\VI%20TINH%20MULTI\My%20Documents\Downloads\ClipArt\Anhdong\kyhieu\STARS.GIF" TargetMode="External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openxmlformats.org/officeDocument/2006/relationships/image" Target="../media/image48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audio" Target="../media/audio7.wav"/><Relationship Id="rId11" Type="http://schemas.openxmlformats.org/officeDocument/2006/relationships/image" Target="../media/image48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audio" Target="../media/audio7.wav"/><Relationship Id="rId11" Type="http://schemas.openxmlformats.org/officeDocument/2006/relationships/image" Target="../media/image48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6" Type="http://schemas.openxmlformats.org/officeDocument/2006/relationships/audio" Target="../media/audio6.wav"/><Relationship Id="rId11" Type="http://schemas.openxmlformats.org/officeDocument/2006/relationships/image" Target="../media/image48.gif"/><Relationship Id="rId5" Type="http://schemas.openxmlformats.org/officeDocument/2006/relationships/audio" Target="../media/audio8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6" Type="http://schemas.openxmlformats.org/officeDocument/2006/relationships/audio" Target="../media/audio6.wav"/><Relationship Id="rId11" Type="http://schemas.openxmlformats.org/officeDocument/2006/relationships/image" Target="../media/image48.gif"/><Relationship Id="rId5" Type="http://schemas.openxmlformats.org/officeDocument/2006/relationships/audio" Target="../media/audio8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6" Type="http://schemas.openxmlformats.org/officeDocument/2006/relationships/audio" Target="../media/audio6.wav"/><Relationship Id="rId11" Type="http://schemas.openxmlformats.org/officeDocument/2006/relationships/image" Target="../media/image48.gif"/><Relationship Id="rId5" Type="http://schemas.openxmlformats.org/officeDocument/2006/relationships/audio" Target="../media/audio8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eg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280" y="814826"/>
            <a:ext cx="10854532" cy="5188525"/>
          </a:xfrm>
          <a:custGeom>
            <a:avLst/>
            <a:gdLst/>
            <a:ahLst/>
            <a:cxnLst/>
            <a:rect l="l" t="t" r="r" b="b"/>
            <a:pathLst>
              <a:path w="18336428" h="10377050">
                <a:moveTo>
                  <a:pt x="0" y="0"/>
                </a:moveTo>
                <a:lnTo>
                  <a:pt x="18336428" y="0"/>
                </a:lnTo>
                <a:lnTo>
                  <a:pt x="18336428" y="10377050"/>
                </a:lnTo>
                <a:lnTo>
                  <a:pt x="0" y="10377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71825" y="149001"/>
            <a:ext cx="1038701" cy="848318"/>
          </a:xfrm>
          <a:custGeom>
            <a:avLst/>
            <a:gdLst/>
            <a:ahLst/>
            <a:cxnLst/>
            <a:rect l="l" t="t" r="r" b="b"/>
            <a:pathLst>
              <a:path w="2077402" h="1696636">
                <a:moveTo>
                  <a:pt x="0" y="0"/>
                </a:moveTo>
                <a:lnTo>
                  <a:pt x="2077402" y="0"/>
                </a:lnTo>
                <a:lnTo>
                  <a:pt x="2077402" y="1696636"/>
                </a:lnTo>
                <a:lnTo>
                  <a:pt x="0" y="169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04435" flipH="1">
            <a:off x="480398" y="5491773"/>
            <a:ext cx="1450315" cy="1102800"/>
          </a:xfrm>
          <a:custGeom>
            <a:avLst/>
            <a:gdLst/>
            <a:ahLst/>
            <a:cxnLst/>
            <a:rect l="l" t="t" r="r" b="b"/>
            <a:pathLst>
              <a:path w="2900630" h="2205600">
                <a:moveTo>
                  <a:pt x="2900630" y="0"/>
                </a:moveTo>
                <a:lnTo>
                  <a:pt x="0" y="0"/>
                </a:lnTo>
                <a:lnTo>
                  <a:pt x="0" y="2205600"/>
                </a:lnTo>
                <a:lnTo>
                  <a:pt x="2900630" y="2205600"/>
                </a:lnTo>
                <a:lnTo>
                  <a:pt x="290063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H="1" flipV="1">
            <a:off x="5013244" y="1121111"/>
            <a:ext cx="2325927" cy="0"/>
          </a:xfrm>
          <a:prstGeom prst="line">
            <a:avLst/>
          </a:prstGeom>
          <a:ln w="19050" cap="rnd">
            <a:solidFill>
              <a:srgbClr val="BCB6C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46830" y="2678522"/>
            <a:ext cx="703249" cy="652211"/>
          </a:xfrm>
          <a:custGeom>
            <a:avLst/>
            <a:gdLst/>
            <a:ahLst/>
            <a:cxnLst/>
            <a:rect l="l" t="t" r="r" b="b"/>
            <a:pathLst>
              <a:path w="1406498" h="1304422">
                <a:moveTo>
                  <a:pt x="0" y="0"/>
                </a:moveTo>
                <a:lnTo>
                  <a:pt x="1406498" y="0"/>
                </a:lnTo>
                <a:lnTo>
                  <a:pt x="1406498" y="1304422"/>
                </a:lnTo>
                <a:lnTo>
                  <a:pt x="0" y="130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51253" y="4671250"/>
            <a:ext cx="2218765" cy="2057400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39224" y="365058"/>
            <a:ext cx="893864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DỤC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ĐÀO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TIÊN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LÃNG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THCS QUANG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PHỤC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98304" y="2219569"/>
            <a:ext cx="9944484" cy="121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VIÊN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DẠY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HUYỆN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THCS</a:t>
            </a:r>
          </a:p>
          <a:p>
            <a:pPr algn="ctr" defTabSz="457200">
              <a:lnSpc>
                <a:spcPct val="1500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NĂM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2024 –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0809" y="3457867"/>
            <a:ext cx="6550637" cy="736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760"/>
              </a:lnSpc>
              <a:spcBef>
                <a:spcPct val="0"/>
              </a:spcBef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algn="ctr" defTabSz="457200">
              <a:lnSpc>
                <a:spcPts val="2760"/>
              </a:lnSpc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MÔN: KHOA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TỰ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NHIÊN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24284-3D80-5C94-31FA-38502E65F283}"/>
              </a:ext>
            </a:extLst>
          </p:cNvPr>
          <p:cNvSpPr txBox="1"/>
          <p:nvPr/>
        </p:nvSpPr>
        <p:spPr>
          <a:xfrm>
            <a:off x="2714759" y="4710836"/>
            <a:ext cx="7569200" cy="158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078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: LÊ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HẠNH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defTabSz="457200">
              <a:lnSpc>
                <a:spcPts val="2078"/>
              </a:lnSpc>
              <a:spcBef>
                <a:spcPct val="0"/>
              </a:spcBef>
            </a:pP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defTabSz="457200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: THCS Quang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Phục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Huyện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Tiên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Lãng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  <a:p>
            <a:pPr defTabSz="457200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Tổ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chuyên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: Khoa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Noto Serif"/>
                <a:cs typeface="Times New Roman" panose="02020603050405020304" pitchFamily="18" charset="0"/>
                <a:sym typeface="Noto Serif"/>
              </a:rPr>
              <a:t>nhiên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Noto Serif"/>
              <a:cs typeface="Times New Roman" panose="02020603050405020304" pitchFamily="18" charset="0"/>
              <a:sym typeface="Noto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288F2-AE04-C1E9-0767-BAC95DADB3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34602">
            <a:off x="268469" y="151381"/>
            <a:ext cx="1242869" cy="843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1B9210-C3E5-D3D8-2184-479A782C3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470" y="1185558"/>
            <a:ext cx="2633701" cy="896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8237" y="5895767"/>
            <a:ext cx="1097443" cy="904855"/>
          </a:xfrm>
          <a:custGeom>
            <a:avLst/>
            <a:gdLst/>
            <a:ahLst/>
            <a:cxnLst/>
            <a:rect l="l" t="t" r="r" b="b"/>
            <a:pathLst>
              <a:path w="2194886" h="1809710">
                <a:moveTo>
                  <a:pt x="0" y="0"/>
                </a:moveTo>
                <a:lnTo>
                  <a:pt x="2194886" y="0"/>
                </a:lnTo>
                <a:lnTo>
                  <a:pt x="2194886" y="1809710"/>
                </a:lnTo>
                <a:lnTo>
                  <a:pt x="0" y="180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22109" y="13456"/>
            <a:ext cx="984369" cy="904855"/>
          </a:xfrm>
          <a:custGeom>
            <a:avLst/>
            <a:gdLst/>
            <a:ahLst/>
            <a:cxnLst/>
            <a:rect l="l" t="t" r="r" b="b"/>
            <a:pathLst>
              <a:path w="1968738" h="1809710">
                <a:moveTo>
                  <a:pt x="0" y="0"/>
                </a:moveTo>
                <a:lnTo>
                  <a:pt x="1968738" y="0"/>
                </a:lnTo>
                <a:lnTo>
                  <a:pt x="1968738" y="1809710"/>
                </a:lnTo>
                <a:lnTo>
                  <a:pt x="0" y="180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5730" y="13456"/>
            <a:ext cx="1024699" cy="999757"/>
          </a:xfrm>
          <a:custGeom>
            <a:avLst/>
            <a:gdLst/>
            <a:ahLst/>
            <a:cxnLst/>
            <a:rect l="l" t="t" r="r" b="b"/>
            <a:pathLst>
              <a:path w="2049398" h="1999514">
                <a:moveTo>
                  <a:pt x="0" y="0"/>
                </a:moveTo>
                <a:lnTo>
                  <a:pt x="2049398" y="0"/>
                </a:lnTo>
                <a:lnTo>
                  <a:pt x="2049398" y="1999514"/>
                </a:lnTo>
                <a:lnTo>
                  <a:pt x="0" y="1999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0750" y="2897417"/>
            <a:ext cx="2465298" cy="2998350"/>
          </a:xfrm>
          <a:custGeom>
            <a:avLst/>
            <a:gdLst/>
            <a:ahLst/>
            <a:cxnLst/>
            <a:rect l="l" t="t" r="r" b="b"/>
            <a:pathLst>
              <a:path w="4930596" h="5996700">
                <a:moveTo>
                  <a:pt x="0" y="0"/>
                </a:moveTo>
                <a:lnTo>
                  <a:pt x="4930596" y="0"/>
                </a:lnTo>
                <a:lnTo>
                  <a:pt x="4930596" y="5996700"/>
                </a:lnTo>
                <a:lnTo>
                  <a:pt x="0" y="5996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84801" y="1334766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DADD2D6-9BA1-AAFD-9C30-B60F761E5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63718"/>
              </p:ext>
            </p:extLst>
          </p:nvPr>
        </p:nvGraphicFramePr>
        <p:xfrm>
          <a:off x="396240" y="747552"/>
          <a:ext cx="11521439" cy="5399406"/>
        </p:xfrm>
        <a:graphic>
          <a:graphicData uri="http://schemas.openxmlformats.org/drawingml/2006/table">
            <a:tbl>
              <a:tblPr firstRow="1" firstCol="1" bandRow="1"/>
              <a:tblGrid>
                <a:gridCol w="1154799">
                  <a:extLst>
                    <a:ext uri="{9D8B030D-6E8A-4147-A177-3AD203B41FA5}">
                      <a16:colId xmlns:a16="http://schemas.microsoft.com/office/drawing/2014/main" val="904261515"/>
                    </a:ext>
                  </a:extLst>
                </a:gridCol>
                <a:gridCol w="2508700">
                  <a:extLst>
                    <a:ext uri="{9D8B030D-6E8A-4147-A177-3AD203B41FA5}">
                      <a16:colId xmlns:a16="http://schemas.microsoft.com/office/drawing/2014/main" val="3694153255"/>
                    </a:ext>
                  </a:extLst>
                </a:gridCol>
                <a:gridCol w="769866">
                  <a:extLst>
                    <a:ext uri="{9D8B030D-6E8A-4147-A177-3AD203B41FA5}">
                      <a16:colId xmlns:a16="http://schemas.microsoft.com/office/drawing/2014/main" val="839917449"/>
                    </a:ext>
                  </a:extLst>
                </a:gridCol>
                <a:gridCol w="3011197">
                  <a:extLst>
                    <a:ext uri="{9D8B030D-6E8A-4147-A177-3AD203B41FA5}">
                      <a16:colId xmlns:a16="http://schemas.microsoft.com/office/drawing/2014/main" val="4099138022"/>
                    </a:ext>
                  </a:extLst>
                </a:gridCol>
                <a:gridCol w="904500">
                  <a:extLst>
                    <a:ext uri="{9D8B030D-6E8A-4147-A177-3AD203B41FA5}">
                      <a16:colId xmlns:a16="http://schemas.microsoft.com/office/drawing/2014/main" val="4035342833"/>
                    </a:ext>
                  </a:extLst>
                </a:gridCol>
                <a:gridCol w="2320811">
                  <a:extLst>
                    <a:ext uri="{9D8B030D-6E8A-4147-A177-3AD203B41FA5}">
                      <a16:colId xmlns:a16="http://schemas.microsoft.com/office/drawing/2014/main" val="2260879739"/>
                    </a:ext>
                  </a:extLst>
                </a:gridCol>
                <a:gridCol w="851566">
                  <a:extLst>
                    <a:ext uri="{9D8B030D-6E8A-4147-A177-3AD203B41FA5}">
                      <a16:colId xmlns:a16="http://schemas.microsoft.com/office/drawing/2014/main" val="1145056675"/>
                    </a:ext>
                  </a:extLst>
                </a:gridCol>
              </a:tblGrid>
              <a:tr h="308997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0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0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837017"/>
                  </a:ext>
                </a:extLst>
              </a:tr>
              <a:tr h="308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0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747593"/>
                  </a:ext>
                </a:extLst>
              </a:tr>
              <a:tr h="2335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0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873653"/>
                  </a:ext>
                </a:extLst>
              </a:tr>
              <a:tr h="2335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ít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;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khá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vấn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0176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7A8D4C6-B4BB-C481-A2EE-345920C3A982}"/>
              </a:ext>
            </a:extLst>
          </p:cNvPr>
          <p:cNvSpPr txBox="1"/>
          <p:nvPr/>
        </p:nvSpPr>
        <p:spPr>
          <a:xfrm>
            <a:off x="3922394" y="97728"/>
            <a:ext cx="4866006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en-US" sz="3600" b="1" dirty="0" err="1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</a:t>
            </a:r>
            <a:r>
              <a:rPr lang="en-US" sz="3600" b="1" dirty="0" err="1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2E09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2E09B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F37B7-3F03-EDF7-C7CF-CB46B0830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90171"/>
              </p:ext>
            </p:extLst>
          </p:nvPr>
        </p:nvGraphicFramePr>
        <p:xfrm>
          <a:off x="259081" y="1243616"/>
          <a:ext cx="11673837" cy="5316058"/>
        </p:xfrm>
        <a:graphic>
          <a:graphicData uri="http://schemas.openxmlformats.org/drawingml/2006/table">
            <a:tbl>
              <a:tblPr firstRow="1" firstCol="1" bandRow="1"/>
              <a:tblGrid>
                <a:gridCol w="2203147">
                  <a:extLst>
                    <a:ext uri="{9D8B030D-6E8A-4147-A177-3AD203B41FA5}">
                      <a16:colId xmlns:a16="http://schemas.microsoft.com/office/drawing/2014/main" val="3303463058"/>
                    </a:ext>
                  </a:extLst>
                </a:gridCol>
                <a:gridCol w="1102006">
                  <a:extLst>
                    <a:ext uri="{9D8B030D-6E8A-4147-A177-3AD203B41FA5}">
                      <a16:colId xmlns:a16="http://schemas.microsoft.com/office/drawing/2014/main" val="1980855545"/>
                    </a:ext>
                  </a:extLst>
                </a:gridCol>
                <a:gridCol w="1102006">
                  <a:extLst>
                    <a:ext uri="{9D8B030D-6E8A-4147-A177-3AD203B41FA5}">
                      <a16:colId xmlns:a16="http://schemas.microsoft.com/office/drawing/2014/main" val="3183087731"/>
                    </a:ext>
                  </a:extLst>
                </a:gridCol>
                <a:gridCol w="983882">
                  <a:extLst>
                    <a:ext uri="{9D8B030D-6E8A-4147-A177-3AD203B41FA5}">
                      <a16:colId xmlns:a16="http://schemas.microsoft.com/office/drawing/2014/main" val="4239505285"/>
                    </a:ext>
                  </a:extLst>
                </a:gridCol>
                <a:gridCol w="1116438">
                  <a:extLst>
                    <a:ext uri="{9D8B030D-6E8A-4147-A177-3AD203B41FA5}">
                      <a16:colId xmlns:a16="http://schemas.microsoft.com/office/drawing/2014/main" val="1902723399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3737669777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2860241402"/>
                    </a:ext>
                  </a:extLst>
                </a:gridCol>
                <a:gridCol w="951529">
                  <a:extLst>
                    <a:ext uri="{9D8B030D-6E8A-4147-A177-3AD203B41FA5}">
                      <a16:colId xmlns:a16="http://schemas.microsoft.com/office/drawing/2014/main" val="3792535060"/>
                    </a:ext>
                  </a:extLst>
                </a:gridCol>
                <a:gridCol w="1101143">
                  <a:extLst>
                    <a:ext uri="{9D8B030D-6E8A-4147-A177-3AD203B41FA5}">
                      <a16:colId xmlns:a16="http://schemas.microsoft.com/office/drawing/2014/main" val="4024822426"/>
                    </a:ext>
                  </a:extLst>
                </a:gridCol>
                <a:gridCol w="1102006">
                  <a:extLst>
                    <a:ext uri="{9D8B030D-6E8A-4147-A177-3AD203B41FA5}">
                      <a16:colId xmlns:a16="http://schemas.microsoft.com/office/drawing/2014/main" val="273894952"/>
                    </a:ext>
                  </a:extLst>
                </a:gridCol>
              </a:tblGrid>
              <a:tr h="39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355158"/>
                  </a:ext>
                </a:extLst>
              </a:tr>
              <a:tr h="7090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vi-VN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giá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992380"/>
                  </a:ext>
                </a:extLst>
              </a:tr>
              <a:tr h="39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940147"/>
                  </a:ext>
                </a:extLst>
              </a:tr>
              <a:tr h="390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838471"/>
                  </a:ext>
                </a:extLst>
              </a:tr>
              <a:tr h="543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48815"/>
                  </a:ext>
                </a:extLst>
              </a:tr>
              <a:tr h="1229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82624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6134B67-E238-15B9-2016-46F51A08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5" y="493743"/>
            <a:ext cx="1182726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7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1611" y="2372883"/>
            <a:ext cx="816091" cy="768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11+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8688288" y="2336056"/>
            <a:ext cx="816091" cy="768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17+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83566" y="2048024"/>
            <a:ext cx="1632181" cy="14401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79510" y="1464320"/>
            <a:ext cx="2712301" cy="25407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56107" y="740701"/>
            <a:ext cx="4032448" cy="38996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02560" y="1375950"/>
            <a:ext cx="2809931" cy="26420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280243" y="2000019"/>
            <a:ext cx="1632181" cy="14401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03445" y="932723"/>
            <a:ext cx="3850160" cy="36227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84509" y="190400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5640" y="334416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691117" y="1316765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43672" y="1316765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87709" y="3824221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78617" y="3824221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47795" y="236990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47795" y="273469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66341" y="2756925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83499" y="2372883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831637" y="737627"/>
            <a:ext cx="336000" cy="336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963509" y="1856003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63509" y="3296163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747824" y="1231933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147168" y="1231933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784299" y="3824221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183643" y="3824221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 rot="16200000">
            <a:off x="10347644" y="2660915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 rot="16200000">
            <a:off x="10368475" y="2259360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 rot="16200000">
            <a:off x="7558544" y="2641447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 rot="16200000">
            <a:off x="7558544" y="2259360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817003" y="4496296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216347" y="4496296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768997" y="584091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68341" y="584091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 rot="16200000">
            <a:off x="6912091" y="2672017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 rot="16200000">
            <a:off x="10916735" y="2650584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 rot="16200000">
            <a:off x="10916735" y="2266249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63640" y="5077170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[Na]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7457" y="491097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[Cl]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16943" y="4910972"/>
            <a:ext cx="311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+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05012" y="4770152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32431" y="740702"/>
            <a:ext cx="311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+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373449" y="581185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1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37 L 0.08941 -0.04966 C 0.10816 -0.05984 0.13628 -0.06478 0.16545 -0.06478 C 0.19913 -0.06478 0.2217 -0.00987 0.24062 0.00031 L 0.33281 0.2140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78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2" grpId="1" animBg="1"/>
      <p:bldP spid="40" grpId="0"/>
      <p:bldP spid="40" grpId="1"/>
      <p:bldP spid="42" grpId="0"/>
      <p:bldP spid="42" grpId="1"/>
      <p:bldP spid="45" grpId="0"/>
      <p:bldP spid="45" grpId="1"/>
      <p:bldP spid="47" grpId="0"/>
      <p:bldP spid="47" grpId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E09355D-7AA5-264C-7493-204CA82411A8}"/>
              </a:ext>
            </a:extLst>
          </p:cNvPr>
          <p:cNvSpPr/>
          <p:nvPr/>
        </p:nvSpPr>
        <p:spPr>
          <a:xfrm>
            <a:off x="680720" y="189625"/>
            <a:ext cx="9662160" cy="1013701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AB01-B9A9-7562-B0DF-7267900CBA13}"/>
              </a:ext>
            </a:extLst>
          </p:cNvPr>
          <p:cNvSpPr txBox="1"/>
          <p:nvPr/>
        </p:nvSpPr>
        <p:spPr>
          <a:xfrm>
            <a:off x="843280" y="2890584"/>
            <a:ext cx="10739120" cy="3655873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nhường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nhận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(e)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 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fr-F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</a:t>
            </a:r>
            <a:r>
              <a:rPr lang="fr-FR" sz="32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…………………………………………………………………………………………………….</a:t>
            </a:r>
            <a:endParaRPr lang="en-US" sz="3200" b="1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857767C-F8B6-1FAD-D6E5-3AB75332D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3720" y="0"/>
            <a:ext cx="1117600" cy="10137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F4EDA0-78A6-30CB-CF8D-99E44E3D97B9}"/>
              </a:ext>
            </a:extLst>
          </p:cNvPr>
          <p:cNvSpPr/>
          <p:nvPr/>
        </p:nvSpPr>
        <p:spPr>
          <a:xfrm>
            <a:off x="254000" y="1281582"/>
            <a:ext cx="11430000" cy="13411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67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F35A04-F6F5-901A-E16D-E06CDDDF6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828431"/>
              </p:ext>
            </p:extLst>
          </p:nvPr>
        </p:nvGraphicFramePr>
        <p:xfrm>
          <a:off x="701040" y="1391920"/>
          <a:ext cx="10789920" cy="2913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1319591992"/>
                    </a:ext>
                  </a:extLst>
                </a:gridCol>
                <a:gridCol w="6748595">
                  <a:extLst>
                    <a:ext uri="{9D8B030D-6E8A-4147-A177-3AD203B41FA5}">
                      <a16:colId xmlns:a16="http://schemas.microsoft.com/office/drawing/2014/main" val="3411583454"/>
                    </a:ext>
                  </a:extLst>
                </a:gridCol>
                <a:gridCol w="2692585">
                  <a:extLst>
                    <a:ext uri="{9D8B030D-6E8A-4147-A177-3AD203B41FA5}">
                      <a16:colId xmlns:a16="http://schemas.microsoft.com/office/drawing/2014/main" val="117264336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số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68587"/>
                  </a:ext>
                </a:extLst>
              </a:tr>
              <a:tr h="72890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Na</a:t>
                      </a:r>
                      <a:r>
                        <a:rPr kumimoji="0" lang="en-US" sz="3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+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1e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77263"/>
                  </a:ext>
                </a:extLst>
              </a:tr>
              <a:tr h="81541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Cl +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1e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Cl</a:t>
                      </a:r>
                      <a:r>
                        <a:rPr kumimoji="0" lang="en-US" sz="3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</a:t>
                      </a:r>
                      <a:endPara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211152"/>
                  </a:ext>
                </a:extLst>
              </a:tr>
              <a:tr h="72890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fr-FR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Na   + Cl</a:t>
                      </a:r>
                      <a:r>
                        <a:rPr kumimoji="0" lang="fr-FR" sz="36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  </a:t>
                      </a:r>
                      <a:r>
                        <a:rPr kumimoji="0" lang="fr-FR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0" lang="fr-FR" sz="3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fr-FR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2NaCl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562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6AF48E3-E281-72DE-2934-300D8D423D29}"/>
              </a:ext>
            </a:extLst>
          </p:cNvPr>
          <p:cNvSpPr/>
          <p:nvPr/>
        </p:nvSpPr>
        <p:spPr>
          <a:xfrm>
            <a:off x="4460240" y="294640"/>
            <a:ext cx="3799840" cy="7213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CA95F6-1C66-6582-E176-A5F7A121FC97}"/>
              </a:ext>
            </a:extLst>
          </p:cNvPr>
          <p:cNvSpPr/>
          <p:nvPr/>
        </p:nvSpPr>
        <p:spPr>
          <a:xfrm>
            <a:off x="294640" y="4602480"/>
            <a:ext cx="11673840" cy="1727200"/>
          </a:xfrm>
          <a:prstGeom prst="roundRect">
            <a:avLst/>
          </a:prstGeom>
          <a:solidFill>
            <a:srgbClr val="ECEA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20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3" descr="hinhnen">
            <a:extLst>
              <a:ext uri="{FF2B5EF4-FFF2-40B4-BE49-F238E27FC236}">
                <a16:creationId xmlns:a16="http://schemas.microsoft.com/office/drawing/2014/main" id="{E79947B6-4190-F2F6-FB88-084A9C7A4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8" descr="an30">
            <a:extLst>
              <a:ext uri="{FF2B5EF4-FFF2-40B4-BE49-F238E27FC236}">
                <a16:creationId xmlns:a16="http://schemas.microsoft.com/office/drawing/2014/main" id="{D0E67177-F35E-E3CF-B0DE-18A3867E7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0"/>
            <a:ext cx="14906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7">
            <a:extLst>
              <a:ext uri="{FF2B5EF4-FFF2-40B4-BE49-F238E27FC236}">
                <a16:creationId xmlns:a16="http://schemas.microsoft.com/office/drawing/2014/main" id="{0B16638C-F767-81AE-DCB2-0F35273E63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5088" y="1400176"/>
            <a:ext cx="6919912" cy="4505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FF00">
                  <a:alpha val="8392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D218C-6EF8-C7DF-F18E-403D696C6912}"/>
              </a:ext>
            </a:extLst>
          </p:cNvPr>
          <p:cNvSpPr txBox="1"/>
          <p:nvPr/>
        </p:nvSpPr>
        <p:spPr>
          <a:xfrm>
            <a:off x="1823720" y="306170"/>
            <a:ext cx="278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7A81A-04DC-FA06-39DF-637399221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58862"/>
            <a:ext cx="10789920" cy="5143500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183228B6-15CC-AB45-5755-6CB552D5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"/>
            <a:ext cx="813816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fr-FR" sz="3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endParaRPr lang="en-US" sz="32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D363FD06-58BE-C31C-6C1F-FE7DF382A0AB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9EB794-FF7C-44C8-0030-F429F0F8C94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305FF2F9-5FD0-AD96-7035-705D9F27D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8E85DD-CBEB-6548-DC30-4827AEC8BDF6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2973F09-7B48-04A9-0D70-A3550A47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3139068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fr-FR" sz="4000" b="1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fr-FR" sz="4000" b="1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fr-FR" sz="4000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altLang="en-US" sz="4000" b="1" dirty="0">
              <a:solidFill>
                <a:schemeClr val="accent3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C8B2DD9-9479-1068-8CB6-A5E7BFFA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9D522E6F-332F-B39A-AB25-963B7E869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4F1BB54-7C9E-BF1E-2038-23832CCA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B5E2F61-6945-4751-99DC-E1B8B9843F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12842E9-7CD9-E186-61D4-0B0C09DA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2914456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fr-FR" sz="4000" b="1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fr-FR" sz="4000" b="1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fr-FR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endParaRPr lang="en-US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6523017-1A20-4889-2DF0-2CA99AA5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2F67247-39B8-5FFD-60E1-99F5E4EE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59A0D82-03FC-4960-E9D6-CDF08D45A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0B4AC7A5-36F4-23BF-0FEC-1B50DA8AE6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5E74F396-81AD-0FC4-8590-9C00D1095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323942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base.</a:t>
            </a:r>
            <a:endParaRPr lang="en-US" sz="32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6FBA553-C3BD-989C-84B7-DEC52525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8E7CC4B-5ECB-7370-F08D-005E7B9F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03B04AB-C521-D216-7708-FC1A774D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9B7CC09-92A6-E80F-7BC4-B0F988997F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A1B8D81-4E47-EC02-1942-6456DA81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CA251DDA-9EAE-9CFB-AEC2-40036319F0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9102BF-1B9A-A2B8-9C72-FF60C5CA248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631C175C-A0F5-28BB-BB25-92B42E6976B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8938B1C2-4CB3-131F-1C1A-2E01115D7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A8D20422-4CF0-81F3-66CF-DC9E13D36F2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6E4F9B03-0ACA-4372-3328-45EFFF4AE6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AB87270E-ADE6-8CEE-FFD3-B93F586664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C350D91-5BDC-E3A6-E5A4-9BE6BCD962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F91A19D-E88F-D812-0D2D-A9807D9898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D9EEF23-474B-E003-CFDF-DA37965852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29B4964-88D0-1D9F-2563-3C872542FC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4D6591AE-CFFA-9329-796B-4CA4550F4C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9BED22B0-E9C6-0FAE-C25A-26BEAFB31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E34712F-1902-9339-F167-2EECAC814C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E5987F1F-5CF4-4EEA-0B65-ADEDA2B35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74296E21-E671-8CA7-B2E8-2A62E7C85E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3B75F25-A9C3-D5EA-7235-E787DFC53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456" y="585787"/>
            <a:ext cx="85344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huỳnh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u="sng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endParaRPr lang="en-US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303F2C07-02CF-4435-61F4-EE4447DC9FA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9D2A2B-BC10-0C7A-EE67-C7A7EC99C72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47675E8A-CFFA-E965-9B0B-1E964639E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F14EFA-4A52-54B5-8E04-B0E19037B44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DA40417-B7A0-B677-3112-1C6E00D9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DD17719-CFC7-536F-C838-F709AF7A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91B04B7-ED3B-1A07-E376-0EC9D92B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41C8FB5-078A-11EE-BA0D-A1B0860FAD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81FA114-B09B-FECC-6296-B5CF01EB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401F11E-D616-3990-709F-27D877F8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B4DACEB-CE56-39E6-640B-6117102CE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ED7F808-3454-CF15-508A-6B64970FD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1EC229FB-95F6-07A6-F8B9-67F1C1FF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43998B1-ABBB-42DF-8509-BACB233D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59B7C75-1019-68A2-FA18-27385AEBA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7371DED6-E21B-0253-4236-AEC3E1EAA6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39C9512-8C80-336C-4450-4E5FBF11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0FD92AD0-4F4E-35CD-0B4F-71A9D96A9D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6900AFCC-5235-FEA7-A71F-CC22E89B1B6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4BBD992-6041-23B1-D983-CB3E48B24A1F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697B46CF-0A95-3042-3A8B-1C038D6FB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FD18C3FF-54E0-1F10-211E-55B305852C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13D5178D-3D62-E5CA-472D-D359E0556E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AA45EC8F-3BBE-A0A6-FABF-484689E4C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A91290A-8EB0-AA02-897A-F54355B254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829F8882-7C91-0C16-AAD1-74B172D48B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95084F5-718A-4108-1DFA-D33C6F94B2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D8A6E75-39E3-31A8-C480-62836E25F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16F4E58-EF86-1AD2-8A87-54FF760B10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88F66A-3C65-C2CF-2FD0-36E0243266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9C146C45-72FC-87E6-9644-36D5BAA3B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7CC2CB2-3600-76CE-A654-C437AB54C6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ACED3CEE-EB19-CABB-1E4B-88C9825B0C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70BD1936-7CBA-FBDC-F1B1-97A6B6A5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2641825"/>
            <a:ext cx="4471639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su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vi-VN" sz="4000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731037A9-BC8C-4E86-D049-32E5F0E4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55" y="3635204"/>
            <a:ext cx="45720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4000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C2C7F4D9-3C29-F050-213B-C5BF3B771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104" y="4647891"/>
            <a:ext cx="4648200" cy="113877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pháo</a:t>
            </a:r>
            <a:r>
              <a:rPr lang="fr-FR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vi-VN" sz="2800" b="1" i="1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AE97BCE-2D30-40B5-2C63-8D1BECF04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4" y="424007"/>
            <a:ext cx="8322945" cy="18415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nào sau đây là chất bán dẫn? </a:t>
            </a:r>
            <a:endParaRPr lang="en-US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F3BA79B-3502-0068-CC0F-CB935D43A7CD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5EFB43-F49C-EBB1-4910-FF3393072BC4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D3447E9C-696C-D2AF-5CAB-7582C9D1B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ABC653-89D7-F96E-1BC5-C0929AEF6E0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A52C11FE-3413-587E-1D27-87AFA007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2362201"/>
            <a:ext cx="213545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endParaRPr lang="en-US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07D77CB-67DC-EA98-214B-DBAD8B30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F7A6488-4E74-D050-C793-58EF272F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03A2F9F-D6ED-A2AD-BE83-D74165C39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9A9C188-91E3-5CD8-755A-8FDD11437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F949684-FED2-E091-08F1-51412582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9" y="3521076"/>
            <a:ext cx="213387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</a:t>
            </a:r>
            <a:endParaRPr lang="en-US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B6099329-4382-2AE0-189C-86837C8E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A8F4A975-485D-3146-83C4-DC568515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B3532A9-CC24-86C6-81B5-C1D923D75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65A44834-BF02-97DB-0771-1513E263F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63669B16-8EE2-844A-3592-9B1D399E8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4664076"/>
            <a:ext cx="213387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endParaRPr lang="en-US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C455C0BF-224B-84A5-B49B-4A4CB55A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DC5306A-7275-C9F7-2F78-4A79679CA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80C19DA3-9DF1-1BBC-D47C-160B90BEB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D001F074-7890-8A14-84B0-91A83C9E18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DD95FC9-DF90-F917-BBC4-B11B45423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79BE99D-28EF-B5F5-AB0A-19C85F1E39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35344B91-B9AA-D4E3-54B4-E44C70397402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6CF8340F-D8A0-3A2D-2F90-03583985C252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71CB724A-6324-E652-F1C6-6B030F63E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71FFC499-A739-19BA-C556-EB9A882C20C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D254B1B9-3997-53A2-9661-163F6F13ED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83E9435D-A262-30C7-EB8B-A88CC360A8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634EFE1-65EF-A164-7AA3-7BF4C18424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3894372-83A6-6BA7-F15E-F9A74CCF46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4D5EE49-E3DA-E399-D03B-F61C0F5D52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6E0CA2C-3D15-5CA4-77E6-216AA11694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DA0570F2-339F-D019-F4F1-8C4B9087FE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6ECC9C-923D-4905-6F55-5F3EB8E607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8C8BFAA-9F70-E5AF-B5CE-8F6447B0EB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41DFB928-456C-04F5-3939-064AD33430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47E90228-3F15-3659-EAFF-C19AE8361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CD80C38-9F66-63A9-8287-A158A985C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7200"/>
            <a:ext cx="794004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nhiệt độ thường, thủy ngân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tồn tại ở thể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id="{152142DF-5912-7912-53A4-5F73B046D1A6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60960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0FAC2D-498E-99DE-8C04-319798C5F34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205" name="Rectangle 10">
              <a:extLst>
                <a:ext uri="{FF2B5EF4-FFF2-40B4-BE49-F238E27FC236}">
                  <a16:creationId xmlns:a16="http://schemas.microsoft.com/office/drawing/2014/main" id="{3243A6A2-BEB0-A129-6285-5D518E4B8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A342F0-8206-133A-EFC2-D8552A1ED738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2F10EEC-ED5F-03C5-B80B-98DE4F53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0ECEE8A-3356-DF7F-8D70-FC3493B8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810EB2EF-63F5-7A72-ABB7-BC34F8EA1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DCC0EB0F-2A61-0321-1CB2-03C9548C4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C9A2174D-FC59-613A-587F-A60DEE48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DF7C39C-8D4A-B9F9-B8CC-00D98CC7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82BF442-763A-78D3-E3CB-55D5AE484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DF86346D-D282-8C77-0D15-F3335D44BF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92EE587D-B8E8-E8A1-64DF-4D0D7CF5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4A7AFC61-950F-5DA3-6523-23C5B95A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C1481938-5580-5706-D9E4-12BFA531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F8E3D82-46EA-7B72-6E77-54AF73541B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63DB170-8164-9636-847E-6EE207D5B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36476DB2-9290-9234-4BE3-CE92243B0B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186" name="Picture 29" descr="Picture1">
            <a:extLst>
              <a:ext uri="{FF2B5EF4-FFF2-40B4-BE49-F238E27FC236}">
                <a16:creationId xmlns:a16="http://schemas.microsoft.com/office/drawing/2014/main" id="{E350D6C7-2EE0-1C4C-C33D-F517E591909B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168839-0B97-0EFD-C6E5-9FFB3D12C2DC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7202" name="AutoShape 34">
              <a:extLst>
                <a:ext uri="{FF2B5EF4-FFF2-40B4-BE49-F238E27FC236}">
                  <a16:creationId xmlns:a16="http://schemas.microsoft.com/office/drawing/2014/main" id="{ABECE9E5-DEF2-7C4E-E0ED-C7B4FA3EB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7203" name="WordArt 35">
              <a:extLst>
                <a:ext uri="{FF2B5EF4-FFF2-40B4-BE49-F238E27FC236}">
                  <a16:creationId xmlns:a16="http://schemas.microsoft.com/office/drawing/2014/main" id="{D82E7012-451E-B7AC-834B-2BD7B424B74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4439B42-B27E-681F-677E-5AE5826797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8D1B27B-2988-2170-5494-7C6331DFB9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A0A00617-BF6B-FBBE-AD8C-74F751F9A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4E6FF231-13B4-5E92-05F0-0957D4FD0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8EAAE5B-802E-2F80-9E0C-9A93F3539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DB5EEAF-148C-8C88-218A-2B887420AF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C2BD4363-A02F-8B45-5BFC-DFF1B24DC1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658FB45-EA94-1BFC-4AD9-AA661E8F6A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3A82D5-77D8-0AEC-088C-3FCD313F41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8E75FA8D-9644-3E2E-15EE-BAD3D861B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900528B-301A-0732-3197-6876F6BF5E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05C62EEB-9B58-16F2-F9DF-495B2404D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2362200"/>
            <a:ext cx="1966823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7CD15C09-FE31-845F-F105-1FFD2C94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4" y="3277662"/>
            <a:ext cx="1966823" cy="1323439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3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id="{026F0BFB-30B0-266E-5242-AFB5B939A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430" y="4906963"/>
            <a:ext cx="1966823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F71B6037-1792-D034-3327-FAE03E9F7823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788" y="5562600"/>
            <a:ext cx="685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271B9B7D-0261-A6D3-6E23-91C45B173261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6850" y="3581400"/>
            <a:ext cx="685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4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0BA830F5-0242-1CAE-C325-F23AB071D738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343400"/>
            <a:ext cx="685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Picture 5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89C60E29-044E-2ECB-9C37-56A1B09140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2149476"/>
            <a:ext cx="609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B9CCDECC-A866-2C98-332A-D1ADF332E0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5529264"/>
            <a:ext cx="6985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30C6D4BF-BDC0-E6F0-AF82-5558E43BA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CE0B858F-778F-9F25-24A8-8092738A5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018214"/>
            <a:ext cx="6096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26898DE1-FE54-04F4-0336-27BB1B034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4614864"/>
            <a:ext cx="4572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BA407A06-F1D2-6645-FCEE-E3ED80BAB3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5388" y="1143001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CBDA8248-5506-151D-33DD-6D77F19D4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6" y="5084763"/>
            <a:ext cx="371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5D2CAA76-DF5D-3138-7DD6-27AB1C257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6" y="2146300"/>
            <a:ext cx="371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F78D415F-7D4E-730D-4EC1-CE6CA1719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02288"/>
            <a:ext cx="5334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8CD9253F-2E63-2543-4F33-4A78EAF52E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2668588"/>
            <a:ext cx="6762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3841715C-AF82-117F-2FE0-B9B3834F1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35306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3E2BFD36-746D-1961-4FEB-E038D65A8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953126"/>
            <a:ext cx="609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B7D6B9E5-88F5-05E3-CE58-A4907843E6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4" y="2909888"/>
            <a:ext cx="64293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0D073F05-8DB6-A7E2-004D-077C79F63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2590800"/>
            <a:ext cx="4143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41D190FC-5EE8-0B21-15B9-242198744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482976"/>
            <a:ext cx="546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3AEB28BF-667F-0E14-9989-74FB4308B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854700"/>
            <a:ext cx="6223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37B31A0C-F094-E356-D143-761C9F4FF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1"/>
            <a:ext cx="609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5FC589F3-E831-B994-2A85-94576918BA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9726"/>
            <a:ext cx="609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36816543-AF37-0288-A462-F77AC70A07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0E0B3E76-D9B0-107C-EA4E-DC1B4711A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E55C7466-E1D9-7E0E-39E2-48483BCA9EA3}"/>
              </a:ext>
            </a:extLst>
          </p:cNvPr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6950" y="2454275"/>
            <a:ext cx="5715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74" name="Picture 26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C4FB6E7F-EAAD-0130-F1A5-1B8CCAF12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6395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6FFA23C9-CB46-E4B5-9136-05369674B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81AF8040-E589-1D47-DA31-4A5E86F174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A718C990-8FFB-6300-9C5A-8FDE4B090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858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F465C31E-ECAD-9727-6E5A-50AE2EB16F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13414"/>
            <a:ext cx="6096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3C23C151-5CBB-0EF6-A9E2-0E0A12FDF0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132014"/>
            <a:ext cx="6096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C822BEDB-9FF5-5DC9-AAC0-ED635DF02A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7814"/>
            <a:ext cx="6096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11CBD4D5-9CCE-0653-5DC7-55E4AE638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 descr="STARS.GIF">
            <a:hlinkClick r:id="rId4" action="ppaction://hlinkfile"/>
            <a:extLst>
              <a:ext uri="{FF2B5EF4-FFF2-40B4-BE49-F238E27FC236}">
                <a16:creationId xmlns:a16="http://schemas.microsoft.com/office/drawing/2014/main" id="{C42B9909-C8C6-80CD-C61B-3792045122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2613"/>
            <a:ext cx="8382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5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CC696C72-18A0-947C-8681-EFB7C70CC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4" y="15240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EDCA1F66-8F14-A439-FA5F-38249057E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9D8E8D23-A657-BB53-8218-7D704BA06E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ACB63DF4-2A84-5932-862B-3199FA358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4572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B59DF6CC-DA1D-4F4D-90CD-D8AE0E7CB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690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8BBB9DC3-D319-D592-9E76-73382C6E0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2164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12024FB9-AEEE-4E9E-6710-28FD04E6C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4" y="45974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C2AEC05A-1D4D-B8B0-4A1E-5FD8800371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64" y="61976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00260F28-8BBE-B664-5808-CBA7ACAA4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97288"/>
            <a:ext cx="5334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E568301C-C253-88A1-2BCC-0A134F3AD4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2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A767C095-467D-9210-36D1-901E219CEE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435F09F6-95F5-A940-28C4-1DD4DBCA1D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68888"/>
            <a:ext cx="5334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47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2AE9300F-748D-8C46-57FC-7DDAF0C8A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524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48" descr="BALBLINK.GIF">
            <a:hlinkClick r:id="rId6" action="ppaction://hlinkfile"/>
            <a:extLst>
              <a:ext uri="{FF2B5EF4-FFF2-40B4-BE49-F238E27FC236}">
                <a16:creationId xmlns:a16="http://schemas.microsoft.com/office/drawing/2014/main" id="{62D35883-C90D-053C-273F-57D29A857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819401"/>
            <a:ext cx="533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9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BFD0E090-8396-4F01-236A-BA10F8FFD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50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D6EAB3F2-0737-FF1A-B3CA-7A28319DF3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505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51" descr="ROTSTAR2.GIF">
            <a:hlinkClick r:id="rId2" action="ppaction://hlinkfile"/>
            <a:extLst>
              <a:ext uri="{FF2B5EF4-FFF2-40B4-BE49-F238E27FC236}">
                <a16:creationId xmlns:a16="http://schemas.microsoft.com/office/drawing/2014/main" id="{3B29CB53-F0C6-4F9A-2C56-3506463A04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9B823D27-DE72-E0F9-2356-022969FF0A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4" y="1447800"/>
            <a:ext cx="5984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53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59E7CB0D-52F1-17A2-CEDA-A8E73FB85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562600"/>
            <a:ext cx="4556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4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89B05244-6E5F-11EB-CFA2-E90B352F9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8588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55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0DF358DF-32BB-5CEB-D316-A2159739B1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4" y="4938714"/>
            <a:ext cx="59848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56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5C039FAA-D051-B000-F748-3433F89F02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4" y="6005514"/>
            <a:ext cx="33813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57" descr="bd20655_.gif">
            <a:hlinkClick r:id="rId10" action="ppaction://hlinkfile"/>
            <a:extLst>
              <a:ext uri="{FF2B5EF4-FFF2-40B4-BE49-F238E27FC236}">
                <a16:creationId xmlns:a16="http://schemas.microsoft.com/office/drawing/2014/main" id="{E36C95AF-927D-9340-FD50-D73572F10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4" y="3033714"/>
            <a:ext cx="6635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94" name="Text Box 58">
            <a:extLst>
              <a:ext uri="{FF2B5EF4-FFF2-40B4-BE49-F238E27FC236}">
                <a16:creationId xmlns:a16="http://schemas.microsoft.com/office/drawing/2014/main" id="{DD0C0F38-892D-822B-84E3-46435DE0E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28801"/>
            <a:ext cx="76962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dirty="0">
                <a:solidFill>
                  <a:srgbClr val="0000FF"/>
                </a:solidFill>
                <a:latin typeface=".VnBodoni" panose="020B7200000000000000" pitchFamily="34" charset="0"/>
              </a:rPr>
              <a:t>§</a:t>
            </a:r>
            <a:r>
              <a:rPr lang="en-US" altLang="en-US" sz="6600" dirty="0" err="1">
                <a:solidFill>
                  <a:srgbClr val="0000FF"/>
                </a:solidFill>
                <a:latin typeface=".VnBodoni" panose="020B7200000000000000" pitchFamily="34" charset="0"/>
              </a:rPr>
              <a:t>uæi</a:t>
            </a:r>
            <a:endParaRPr lang="en-US" altLang="en-US" sz="6600" dirty="0">
              <a:solidFill>
                <a:srgbClr val="0000FF"/>
              </a:solidFill>
              <a:latin typeface=".VnBodoni" panose="020B7200000000000000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dirty="0">
                <a:solidFill>
                  <a:srgbClr val="0000FF"/>
                </a:solidFill>
                <a:latin typeface=".VnBodoni" panose="020B7200000000000000" pitchFamily="34" charset="0"/>
              </a:rPr>
              <a:t>       </a:t>
            </a:r>
            <a:r>
              <a:rPr lang="en-US" altLang="en-US" sz="6600" dirty="0" err="1">
                <a:solidFill>
                  <a:srgbClr val="0000FF"/>
                </a:solidFill>
                <a:latin typeface=".VnBodoni" panose="020B7200000000000000" pitchFamily="34" charset="0"/>
              </a:rPr>
              <a:t>h×nh</a:t>
            </a:r>
            <a:endParaRPr lang="en-US" altLang="en-US" sz="6600" dirty="0">
              <a:solidFill>
                <a:srgbClr val="0000FF"/>
              </a:solidFill>
              <a:latin typeface=".VnBodoni" panose="020B7200000000000000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dirty="0">
                <a:solidFill>
                  <a:srgbClr val="0000FF"/>
                </a:solidFill>
                <a:latin typeface=".VnBodoni" panose="020B7200000000000000" pitchFamily="34" charset="0"/>
              </a:rPr>
              <a:t>             </a:t>
            </a:r>
            <a:r>
              <a:rPr lang="en-US" altLang="en-US" sz="6600" dirty="0" err="1">
                <a:solidFill>
                  <a:srgbClr val="0000FF"/>
                </a:solidFill>
                <a:latin typeface=".VnBodoni" panose="020B7200000000000000" pitchFamily="34" charset="0"/>
              </a:rPr>
              <a:t>b¾t</a:t>
            </a:r>
            <a:endParaRPr lang="en-US" altLang="en-US" sz="6600" dirty="0">
              <a:solidFill>
                <a:srgbClr val="0000FF"/>
              </a:solidFill>
              <a:latin typeface=".VnBodoni" panose="020B7200000000000000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600" dirty="0">
                <a:solidFill>
                  <a:srgbClr val="0000FF"/>
                </a:solidFill>
                <a:latin typeface=".VnBodoni" panose="020B7200000000000000" pitchFamily="34" charset="0"/>
              </a:rPr>
              <a:t>                  </a:t>
            </a:r>
            <a:r>
              <a:rPr lang="en-US" altLang="en-US" sz="6600" dirty="0" err="1">
                <a:solidFill>
                  <a:srgbClr val="0000FF"/>
                </a:solidFill>
                <a:latin typeface=".VnBodoni" panose="020B7200000000000000" pitchFamily="34" charset="0"/>
              </a:rPr>
              <a:t>ch</a:t>
            </a:r>
            <a:r>
              <a:rPr lang="en-US" altLang="en-US" sz="6600" dirty="0">
                <a:solidFill>
                  <a:srgbClr val="0000FF"/>
                </a:solidFill>
                <a:latin typeface=".VnBodoni" panose="020B7200000000000000" pitchFamily="34" charset="0"/>
              </a:rPr>
              <a:t>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7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7D31000-FF40-5609-D471-68B592FFF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894" y="294975"/>
            <a:ext cx="8109426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 kim có thể tồn tại ở thể khí là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195" name="Group 51">
            <a:extLst>
              <a:ext uri="{FF2B5EF4-FFF2-40B4-BE49-F238E27FC236}">
                <a16:creationId xmlns:a16="http://schemas.microsoft.com/office/drawing/2014/main" id="{CCEBEFB7-0BDE-38A6-E46F-F4917FB39A34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2DBF0E-95F2-C50E-E7AC-709EB7BBCCB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id="{BB3BB208-8D3B-ED98-211E-F9A18F019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31E44B-41F5-9CF4-08DD-20A668E1D46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F42DE1C5-B6C0-C645-EC56-9C4A95CE3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bromine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81D0AB8-33DB-CEAC-3C08-F1C8C282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984F2774-394B-7CDD-3476-E2ADE221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7918498-4DD2-DD58-6AF1-F967E4E4A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BADE38D-E072-904D-23FE-06502CC9C1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54B60C00-C4EF-C4BA-7CBA-9083F1127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23606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fluorine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873F6CFF-12F5-974C-437F-F6106E8C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436AF5C2-2AAD-B433-D573-ACEE33A0C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71A2803-634B-1464-9403-54AF03BD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4CEF59AB-2FC5-E014-425B-04A5732816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1734D4F3-4CEC-F203-EA6C-D21DA528A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4664076"/>
            <a:ext cx="248872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vi-VN" sz="40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C30808D-E9C0-36CD-F175-D0A89D4B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7B131CE-C1B9-E8B1-9D93-284E5FE6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C85BB7B-4F19-B41B-C124-8DACF537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28F8C1E4-D641-9CEF-3669-F3DB7DC1AF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8F5CE6A-9988-2A3E-8902-4EC0C5064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FF209053-9C6E-2DB0-E9EB-EA190B8A42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id="{E0AC444F-A8A0-99D2-BF43-5CC956F861E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8D027914-03C6-206A-FF08-E408ED84FC90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id="{D4BBC07C-BA36-3B29-0BB6-0F13137A2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id="{C89AFC99-13D6-EFCB-4F2E-8B0C80AF053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DAF108A7-2AA1-0C6C-45BB-52A11022C5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3F1F1B73-299A-F831-0641-6F09ACFA1D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1E8D4D40-B5B0-898A-43A8-DBAD338C76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D8BA67E4-28DA-976D-72C1-3A7E1DC04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10BE1E9-5117-6B7A-83E4-E9C3D13C79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8D85F32C-25C5-8E13-65F8-94C915EB0E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41918DA1-C722-0337-E6F2-256C1DA6B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1C6350E9-E0BC-D725-B94B-D318D3190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48758552-A0B1-82CA-3C93-69EEB4F297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EB20681-E132-2089-AED8-89DD047794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7A2DB2B-2F8F-B841-2A9E-9423BCF189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171" grpId="0" animBg="1"/>
      <p:bldP spid="617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55313914-7CE9-6BEA-B4CD-2F0F1E1B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"/>
            <a:ext cx="82804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tác dụng với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muối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1CF88A6D-4CD6-32A0-A748-031E4FE80CF4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9374C7-A3D5-0E1E-C63E-5348D0CD6D0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253" name="Rectangle 10">
              <a:extLst>
                <a:ext uri="{FF2B5EF4-FFF2-40B4-BE49-F238E27FC236}">
                  <a16:creationId xmlns:a16="http://schemas.microsoft.com/office/drawing/2014/main" id="{EC754DA0-11A9-4F2C-927B-18CB7E77D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7DD88D-5AEB-C860-47E7-155F4912D58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957EF73-A30E-A482-84F5-4C93FEEA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FB463695-746E-4B86-1526-3F6921E2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F15AE40-B32A-836A-2CD8-A397A58A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F9EACCB-B043-26D3-8F19-D0C4546B64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3824EDF5-D0A8-FCD5-4E24-5B302434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F57FFDC-63AB-00C3-6660-8E33D90E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7682C1E-3157-68AC-E818-4ADA9D24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3358335-AC96-FC11-3729-44B82C29E5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A007577D-A541-7499-66F6-60E2638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F0267B1-5279-E8F1-9DFE-F68C28D5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32E6934-802A-9837-8EA3-2FA45E01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CE80121-CA0F-2501-FD29-008BA076A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B60082FA-D5BC-55DB-2B90-82CF3B5D8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AFF9D951-F880-394F-E775-267EAA2BF9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9234" name="Picture 29" descr="Picture1">
            <a:extLst>
              <a:ext uri="{FF2B5EF4-FFF2-40B4-BE49-F238E27FC236}">
                <a16:creationId xmlns:a16="http://schemas.microsoft.com/office/drawing/2014/main" id="{735309C8-DD13-90C9-6119-99336E66811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7876CABC-0115-E9E8-418D-B969F4B6AA2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9250" name="AutoShape 34">
              <a:extLst>
                <a:ext uri="{FF2B5EF4-FFF2-40B4-BE49-F238E27FC236}">
                  <a16:creationId xmlns:a16="http://schemas.microsoft.com/office/drawing/2014/main" id="{1E63F767-6976-9DB9-845F-0D62CAF0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1" name="WordArt 35">
              <a:extLst>
                <a:ext uri="{FF2B5EF4-FFF2-40B4-BE49-F238E27FC236}">
                  <a16:creationId xmlns:a16="http://schemas.microsoft.com/office/drawing/2014/main" id="{C6488160-E86E-8B8E-3377-F1E7A0B54ED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8A4F2179-CA5C-7A81-2DE7-C642AFFB02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87C9AA3-67FB-39BE-FA9B-FE1F89F5E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85913637-3E5C-E711-7784-013BD976BE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D5C9173-7E00-84C4-FE69-2137012B26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C426060-2FD7-C4AD-A7FE-62C1D3EE01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E36FA7E5-98BE-9C9F-4116-1FEE3A568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DEA31D1A-FC4D-7F42-8A1B-43C03DC95A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503DA16-F337-EFAC-8DC2-2B47AFA1F4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8DED2708-1E31-787E-DAD8-E4CD76451A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8D19A2AE-0F5E-1855-E71E-F19A6F03CE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39E471E-D596-E07D-3536-F998276FBB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5396" name="Text Box 36">
            <a:extLst>
              <a:ext uri="{FF2B5EF4-FFF2-40B4-BE49-F238E27FC236}">
                <a16:creationId xmlns:a16="http://schemas.microsoft.com/office/drawing/2014/main" id="{153F2F44-F7C7-06C9-756F-52D571F7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2466975"/>
            <a:ext cx="1114245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000" b="1" i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15397" name="Text Box 37">
            <a:extLst>
              <a:ext uri="{FF2B5EF4-FFF2-40B4-BE49-F238E27FC236}">
                <a16:creationId xmlns:a16="http://schemas.microsoft.com/office/drawing/2014/main" id="{0262BC4A-08CD-D5EE-715E-DCE08A55F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5"/>
            <a:ext cx="150018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8" name="Text Box 38">
            <a:extLst>
              <a:ext uri="{FF2B5EF4-FFF2-40B4-BE49-F238E27FC236}">
                <a16:creationId xmlns:a16="http://schemas.microsoft.com/office/drawing/2014/main" id="{5C3F8348-DE46-757B-6EDD-E358F8EC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781551"/>
            <a:ext cx="16002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9D97D05-BC3D-BEB0-7FE4-87C259734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43134"/>
            <a:ext cx="8534400" cy="2003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electron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060D9D9F-6AE5-33B4-5DF7-046C700CBCF0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4BF691-CBB0-6228-0FF4-B6BCA86D173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0277" name="Rectangle 10">
              <a:extLst>
                <a:ext uri="{FF2B5EF4-FFF2-40B4-BE49-F238E27FC236}">
                  <a16:creationId xmlns:a16="http://schemas.microsoft.com/office/drawing/2014/main" id="{C9D2FF68-78FB-5A99-93A5-E382F58C0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4CA476-FC0D-2705-504A-BCB0464D98B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37D222B-7B96-A13A-B814-C2E202636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743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 </a:t>
            </a:r>
            <a:r>
              <a:rPr lang="en-US" sz="4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87CD764-6AC7-2299-7D4F-4F8D5795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C9B6EB0-912E-B6F3-DE0D-EA37571D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492B1C1-8F6E-258D-A468-0EBAD4399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6352EF6-0563-9544-4E56-1A51BCF6EE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53A0977-6FBF-077A-F68A-3E017389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23606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 </a:t>
            </a:r>
            <a:r>
              <a:rPr lang="en-US" sz="4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DB0B89-0B67-A770-9CB4-78AB1F3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C98F2A8F-8FDF-77DC-ABDA-A8080B5D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755E94B-80AE-8411-9712-27429CFF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D0503D5E-AC22-856D-702D-AF6AD6868C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AB90E46-3D3D-8BF0-4D3E-B05DADC30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4664076"/>
            <a:ext cx="221267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1B02D521-195D-1E64-06F1-2684633F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50F9820-E1B0-E698-1667-C76D9C86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F40D35D-AC40-326F-9CA7-47068B2A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8C99A73-710C-EEC1-9CFC-CA0C28A935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AE5E8DF-6A6D-771B-475F-3210FB296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2EFE86-8EA4-8A72-99C7-FFBFD21D30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1E813729-5A97-DE89-4BB3-8F066E48E1F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84108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6D95C74-303C-0986-6C4A-B1E0DFC2DD1E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274" name="AutoShape 34">
              <a:extLst>
                <a:ext uri="{FF2B5EF4-FFF2-40B4-BE49-F238E27FC236}">
                  <a16:creationId xmlns:a16="http://schemas.microsoft.com/office/drawing/2014/main" id="{ABF1407E-1E2A-087F-0722-B3DF8045D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5" name="WordArt 35">
              <a:extLst>
                <a:ext uri="{FF2B5EF4-FFF2-40B4-BE49-F238E27FC236}">
                  <a16:creationId xmlns:a16="http://schemas.microsoft.com/office/drawing/2014/main" id="{8FEED5B3-43B2-B9C3-0892-8B001309D8B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99AC1B4D-353C-F674-1EE2-0FA75E0CA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04754D1-A07B-F537-645A-A6C3604888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7761A472-B792-A43D-881D-AF05730F87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2D8B9D49-0344-BFE7-1845-C506306EA2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7EBEA7C6-B638-A21F-AF99-4F62C3C32A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0963620-AD1B-379F-CE6D-9464EC800B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080CA25-777B-ADD2-DFBD-592199BBD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47454E9-8CF2-619F-05CD-C8B7E07B24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7632BE58-B01B-0FC1-9F38-3A789F57A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0A7264BC-7315-9A3A-FFCF-38D6CADB40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1F4E52C-6106-DDF3-31DF-AD66A18429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6171" grpId="0" animBg="1"/>
      <p:bldP spid="617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46D8CD8A-90DF-A89D-9271-1E588AA73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126" y="127794"/>
            <a:ext cx="8852874" cy="23431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magienesium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(Mg)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nhường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nhận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C46953CF-758B-A021-D250-B6721C08ED50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6EF92-ACDB-4714-98F0-83AAD503D20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7AF5797F-F475-2E2E-3180-DD6D4F38A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1183D2-8464-D569-2C2C-D7055FC8106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98A3CC0-D747-9728-63A7-A39F769D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5AE8079-1054-1EAF-FF4A-232A77209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97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8E8FEF0-7AFE-96A3-DAB0-35F4672E6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694B32C3-0A45-E0B2-C6F6-9928ED440B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8194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BC9887ED-9313-B51C-FBF4-A49CA841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AC90CCAF-318C-82C7-8D4D-9790967F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21EC5EB-3BED-6D32-EBAF-9AB5E482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886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DF119FAF-D4FB-C2BA-1F57-0586994CAE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956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1C37D9B7-96A7-AE3D-0696-6C5ACC4F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1DFCD9A-9005-F83C-BC1F-B3DDB7F7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13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0E1CF87-4FD6-2AD4-04B8-13AA03CD1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53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E9A1AD58-E1BB-B48D-5F36-9D11FBD78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5099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EC7E74D-5596-0438-9A25-FC6223E06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F28B220A-E223-8228-187B-7C3945D675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F3C5E8EA-C7FD-DF04-8EE4-4418162C5D5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2" y="17145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9F037C23-F832-8C34-C917-5103A3581810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1298" name="AutoShape 34">
              <a:extLst>
                <a:ext uri="{FF2B5EF4-FFF2-40B4-BE49-F238E27FC236}">
                  <a16:creationId xmlns:a16="http://schemas.microsoft.com/office/drawing/2014/main" id="{BFB5BFB2-4700-7640-3EE3-039D2FAE5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299" name="WordArt 35">
              <a:extLst>
                <a:ext uri="{FF2B5EF4-FFF2-40B4-BE49-F238E27FC236}">
                  <a16:creationId xmlns:a16="http://schemas.microsoft.com/office/drawing/2014/main" id="{C9944ED6-E787-CEDE-5733-DA1CC91AC6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FA803503-DF6C-1F03-FE8B-E8C3BC7395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73DA2EC-B705-936D-4121-79846D415B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CC396A6-5AF6-95DE-9455-84EAA1A282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92B77AA7-1992-CBE3-D698-747A0A9068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FCDF707-0727-3D54-C552-E82F8BE690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22D35E95-18BF-FD23-7AA5-7D58C8F407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A132A9F-FE74-EB3F-6FE8-93C28193D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59A1050B-3D7D-A74C-875B-8E061D2699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707BD011-7326-2516-E257-66D1E5485D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44DC880B-3180-0362-9BC8-34A9863E03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ABC90437-775B-A949-E7C1-DAAE273E57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3588" name="Text Box 36">
            <a:extLst>
              <a:ext uri="{FF2B5EF4-FFF2-40B4-BE49-F238E27FC236}">
                <a16:creationId xmlns:a16="http://schemas.microsoft.com/office/drawing/2014/main" id="{028C7549-E217-ADF2-A917-5099DFD9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2590800"/>
            <a:ext cx="2784475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 1.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sp>
        <p:nvSpPr>
          <p:cNvPr id="23589" name="Text Box 37">
            <a:extLst>
              <a:ext uri="{FF2B5EF4-FFF2-40B4-BE49-F238E27FC236}">
                <a16:creationId xmlns:a16="http://schemas.microsoft.com/office/drawing/2014/main" id="{AAA7C10F-61A3-A339-1E66-9F41D563E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3775075"/>
            <a:ext cx="2784475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2.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006CD205-EC1C-4F63-28B0-C019AF85A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4876800"/>
            <a:ext cx="2784475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 2.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5029E74-794A-2085-C598-3E5E9A675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-120715"/>
            <a:ext cx="8534400" cy="289095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b="1" i="1" baseline="-25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fr-FR" sz="3600" b="1" i="1" baseline="-25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là ?             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291" name="Group 51">
            <a:extLst>
              <a:ext uri="{FF2B5EF4-FFF2-40B4-BE49-F238E27FC236}">
                <a16:creationId xmlns:a16="http://schemas.microsoft.com/office/drawing/2014/main" id="{3BA99BEB-E8B3-87E6-A32E-B8F433D5E9AE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06AED1-EBD4-77A4-53FF-E5A3754FF9A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325" name="Rectangle 10">
              <a:extLst>
                <a:ext uri="{FF2B5EF4-FFF2-40B4-BE49-F238E27FC236}">
                  <a16:creationId xmlns:a16="http://schemas.microsoft.com/office/drawing/2014/main" id="{B151FB31-88CB-54C2-526C-304D91452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F49170-CF32-81DE-925D-F0E69036E05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2AB916A-6765-ACAE-314E-D9147BCA6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BA6DA12-5CAA-E531-65D4-7E70E254B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963F475-2D46-21D9-77D5-85B9B43A9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B3C0CE7B-61C6-A635-A99A-0E1EC8C45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4ACCCBE-1631-D903-AB85-009556E8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1E5B92E-BB70-EB8F-0668-B7B39B49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E3A5F8E-279E-2580-455C-362251A1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C25CB171-57AF-460E-946B-ED162305C3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1C5864B3-C469-ED04-1F6D-6B987A60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A91A702C-F220-7CCA-E70F-2D292E69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C1A0F6C-585A-E8C7-5963-239037C02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9C95F474-6038-8620-219F-479F2E6D32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20B8C6EC-C7B4-541D-8CEE-7F74562E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A8B5009F-A683-6E01-3AF1-E1A8B7F974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12306" name="Picture 29" descr="Picture1">
            <a:extLst>
              <a:ext uri="{FF2B5EF4-FFF2-40B4-BE49-F238E27FC236}">
                <a16:creationId xmlns:a16="http://schemas.microsoft.com/office/drawing/2014/main" id="{C513B8BF-79C8-8B21-CAD2-C61508F9D3A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055951B-77AE-076F-56B7-461DEC35E5DA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2322" name="AutoShape 34">
              <a:extLst>
                <a:ext uri="{FF2B5EF4-FFF2-40B4-BE49-F238E27FC236}">
                  <a16:creationId xmlns:a16="http://schemas.microsoft.com/office/drawing/2014/main" id="{0C36ADF8-E8E8-29DC-1E23-F0D1A110D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3" name="WordArt 35">
              <a:extLst>
                <a:ext uri="{FF2B5EF4-FFF2-40B4-BE49-F238E27FC236}">
                  <a16:creationId xmlns:a16="http://schemas.microsoft.com/office/drawing/2014/main" id="{9188DDFE-0CA1-C349-FDED-56C8DA31A24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61CAD8B7-6C68-A73E-22BC-B30EE54DB9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9970C81-CAF6-726D-0E11-C8B3DDB902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AEBB671A-5A1D-F3FE-7C62-85417B78D7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22A7DB3B-086B-DD9B-49DB-40FBAC499E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3701F9FF-2EDC-3BD2-FB38-2C4240A051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37EC862-871E-6822-DA4F-A27392EB49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74A477E-F911-FCB0-02FD-6B08342E2D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AD83D816-164B-BB4F-9411-AED0916F7A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ABBC85D-1115-38E9-3191-53858EAE6E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0AF5405C-B23B-6CB1-5CD5-69BFDE7BFF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4144EFE2-F6C5-5C0D-74C8-70571F119C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2020" name="Text Box 36">
            <a:extLst>
              <a:ext uri="{FF2B5EF4-FFF2-40B4-BE49-F238E27FC236}">
                <a16:creationId xmlns:a16="http://schemas.microsoft.com/office/drawing/2014/main" id="{17023532-D011-18C2-0130-DB307ABC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362201"/>
            <a:ext cx="1122680" cy="6461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endParaRPr 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21" name="Text Box 37">
            <a:extLst>
              <a:ext uri="{FF2B5EF4-FFF2-40B4-BE49-F238E27FC236}">
                <a16:creationId xmlns:a16="http://schemas.microsoft.com/office/drawing/2014/main" id="{6E8C5364-4EF0-8F48-7F53-A9CDFF759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6"/>
            <a:ext cx="1198880" cy="6461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22" name="Text Box 38">
            <a:extLst>
              <a:ext uri="{FF2B5EF4-FFF2-40B4-BE49-F238E27FC236}">
                <a16:creationId xmlns:a16="http://schemas.microsoft.com/office/drawing/2014/main" id="{3138C19B-619A-37BD-321E-4839CE98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48201"/>
            <a:ext cx="1198880" cy="646113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42020" grpId="0" animBg="1"/>
      <p:bldP spid="42021" grpId="0" animBg="1"/>
      <p:bldP spid="42022" grpId="0" animBg="1"/>
      <p:bldP spid="420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5077DF5-8F83-381D-4778-9633614F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2" y="255968"/>
            <a:ext cx="8943338" cy="222053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cho 2 mol sodium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fr-FR" sz="4000" b="1" i="1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lít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khí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chlorine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(ở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đkc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 là </a:t>
            </a:r>
            <a:r>
              <a:rPr lang="fr-FR" sz="4000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65D0EEF6-815F-EDCA-7BC9-E20569B2273F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408D95-96FA-77F6-0024-E46C3E59650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3349" name="Rectangle 10">
              <a:extLst>
                <a:ext uri="{FF2B5EF4-FFF2-40B4-BE49-F238E27FC236}">
                  <a16:creationId xmlns:a16="http://schemas.microsoft.com/office/drawing/2014/main" id="{2E9904E5-C5A0-9ECE-981C-784D7E9CD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FE183-6466-7348-816B-3D184C004168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96EA322B-EE49-D715-6230-9BDE8C62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D5A9C9E-D824-51AC-AF8E-C386764B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2D70B71-FD88-7AFE-BFDF-B93648F8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54427CB-7113-C6F0-AC65-81B999D630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7BB6B08-C775-B03F-58A2-971BFE67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CB9777B4-D0BB-3857-F569-6B4D9596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D9CDF39-A19D-4D31-6428-4B89B9A20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DDE7A77B-77D5-3196-723D-E74EA187F5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A50395C-4C76-A803-9179-2E9298E1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4416E44-E6AD-22C6-0A3C-0773B4AC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C56A886-06A9-783C-2FF2-4D1ABE54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9755C7C8-54BA-EBC1-C8E6-B113BA6C89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1316574-E44E-D221-6292-E93F5B33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CB621140-566F-C91D-40ED-939BAF828F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13330" name="Picture 29" descr="Picture1">
            <a:extLst>
              <a:ext uri="{FF2B5EF4-FFF2-40B4-BE49-F238E27FC236}">
                <a16:creationId xmlns:a16="http://schemas.microsoft.com/office/drawing/2014/main" id="{B3F33A61-2008-613D-42EE-301B7F01CC2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3D62D7DC-1AF0-1365-69CD-5944A572778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3346" name="AutoShape 34">
              <a:extLst>
                <a:ext uri="{FF2B5EF4-FFF2-40B4-BE49-F238E27FC236}">
                  <a16:creationId xmlns:a16="http://schemas.microsoft.com/office/drawing/2014/main" id="{74184221-D309-E8BE-9BB6-CEA7039BB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3347" name="WordArt 35">
              <a:extLst>
                <a:ext uri="{FF2B5EF4-FFF2-40B4-BE49-F238E27FC236}">
                  <a16:creationId xmlns:a16="http://schemas.microsoft.com/office/drawing/2014/main" id="{6D1A5D0F-1D82-41C5-A2E0-F0516C8414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7FDCD11-2DED-EAF8-76CB-FE3706C92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0EB3B941-90B4-7B39-2B4B-A988DCD830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AA9E67C3-A276-1898-47CE-3E3B14F46B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EDFD536D-C36F-4080-50F3-E01A649709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F264680-296D-735B-3400-316088CE3E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178BBB0-E641-86ED-A8C3-CD9F2DC54A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7FBE4C75-4740-55F9-F5EB-E34FFA1A40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7D490733-E4D6-C57B-564D-38F18BCF7D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CC9EE8C0-FDF8-B900-66E0-1747EE163F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C54E3E92-8839-4C0E-53CE-B084E90FB6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02A2CDC7-F309-EEAC-37AD-9A374E6482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8164" name="Text Box 36">
            <a:extLst>
              <a:ext uri="{FF2B5EF4-FFF2-40B4-BE49-F238E27FC236}">
                <a16:creationId xmlns:a16="http://schemas.microsoft.com/office/drawing/2014/main" id="{335320DC-99D2-A7D6-7F39-5DD43424D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203" y="2606814"/>
            <a:ext cx="2572648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12,395l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165" name="Text Box 37">
            <a:extLst>
              <a:ext uri="{FF2B5EF4-FFF2-40B4-BE49-F238E27FC236}">
                <a16:creationId xmlns:a16="http://schemas.microsoft.com/office/drawing/2014/main" id="{BD95CD30-A29F-FF34-C3C3-0CE7B7694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346" y="3532813"/>
            <a:ext cx="2423304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18,78l</a:t>
            </a: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fr-FR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166" name="Text Box 38">
            <a:extLst>
              <a:ext uri="{FF2B5EF4-FFF2-40B4-BE49-F238E27FC236}">
                <a16:creationId xmlns:a16="http://schemas.microsoft.com/office/drawing/2014/main" id="{654921C5-451D-777E-F841-89877F12B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48200"/>
            <a:ext cx="2514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24,79l.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48164" grpId="0" animBg="1"/>
      <p:bldP spid="48165" grpId="0" animBg="1"/>
      <p:bldP spid="48166" grpId="0" animBg="1"/>
      <p:bldP spid="4816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E2CDA9-148B-8461-2623-A963304EC0BB}"/>
              </a:ext>
            </a:extLst>
          </p:cNvPr>
          <p:cNvSpPr txBox="1"/>
          <p:nvPr/>
        </p:nvSpPr>
        <p:spPr>
          <a:xfrm>
            <a:off x="4384996" y="219550"/>
            <a:ext cx="3226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6F6CE-7CD2-96AE-9D86-67D8B12DF9B7}"/>
              </a:ext>
            </a:extLst>
          </p:cNvPr>
          <p:cNvSpPr txBox="1"/>
          <p:nvPr/>
        </p:nvSpPr>
        <p:spPr>
          <a:xfrm>
            <a:off x="798786" y="833402"/>
            <a:ext cx="10594428" cy="5400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+ Nhóm 1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sản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2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 Sản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padlet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padlet.com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lehanhqp1981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/s-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-lo-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-v-phi-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fygqwwx7zr5ewf5b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1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3844" y="0"/>
            <a:ext cx="719999" cy="1256494"/>
          </a:xfrm>
          <a:custGeom>
            <a:avLst/>
            <a:gdLst/>
            <a:ahLst/>
            <a:cxnLst/>
            <a:rect l="l" t="t" r="r" b="b"/>
            <a:pathLst>
              <a:path w="1439998" h="2512988">
                <a:moveTo>
                  <a:pt x="0" y="0"/>
                </a:moveTo>
                <a:lnTo>
                  <a:pt x="1439998" y="0"/>
                </a:lnTo>
                <a:lnTo>
                  <a:pt x="1439998" y="2512988"/>
                </a:lnTo>
                <a:lnTo>
                  <a:pt x="0" y="251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" b="-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507087"/>
            <a:ext cx="1576424" cy="1198678"/>
          </a:xfrm>
          <a:custGeom>
            <a:avLst/>
            <a:gdLst/>
            <a:ahLst/>
            <a:cxnLst/>
            <a:rect l="l" t="t" r="r" b="b"/>
            <a:pathLst>
              <a:path w="3152848" h="2397356">
                <a:moveTo>
                  <a:pt x="0" y="0"/>
                </a:moveTo>
                <a:lnTo>
                  <a:pt x="3152848" y="0"/>
                </a:lnTo>
                <a:lnTo>
                  <a:pt x="3152848" y="2397356"/>
                </a:lnTo>
                <a:lnTo>
                  <a:pt x="0" y="239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5101" y="4121151"/>
            <a:ext cx="1698875" cy="1876425"/>
          </a:xfrm>
          <a:custGeom>
            <a:avLst/>
            <a:gdLst/>
            <a:ahLst/>
            <a:cxnLst/>
            <a:rect l="l" t="t" r="r" b="b"/>
            <a:pathLst>
              <a:path w="3397750" h="3752850">
                <a:moveTo>
                  <a:pt x="0" y="0"/>
                </a:moveTo>
                <a:lnTo>
                  <a:pt x="3397750" y="0"/>
                </a:lnTo>
                <a:lnTo>
                  <a:pt x="3397750" y="3752850"/>
                </a:lnTo>
                <a:lnTo>
                  <a:pt x="0" y="375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43BF7-6AD1-6F44-172B-4BD5CB705368}"/>
              </a:ext>
            </a:extLst>
          </p:cNvPr>
          <p:cNvSpPr txBox="1"/>
          <p:nvPr/>
        </p:nvSpPr>
        <p:spPr>
          <a:xfrm>
            <a:off x="830317" y="164388"/>
            <a:ext cx="10924306" cy="617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Các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số phi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So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100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Làm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SBT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10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10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just">
              <a:spcAft>
                <a:spcPts val="10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oxygen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10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+ Các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acid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base…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7106E-D947-661C-F4DF-97250929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53" y="5753381"/>
            <a:ext cx="1067134" cy="1018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B4DC6-4FAD-787B-7B66-A8E28D2E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833" y="5902815"/>
            <a:ext cx="782418" cy="763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6E2AE-B450-A1A7-8D23-38B9477DD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833" y="227182"/>
            <a:ext cx="633016" cy="975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02799-81C9-24C8-7215-A0AF867CB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66" y="227182"/>
            <a:ext cx="1146111" cy="1258933"/>
          </a:xfrm>
          <a:prstGeom prst="rect">
            <a:avLst/>
          </a:prstGeom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F4D33DE1-245A-C93C-4E3A-57D68483FE7F}"/>
              </a:ext>
            </a:extLst>
          </p:cNvPr>
          <p:cNvSpPr/>
          <p:nvPr/>
        </p:nvSpPr>
        <p:spPr bwMode="auto">
          <a:xfrm>
            <a:off x="242438" y="1827895"/>
            <a:ext cx="11707123" cy="373630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FC07193F-B10C-7D4C-796B-930421F9D472}"/>
              </a:ext>
            </a:extLst>
          </p:cNvPr>
          <p:cNvSpPr/>
          <p:nvPr/>
        </p:nvSpPr>
        <p:spPr bwMode="auto">
          <a:xfrm>
            <a:off x="3568262" y="519216"/>
            <a:ext cx="5055476" cy="1170805"/>
          </a:xfrm>
          <a:prstGeom prst="flowChartOffpage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2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>
            <a:extLst>
              <a:ext uri="{FF2B5EF4-FFF2-40B4-BE49-F238E27FC236}">
                <a16:creationId xmlns:a16="http://schemas.microsoft.com/office/drawing/2014/main" id="{12E710D1-3082-E294-055E-71C2ED8D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736" y="178735"/>
            <a:ext cx="6400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E3E19E-58CF-904A-F922-D3115864A235}"/>
              </a:ext>
            </a:extLst>
          </p:cNvPr>
          <p:cNvSpPr/>
          <p:nvPr/>
        </p:nvSpPr>
        <p:spPr>
          <a:xfrm>
            <a:off x="4362610" y="936943"/>
            <a:ext cx="3913505" cy="7620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Chlorine: Cl</a:t>
            </a:r>
          </a:p>
        </p:txBody>
      </p:sp>
      <p:sp>
        <p:nvSpPr>
          <p:cNvPr id="5125" name="AutoShape 69">
            <a:extLst>
              <a:ext uri="{FF2B5EF4-FFF2-40B4-BE49-F238E27FC236}">
                <a16:creationId xmlns:a16="http://schemas.microsoft.com/office/drawing/2014/main" id="{C3F0537B-1ED3-A26F-3C90-BFBAFEF33CD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86750" y="762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6" name="AutoShape 71">
            <a:extLst>
              <a:ext uri="{FF2B5EF4-FFF2-40B4-BE49-F238E27FC236}">
                <a16:creationId xmlns:a16="http://schemas.microsoft.com/office/drawing/2014/main" id="{74D48B3B-1D7D-4C24-09E1-2ACAD9247A0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91550" y="1524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7" name="Oval 72">
            <a:extLst>
              <a:ext uri="{FF2B5EF4-FFF2-40B4-BE49-F238E27FC236}">
                <a16:creationId xmlns:a16="http://schemas.microsoft.com/office/drawing/2014/main" id="{46660348-F526-98AE-A597-55A0FDFEF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0" y="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8" name="AutoShape 73">
            <a:extLst>
              <a:ext uri="{FF2B5EF4-FFF2-40B4-BE49-F238E27FC236}">
                <a16:creationId xmlns:a16="http://schemas.microsoft.com/office/drawing/2014/main" id="{29B201EC-C831-9DC2-42D9-53C8E31CCF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96350" y="762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WordArt 47">
            <a:extLst>
              <a:ext uri="{FF2B5EF4-FFF2-40B4-BE49-F238E27FC236}">
                <a16:creationId xmlns:a16="http://schemas.microsoft.com/office/drawing/2014/main" id="{03C6EB99-F9DD-FC3C-DAF5-32C0E3ACC7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WordArt 48">
            <a:extLst>
              <a:ext uri="{FF2B5EF4-FFF2-40B4-BE49-F238E27FC236}">
                <a16:creationId xmlns:a16="http://schemas.microsoft.com/office/drawing/2014/main" id="{3FB5D521-9844-A5D1-4E42-7CC6C4B19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6" name="WordArt 49">
            <a:extLst>
              <a:ext uri="{FF2B5EF4-FFF2-40B4-BE49-F238E27FC236}">
                <a16:creationId xmlns:a16="http://schemas.microsoft.com/office/drawing/2014/main" id="{9B563155-0F7D-6977-ECA6-7A532ED6BD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WordArt 50">
            <a:extLst>
              <a:ext uri="{FF2B5EF4-FFF2-40B4-BE49-F238E27FC236}">
                <a16:creationId xmlns:a16="http://schemas.microsoft.com/office/drawing/2014/main" id="{C974D31C-2561-A7D3-3B9F-884DF058A0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WordArt 51">
            <a:extLst>
              <a:ext uri="{FF2B5EF4-FFF2-40B4-BE49-F238E27FC236}">
                <a16:creationId xmlns:a16="http://schemas.microsoft.com/office/drawing/2014/main" id="{BB95E2C8-B28B-BF99-1B72-5C9FBCB48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31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9" name="Picture 52" descr="j0234131">
            <a:extLst>
              <a:ext uri="{FF2B5EF4-FFF2-40B4-BE49-F238E27FC236}">
                <a16:creationId xmlns:a16="http://schemas.microsoft.com/office/drawing/2014/main" id="{619C715B-015D-8AAD-F73E-69C70C27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-60007"/>
            <a:ext cx="860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3">
            <a:extLst>
              <a:ext uri="{FF2B5EF4-FFF2-40B4-BE49-F238E27FC236}">
                <a16:creationId xmlns:a16="http://schemas.microsoft.com/office/drawing/2014/main" id="{DCC8FB10-D70A-7874-7A83-281E0499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1184276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</a:rPr>
              <a:t>Time  out</a:t>
            </a:r>
          </a:p>
        </p:txBody>
      </p:sp>
      <p:sp>
        <p:nvSpPr>
          <p:cNvPr id="21" name="WordArt 54">
            <a:extLst>
              <a:ext uri="{FF2B5EF4-FFF2-40B4-BE49-F238E27FC236}">
                <a16:creationId xmlns:a16="http://schemas.microsoft.com/office/drawing/2014/main" id="{0FE6F553-DA53-EA08-4639-98F1FA61C0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2" name="WordArt 55">
            <a:extLst>
              <a:ext uri="{FF2B5EF4-FFF2-40B4-BE49-F238E27FC236}">
                <a16:creationId xmlns:a16="http://schemas.microsoft.com/office/drawing/2014/main" id="{45C025E7-2250-4027-D9FD-FBDE7F85EE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3" name="WordArt 56">
            <a:extLst>
              <a:ext uri="{FF2B5EF4-FFF2-40B4-BE49-F238E27FC236}">
                <a16:creationId xmlns:a16="http://schemas.microsoft.com/office/drawing/2014/main" id="{705D5A49-1190-6F8E-B993-9EFE8E6A6C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57">
            <a:extLst>
              <a:ext uri="{FF2B5EF4-FFF2-40B4-BE49-F238E27FC236}">
                <a16:creationId xmlns:a16="http://schemas.microsoft.com/office/drawing/2014/main" id="{EA2244B0-6820-11C3-76B9-59EB38BFB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5" name="WordArt 58">
            <a:extLst>
              <a:ext uri="{FF2B5EF4-FFF2-40B4-BE49-F238E27FC236}">
                <a16:creationId xmlns:a16="http://schemas.microsoft.com/office/drawing/2014/main" id="{D0BDE14D-7CEE-97DE-D52E-B37834A3F9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2050" name="Picture 2" descr="Cờ vua nam châm 2818">
            <a:extLst>
              <a:ext uri="{FF2B5EF4-FFF2-40B4-BE49-F238E27FC236}">
                <a16:creationId xmlns:a16="http://schemas.microsoft.com/office/drawing/2014/main" id="{583D559D-BE50-1DDD-8EEA-02B860C9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7" y="2809381"/>
            <a:ext cx="3678621" cy="31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ải mã việc bạn luôn lo lắng, sợ hãi | Giác Ngộ Online">
            <a:extLst>
              <a:ext uri="{FF2B5EF4-FFF2-40B4-BE49-F238E27FC236}">
                <a16:creationId xmlns:a16="http://schemas.microsoft.com/office/drawing/2014/main" id="{33D59CAE-DD62-D171-3262-AC2B7D87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15" y="2809381"/>
            <a:ext cx="4391502" cy="31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794FB3-F60E-8C21-87CC-51737F477839}"/>
              </a:ext>
            </a:extLst>
          </p:cNvPr>
          <p:cNvCxnSpPr>
            <a:stCxn id="2050" idx="3"/>
          </p:cNvCxnSpPr>
          <p:nvPr/>
        </p:nvCxnSpPr>
        <p:spPr>
          <a:xfrm flipV="1">
            <a:off x="5423338" y="3271047"/>
            <a:ext cx="3396812" cy="1094172"/>
          </a:xfrm>
          <a:prstGeom prst="line">
            <a:avLst/>
          </a:prstGeom>
          <a:ln>
            <a:solidFill>
              <a:srgbClr val="2E0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B201-330C-1774-193D-3B86603A5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>
            <a:extLst>
              <a:ext uri="{FF2B5EF4-FFF2-40B4-BE49-F238E27FC236}">
                <a16:creationId xmlns:a16="http://schemas.microsoft.com/office/drawing/2014/main" id="{01DC7B57-55AF-2EC2-CC43-4A29ABB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207647"/>
            <a:ext cx="650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ED8E96-F137-EA2D-381A-07CF71172195}"/>
              </a:ext>
            </a:extLst>
          </p:cNvPr>
          <p:cNvSpPr/>
          <p:nvPr/>
        </p:nvSpPr>
        <p:spPr>
          <a:xfrm>
            <a:off x="4084321" y="844233"/>
            <a:ext cx="3629025" cy="762000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Carbon: C</a:t>
            </a:r>
          </a:p>
        </p:txBody>
      </p:sp>
      <p:sp>
        <p:nvSpPr>
          <p:cNvPr id="5125" name="AutoShape 69">
            <a:extLst>
              <a:ext uri="{FF2B5EF4-FFF2-40B4-BE49-F238E27FC236}">
                <a16:creationId xmlns:a16="http://schemas.microsoft.com/office/drawing/2014/main" id="{14BFE804-1CEB-6B72-0215-58E220B454E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86750" y="762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6" name="AutoShape 71">
            <a:extLst>
              <a:ext uri="{FF2B5EF4-FFF2-40B4-BE49-F238E27FC236}">
                <a16:creationId xmlns:a16="http://schemas.microsoft.com/office/drawing/2014/main" id="{1B26D2EE-8284-8DB3-96FF-891B813056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91550" y="1524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7" name="Oval 72">
            <a:extLst>
              <a:ext uri="{FF2B5EF4-FFF2-40B4-BE49-F238E27FC236}">
                <a16:creationId xmlns:a16="http://schemas.microsoft.com/office/drawing/2014/main" id="{CFDF4421-FB42-FE18-B526-687180021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0" y="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8" name="AutoShape 73">
            <a:extLst>
              <a:ext uri="{FF2B5EF4-FFF2-40B4-BE49-F238E27FC236}">
                <a16:creationId xmlns:a16="http://schemas.microsoft.com/office/drawing/2014/main" id="{3D74E04E-B5D1-D527-8EE0-3235A4D6FF6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96350" y="762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WordArt 47">
            <a:extLst>
              <a:ext uri="{FF2B5EF4-FFF2-40B4-BE49-F238E27FC236}">
                <a16:creationId xmlns:a16="http://schemas.microsoft.com/office/drawing/2014/main" id="{35E9AA80-5525-9DB5-066C-BB8EDCE7FB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WordArt 48">
            <a:extLst>
              <a:ext uri="{FF2B5EF4-FFF2-40B4-BE49-F238E27FC236}">
                <a16:creationId xmlns:a16="http://schemas.microsoft.com/office/drawing/2014/main" id="{58F086F2-4F99-EACC-6D90-DC457848A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6" name="WordArt 49">
            <a:extLst>
              <a:ext uri="{FF2B5EF4-FFF2-40B4-BE49-F238E27FC236}">
                <a16:creationId xmlns:a16="http://schemas.microsoft.com/office/drawing/2014/main" id="{AB3694CC-027E-8CEF-168E-01BC16978E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WordArt 50">
            <a:extLst>
              <a:ext uri="{FF2B5EF4-FFF2-40B4-BE49-F238E27FC236}">
                <a16:creationId xmlns:a16="http://schemas.microsoft.com/office/drawing/2014/main" id="{020B2E25-CE67-B2EA-82C8-AF89A6F172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WordArt 51">
            <a:extLst>
              <a:ext uri="{FF2B5EF4-FFF2-40B4-BE49-F238E27FC236}">
                <a16:creationId xmlns:a16="http://schemas.microsoft.com/office/drawing/2014/main" id="{517FF08A-C8D7-D9D5-66EF-2CE3E0CDBA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31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9" name="Picture 52" descr="j0234131">
            <a:extLst>
              <a:ext uri="{FF2B5EF4-FFF2-40B4-BE49-F238E27FC236}">
                <a16:creationId xmlns:a16="http://schemas.microsoft.com/office/drawing/2014/main" id="{39C92D3E-993A-1D7C-0E7C-8E8552CE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50838"/>
            <a:ext cx="860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3">
            <a:extLst>
              <a:ext uri="{FF2B5EF4-FFF2-40B4-BE49-F238E27FC236}">
                <a16:creationId xmlns:a16="http://schemas.microsoft.com/office/drawing/2014/main" id="{FCB08FD1-DD2D-03FE-7768-0623EEAE9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189038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</a:rPr>
              <a:t>Time  out</a:t>
            </a:r>
          </a:p>
        </p:txBody>
      </p:sp>
      <p:sp>
        <p:nvSpPr>
          <p:cNvPr id="21" name="WordArt 54">
            <a:extLst>
              <a:ext uri="{FF2B5EF4-FFF2-40B4-BE49-F238E27FC236}">
                <a16:creationId xmlns:a16="http://schemas.microsoft.com/office/drawing/2014/main" id="{1667FDA4-C0FB-1BBA-8063-F3D6CA2239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2" name="WordArt 55">
            <a:extLst>
              <a:ext uri="{FF2B5EF4-FFF2-40B4-BE49-F238E27FC236}">
                <a16:creationId xmlns:a16="http://schemas.microsoft.com/office/drawing/2014/main" id="{58A39513-73D1-93C1-F1EB-495CABC03C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3" name="WordArt 56">
            <a:extLst>
              <a:ext uri="{FF2B5EF4-FFF2-40B4-BE49-F238E27FC236}">
                <a16:creationId xmlns:a16="http://schemas.microsoft.com/office/drawing/2014/main" id="{7AFF1F8D-20D3-8846-084E-2005CC389C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57">
            <a:extLst>
              <a:ext uri="{FF2B5EF4-FFF2-40B4-BE49-F238E27FC236}">
                <a16:creationId xmlns:a16="http://schemas.microsoft.com/office/drawing/2014/main" id="{75F302B6-D834-0D81-C6AC-5F7B930CDF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5" name="WordArt 58">
            <a:extLst>
              <a:ext uri="{FF2B5EF4-FFF2-40B4-BE49-F238E27FC236}">
                <a16:creationId xmlns:a16="http://schemas.microsoft.com/office/drawing/2014/main" id="{1E282053-2E24-AE76-1F7E-DF97B60920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932B7-7043-ED5C-59FC-4EB60EB73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524" y="2103438"/>
            <a:ext cx="6982702" cy="3624700"/>
          </a:xfrm>
          <a:prstGeom prst="rect">
            <a:avLst/>
          </a:prstGeom>
        </p:spPr>
      </p:pic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453979FC-555D-9DE5-99D3-61D7FC996AA2}"/>
              </a:ext>
            </a:extLst>
          </p:cNvPr>
          <p:cNvSpPr/>
          <p:nvPr/>
        </p:nvSpPr>
        <p:spPr>
          <a:xfrm>
            <a:off x="1460937" y="1708150"/>
            <a:ext cx="3205655" cy="152903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9">
            <a:extLst>
              <a:ext uri="{FF2B5EF4-FFF2-40B4-BE49-F238E27FC236}">
                <a16:creationId xmlns:a16="http://schemas.microsoft.com/office/drawing/2014/main" id="{DD84C30E-1335-F3C3-E832-B2FF76E2A6F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59280" y="23622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AutoShape 71">
            <a:extLst>
              <a:ext uri="{FF2B5EF4-FFF2-40B4-BE49-F238E27FC236}">
                <a16:creationId xmlns:a16="http://schemas.microsoft.com/office/drawing/2014/main" id="{14F9C850-8F25-79A0-EC78-CFDCD86F24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74800" y="9906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9" name="Oval 72">
            <a:extLst>
              <a:ext uri="{FF2B5EF4-FFF2-40B4-BE49-F238E27FC236}">
                <a16:creationId xmlns:a16="http://schemas.microsoft.com/office/drawing/2014/main" id="{579E7A66-A643-89C3-8353-418D868CD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605" y="2163684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50" name="AutoShape 73">
            <a:extLst>
              <a:ext uri="{FF2B5EF4-FFF2-40B4-BE49-F238E27FC236}">
                <a16:creationId xmlns:a16="http://schemas.microsoft.com/office/drawing/2014/main" id="{7A890916-4CA8-73BD-F129-D2998B2E5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231120" y="12701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WordArt 47">
            <a:extLst>
              <a:ext uri="{FF2B5EF4-FFF2-40B4-BE49-F238E27FC236}">
                <a16:creationId xmlns:a16="http://schemas.microsoft.com/office/drawing/2014/main" id="{B6912064-7B71-8F3A-7029-7604B59A97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" name="WordArt 48">
            <a:extLst>
              <a:ext uri="{FF2B5EF4-FFF2-40B4-BE49-F238E27FC236}">
                <a16:creationId xmlns:a16="http://schemas.microsoft.com/office/drawing/2014/main" id="{3B460788-A699-845F-616E-AB2598A59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49">
            <a:extLst>
              <a:ext uri="{FF2B5EF4-FFF2-40B4-BE49-F238E27FC236}">
                <a16:creationId xmlns:a16="http://schemas.microsoft.com/office/drawing/2014/main" id="{F64D2666-C91D-2A27-0613-BFCADC2BC0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6" name="WordArt 50">
            <a:extLst>
              <a:ext uri="{FF2B5EF4-FFF2-40B4-BE49-F238E27FC236}">
                <a16:creationId xmlns:a16="http://schemas.microsoft.com/office/drawing/2014/main" id="{038DB176-63A8-A244-F590-7277F3636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7" name="WordArt 51">
            <a:extLst>
              <a:ext uri="{FF2B5EF4-FFF2-40B4-BE49-F238E27FC236}">
                <a16:creationId xmlns:a16="http://schemas.microsoft.com/office/drawing/2014/main" id="{A48A2D6A-4833-144F-C0B7-52AFB72D2B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8" name="Picture 52" descr="j0234131">
            <a:extLst>
              <a:ext uri="{FF2B5EF4-FFF2-40B4-BE49-F238E27FC236}">
                <a16:creationId xmlns:a16="http://schemas.microsoft.com/office/drawing/2014/main" id="{5CB6AB16-A84D-7BFB-2D15-C79325C0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42" y="-119936"/>
            <a:ext cx="860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3">
            <a:extLst>
              <a:ext uri="{FF2B5EF4-FFF2-40B4-BE49-F238E27FC236}">
                <a16:creationId xmlns:a16="http://schemas.microsoft.com/office/drawing/2014/main" id="{7A456FE4-4B3D-B64C-EB41-BC2E60C8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246" y="1508562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</a:rPr>
              <a:t>Time  out</a:t>
            </a:r>
          </a:p>
        </p:txBody>
      </p:sp>
      <p:sp>
        <p:nvSpPr>
          <p:cNvPr id="20" name="WordArt 54">
            <a:extLst>
              <a:ext uri="{FF2B5EF4-FFF2-40B4-BE49-F238E27FC236}">
                <a16:creationId xmlns:a16="http://schemas.microsoft.com/office/drawing/2014/main" id="{D511C7B2-16C5-D8F1-E684-CC38767137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1" name="WordArt 55">
            <a:extLst>
              <a:ext uri="{FF2B5EF4-FFF2-40B4-BE49-F238E27FC236}">
                <a16:creationId xmlns:a16="http://schemas.microsoft.com/office/drawing/2014/main" id="{86BCBE69-35D0-8D2B-69DC-38098E549F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2" name="WordArt 56">
            <a:extLst>
              <a:ext uri="{FF2B5EF4-FFF2-40B4-BE49-F238E27FC236}">
                <a16:creationId xmlns:a16="http://schemas.microsoft.com/office/drawing/2014/main" id="{CCDE02CD-E8AF-3490-B3DA-2DAB0A39BB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31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3" name="WordArt 57">
            <a:extLst>
              <a:ext uri="{FF2B5EF4-FFF2-40B4-BE49-F238E27FC236}">
                <a16:creationId xmlns:a16="http://schemas.microsoft.com/office/drawing/2014/main" id="{6CD311D1-D94F-7B42-21D8-395911C0C3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31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4" name="WordArt 58">
            <a:extLst>
              <a:ext uri="{FF2B5EF4-FFF2-40B4-BE49-F238E27FC236}">
                <a16:creationId xmlns:a16="http://schemas.microsoft.com/office/drawing/2014/main" id="{3AA257FF-F046-1348-D80F-5594735FEF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7239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4582D31-672B-7682-35AC-96BFB0798136}"/>
              </a:ext>
            </a:extLst>
          </p:cNvPr>
          <p:cNvSpPr/>
          <p:nvPr/>
        </p:nvSpPr>
        <p:spPr>
          <a:xfrm>
            <a:off x="3615560" y="883920"/>
            <a:ext cx="456148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52CF654-5AD1-0D99-79C2-B7D088886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006" y="279410"/>
            <a:ext cx="6607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32F01-A755-43AF-4D06-58E883C16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480" y="1297942"/>
            <a:ext cx="341406" cy="347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AEF0B-CDD0-C02C-4272-B15505892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154" y="2291636"/>
            <a:ext cx="188992" cy="188992"/>
          </a:xfrm>
          <a:prstGeom prst="rect">
            <a:avLst/>
          </a:prstGeom>
        </p:spPr>
      </p:pic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F6874C2D-E40F-AD0A-5BAA-714CF5802C60}"/>
              </a:ext>
            </a:extLst>
          </p:cNvPr>
          <p:cNvSpPr/>
          <p:nvPr/>
        </p:nvSpPr>
        <p:spPr>
          <a:xfrm>
            <a:off x="944179" y="2163684"/>
            <a:ext cx="5908566" cy="3457903"/>
          </a:xfrm>
          <a:prstGeom prst="flowChartDecision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</a:p>
        </p:txBody>
      </p:sp>
      <p:pic>
        <p:nvPicPr>
          <p:cNvPr id="3074" name="Picture 2" descr="Đèn Huỳnh Quang Là Gì - Kosoom">
            <a:extLst>
              <a:ext uri="{FF2B5EF4-FFF2-40B4-BE49-F238E27FC236}">
                <a16:creationId xmlns:a16="http://schemas.microsoft.com/office/drawing/2014/main" id="{3EB36BA8-C197-931D-80DA-D27E2B02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70" y="2001332"/>
            <a:ext cx="4467269" cy="32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3">
            <a:extLst>
              <a:ext uri="{FF2B5EF4-FFF2-40B4-BE49-F238E27FC236}">
                <a16:creationId xmlns:a16="http://schemas.microsoft.com/office/drawing/2014/main" id="{DB283AFB-D75F-476B-70FC-9DEAD1678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43" name="TextBox 5">
            <a:extLst>
              <a:ext uri="{FF2B5EF4-FFF2-40B4-BE49-F238E27FC236}">
                <a16:creationId xmlns:a16="http://schemas.microsoft.com/office/drawing/2014/main" id="{9FB0A309-C697-6052-9E6C-3C9AC550C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174265"/>
            <a:ext cx="7030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44" name="AutoShape 71">
            <a:extLst>
              <a:ext uri="{FF2B5EF4-FFF2-40B4-BE49-F238E27FC236}">
                <a16:creationId xmlns:a16="http://schemas.microsoft.com/office/drawing/2014/main" id="{4FCFFFA3-9F34-41C9-B67B-A06D2ABC17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62950" y="1524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WordArt 47">
            <a:extLst>
              <a:ext uri="{FF2B5EF4-FFF2-40B4-BE49-F238E27FC236}">
                <a16:creationId xmlns:a16="http://schemas.microsoft.com/office/drawing/2014/main" id="{94765F1D-1343-F587-756E-5885751437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" name="WordArt 48">
            <a:extLst>
              <a:ext uri="{FF2B5EF4-FFF2-40B4-BE49-F238E27FC236}">
                <a16:creationId xmlns:a16="http://schemas.microsoft.com/office/drawing/2014/main" id="{F14FE10F-E59B-CBD2-922A-F98E2DA0E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WordArt 49">
            <a:extLst>
              <a:ext uri="{FF2B5EF4-FFF2-40B4-BE49-F238E27FC236}">
                <a16:creationId xmlns:a16="http://schemas.microsoft.com/office/drawing/2014/main" id="{4357547E-000C-24EA-4F60-9801060B1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WordArt 50">
            <a:extLst>
              <a:ext uri="{FF2B5EF4-FFF2-40B4-BE49-F238E27FC236}">
                <a16:creationId xmlns:a16="http://schemas.microsoft.com/office/drawing/2014/main" id="{1CB2EBEA-AFDB-7A0E-9899-CD006997D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2" name="WordArt 51">
            <a:extLst>
              <a:ext uri="{FF2B5EF4-FFF2-40B4-BE49-F238E27FC236}">
                <a16:creationId xmlns:a16="http://schemas.microsoft.com/office/drawing/2014/main" id="{7AD32D24-5706-C72D-25B5-DD7DA3BC73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3" name="Picture 52" descr="j0234131">
            <a:extLst>
              <a:ext uri="{FF2B5EF4-FFF2-40B4-BE49-F238E27FC236}">
                <a16:creationId xmlns:a16="http://schemas.microsoft.com/office/drawing/2014/main" id="{B37E04F2-CC4A-755A-3EAF-E029D30A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26" y="-89605"/>
            <a:ext cx="860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3">
            <a:extLst>
              <a:ext uri="{FF2B5EF4-FFF2-40B4-BE49-F238E27FC236}">
                <a16:creationId xmlns:a16="http://schemas.microsoft.com/office/drawing/2014/main" id="{E135824B-42A3-3C01-6E9E-C609D2BDE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992" y="1085880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</a:rPr>
              <a:t>Time  out</a:t>
            </a:r>
          </a:p>
        </p:txBody>
      </p:sp>
      <p:sp>
        <p:nvSpPr>
          <p:cNvPr id="15" name="WordArt 54">
            <a:extLst>
              <a:ext uri="{FF2B5EF4-FFF2-40B4-BE49-F238E27FC236}">
                <a16:creationId xmlns:a16="http://schemas.microsoft.com/office/drawing/2014/main" id="{DA69100C-0A1E-0933-D0AA-0B4C44EFA2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6" name="WordArt 55">
            <a:extLst>
              <a:ext uri="{FF2B5EF4-FFF2-40B4-BE49-F238E27FC236}">
                <a16:creationId xmlns:a16="http://schemas.microsoft.com/office/drawing/2014/main" id="{14CB82DA-A83C-D54B-6308-FBA0B4DB1F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7" name="WordArt 56">
            <a:extLst>
              <a:ext uri="{FF2B5EF4-FFF2-40B4-BE49-F238E27FC236}">
                <a16:creationId xmlns:a16="http://schemas.microsoft.com/office/drawing/2014/main" id="{05EC0789-DC17-974E-C867-89A5283E72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8" name="WordArt 57">
            <a:extLst>
              <a:ext uri="{FF2B5EF4-FFF2-40B4-BE49-F238E27FC236}">
                <a16:creationId xmlns:a16="http://schemas.microsoft.com/office/drawing/2014/main" id="{A8FE688C-FDDC-D3D6-8BDC-E543B55987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9" name="WordArt 58">
            <a:extLst>
              <a:ext uri="{FF2B5EF4-FFF2-40B4-BE49-F238E27FC236}">
                <a16:creationId xmlns:a16="http://schemas.microsoft.com/office/drawing/2014/main" id="{F28801B3-5336-3722-0DBD-7C1BFF4497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0700" y="52705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88AF40-BE9D-CD2F-8DA0-F7F8A9A3C4CE}"/>
              </a:ext>
            </a:extLst>
          </p:cNvPr>
          <p:cNvSpPr/>
          <p:nvPr/>
        </p:nvSpPr>
        <p:spPr>
          <a:xfrm>
            <a:off x="4100831" y="786347"/>
            <a:ext cx="4253865" cy="762000"/>
          </a:xfrm>
          <a:prstGeom prst="ellipse">
            <a:avLst/>
          </a:prstGeom>
          <a:solidFill>
            <a:srgbClr val="BA75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Bromine: Br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738854-F3DD-E7FA-CE40-A9D5D1A9EE96}"/>
              </a:ext>
            </a:extLst>
          </p:cNvPr>
          <p:cNvSpPr/>
          <p:nvPr/>
        </p:nvSpPr>
        <p:spPr>
          <a:xfrm>
            <a:off x="2379663" y="1661637"/>
            <a:ext cx="7696200" cy="4387850"/>
          </a:xfrm>
          <a:prstGeom prst="ellipse">
            <a:avLst/>
          </a:prstGeom>
          <a:solidFill>
            <a:srgbClr val="BA75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59" name="Picture 2" descr="dieu ky dieu khi boi phan rom len mat roi ngam 30s trong nuoc - 1">
            <a:extLst>
              <a:ext uri="{FF2B5EF4-FFF2-40B4-BE49-F238E27FC236}">
                <a16:creationId xmlns:a16="http://schemas.microsoft.com/office/drawing/2014/main" id="{20C12B11-CF8D-F4AF-94D3-2590BB20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19" y="2546351"/>
            <a:ext cx="29543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4" descr="Bo anh tuyet dep ve cac nen van hoa tren the gioi hinh anh">
            <a:extLst>
              <a:ext uri="{FF2B5EF4-FFF2-40B4-BE49-F238E27FC236}">
                <a16:creationId xmlns:a16="http://schemas.microsoft.com/office/drawing/2014/main" id="{DA5BADF0-D522-DCDD-5D77-33D2A4C5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2704895"/>
            <a:ext cx="28130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1E2F445-DC89-FCCE-E0D5-C3AAC25850D6}"/>
              </a:ext>
            </a:extLst>
          </p:cNvPr>
          <p:cNvSpPr/>
          <p:nvPr/>
        </p:nvSpPr>
        <p:spPr>
          <a:xfrm rot="18930784">
            <a:off x="5356226" y="2643188"/>
            <a:ext cx="392113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62" name="AutoShape 6" descr="https://vn-live-03.slatic.net/p/2/man-chieu-dalite-treo-tuong-150-inch-trang-1467968467-3175312-292a68294a051fe7a8794e7135355803-webp-catalog_233.jpg">
            <a:extLst>
              <a:ext uri="{FF2B5EF4-FFF2-40B4-BE49-F238E27FC236}">
                <a16:creationId xmlns:a16="http://schemas.microsoft.com/office/drawing/2014/main" id="{25B65D36-3EBC-D34B-F0FE-383844C654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>
            <a:extLst>
              <a:ext uri="{FF2B5EF4-FFF2-40B4-BE49-F238E27FC236}">
                <a16:creationId xmlns:a16="http://schemas.microsoft.com/office/drawing/2014/main" id="{436A64FF-E1FA-5FC5-98C9-BD79F25E4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968" y="225012"/>
            <a:ext cx="6482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6" name="AutoShape 2" descr="Kết quả hình ảnh cho hình ảnh hạt">
            <a:extLst>
              <a:ext uri="{FF2B5EF4-FFF2-40B4-BE49-F238E27FC236}">
                <a16:creationId xmlns:a16="http://schemas.microsoft.com/office/drawing/2014/main" id="{B8A67D5F-1A1F-21A1-993C-77D5A65DB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AutoShape 4" descr="Kết quả hình ảnh cho hình ảnh hạt">
            <a:extLst>
              <a:ext uri="{FF2B5EF4-FFF2-40B4-BE49-F238E27FC236}">
                <a16:creationId xmlns:a16="http://schemas.microsoft.com/office/drawing/2014/main" id="{42847592-4BE0-72A1-5C12-F7B772E8B0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86" name="AutoShape 69">
            <a:extLst>
              <a:ext uri="{FF2B5EF4-FFF2-40B4-BE49-F238E27FC236}">
                <a16:creationId xmlns:a16="http://schemas.microsoft.com/office/drawing/2014/main" id="{7F792EE6-2D32-ED95-7B23-2BF3A1AB6A4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7544" y="211296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87" name="AutoShape 71">
            <a:extLst>
              <a:ext uri="{FF2B5EF4-FFF2-40B4-BE49-F238E27FC236}">
                <a16:creationId xmlns:a16="http://schemas.microsoft.com/office/drawing/2014/main" id="{5AA0C8CF-DD1D-958A-47E5-3A8D8EA422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12620" y="365918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88" name="AutoShape 73">
            <a:extLst>
              <a:ext uri="{FF2B5EF4-FFF2-40B4-BE49-F238E27FC236}">
                <a16:creationId xmlns:a16="http://schemas.microsoft.com/office/drawing/2014/main" id="{D8C0C643-E165-25E6-B148-22D077A684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73860" y="897172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WordArt 47">
            <a:extLst>
              <a:ext uri="{FF2B5EF4-FFF2-40B4-BE49-F238E27FC236}">
                <a16:creationId xmlns:a16="http://schemas.microsoft.com/office/drawing/2014/main" id="{ED0CB3EF-DFE7-8914-C16C-CA122D0B98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41812" y="424938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9" name="WordArt 48">
            <a:extLst>
              <a:ext uri="{FF2B5EF4-FFF2-40B4-BE49-F238E27FC236}">
                <a16:creationId xmlns:a16="http://schemas.microsoft.com/office/drawing/2014/main" id="{ED219458-EA68-5884-AB68-15EC4A3180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70188" y="404018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0" name="WordArt 49">
            <a:extLst>
              <a:ext uri="{FF2B5EF4-FFF2-40B4-BE49-F238E27FC236}">
                <a16:creationId xmlns:a16="http://schemas.microsoft.com/office/drawing/2014/main" id="{470F4343-447F-A8E7-513C-92C083B4F9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18826" y="467126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50">
            <a:extLst>
              <a:ext uri="{FF2B5EF4-FFF2-40B4-BE49-F238E27FC236}">
                <a16:creationId xmlns:a16="http://schemas.microsoft.com/office/drawing/2014/main" id="{6E3F8D5F-B347-5122-B676-3BB6A2BC0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9800" y="455844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F40923E9-3C7E-401A-7342-365D4E104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9800" y="468788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23" name="Picture 52" descr="j0234131">
            <a:extLst>
              <a:ext uri="{FF2B5EF4-FFF2-40B4-BE49-F238E27FC236}">
                <a16:creationId xmlns:a16="http://schemas.microsoft.com/office/drawing/2014/main" id="{AAC6418D-FA25-2302-1B89-734719C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888" y="-8689"/>
            <a:ext cx="860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3">
            <a:extLst>
              <a:ext uri="{FF2B5EF4-FFF2-40B4-BE49-F238E27FC236}">
                <a16:creationId xmlns:a16="http://schemas.microsoft.com/office/drawing/2014/main" id="{87B4FF26-E875-37F4-FFD5-45497923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133" y="1247696"/>
            <a:ext cx="2209800" cy="5191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</a:rPr>
              <a:t>Time  out</a:t>
            </a:r>
          </a:p>
        </p:txBody>
      </p:sp>
      <p:sp>
        <p:nvSpPr>
          <p:cNvPr id="25" name="WordArt 54">
            <a:extLst>
              <a:ext uri="{FF2B5EF4-FFF2-40B4-BE49-F238E27FC236}">
                <a16:creationId xmlns:a16="http://schemas.microsoft.com/office/drawing/2014/main" id="{91E5E02A-C7FF-9BA2-8240-06095C49E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56548" y="425286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6" name="WordArt 55">
            <a:extLst>
              <a:ext uri="{FF2B5EF4-FFF2-40B4-BE49-F238E27FC236}">
                <a16:creationId xmlns:a16="http://schemas.microsoft.com/office/drawing/2014/main" id="{36598EB2-DB24-6A5E-6CA9-187537340D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0" y="447514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7" name="WordArt 56">
            <a:extLst>
              <a:ext uri="{FF2B5EF4-FFF2-40B4-BE49-F238E27FC236}">
                <a16:creationId xmlns:a16="http://schemas.microsoft.com/office/drawing/2014/main" id="{604AA93F-AE0D-4232-C502-5980092C7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44100" y="486453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8" name="WordArt 57">
            <a:extLst>
              <a:ext uri="{FF2B5EF4-FFF2-40B4-BE49-F238E27FC236}">
                <a16:creationId xmlns:a16="http://schemas.microsoft.com/office/drawing/2014/main" id="{258CFDE8-7979-D683-AC25-EAA0B413C0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82200" y="478072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9" name="WordArt 58">
            <a:extLst>
              <a:ext uri="{FF2B5EF4-FFF2-40B4-BE49-F238E27FC236}">
                <a16:creationId xmlns:a16="http://schemas.microsoft.com/office/drawing/2014/main" id="{F347509C-C171-186E-221C-DE44B05AFD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0" y="468788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727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1026" name="Picture 2" descr="Hòa thượng và ni cô ở cùng nhau, chuyện xảy ra trong đêm khiến bao người  tranh luận">
            <a:extLst>
              <a:ext uri="{FF2B5EF4-FFF2-40B4-BE49-F238E27FC236}">
                <a16:creationId xmlns:a16="http://schemas.microsoft.com/office/drawing/2014/main" id="{00456AC5-596B-6CAA-C0A8-7E919D7D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524124"/>
            <a:ext cx="3803650" cy="30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ợi tơ tằm - sinh ra để bảo vệ sự sống - Bá Minh Silk">
            <a:extLst>
              <a:ext uri="{FF2B5EF4-FFF2-40B4-BE49-F238E27FC236}">
                <a16:creationId xmlns:a16="http://schemas.microsoft.com/office/drawing/2014/main" id="{37CFF5AD-903F-A0C4-EF55-76D6BBF6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34" y="2499360"/>
            <a:ext cx="3191827" cy="30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8D9CBD8E-94DF-B8DB-35C6-861E68FCB46D}"/>
              </a:ext>
            </a:extLst>
          </p:cNvPr>
          <p:cNvSpPr/>
          <p:nvPr/>
        </p:nvSpPr>
        <p:spPr>
          <a:xfrm>
            <a:off x="2387600" y="1889760"/>
            <a:ext cx="1422400" cy="72136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C22589D9-253B-C580-C8C1-929A652397E4}"/>
              </a:ext>
            </a:extLst>
          </p:cNvPr>
          <p:cNvSpPr/>
          <p:nvPr/>
        </p:nvSpPr>
        <p:spPr>
          <a:xfrm rot="19262215">
            <a:off x="9045661" y="3826479"/>
            <a:ext cx="474345" cy="107234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365261-62AF-EFC0-3971-2C902503B134}"/>
              </a:ext>
            </a:extLst>
          </p:cNvPr>
          <p:cNvSpPr/>
          <p:nvPr/>
        </p:nvSpPr>
        <p:spPr>
          <a:xfrm>
            <a:off x="5141763" y="841292"/>
            <a:ext cx="2387600" cy="72136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Nitrogen: 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82391">
            <a:off x="159096" y="139192"/>
            <a:ext cx="659654" cy="456310"/>
          </a:xfrm>
          <a:custGeom>
            <a:avLst/>
            <a:gdLst/>
            <a:ahLst/>
            <a:cxnLst/>
            <a:rect l="l" t="t" r="r" b="b"/>
            <a:pathLst>
              <a:path w="1319308" h="912620">
                <a:moveTo>
                  <a:pt x="0" y="0"/>
                </a:moveTo>
                <a:lnTo>
                  <a:pt x="1319308" y="0"/>
                </a:lnTo>
                <a:lnTo>
                  <a:pt x="1319308" y="912620"/>
                </a:lnTo>
                <a:lnTo>
                  <a:pt x="0" y="912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8001" y="5064125"/>
            <a:ext cx="1304925" cy="952500"/>
          </a:xfrm>
          <a:custGeom>
            <a:avLst/>
            <a:gdLst/>
            <a:ahLst/>
            <a:cxnLst/>
            <a:rect l="l" t="t" r="r" b="b"/>
            <a:pathLst>
              <a:path w="2609850" h="1905000">
                <a:moveTo>
                  <a:pt x="0" y="0"/>
                </a:moveTo>
                <a:lnTo>
                  <a:pt x="2609850" y="0"/>
                </a:lnTo>
                <a:lnTo>
                  <a:pt x="260985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00" y="4711125"/>
            <a:ext cx="143250" cy="143250"/>
            <a:chOff x="0" y="0"/>
            <a:chExt cx="382000" cy="3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016" cy="382016"/>
            </a:xfrm>
            <a:custGeom>
              <a:avLst/>
              <a:gdLst/>
              <a:ahLst/>
              <a:cxnLst/>
              <a:rect l="l" t="t" r="r" b="b"/>
              <a:pathLst>
                <a:path w="382016" h="382016">
                  <a:moveTo>
                    <a:pt x="0" y="191008"/>
                  </a:moveTo>
                  <a:cubicBezTo>
                    <a:pt x="0" y="85471"/>
                    <a:pt x="85471" y="0"/>
                    <a:pt x="191008" y="0"/>
                  </a:cubicBezTo>
                  <a:lnTo>
                    <a:pt x="191008" y="25400"/>
                  </a:lnTo>
                  <a:lnTo>
                    <a:pt x="191008" y="0"/>
                  </a:lnTo>
                  <a:cubicBezTo>
                    <a:pt x="296545" y="0"/>
                    <a:pt x="382016" y="85471"/>
                    <a:pt x="382016" y="191008"/>
                  </a:cubicBezTo>
                  <a:cubicBezTo>
                    <a:pt x="382016" y="296545"/>
                    <a:pt x="296545" y="382016"/>
                    <a:pt x="191008" y="382016"/>
                  </a:cubicBezTo>
                  <a:lnTo>
                    <a:pt x="191008" y="356616"/>
                  </a:lnTo>
                  <a:lnTo>
                    <a:pt x="191008" y="382016"/>
                  </a:lnTo>
                  <a:cubicBezTo>
                    <a:pt x="85471" y="382016"/>
                    <a:pt x="0" y="296545"/>
                    <a:pt x="0" y="191008"/>
                  </a:cubicBezTo>
                  <a:lnTo>
                    <a:pt x="25400" y="191008"/>
                  </a:lnTo>
                  <a:lnTo>
                    <a:pt x="47498" y="203454"/>
                  </a:lnTo>
                  <a:cubicBezTo>
                    <a:pt x="41783" y="213487"/>
                    <a:pt x="30099" y="218440"/>
                    <a:pt x="18923" y="215519"/>
                  </a:cubicBezTo>
                  <a:cubicBezTo>
                    <a:pt x="7747" y="212598"/>
                    <a:pt x="0" y="202565"/>
                    <a:pt x="0" y="191008"/>
                  </a:cubicBezTo>
                  <a:moveTo>
                    <a:pt x="50800" y="191008"/>
                  </a:moveTo>
                  <a:lnTo>
                    <a:pt x="25400" y="191008"/>
                  </a:lnTo>
                  <a:lnTo>
                    <a:pt x="3302" y="178562"/>
                  </a:lnTo>
                  <a:cubicBezTo>
                    <a:pt x="9017" y="168529"/>
                    <a:pt x="20701" y="163576"/>
                    <a:pt x="31877" y="166497"/>
                  </a:cubicBezTo>
                  <a:cubicBezTo>
                    <a:pt x="43053" y="169418"/>
                    <a:pt x="50800" y="179451"/>
                    <a:pt x="50800" y="191008"/>
                  </a:cubicBezTo>
                  <a:cubicBezTo>
                    <a:pt x="50800" y="268478"/>
                    <a:pt x="113538" y="331216"/>
                    <a:pt x="191008" y="331216"/>
                  </a:cubicBezTo>
                  <a:cubicBezTo>
                    <a:pt x="268478" y="331216"/>
                    <a:pt x="331216" y="268478"/>
                    <a:pt x="331216" y="191008"/>
                  </a:cubicBezTo>
                  <a:lnTo>
                    <a:pt x="356616" y="191008"/>
                  </a:lnTo>
                  <a:lnTo>
                    <a:pt x="331216" y="191008"/>
                  </a:lnTo>
                  <a:cubicBezTo>
                    <a:pt x="331216" y="113538"/>
                    <a:pt x="268478" y="50800"/>
                    <a:pt x="191008" y="50800"/>
                  </a:cubicBezTo>
                  <a:lnTo>
                    <a:pt x="191008" y="25400"/>
                  </a:lnTo>
                  <a:lnTo>
                    <a:pt x="191008" y="50800"/>
                  </a:lnTo>
                  <a:cubicBezTo>
                    <a:pt x="113538" y="50800"/>
                    <a:pt x="50800" y="113538"/>
                    <a:pt x="50800" y="191008"/>
                  </a:cubicBezTo>
                  <a:close/>
                </a:path>
              </a:pathLst>
            </a:custGeom>
            <a:solidFill>
              <a:srgbClr val="8E6AA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3320" y="2096801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23320" y="5230972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04</a:t>
            </a:r>
          </a:p>
        </p:txBody>
      </p:sp>
      <p:sp>
        <p:nvSpPr>
          <p:cNvPr id="18" name="AutoShape 18"/>
          <p:cNvSpPr/>
          <p:nvPr/>
        </p:nvSpPr>
        <p:spPr>
          <a:xfrm flipH="1">
            <a:off x="1671753" y="1565818"/>
            <a:ext cx="734700" cy="1061966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H="1">
            <a:off x="1671753" y="3658687"/>
            <a:ext cx="734700" cy="1052438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716356" y="5704856"/>
            <a:ext cx="734700" cy="1019769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66406" y="3052764"/>
            <a:ext cx="1560110" cy="3316722"/>
          </a:xfrm>
          <a:custGeom>
            <a:avLst/>
            <a:gdLst/>
            <a:ahLst/>
            <a:cxnLst/>
            <a:rect l="l" t="t" r="r" b="b"/>
            <a:pathLst>
              <a:path w="3120219" h="6633443">
                <a:moveTo>
                  <a:pt x="0" y="0"/>
                </a:moveTo>
                <a:lnTo>
                  <a:pt x="3120219" y="0"/>
                </a:lnTo>
                <a:lnTo>
                  <a:pt x="3120219" y="6633443"/>
                </a:lnTo>
                <a:lnTo>
                  <a:pt x="0" y="663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A4BD79-CA6B-683C-84E4-55A3D4D35904}"/>
              </a:ext>
            </a:extLst>
          </p:cNvPr>
          <p:cNvSpPr/>
          <p:nvPr/>
        </p:nvSpPr>
        <p:spPr>
          <a:xfrm>
            <a:off x="883920" y="24355"/>
            <a:ext cx="10820400" cy="2070309"/>
          </a:xfrm>
          <a:prstGeom prst="roundRect">
            <a:avLst/>
          </a:prstGeom>
          <a:solidFill>
            <a:srgbClr val="FADB73">
              <a:lumMod val="60000"/>
              <a:lumOff val="40000"/>
            </a:srgbClr>
          </a:solidFill>
          <a:ln w="25400" cap="flat" cmpd="sng" algn="ctr">
            <a:solidFill>
              <a:srgbClr val="FFD05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padlet.com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lehanhqp1981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-lo-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-v-phi-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fygqwwx7zr5ewf5b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4B30C7-1AF5-FEC1-AE12-7419F815D89A}"/>
              </a:ext>
            </a:extLst>
          </p:cNvPr>
          <p:cNvSpPr txBox="1"/>
          <p:nvPr/>
        </p:nvSpPr>
        <p:spPr>
          <a:xfrm>
            <a:off x="1671753" y="2176536"/>
            <a:ext cx="9473767" cy="3025700"/>
          </a:xfrm>
          <a:prstGeom prst="rect">
            <a:avLst/>
          </a:prstGeom>
          <a:noFill/>
          <a:ln>
            <a:solidFill>
              <a:srgbClr val="FEAC58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defRPr/>
            </a:pP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fr-FR" sz="2800" b="1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rắn</a:t>
            </a:r>
            <a:r>
              <a:rPr lang="fr-FR" sz="2800" b="1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75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defRPr/>
            </a:pP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fr-FR" sz="2800" b="1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lỏng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75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fr-FR" sz="2800" b="1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khí</a:t>
            </a:r>
            <a:r>
              <a:rPr lang="fr-FR" sz="2800" b="1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fr-FR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fr-F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75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4643B3-3569-BFB3-DEE3-97FAC4F6E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4451" y="6112875"/>
            <a:ext cx="739737" cy="79477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1418</Words>
  <Application>Microsoft Office PowerPoint</Application>
  <PresentationFormat>Widescreen</PresentationFormat>
  <Paragraphs>475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.VnBodoni</vt:lpstr>
      <vt:lpstr>.VnHelvetInsH</vt:lpstr>
      <vt:lpstr>.VnTime</vt:lpstr>
      <vt:lpstr>.VnTimeH</vt:lpstr>
      <vt:lpstr>Aptos</vt:lpstr>
      <vt:lpstr>Arial</vt:lpstr>
      <vt:lpstr>Calibri</vt:lpstr>
      <vt:lpstr>Impact</vt:lpstr>
      <vt:lpstr>Livvic</vt:lpstr>
      <vt:lpstr>Roboto Condensed Light</vt:lpstr>
      <vt:lpstr>Times New Roman</vt:lpstr>
      <vt:lpstr>Chủ đề Office</vt:lpstr>
      <vt:lpstr>Default Design</vt:lpstr>
      <vt:lpstr>1_Default Design</vt:lpstr>
      <vt:lpstr>2_Default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Thèn Tươi</dc:creator>
  <cp:keywords>VnTeach.Com</cp:keywords>
  <cp:lastModifiedBy>Admin</cp:lastModifiedBy>
  <cp:revision>59</cp:revision>
  <dcterms:created xsi:type="dcterms:W3CDTF">2024-08-15T01:46:10Z</dcterms:created>
  <dcterms:modified xsi:type="dcterms:W3CDTF">2025-02-23T14:38:22Z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2024-08-15T08:02:14Z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15c09585-8f2e-4efd-a0d7-62cd8e580b75</vt:lpwstr>
  </property>
  <property fmtid="{D5CDD505-2E9C-101B-9397-08002B2CF9AE}" pid="7" name="MSIP_Label_defa4170-0d19-0005-0004-bc88714345d2_ActionId">
    <vt:lpwstr>05f930da-0602-4955-983a-938ccbb0bce0</vt:lpwstr>
  </property>
  <property fmtid="{D5CDD505-2E9C-101B-9397-08002B2CF9AE}" pid="8" name="MSIP_Label_defa4170-0d19-0005-0004-bc88714345d2_ContentBits">
    <vt:lpwstr>0</vt:lpwstr>
  </property>
</Properties>
</file>