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77" r:id="rId2"/>
    <p:sldId id="257" r:id="rId3"/>
    <p:sldId id="258" r:id="rId4"/>
    <p:sldId id="259" r:id="rId5"/>
    <p:sldId id="260" r:id="rId6"/>
    <p:sldId id="261" r:id="rId7"/>
    <p:sldId id="264" r:id="rId8"/>
    <p:sldId id="274" r:id="rId9"/>
    <p:sldId id="287" r:id="rId10"/>
    <p:sldId id="278" r:id="rId11"/>
    <p:sldId id="281" r:id="rId12"/>
    <p:sldId id="280" r:id="rId13"/>
    <p:sldId id="282" r:id="rId14"/>
    <p:sldId id="283" r:id="rId15"/>
    <p:sldId id="284" r:id="rId16"/>
    <p:sldId id="285" r:id="rId17"/>
    <p:sldId id="286" r:id="rId18"/>
    <p:sldId id="256" r:id="rId19"/>
  </p:sldIdLst>
  <p:sldSz cx="18288000" cy="10287000"/>
  <p:notesSz cx="6858000" cy="9144000"/>
  <p:embeddedFontLst>
    <p:embeddedFont>
      <p:font typeface="Asap" panose="020B0604020202020204" charset="0"/>
      <p:regular r:id="rId21"/>
    </p:embeddedFont>
    <p:embeddedFont>
      <p:font typeface="Asap Bold" panose="020B0604020202020204" charset="0"/>
      <p:regular r:id="rId22"/>
    </p:embeddedFont>
    <p:embeddedFont>
      <p:font typeface="Dancing Script" panose="020B0604020202020204" charset="0"/>
      <p:regular r:id="rId23"/>
    </p:embeddedFont>
    <p:embeddedFont>
      <p:font typeface="Dancing Script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E63C8-C46D-43AA-A38A-B37716EC81E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3BC35-BF5C-42B7-9AB2-A21BA6C93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76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3BC35-BF5C-42B7-9AB2-A21BA6C93B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53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3BC35-BF5C-42B7-9AB2-A21BA6C93B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5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26" Type="http://schemas.openxmlformats.org/officeDocument/2006/relationships/image" Target="../media/image76.svg"/><Relationship Id="rId39" Type="http://schemas.openxmlformats.org/officeDocument/2006/relationships/image" Target="../media/image87.png"/><Relationship Id="rId21" Type="http://schemas.openxmlformats.org/officeDocument/2006/relationships/image" Target="../media/image71.png"/><Relationship Id="rId34" Type="http://schemas.openxmlformats.org/officeDocument/2006/relationships/image" Target="../media/image82.svg"/><Relationship Id="rId42" Type="http://schemas.openxmlformats.org/officeDocument/2006/relationships/image" Target="../media/image90.svg"/><Relationship Id="rId47" Type="http://schemas.openxmlformats.org/officeDocument/2006/relationships/image" Target="../media/image2.png"/><Relationship Id="rId50" Type="http://schemas.openxmlformats.org/officeDocument/2006/relationships/image" Target="../media/image6.png"/><Relationship Id="rId55" Type="http://schemas.openxmlformats.org/officeDocument/2006/relationships/slide" Target="slide12.xml"/><Relationship Id="rId7" Type="http://schemas.openxmlformats.org/officeDocument/2006/relationships/image" Target="../media/image59.png"/><Relationship Id="rId12" Type="http://schemas.openxmlformats.org/officeDocument/2006/relationships/image" Target="../media/image37.sv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1.png"/><Relationship Id="rId38" Type="http://schemas.openxmlformats.org/officeDocument/2006/relationships/image" Target="../media/image86.svg"/><Relationship Id="rId46" Type="http://schemas.openxmlformats.org/officeDocument/2006/relationships/image" Target="../media/image94.svg"/><Relationship Id="rId2" Type="http://schemas.openxmlformats.org/officeDocument/2006/relationships/image" Target="../media/image5.png"/><Relationship Id="rId16" Type="http://schemas.openxmlformats.org/officeDocument/2006/relationships/image" Target="../media/image66.svg"/><Relationship Id="rId20" Type="http://schemas.openxmlformats.org/officeDocument/2006/relationships/image" Target="../media/image70.svg"/><Relationship Id="rId29" Type="http://schemas.openxmlformats.org/officeDocument/2006/relationships/image" Target="../media/image79.png"/><Relationship Id="rId41" Type="http://schemas.openxmlformats.org/officeDocument/2006/relationships/image" Target="../media/image89.png"/><Relationship Id="rId54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36.png"/><Relationship Id="rId24" Type="http://schemas.openxmlformats.org/officeDocument/2006/relationships/image" Target="../media/image74.svg"/><Relationship Id="rId32" Type="http://schemas.openxmlformats.org/officeDocument/2006/relationships/image" Target="../media/image46.svg"/><Relationship Id="rId37" Type="http://schemas.openxmlformats.org/officeDocument/2006/relationships/image" Target="../media/image85.png"/><Relationship Id="rId40" Type="http://schemas.openxmlformats.org/officeDocument/2006/relationships/image" Target="../media/image88.svg"/><Relationship Id="rId45" Type="http://schemas.openxmlformats.org/officeDocument/2006/relationships/image" Target="../media/image93.png"/><Relationship Id="rId53" Type="http://schemas.openxmlformats.org/officeDocument/2006/relationships/slide" Target="slide11.xml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svg"/><Relationship Id="rId36" Type="http://schemas.openxmlformats.org/officeDocument/2006/relationships/image" Target="../media/image84.svg"/><Relationship Id="rId49" Type="http://schemas.openxmlformats.org/officeDocument/2006/relationships/image" Target="../media/image3.png"/><Relationship Id="rId57" Type="http://schemas.openxmlformats.org/officeDocument/2006/relationships/slide" Target="slide13.xml"/><Relationship Id="rId10" Type="http://schemas.openxmlformats.org/officeDocument/2006/relationships/image" Target="../media/image62.svg"/><Relationship Id="rId19" Type="http://schemas.openxmlformats.org/officeDocument/2006/relationships/image" Target="../media/image69.png"/><Relationship Id="rId31" Type="http://schemas.openxmlformats.org/officeDocument/2006/relationships/image" Target="../media/image45.png"/><Relationship Id="rId44" Type="http://schemas.openxmlformats.org/officeDocument/2006/relationships/image" Target="../media/image92.svg"/><Relationship Id="rId52" Type="http://schemas.openxmlformats.org/officeDocument/2006/relationships/image" Target="../media/image95.png"/><Relationship Id="rId4" Type="http://schemas.openxmlformats.org/officeDocument/2006/relationships/image" Target="../media/image56.svg"/><Relationship Id="rId9" Type="http://schemas.openxmlformats.org/officeDocument/2006/relationships/image" Target="../media/image61.png"/><Relationship Id="rId14" Type="http://schemas.openxmlformats.org/officeDocument/2006/relationships/image" Target="../media/image64.svg"/><Relationship Id="rId22" Type="http://schemas.openxmlformats.org/officeDocument/2006/relationships/image" Target="../media/image72.svg"/><Relationship Id="rId27" Type="http://schemas.openxmlformats.org/officeDocument/2006/relationships/image" Target="../media/image77.png"/><Relationship Id="rId30" Type="http://schemas.openxmlformats.org/officeDocument/2006/relationships/image" Target="../media/image80.svg"/><Relationship Id="rId35" Type="http://schemas.openxmlformats.org/officeDocument/2006/relationships/image" Target="../media/image83.png"/><Relationship Id="rId43" Type="http://schemas.openxmlformats.org/officeDocument/2006/relationships/image" Target="../media/image91.png"/><Relationship Id="rId48" Type="http://schemas.openxmlformats.org/officeDocument/2006/relationships/image" Target="../media/image4.png"/><Relationship Id="rId56" Type="http://schemas.openxmlformats.org/officeDocument/2006/relationships/image" Target="../media/image97.png"/><Relationship Id="rId8" Type="http://schemas.openxmlformats.org/officeDocument/2006/relationships/image" Target="../media/image60.svg"/><Relationship Id="rId51" Type="http://schemas.openxmlformats.org/officeDocument/2006/relationships/image" Target="../media/image7.svg"/><Relationship Id="rId3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svg"/><Relationship Id="rId1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11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image" Target="../media/image1.jpeg"/><Relationship Id="rId16" Type="http://schemas.openxmlformats.org/officeDocument/2006/relationships/image" Target="../media/image47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43.png"/><Relationship Id="rId15" Type="http://schemas.openxmlformats.org/officeDocument/2006/relationships/image" Target="../media/image7.svg"/><Relationship Id="rId10" Type="http://schemas.openxmlformats.org/officeDocument/2006/relationships/image" Target="../media/image34.png"/><Relationship Id="rId19" Type="http://schemas.openxmlformats.org/officeDocument/2006/relationships/image" Target="../media/image98.png"/><Relationship Id="rId4" Type="http://schemas.openxmlformats.org/officeDocument/2006/relationships/slide" Target="slide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svg"/><Relationship Id="rId1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11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image" Target="../media/image1.jpeg"/><Relationship Id="rId16" Type="http://schemas.openxmlformats.org/officeDocument/2006/relationships/image" Target="../media/image47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43.png"/><Relationship Id="rId15" Type="http://schemas.openxmlformats.org/officeDocument/2006/relationships/image" Target="../media/image7.svg"/><Relationship Id="rId10" Type="http://schemas.openxmlformats.org/officeDocument/2006/relationships/image" Target="../media/image34.png"/><Relationship Id="rId19" Type="http://schemas.openxmlformats.org/officeDocument/2006/relationships/image" Target="../media/image100.png"/><Relationship Id="rId4" Type="http://schemas.openxmlformats.org/officeDocument/2006/relationships/slide" Target="slide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svg"/><Relationship Id="rId1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11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image" Target="../media/image1.jpeg"/><Relationship Id="rId16" Type="http://schemas.openxmlformats.org/officeDocument/2006/relationships/image" Target="../media/image47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43.png"/><Relationship Id="rId15" Type="http://schemas.openxmlformats.org/officeDocument/2006/relationships/image" Target="../media/image7.svg"/><Relationship Id="rId10" Type="http://schemas.openxmlformats.org/officeDocument/2006/relationships/image" Target="../media/image34.png"/><Relationship Id="rId19" Type="http://schemas.openxmlformats.org/officeDocument/2006/relationships/image" Target="../media/image101.png"/><Relationship Id="rId4" Type="http://schemas.openxmlformats.org/officeDocument/2006/relationships/slide" Target="slide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26" Type="http://schemas.openxmlformats.org/officeDocument/2006/relationships/image" Target="../media/image76.svg"/><Relationship Id="rId39" Type="http://schemas.openxmlformats.org/officeDocument/2006/relationships/image" Target="../media/image87.png"/><Relationship Id="rId21" Type="http://schemas.openxmlformats.org/officeDocument/2006/relationships/image" Target="../media/image71.png"/><Relationship Id="rId34" Type="http://schemas.openxmlformats.org/officeDocument/2006/relationships/image" Target="../media/image82.svg"/><Relationship Id="rId42" Type="http://schemas.openxmlformats.org/officeDocument/2006/relationships/image" Target="../media/image90.svg"/><Relationship Id="rId47" Type="http://schemas.openxmlformats.org/officeDocument/2006/relationships/image" Target="../media/image2.png"/><Relationship Id="rId50" Type="http://schemas.openxmlformats.org/officeDocument/2006/relationships/image" Target="../media/image6.png"/><Relationship Id="rId55" Type="http://schemas.openxmlformats.org/officeDocument/2006/relationships/image" Target="../media/image103.jpeg"/><Relationship Id="rId7" Type="http://schemas.openxmlformats.org/officeDocument/2006/relationships/image" Target="../media/image59.png"/><Relationship Id="rId12" Type="http://schemas.openxmlformats.org/officeDocument/2006/relationships/image" Target="../media/image37.sv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1.png"/><Relationship Id="rId38" Type="http://schemas.openxmlformats.org/officeDocument/2006/relationships/image" Target="../media/image86.svg"/><Relationship Id="rId46" Type="http://schemas.openxmlformats.org/officeDocument/2006/relationships/image" Target="../media/image94.svg"/><Relationship Id="rId2" Type="http://schemas.openxmlformats.org/officeDocument/2006/relationships/image" Target="../media/image5.png"/><Relationship Id="rId16" Type="http://schemas.openxmlformats.org/officeDocument/2006/relationships/image" Target="../media/image66.svg"/><Relationship Id="rId20" Type="http://schemas.openxmlformats.org/officeDocument/2006/relationships/image" Target="../media/image70.svg"/><Relationship Id="rId29" Type="http://schemas.openxmlformats.org/officeDocument/2006/relationships/image" Target="../media/image79.png"/><Relationship Id="rId41" Type="http://schemas.openxmlformats.org/officeDocument/2006/relationships/image" Target="../media/image89.png"/><Relationship Id="rId54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36.png"/><Relationship Id="rId24" Type="http://schemas.openxmlformats.org/officeDocument/2006/relationships/image" Target="../media/image74.svg"/><Relationship Id="rId32" Type="http://schemas.openxmlformats.org/officeDocument/2006/relationships/image" Target="../media/image46.svg"/><Relationship Id="rId37" Type="http://schemas.openxmlformats.org/officeDocument/2006/relationships/image" Target="../media/image85.png"/><Relationship Id="rId40" Type="http://schemas.openxmlformats.org/officeDocument/2006/relationships/image" Target="../media/image88.svg"/><Relationship Id="rId45" Type="http://schemas.openxmlformats.org/officeDocument/2006/relationships/image" Target="../media/image93.png"/><Relationship Id="rId53" Type="http://schemas.openxmlformats.org/officeDocument/2006/relationships/image" Target="../media/image102.png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svg"/><Relationship Id="rId36" Type="http://schemas.openxmlformats.org/officeDocument/2006/relationships/image" Target="../media/image84.svg"/><Relationship Id="rId49" Type="http://schemas.openxmlformats.org/officeDocument/2006/relationships/image" Target="../media/image3.png"/><Relationship Id="rId57" Type="http://schemas.openxmlformats.org/officeDocument/2006/relationships/image" Target="../media/image104.png"/><Relationship Id="rId10" Type="http://schemas.openxmlformats.org/officeDocument/2006/relationships/image" Target="../media/image62.svg"/><Relationship Id="rId19" Type="http://schemas.openxmlformats.org/officeDocument/2006/relationships/image" Target="../media/image69.png"/><Relationship Id="rId31" Type="http://schemas.openxmlformats.org/officeDocument/2006/relationships/image" Target="../media/image45.png"/><Relationship Id="rId44" Type="http://schemas.openxmlformats.org/officeDocument/2006/relationships/image" Target="../media/image92.svg"/><Relationship Id="rId52" Type="http://schemas.openxmlformats.org/officeDocument/2006/relationships/slide" Target="slide15.xml"/><Relationship Id="rId4" Type="http://schemas.openxmlformats.org/officeDocument/2006/relationships/image" Target="../media/image56.svg"/><Relationship Id="rId9" Type="http://schemas.openxmlformats.org/officeDocument/2006/relationships/image" Target="../media/image61.png"/><Relationship Id="rId14" Type="http://schemas.openxmlformats.org/officeDocument/2006/relationships/image" Target="../media/image64.svg"/><Relationship Id="rId22" Type="http://schemas.openxmlformats.org/officeDocument/2006/relationships/image" Target="../media/image72.svg"/><Relationship Id="rId27" Type="http://schemas.openxmlformats.org/officeDocument/2006/relationships/image" Target="../media/image77.png"/><Relationship Id="rId30" Type="http://schemas.openxmlformats.org/officeDocument/2006/relationships/image" Target="../media/image80.svg"/><Relationship Id="rId35" Type="http://schemas.openxmlformats.org/officeDocument/2006/relationships/image" Target="../media/image83.png"/><Relationship Id="rId43" Type="http://schemas.openxmlformats.org/officeDocument/2006/relationships/image" Target="../media/image91.png"/><Relationship Id="rId48" Type="http://schemas.openxmlformats.org/officeDocument/2006/relationships/image" Target="../media/image4.png"/><Relationship Id="rId56" Type="http://schemas.openxmlformats.org/officeDocument/2006/relationships/slide" Target="slide17.xml"/><Relationship Id="rId8" Type="http://schemas.openxmlformats.org/officeDocument/2006/relationships/image" Target="../media/image60.svg"/><Relationship Id="rId51" Type="http://schemas.openxmlformats.org/officeDocument/2006/relationships/image" Target="../media/image7.svg"/><Relationship Id="rId3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svg"/><Relationship Id="rId1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11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image" Target="../media/image1.jpe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43.png"/><Relationship Id="rId15" Type="http://schemas.openxmlformats.org/officeDocument/2006/relationships/image" Target="../media/image7.svg"/><Relationship Id="rId10" Type="http://schemas.openxmlformats.org/officeDocument/2006/relationships/image" Target="../media/image34.png"/><Relationship Id="rId19" Type="http://schemas.openxmlformats.org/officeDocument/2006/relationships/image" Target="../media/image105.png"/><Relationship Id="rId4" Type="http://schemas.openxmlformats.org/officeDocument/2006/relationships/slide" Target="slide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svg"/><Relationship Id="rId1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11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image" Target="../media/image1.jpe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43.png"/><Relationship Id="rId15" Type="http://schemas.openxmlformats.org/officeDocument/2006/relationships/image" Target="../media/image7.svg"/><Relationship Id="rId10" Type="http://schemas.openxmlformats.org/officeDocument/2006/relationships/image" Target="../media/image34.png"/><Relationship Id="rId19" Type="http://schemas.openxmlformats.org/officeDocument/2006/relationships/image" Target="../media/image106.png"/><Relationship Id="rId4" Type="http://schemas.openxmlformats.org/officeDocument/2006/relationships/slide" Target="slide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svg"/><Relationship Id="rId1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11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image" Target="../media/image1.jpe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43.png"/><Relationship Id="rId15" Type="http://schemas.openxmlformats.org/officeDocument/2006/relationships/image" Target="../media/image7.svg"/><Relationship Id="rId10" Type="http://schemas.openxmlformats.org/officeDocument/2006/relationships/image" Target="../media/image34.png"/><Relationship Id="rId19" Type="http://schemas.openxmlformats.org/officeDocument/2006/relationships/image" Target="../media/image107.png"/><Relationship Id="rId4" Type="http://schemas.openxmlformats.org/officeDocument/2006/relationships/slide" Target="slide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4.png"/><Relationship Id="rId18" Type="http://schemas.openxmlformats.org/officeDocument/2006/relationships/image" Target="../media/image110.jpeg"/><Relationship Id="rId3" Type="http://schemas.openxmlformats.org/officeDocument/2006/relationships/image" Target="../media/image108.png"/><Relationship Id="rId21" Type="http://schemas.openxmlformats.org/officeDocument/2006/relationships/image" Target="../media/image113.jpeg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1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1.png"/><Relationship Id="rId5" Type="http://schemas.openxmlformats.org/officeDocument/2006/relationships/image" Target="../media/image109.jpeg"/><Relationship Id="rId15" Type="http://schemas.openxmlformats.org/officeDocument/2006/relationships/image" Target="../media/image86.svg"/><Relationship Id="rId10" Type="http://schemas.openxmlformats.org/officeDocument/2006/relationships/image" Target="../media/image10.png"/><Relationship Id="rId19" Type="http://schemas.openxmlformats.org/officeDocument/2006/relationships/image" Target="../media/image111.jpeg"/><Relationship Id="rId4" Type="http://schemas.openxmlformats.org/officeDocument/2006/relationships/image" Target="../media/image32.png"/><Relationship Id="rId9" Type="http://schemas.openxmlformats.org/officeDocument/2006/relationships/image" Target="../media/image3.png"/><Relationship Id="rId14" Type="http://schemas.openxmlformats.org/officeDocument/2006/relationships/image" Target="../media/image85.png"/><Relationship Id="rId22" Type="http://schemas.openxmlformats.org/officeDocument/2006/relationships/image" Target="../media/image1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7.sv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slide" Target="slide6.xml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5.xml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slide" Target="slide4.xml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1.jpe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.png"/><Relationship Id="rId7" Type="http://schemas.openxmlformats.org/officeDocument/2006/relationships/image" Target="../media/image29.jpeg"/><Relationship Id="rId12" Type="http://schemas.openxmlformats.org/officeDocument/2006/relationships/image" Target="../media/image3.png"/><Relationship Id="rId17" Type="http://schemas.openxmlformats.org/officeDocument/2006/relationships/image" Target="../media/image15.png"/><Relationship Id="rId25" Type="http://schemas.openxmlformats.org/officeDocument/2006/relationships/image" Target="../media/image40.png"/><Relationship Id="rId2" Type="http://schemas.openxmlformats.org/officeDocument/2006/relationships/video" Target="../media/media1.mp4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39.png"/><Relationship Id="rId5" Type="http://schemas.openxmlformats.org/officeDocument/2006/relationships/image" Target="../media/image28.png"/><Relationship Id="rId15" Type="http://schemas.openxmlformats.org/officeDocument/2006/relationships/image" Target="../media/image4.png"/><Relationship Id="rId23" Type="http://schemas.openxmlformats.org/officeDocument/2006/relationships/slide" Target="slide3.xml"/><Relationship Id="rId10" Type="http://schemas.openxmlformats.org/officeDocument/2006/relationships/image" Target="../media/image32.png"/><Relationship Id="rId19" Type="http://schemas.openxmlformats.org/officeDocument/2006/relationships/image" Target="../media/image37.svg"/><Relationship Id="rId4" Type="http://schemas.openxmlformats.org/officeDocument/2006/relationships/image" Target="../media/image1.jpeg"/><Relationship Id="rId9" Type="http://schemas.openxmlformats.org/officeDocument/2006/relationships/image" Target="../media/image31.png"/><Relationship Id="rId14" Type="http://schemas.openxmlformats.org/officeDocument/2006/relationships/image" Target="../media/image11.png"/><Relationship Id="rId22" Type="http://schemas.openxmlformats.org/officeDocument/2006/relationships/image" Target="../media/image7.svg"/><Relationship Id="rId27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6.png"/><Relationship Id="rId7" Type="http://schemas.openxmlformats.org/officeDocument/2006/relationships/image" Target="../media/image43.png"/><Relationship Id="rId12" Type="http://schemas.openxmlformats.org/officeDocument/2006/relationships/image" Target="../media/image34.png"/><Relationship Id="rId17" Type="http://schemas.openxmlformats.org/officeDocument/2006/relationships/image" Target="../media/image7.svg"/><Relationship Id="rId2" Type="http://schemas.openxmlformats.org/officeDocument/2006/relationships/video" Target="../media/media1.mp4"/><Relationship Id="rId16" Type="http://schemas.openxmlformats.org/officeDocument/2006/relationships/image" Target="../media/image6.png"/><Relationship Id="rId20" Type="http://schemas.openxmlformats.org/officeDocument/2006/relationships/image" Target="../media/image40.png"/><Relationship Id="rId1" Type="http://schemas.microsoft.com/office/2007/relationships/media" Target="../media/media1.mp4"/><Relationship Id="rId6" Type="http://schemas.openxmlformats.org/officeDocument/2006/relationships/slide" Target="slide3.xml"/><Relationship Id="rId11" Type="http://schemas.openxmlformats.org/officeDocument/2006/relationships/image" Target="../media/image3.png"/><Relationship Id="rId5" Type="http://schemas.openxmlformats.org/officeDocument/2006/relationships/image" Target="../media/image42.png"/><Relationship Id="rId15" Type="http://schemas.openxmlformats.org/officeDocument/2006/relationships/image" Target="../media/image46.svg"/><Relationship Id="rId10" Type="http://schemas.openxmlformats.org/officeDocument/2006/relationships/image" Target="../media/image44.png"/><Relationship Id="rId19" Type="http://schemas.openxmlformats.org/officeDocument/2006/relationships/image" Target="../media/image48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10" Type="http://schemas.openxmlformats.org/officeDocument/2006/relationships/image" Target="../media/image49.png"/><Relationship Id="rId4" Type="http://schemas.openxmlformats.org/officeDocument/2006/relationships/image" Target="../media/image11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image" Target="../media/image50.png"/><Relationship Id="rId5" Type="http://schemas.openxmlformats.org/officeDocument/2006/relationships/image" Target="../media/image5.png"/><Relationship Id="rId10" Type="http://schemas.openxmlformats.org/officeDocument/2006/relationships/image" Target="../media/image7.sv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</p:sp>
      <p:sp>
        <p:nvSpPr>
          <p:cNvPr id="3" name="Freeform 3" descr="a hand pressed dried yellow flower "/>
          <p:cNvSpPr/>
          <p:nvPr/>
        </p:nvSpPr>
        <p:spPr>
          <a:xfrm>
            <a:off x="15344579" y="-100692"/>
            <a:ext cx="3955541" cy="9475036"/>
          </a:xfrm>
          <a:custGeom>
            <a:avLst/>
            <a:gdLst/>
            <a:ahLst/>
            <a:cxnLst/>
            <a:rect l="l" t="t" r="r" b="b"/>
            <a:pathLst>
              <a:path w="3955541" h="9475036">
                <a:moveTo>
                  <a:pt x="0" y="0"/>
                </a:moveTo>
                <a:lnTo>
                  <a:pt x="3955542" y="0"/>
                </a:lnTo>
                <a:lnTo>
                  <a:pt x="3955542" y="9475036"/>
                </a:lnTo>
                <a:lnTo>
                  <a:pt x="0" y="9475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112"/>
            </a:stretch>
          </a:blipFill>
        </p:spPr>
      </p:sp>
      <p:sp>
        <p:nvSpPr>
          <p:cNvPr id="4" name="Freeform 4" descr="a tape cut-out "/>
          <p:cNvSpPr/>
          <p:nvPr/>
        </p:nvSpPr>
        <p:spPr>
          <a:xfrm rot="-4845883">
            <a:off x="15854949" y="8076230"/>
            <a:ext cx="993233" cy="1757935"/>
          </a:xfrm>
          <a:custGeom>
            <a:avLst/>
            <a:gdLst/>
            <a:ahLst/>
            <a:cxnLst/>
            <a:rect l="l" t="t" r="r" b="b"/>
            <a:pathLst>
              <a:path w="993233" h="1757935">
                <a:moveTo>
                  <a:pt x="0" y="0"/>
                </a:moveTo>
                <a:lnTo>
                  <a:pt x="993233" y="0"/>
                </a:lnTo>
                <a:lnTo>
                  <a:pt x="993233" y="1757935"/>
                </a:lnTo>
                <a:lnTo>
                  <a:pt x="0" y="1757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 descr="a single dried yellow daisy  "/>
          <p:cNvSpPr/>
          <p:nvPr/>
        </p:nvSpPr>
        <p:spPr>
          <a:xfrm>
            <a:off x="480423" y="0"/>
            <a:ext cx="2062603" cy="2052290"/>
          </a:xfrm>
          <a:custGeom>
            <a:avLst/>
            <a:gdLst/>
            <a:ahLst/>
            <a:cxnLst/>
            <a:rect l="l" t="t" r="r" b="b"/>
            <a:pathLst>
              <a:path w="2062603" h="2052290">
                <a:moveTo>
                  <a:pt x="0" y="0"/>
                </a:moveTo>
                <a:lnTo>
                  <a:pt x="2062603" y="0"/>
                </a:lnTo>
                <a:lnTo>
                  <a:pt x="2062603" y="2052291"/>
                </a:lnTo>
                <a:lnTo>
                  <a:pt x="0" y="205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 descr="a piece of brown textured paper"/>
          <p:cNvSpPr/>
          <p:nvPr/>
        </p:nvSpPr>
        <p:spPr>
          <a:xfrm rot="-5400000">
            <a:off x="8674602" y="-2685179"/>
            <a:ext cx="1544655" cy="11359878"/>
          </a:xfrm>
          <a:custGeom>
            <a:avLst/>
            <a:gdLst/>
            <a:ahLst/>
            <a:cxnLst/>
            <a:rect l="l" t="t" r="r" b="b"/>
            <a:pathLst>
              <a:path w="1544655" h="11359878">
                <a:moveTo>
                  <a:pt x="0" y="0"/>
                </a:moveTo>
                <a:lnTo>
                  <a:pt x="1544655" y="0"/>
                </a:lnTo>
                <a:lnTo>
                  <a:pt x="1544655" y="11359878"/>
                </a:lnTo>
                <a:lnTo>
                  <a:pt x="0" y="113598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</p:sp>
      <p:sp>
        <p:nvSpPr>
          <p:cNvPr id="7" name="AutoShape 7"/>
          <p:cNvSpPr/>
          <p:nvPr/>
        </p:nvSpPr>
        <p:spPr>
          <a:xfrm>
            <a:off x="3029351" y="786212"/>
            <a:ext cx="12443259" cy="6647133"/>
          </a:xfrm>
          <a:prstGeom prst="rect">
            <a:avLst/>
          </a:prstGeom>
          <a:solidFill>
            <a:schemeClr val="accent6">
              <a:lumMod val="20000"/>
              <a:lumOff val="80000"/>
              <a:alpha val="32941"/>
            </a:schemeClr>
          </a:solidFill>
        </p:spPr>
      </p:sp>
      <p:sp>
        <p:nvSpPr>
          <p:cNvPr id="8" name="Freeform 8" descr="an image of a hand pressed dried leaf  "/>
          <p:cNvSpPr/>
          <p:nvPr/>
        </p:nvSpPr>
        <p:spPr>
          <a:xfrm rot="-1111279">
            <a:off x="-770420" y="1338778"/>
            <a:ext cx="3806767" cy="5333473"/>
          </a:xfrm>
          <a:custGeom>
            <a:avLst/>
            <a:gdLst/>
            <a:ahLst/>
            <a:cxnLst/>
            <a:rect l="l" t="t" r="r" b="b"/>
            <a:pathLst>
              <a:path w="3806767" h="5333473">
                <a:moveTo>
                  <a:pt x="0" y="0"/>
                </a:moveTo>
                <a:lnTo>
                  <a:pt x="3806767" y="0"/>
                </a:lnTo>
                <a:lnTo>
                  <a:pt x="3806767" y="5333474"/>
                </a:lnTo>
                <a:lnTo>
                  <a:pt x="0" y="5333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009083" y="4441786"/>
            <a:ext cx="1452258" cy="591603"/>
            <a:chOff x="0" y="0"/>
            <a:chExt cx="224993" cy="91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4993" cy="91655"/>
            </a:xfrm>
            <a:custGeom>
              <a:avLst/>
              <a:gdLst/>
              <a:ahLst/>
              <a:cxnLst/>
              <a:rect l="l" t="t" r="r" b="b"/>
              <a:pathLst>
                <a:path w="224993" h="91655">
                  <a:moveTo>
                    <a:pt x="0" y="0"/>
                  </a:moveTo>
                  <a:lnTo>
                    <a:pt x="224993" y="0"/>
                  </a:lnTo>
                  <a:lnTo>
                    <a:pt x="224993" y="91655"/>
                  </a:lnTo>
                  <a:lnTo>
                    <a:pt x="0" y="91655"/>
                  </a:lnTo>
                  <a:close/>
                </a:path>
              </a:pathLst>
            </a:custGeom>
            <a:solidFill>
              <a:srgbClr val="E2AB3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24993" cy="1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683565" y="7635991"/>
            <a:ext cx="1131749" cy="600248"/>
            <a:chOff x="0" y="0"/>
            <a:chExt cx="175338" cy="929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5338" cy="92994"/>
            </a:xfrm>
            <a:custGeom>
              <a:avLst/>
              <a:gdLst/>
              <a:ahLst/>
              <a:cxnLst/>
              <a:rect l="l" t="t" r="r" b="b"/>
              <a:pathLst>
                <a:path w="175338" h="92994">
                  <a:moveTo>
                    <a:pt x="0" y="0"/>
                  </a:moveTo>
                  <a:lnTo>
                    <a:pt x="175338" y="0"/>
                  </a:lnTo>
                  <a:lnTo>
                    <a:pt x="175338" y="92994"/>
                  </a:lnTo>
                  <a:lnTo>
                    <a:pt x="0" y="92994"/>
                  </a:lnTo>
                  <a:close/>
                </a:path>
              </a:pathLst>
            </a:custGeom>
            <a:solidFill>
              <a:srgbClr val="E2AB3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75338" cy="1310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766226" y="5838428"/>
            <a:ext cx="1110529" cy="608364"/>
            <a:chOff x="0" y="0"/>
            <a:chExt cx="172050" cy="9425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2050" cy="94251"/>
            </a:xfrm>
            <a:custGeom>
              <a:avLst/>
              <a:gdLst/>
              <a:ahLst/>
              <a:cxnLst/>
              <a:rect l="l" t="t" r="r" b="b"/>
              <a:pathLst>
                <a:path w="172050" h="94251">
                  <a:moveTo>
                    <a:pt x="0" y="0"/>
                  </a:moveTo>
                  <a:lnTo>
                    <a:pt x="172050" y="0"/>
                  </a:lnTo>
                  <a:lnTo>
                    <a:pt x="172050" y="94251"/>
                  </a:lnTo>
                  <a:lnTo>
                    <a:pt x="0" y="94251"/>
                  </a:lnTo>
                  <a:close/>
                </a:path>
              </a:pathLst>
            </a:custGeom>
            <a:solidFill>
              <a:srgbClr val="E2AB3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72050" cy="132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123271" y="4998753"/>
            <a:ext cx="2456676" cy="559130"/>
            <a:chOff x="0" y="0"/>
            <a:chExt cx="357089" cy="916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57089" cy="91655"/>
            </a:xfrm>
            <a:custGeom>
              <a:avLst/>
              <a:gdLst/>
              <a:ahLst/>
              <a:cxnLst/>
              <a:rect l="l" t="t" r="r" b="b"/>
              <a:pathLst>
                <a:path w="357089" h="91655">
                  <a:moveTo>
                    <a:pt x="0" y="0"/>
                  </a:moveTo>
                  <a:lnTo>
                    <a:pt x="357089" y="0"/>
                  </a:lnTo>
                  <a:lnTo>
                    <a:pt x="357089" y="91655"/>
                  </a:lnTo>
                  <a:lnTo>
                    <a:pt x="0" y="91655"/>
                  </a:lnTo>
                  <a:close/>
                </a:path>
              </a:pathLst>
            </a:custGeom>
            <a:solidFill>
              <a:srgbClr val="D8CA7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57089" cy="1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943840" y="7035416"/>
            <a:ext cx="1479449" cy="600575"/>
            <a:chOff x="0" y="0"/>
            <a:chExt cx="229205" cy="9304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9205" cy="93045"/>
            </a:xfrm>
            <a:custGeom>
              <a:avLst/>
              <a:gdLst/>
              <a:ahLst/>
              <a:cxnLst/>
              <a:rect l="l" t="t" r="r" b="b"/>
              <a:pathLst>
                <a:path w="229205" h="93045">
                  <a:moveTo>
                    <a:pt x="0" y="0"/>
                  </a:moveTo>
                  <a:lnTo>
                    <a:pt x="229205" y="0"/>
                  </a:lnTo>
                  <a:lnTo>
                    <a:pt x="229205" y="93045"/>
                  </a:lnTo>
                  <a:lnTo>
                    <a:pt x="0" y="93045"/>
                  </a:lnTo>
                  <a:close/>
                </a:path>
              </a:pathLst>
            </a:custGeom>
            <a:solidFill>
              <a:srgbClr val="D8CA7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29205" cy="131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956009" y="4929735"/>
            <a:ext cx="2220712" cy="609991"/>
            <a:chOff x="0" y="0"/>
            <a:chExt cx="344046" cy="9450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4046" cy="94504"/>
            </a:xfrm>
            <a:custGeom>
              <a:avLst/>
              <a:gdLst/>
              <a:ahLst/>
              <a:cxnLst/>
              <a:rect l="l" t="t" r="r" b="b"/>
              <a:pathLst>
                <a:path w="344046" h="94504">
                  <a:moveTo>
                    <a:pt x="0" y="0"/>
                  </a:moveTo>
                  <a:lnTo>
                    <a:pt x="344046" y="0"/>
                  </a:lnTo>
                  <a:lnTo>
                    <a:pt x="344046" y="94504"/>
                  </a:lnTo>
                  <a:lnTo>
                    <a:pt x="0" y="94504"/>
                  </a:lnTo>
                  <a:close/>
                </a:path>
              </a:pathLst>
            </a:custGeom>
            <a:solidFill>
              <a:srgbClr val="998B36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44046" cy="132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321491" y="6446791"/>
            <a:ext cx="2069333" cy="588624"/>
            <a:chOff x="0" y="0"/>
            <a:chExt cx="320594" cy="9119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0594" cy="91193"/>
            </a:xfrm>
            <a:custGeom>
              <a:avLst/>
              <a:gdLst/>
              <a:ahLst/>
              <a:cxnLst/>
              <a:rect l="l" t="t" r="r" b="b"/>
              <a:pathLst>
                <a:path w="320594" h="91193">
                  <a:moveTo>
                    <a:pt x="0" y="0"/>
                  </a:moveTo>
                  <a:lnTo>
                    <a:pt x="320594" y="0"/>
                  </a:lnTo>
                  <a:lnTo>
                    <a:pt x="320594" y="91193"/>
                  </a:lnTo>
                  <a:lnTo>
                    <a:pt x="0" y="91193"/>
                  </a:lnTo>
                  <a:close/>
                </a:path>
              </a:pathLst>
            </a:custGeom>
            <a:solidFill>
              <a:srgbClr val="998B36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20594" cy="129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3766990" y="1026145"/>
            <a:ext cx="11359879" cy="2614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Chúc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chị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em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phụ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nữ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có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một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ngày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8-3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thật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vui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vẻ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nhiều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niềm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vui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và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hạnh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phúc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cả</a:t>
            </a:r>
            <a:r>
              <a:rPr lang="en-US" sz="80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năm</a:t>
            </a:r>
            <a:endParaRPr lang="en-US" sz="8000" b="1" dirty="0">
              <a:solidFill>
                <a:srgbClr val="FF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11725" y="742934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3" y="0"/>
                </a:lnTo>
                <a:lnTo>
                  <a:pt x="545833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26529"/>
            </a:stretch>
          </a:blipFill>
        </p:spPr>
      </p: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41820" y="742934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3" y="0"/>
                </a:lnTo>
                <a:lnTo>
                  <a:pt x="545833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26529"/>
            </a:stretch>
          </a:blipFill>
        </p:spPr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FD72BA8-1CEA-0DCD-26C4-37A3CF3D2F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7635" y="5726049"/>
            <a:ext cx="18287999" cy="4823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2024BB-6831-C04C-3AFE-B7C459434E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9353" y="4376907"/>
            <a:ext cx="1237595" cy="12436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B39F636-8EA9-98C2-EF60-680DEC9192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236533">
            <a:off x="15508869" y="4637323"/>
            <a:ext cx="1237595" cy="12436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02302E-B17D-A924-7035-05F76AB8FB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8760" y="3502877"/>
            <a:ext cx="1237595" cy="12436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65E9359-8783-E15C-BAFC-2F6272A3C9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1246" y="3717380"/>
            <a:ext cx="1237595" cy="12436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 descr="an image of a hand pressed dried leaf  "/>
          <p:cNvSpPr/>
          <p:nvPr/>
        </p:nvSpPr>
        <p:spPr>
          <a:xfrm rot="-141238" flipH="1">
            <a:off x="600992" y="480281"/>
            <a:ext cx="3213028" cy="4501616"/>
          </a:xfrm>
          <a:custGeom>
            <a:avLst/>
            <a:gdLst/>
            <a:ahLst/>
            <a:cxnLst/>
            <a:rect l="l" t="t" r="r" b="b"/>
            <a:pathLst>
              <a:path w="3213028" h="4501616">
                <a:moveTo>
                  <a:pt x="3213029" y="0"/>
                </a:moveTo>
                <a:lnTo>
                  <a:pt x="0" y="0"/>
                </a:lnTo>
                <a:lnTo>
                  <a:pt x="0" y="4501616"/>
                </a:lnTo>
                <a:lnTo>
                  <a:pt x="3213029" y="4501616"/>
                </a:lnTo>
                <a:lnTo>
                  <a:pt x="321302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 descr="a piece of brown textured paper"/>
          <p:cNvSpPr/>
          <p:nvPr/>
        </p:nvSpPr>
        <p:spPr>
          <a:xfrm rot="-5400000">
            <a:off x="8371672" y="-4019081"/>
            <a:ext cx="1544655" cy="11359878"/>
          </a:xfrm>
          <a:custGeom>
            <a:avLst/>
            <a:gdLst/>
            <a:ahLst/>
            <a:cxnLst/>
            <a:rect l="l" t="t" r="r" b="b"/>
            <a:pathLst>
              <a:path w="1544655" h="11359878">
                <a:moveTo>
                  <a:pt x="0" y="0"/>
                </a:moveTo>
                <a:lnTo>
                  <a:pt x="1544656" y="0"/>
                </a:lnTo>
                <a:lnTo>
                  <a:pt x="1544656" y="11359878"/>
                </a:lnTo>
                <a:lnTo>
                  <a:pt x="0" y="113598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3953519" y="1251283"/>
            <a:ext cx="10380962" cy="1768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Trang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phần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thưởng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đội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về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nhất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nhì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cho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các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phần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chơi</a:t>
            </a:r>
            <a:endParaRPr lang="en-US" sz="8000" b="1" dirty="0">
              <a:solidFill>
                <a:srgbClr val="0000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8" name="Freeform 8" descr="a line art illustration of an open book"/>
          <p:cNvSpPr/>
          <p:nvPr/>
        </p:nvSpPr>
        <p:spPr>
          <a:xfrm>
            <a:off x="4527370" y="9246420"/>
            <a:ext cx="1239888" cy="892719"/>
          </a:xfrm>
          <a:custGeom>
            <a:avLst/>
            <a:gdLst/>
            <a:ahLst/>
            <a:cxnLst/>
            <a:rect l="l" t="t" r="r" b="b"/>
            <a:pathLst>
              <a:path w="1239888" h="892719">
                <a:moveTo>
                  <a:pt x="0" y="0"/>
                </a:moveTo>
                <a:lnTo>
                  <a:pt x="1239888" y="0"/>
                </a:lnTo>
                <a:lnTo>
                  <a:pt x="1239888" y="892719"/>
                </a:lnTo>
                <a:lnTo>
                  <a:pt x="0" y="892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 descr="a line art illustration of a barbell"/>
          <p:cNvSpPr/>
          <p:nvPr/>
        </p:nvSpPr>
        <p:spPr>
          <a:xfrm>
            <a:off x="2185944" y="9263951"/>
            <a:ext cx="1239888" cy="680811"/>
          </a:xfrm>
          <a:custGeom>
            <a:avLst/>
            <a:gdLst/>
            <a:ahLst/>
            <a:cxnLst/>
            <a:rect l="l" t="t" r="r" b="b"/>
            <a:pathLst>
              <a:path w="1239888" h="680811">
                <a:moveTo>
                  <a:pt x="0" y="0"/>
                </a:moveTo>
                <a:lnTo>
                  <a:pt x="1239887" y="0"/>
                </a:lnTo>
                <a:lnTo>
                  <a:pt x="1239887" y="680811"/>
                </a:lnTo>
                <a:lnTo>
                  <a:pt x="0" y="6808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 descr="a line art illustration of a cupcake"/>
          <p:cNvSpPr/>
          <p:nvPr/>
        </p:nvSpPr>
        <p:spPr>
          <a:xfrm>
            <a:off x="349570" y="8364469"/>
            <a:ext cx="931043" cy="1239888"/>
          </a:xfrm>
          <a:custGeom>
            <a:avLst/>
            <a:gdLst/>
            <a:ahLst/>
            <a:cxnLst/>
            <a:rect l="l" t="t" r="r" b="b"/>
            <a:pathLst>
              <a:path w="931043" h="1239888">
                <a:moveTo>
                  <a:pt x="0" y="0"/>
                </a:moveTo>
                <a:lnTo>
                  <a:pt x="931042" y="0"/>
                </a:lnTo>
                <a:lnTo>
                  <a:pt x="931042" y="1239887"/>
                </a:lnTo>
                <a:lnTo>
                  <a:pt x="0" y="12398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 descr="a line art illustration of a paintbrush"/>
          <p:cNvSpPr/>
          <p:nvPr/>
        </p:nvSpPr>
        <p:spPr>
          <a:xfrm>
            <a:off x="867170" y="9040911"/>
            <a:ext cx="1239888" cy="1122662"/>
          </a:xfrm>
          <a:custGeom>
            <a:avLst/>
            <a:gdLst/>
            <a:ahLst/>
            <a:cxnLst/>
            <a:rect l="l" t="t" r="r" b="b"/>
            <a:pathLst>
              <a:path w="1239888" h="1122662">
                <a:moveTo>
                  <a:pt x="0" y="0"/>
                </a:moveTo>
                <a:lnTo>
                  <a:pt x="1239888" y="0"/>
                </a:lnTo>
                <a:lnTo>
                  <a:pt x="1239888" y="1122661"/>
                </a:lnTo>
                <a:lnTo>
                  <a:pt x="0" y="11226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 descr="a line art illustration of an airplane"/>
          <p:cNvSpPr/>
          <p:nvPr/>
        </p:nvSpPr>
        <p:spPr>
          <a:xfrm>
            <a:off x="14004399" y="8097521"/>
            <a:ext cx="1151968" cy="1239888"/>
          </a:xfrm>
          <a:custGeom>
            <a:avLst/>
            <a:gdLst/>
            <a:ahLst/>
            <a:cxnLst/>
            <a:rect l="l" t="t" r="r" b="b"/>
            <a:pathLst>
              <a:path w="1151968" h="1239888">
                <a:moveTo>
                  <a:pt x="0" y="0"/>
                </a:moveTo>
                <a:lnTo>
                  <a:pt x="1151968" y="0"/>
                </a:lnTo>
                <a:lnTo>
                  <a:pt x="1151968" y="1239887"/>
                </a:lnTo>
                <a:lnTo>
                  <a:pt x="0" y="12398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 descr="a line art illustration of a dog"/>
          <p:cNvSpPr/>
          <p:nvPr/>
        </p:nvSpPr>
        <p:spPr>
          <a:xfrm>
            <a:off x="10006382" y="8881107"/>
            <a:ext cx="973875" cy="1239888"/>
          </a:xfrm>
          <a:custGeom>
            <a:avLst/>
            <a:gdLst/>
            <a:ahLst/>
            <a:cxnLst/>
            <a:rect l="l" t="t" r="r" b="b"/>
            <a:pathLst>
              <a:path w="973875" h="1239888">
                <a:moveTo>
                  <a:pt x="0" y="0"/>
                </a:moveTo>
                <a:lnTo>
                  <a:pt x="973875" y="0"/>
                </a:lnTo>
                <a:lnTo>
                  <a:pt x="973875" y="1239887"/>
                </a:lnTo>
                <a:lnTo>
                  <a:pt x="0" y="12398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 descr="a line art illustration of a hat"/>
          <p:cNvSpPr/>
          <p:nvPr/>
        </p:nvSpPr>
        <p:spPr>
          <a:xfrm>
            <a:off x="214271" y="7090596"/>
            <a:ext cx="1239888" cy="707863"/>
          </a:xfrm>
          <a:custGeom>
            <a:avLst/>
            <a:gdLst/>
            <a:ahLst/>
            <a:cxnLst/>
            <a:rect l="l" t="t" r="r" b="b"/>
            <a:pathLst>
              <a:path w="1239888" h="707863">
                <a:moveTo>
                  <a:pt x="0" y="0"/>
                </a:moveTo>
                <a:lnTo>
                  <a:pt x="1239887" y="0"/>
                </a:lnTo>
                <a:lnTo>
                  <a:pt x="1239887" y="707863"/>
                </a:lnTo>
                <a:lnTo>
                  <a:pt x="0" y="7078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 descr="a line art illustration of a heart icon"/>
          <p:cNvSpPr/>
          <p:nvPr/>
        </p:nvSpPr>
        <p:spPr>
          <a:xfrm>
            <a:off x="579700" y="5292807"/>
            <a:ext cx="1239888" cy="1239888"/>
          </a:xfrm>
          <a:custGeom>
            <a:avLst/>
            <a:gdLst/>
            <a:ahLst/>
            <a:cxnLst/>
            <a:rect l="l" t="t" r="r" b="b"/>
            <a:pathLst>
              <a:path w="1239888" h="1239888">
                <a:moveTo>
                  <a:pt x="0" y="0"/>
                </a:moveTo>
                <a:lnTo>
                  <a:pt x="1239887" y="0"/>
                </a:lnTo>
                <a:lnTo>
                  <a:pt x="1239887" y="1239888"/>
                </a:lnTo>
                <a:lnTo>
                  <a:pt x="0" y="123988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 descr="a line art illustration of a music note"/>
          <p:cNvSpPr/>
          <p:nvPr/>
        </p:nvSpPr>
        <p:spPr>
          <a:xfrm>
            <a:off x="13053960" y="1092362"/>
            <a:ext cx="1036997" cy="1239888"/>
          </a:xfrm>
          <a:custGeom>
            <a:avLst/>
            <a:gdLst/>
            <a:ahLst/>
            <a:cxnLst/>
            <a:rect l="l" t="t" r="r" b="b"/>
            <a:pathLst>
              <a:path w="1036997" h="1239888">
                <a:moveTo>
                  <a:pt x="0" y="0"/>
                </a:moveTo>
                <a:lnTo>
                  <a:pt x="1036997" y="0"/>
                </a:lnTo>
                <a:lnTo>
                  <a:pt x="1036997" y="1239888"/>
                </a:lnTo>
                <a:lnTo>
                  <a:pt x="0" y="12398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 descr="a line art illustration of lips"/>
          <p:cNvSpPr/>
          <p:nvPr/>
        </p:nvSpPr>
        <p:spPr>
          <a:xfrm>
            <a:off x="3423709" y="1605487"/>
            <a:ext cx="1239888" cy="761967"/>
          </a:xfrm>
          <a:custGeom>
            <a:avLst/>
            <a:gdLst/>
            <a:ahLst/>
            <a:cxnLst/>
            <a:rect l="l" t="t" r="r" b="b"/>
            <a:pathLst>
              <a:path w="1239888" h="761967">
                <a:moveTo>
                  <a:pt x="0" y="0"/>
                </a:moveTo>
                <a:lnTo>
                  <a:pt x="1239888" y="0"/>
                </a:lnTo>
                <a:lnTo>
                  <a:pt x="1239888" y="761968"/>
                </a:lnTo>
                <a:lnTo>
                  <a:pt x="0" y="76196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 descr="a line art illustration of a beer"/>
          <p:cNvSpPr/>
          <p:nvPr/>
        </p:nvSpPr>
        <p:spPr>
          <a:xfrm>
            <a:off x="11988996" y="8960353"/>
            <a:ext cx="976130" cy="1239888"/>
          </a:xfrm>
          <a:custGeom>
            <a:avLst/>
            <a:gdLst/>
            <a:ahLst/>
            <a:cxnLst/>
            <a:rect l="l" t="t" r="r" b="b"/>
            <a:pathLst>
              <a:path w="976130" h="1239888">
                <a:moveTo>
                  <a:pt x="0" y="0"/>
                </a:moveTo>
                <a:lnTo>
                  <a:pt x="976130" y="0"/>
                </a:lnTo>
                <a:lnTo>
                  <a:pt x="976130" y="1239888"/>
                </a:lnTo>
                <a:lnTo>
                  <a:pt x="0" y="12398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 descr="a line art illustration of a bicycle"/>
          <p:cNvSpPr/>
          <p:nvPr/>
        </p:nvSpPr>
        <p:spPr>
          <a:xfrm>
            <a:off x="13547105" y="9215832"/>
            <a:ext cx="1033278" cy="728930"/>
          </a:xfrm>
          <a:custGeom>
            <a:avLst/>
            <a:gdLst/>
            <a:ahLst/>
            <a:cxnLst/>
            <a:rect l="l" t="t" r="r" b="b"/>
            <a:pathLst>
              <a:path w="1033278" h="728930">
                <a:moveTo>
                  <a:pt x="0" y="0"/>
                </a:moveTo>
                <a:lnTo>
                  <a:pt x="1033277" y="0"/>
                </a:lnTo>
                <a:lnTo>
                  <a:pt x="1033277" y="728931"/>
                </a:lnTo>
                <a:lnTo>
                  <a:pt x="0" y="72893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 descr="a line art illustration of a lipstick"/>
          <p:cNvSpPr/>
          <p:nvPr/>
        </p:nvSpPr>
        <p:spPr>
          <a:xfrm>
            <a:off x="16445814" y="3128651"/>
            <a:ext cx="572999" cy="1033278"/>
          </a:xfrm>
          <a:custGeom>
            <a:avLst/>
            <a:gdLst/>
            <a:ahLst/>
            <a:cxnLst/>
            <a:rect l="l" t="t" r="r" b="b"/>
            <a:pathLst>
              <a:path w="572999" h="1033278">
                <a:moveTo>
                  <a:pt x="0" y="0"/>
                </a:moveTo>
                <a:lnTo>
                  <a:pt x="572999" y="0"/>
                </a:lnTo>
                <a:lnTo>
                  <a:pt x="572999" y="1033277"/>
                </a:lnTo>
                <a:lnTo>
                  <a:pt x="0" y="103327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 descr="a line art illustration of a wine toast"/>
          <p:cNvSpPr/>
          <p:nvPr/>
        </p:nvSpPr>
        <p:spPr>
          <a:xfrm>
            <a:off x="15267258" y="212481"/>
            <a:ext cx="1234620" cy="965249"/>
          </a:xfrm>
          <a:custGeom>
            <a:avLst/>
            <a:gdLst/>
            <a:ahLst/>
            <a:cxnLst/>
            <a:rect l="l" t="t" r="r" b="b"/>
            <a:pathLst>
              <a:path w="1234620" h="965249">
                <a:moveTo>
                  <a:pt x="0" y="0"/>
                </a:moveTo>
                <a:lnTo>
                  <a:pt x="1234620" y="0"/>
                </a:lnTo>
                <a:lnTo>
                  <a:pt x="1234620" y="965249"/>
                </a:lnTo>
                <a:lnTo>
                  <a:pt x="0" y="96524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 descr="a line art illustration of a paw print"/>
          <p:cNvSpPr/>
          <p:nvPr/>
        </p:nvSpPr>
        <p:spPr>
          <a:xfrm>
            <a:off x="7703779" y="9185750"/>
            <a:ext cx="1033278" cy="1014491"/>
          </a:xfrm>
          <a:custGeom>
            <a:avLst/>
            <a:gdLst/>
            <a:ahLst/>
            <a:cxnLst/>
            <a:rect l="l" t="t" r="r" b="b"/>
            <a:pathLst>
              <a:path w="1033278" h="1014491">
                <a:moveTo>
                  <a:pt x="0" y="0"/>
                </a:moveTo>
                <a:lnTo>
                  <a:pt x="1033277" y="0"/>
                </a:lnTo>
                <a:lnTo>
                  <a:pt x="1033277" y="1014491"/>
                </a:lnTo>
                <a:lnTo>
                  <a:pt x="0" y="10144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 descr="a line art illustration of a book"/>
          <p:cNvSpPr/>
          <p:nvPr/>
        </p:nvSpPr>
        <p:spPr>
          <a:xfrm>
            <a:off x="327289" y="3567507"/>
            <a:ext cx="696993" cy="1033278"/>
          </a:xfrm>
          <a:custGeom>
            <a:avLst/>
            <a:gdLst/>
            <a:ahLst/>
            <a:cxnLst/>
            <a:rect l="l" t="t" r="r" b="b"/>
            <a:pathLst>
              <a:path w="696993" h="1033278">
                <a:moveTo>
                  <a:pt x="0" y="0"/>
                </a:moveTo>
                <a:lnTo>
                  <a:pt x="696993" y="0"/>
                </a:lnTo>
                <a:lnTo>
                  <a:pt x="696993" y="1033278"/>
                </a:lnTo>
                <a:lnTo>
                  <a:pt x="0" y="103327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 descr="a line art illustration of a dress"/>
          <p:cNvSpPr/>
          <p:nvPr/>
        </p:nvSpPr>
        <p:spPr>
          <a:xfrm>
            <a:off x="17140591" y="2717507"/>
            <a:ext cx="727052" cy="1033278"/>
          </a:xfrm>
          <a:custGeom>
            <a:avLst/>
            <a:gdLst/>
            <a:ahLst/>
            <a:cxnLst/>
            <a:rect l="l" t="t" r="r" b="b"/>
            <a:pathLst>
              <a:path w="727052" h="1033278">
                <a:moveTo>
                  <a:pt x="0" y="0"/>
                </a:moveTo>
                <a:lnTo>
                  <a:pt x="727052" y="0"/>
                </a:lnTo>
                <a:lnTo>
                  <a:pt x="727052" y="1033278"/>
                </a:lnTo>
                <a:lnTo>
                  <a:pt x="0" y="1033278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 descr="a line art illustration of a globe and location pin"/>
          <p:cNvSpPr/>
          <p:nvPr/>
        </p:nvSpPr>
        <p:spPr>
          <a:xfrm>
            <a:off x="17327067" y="9087717"/>
            <a:ext cx="978796" cy="1033278"/>
          </a:xfrm>
          <a:custGeom>
            <a:avLst/>
            <a:gdLst/>
            <a:ahLst/>
            <a:cxnLst/>
            <a:rect l="l" t="t" r="r" b="b"/>
            <a:pathLst>
              <a:path w="978796" h="1033278">
                <a:moveTo>
                  <a:pt x="0" y="0"/>
                </a:moveTo>
                <a:lnTo>
                  <a:pt x="978796" y="0"/>
                </a:lnTo>
                <a:lnTo>
                  <a:pt x="978796" y="1033278"/>
                </a:lnTo>
                <a:lnTo>
                  <a:pt x="0" y="1033278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 descr="a line art illustration of a color palette and paint brush"/>
          <p:cNvSpPr/>
          <p:nvPr/>
        </p:nvSpPr>
        <p:spPr>
          <a:xfrm>
            <a:off x="16542229" y="1026865"/>
            <a:ext cx="961888" cy="1033278"/>
          </a:xfrm>
          <a:custGeom>
            <a:avLst/>
            <a:gdLst/>
            <a:ahLst/>
            <a:cxnLst/>
            <a:rect l="l" t="t" r="r" b="b"/>
            <a:pathLst>
              <a:path w="961888" h="1033278">
                <a:moveTo>
                  <a:pt x="0" y="0"/>
                </a:moveTo>
                <a:lnTo>
                  <a:pt x="961887" y="0"/>
                </a:lnTo>
                <a:lnTo>
                  <a:pt x="961887" y="1033278"/>
                </a:lnTo>
                <a:lnTo>
                  <a:pt x="0" y="103327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 descr="a line art illustration of a microphone"/>
          <p:cNvSpPr/>
          <p:nvPr/>
        </p:nvSpPr>
        <p:spPr>
          <a:xfrm>
            <a:off x="15468600" y="1577857"/>
            <a:ext cx="1033278" cy="817229"/>
          </a:xfrm>
          <a:custGeom>
            <a:avLst/>
            <a:gdLst/>
            <a:ahLst/>
            <a:cxnLst/>
            <a:rect l="l" t="t" r="r" b="b"/>
            <a:pathLst>
              <a:path w="1033278" h="817229">
                <a:moveTo>
                  <a:pt x="0" y="0"/>
                </a:moveTo>
                <a:lnTo>
                  <a:pt x="1033278" y="0"/>
                </a:lnTo>
                <a:lnTo>
                  <a:pt x="1033278" y="817229"/>
                </a:lnTo>
                <a:lnTo>
                  <a:pt x="0" y="817229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 descr="a line art illustration of a pizza slice"/>
          <p:cNvSpPr/>
          <p:nvPr/>
        </p:nvSpPr>
        <p:spPr>
          <a:xfrm>
            <a:off x="6402948" y="9105861"/>
            <a:ext cx="871711" cy="1033278"/>
          </a:xfrm>
          <a:custGeom>
            <a:avLst/>
            <a:gdLst/>
            <a:ahLst/>
            <a:cxnLst/>
            <a:rect l="l" t="t" r="r" b="b"/>
            <a:pathLst>
              <a:path w="871711" h="1033278">
                <a:moveTo>
                  <a:pt x="0" y="0"/>
                </a:moveTo>
                <a:lnTo>
                  <a:pt x="871711" y="0"/>
                </a:lnTo>
                <a:lnTo>
                  <a:pt x="871711" y="1033277"/>
                </a:lnTo>
                <a:lnTo>
                  <a:pt x="0" y="1033277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 descr="a line art illustration of a mobile phone with heart icon"/>
          <p:cNvSpPr/>
          <p:nvPr/>
        </p:nvSpPr>
        <p:spPr>
          <a:xfrm>
            <a:off x="15527454" y="2503549"/>
            <a:ext cx="869832" cy="1033278"/>
          </a:xfrm>
          <a:custGeom>
            <a:avLst/>
            <a:gdLst/>
            <a:ahLst/>
            <a:cxnLst/>
            <a:rect l="l" t="t" r="r" b="b"/>
            <a:pathLst>
              <a:path w="869832" h="1033278">
                <a:moveTo>
                  <a:pt x="0" y="0"/>
                </a:moveTo>
                <a:lnTo>
                  <a:pt x="869831" y="0"/>
                </a:lnTo>
                <a:lnTo>
                  <a:pt x="869831" y="1033277"/>
                </a:lnTo>
                <a:lnTo>
                  <a:pt x="0" y="1033277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 descr="a hand pressed dried yellow flower "/>
          <p:cNvSpPr/>
          <p:nvPr/>
        </p:nvSpPr>
        <p:spPr>
          <a:xfrm flipH="1">
            <a:off x="15596457" y="2359650"/>
            <a:ext cx="2929257" cy="7016692"/>
          </a:xfrm>
          <a:custGeom>
            <a:avLst/>
            <a:gdLst/>
            <a:ahLst/>
            <a:cxnLst/>
            <a:rect l="l" t="t" r="r" b="b"/>
            <a:pathLst>
              <a:path w="2929257" h="7016692">
                <a:moveTo>
                  <a:pt x="2929257" y="0"/>
                </a:moveTo>
                <a:lnTo>
                  <a:pt x="0" y="0"/>
                </a:lnTo>
                <a:lnTo>
                  <a:pt x="0" y="7016692"/>
                </a:lnTo>
                <a:lnTo>
                  <a:pt x="2929257" y="7016692"/>
                </a:lnTo>
                <a:lnTo>
                  <a:pt x="2929257" y="0"/>
                </a:lnTo>
                <a:close/>
              </a:path>
            </a:pathLst>
          </a:custGeom>
          <a:blipFill>
            <a:blip r:embed="rId47"/>
            <a:stretch>
              <a:fillRect l="-49112"/>
            </a:stretch>
          </a:blipFill>
        </p:spPr>
      </p:sp>
      <p:sp>
        <p:nvSpPr>
          <p:cNvPr id="31" name="Freeform 31" descr="a single dried yellow daisy  "/>
          <p:cNvSpPr/>
          <p:nvPr/>
        </p:nvSpPr>
        <p:spPr>
          <a:xfrm>
            <a:off x="15196697" y="7688840"/>
            <a:ext cx="2062603" cy="2052290"/>
          </a:xfrm>
          <a:custGeom>
            <a:avLst/>
            <a:gdLst/>
            <a:ahLst/>
            <a:cxnLst/>
            <a:rect l="l" t="t" r="r" b="b"/>
            <a:pathLst>
              <a:path w="2062603" h="2052290">
                <a:moveTo>
                  <a:pt x="0" y="0"/>
                </a:moveTo>
                <a:lnTo>
                  <a:pt x="2062603" y="0"/>
                </a:lnTo>
                <a:lnTo>
                  <a:pt x="2062603" y="2052290"/>
                </a:lnTo>
                <a:lnTo>
                  <a:pt x="0" y="2052290"/>
                </a:lnTo>
                <a:lnTo>
                  <a:pt x="0" y="0"/>
                </a:lnTo>
                <a:close/>
              </a:path>
            </a:pathLst>
          </a:custGeom>
          <a:blipFill>
            <a:blip r:embed="rId48"/>
            <a:stretch>
              <a:fillRect/>
            </a:stretch>
          </a:blipFill>
        </p:spPr>
      </p:sp>
      <p:sp>
        <p:nvSpPr>
          <p:cNvPr id="32" name="Freeform 32" descr="a tape cut-out "/>
          <p:cNvSpPr/>
          <p:nvPr/>
        </p:nvSpPr>
        <p:spPr>
          <a:xfrm rot="-4845883">
            <a:off x="1627798" y="3859721"/>
            <a:ext cx="810102" cy="1433809"/>
          </a:xfrm>
          <a:custGeom>
            <a:avLst/>
            <a:gdLst/>
            <a:ahLst/>
            <a:cxnLst/>
            <a:rect l="l" t="t" r="r" b="b"/>
            <a:pathLst>
              <a:path w="810102" h="1433809">
                <a:moveTo>
                  <a:pt x="0" y="0"/>
                </a:moveTo>
                <a:lnTo>
                  <a:pt x="810102" y="0"/>
                </a:lnTo>
                <a:lnTo>
                  <a:pt x="810102" y="1433809"/>
                </a:lnTo>
                <a:lnTo>
                  <a:pt x="0" y="1433809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/>
            </a:stretch>
          </a:blipFill>
        </p:spPr>
      </p:sp>
      <p:sp>
        <p:nvSpPr>
          <p:cNvPr id="33" name="Freeform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1084" y="561787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2" y="0"/>
                </a:lnTo>
                <a:lnTo>
                  <a:pt x="545832" y="703160"/>
                </a:lnTo>
                <a:lnTo>
                  <a:pt x="0" y="703160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 b="-26529"/>
            </a:stretch>
          </a:blip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1B50A7E-5B03-C416-859C-6F936ED6D434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2537909" y="2843201"/>
            <a:ext cx="4629288" cy="4542429"/>
          </a:xfrm>
          <a:prstGeom prst="rect">
            <a:avLst/>
          </a:prstGeom>
        </p:spPr>
      </p:pic>
      <p:sp>
        <p:nvSpPr>
          <p:cNvPr id="35" name="Rectangle 34">
            <a:hlinkClick r:id="rId53" action="ppaction://hlinksldjump"/>
            <a:extLst>
              <a:ext uri="{FF2B5EF4-FFF2-40B4-BE49-F238E27FC236}">
                <a16:creationId xmlns:a16="http://schemas.microsoft.com/office/drawing/2014/main" id="{CC3DAA81-EC0B-49FD-01B9-D2EDE69C1B86}"/>
              </a:ext>
            </a:extLst>
          </p:cNvPr>
          <p:cNvSpPr/>
          <p:nvPr/>
        </p:nvSpPr>
        <p:spPr>
          <a:xfrm>
            <a:off x="4220007" y="6948376"/>
            <a:ext cx="1854613" cy="10328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266A03F-D70F-78B8-287E-816673B995C0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466236" y="2787455"/>
            <a:ext cx="5030820" cy="4345452"/>
          </a:xfrm>
          <a:prstGeom prst="rect">
            <a:avLst/>
          </a:prstGeom>
        </p:spPr>
      </p:pic>
      <p:sp>
        <p:nvSpPr>
          <p:cNvPr id="37" name="Rectangle 36">
            <a:hlinkClick r:id="rId55" action="ppaction://hlinksldjump"/>
            <a:extLst>
              <a:ext uri="{FF2B5EF4-FFF2-40B4-BE49-F238E27FC236}">
                <a16:creationId xmlns:a16="http://schemas.microsoft.com/office/drawing/2014/main" id="{12E11354-B964-041F-508C-7EDA0C2C6601}"/>
              </a:ext>
            </a:extLst>
          </p:cNvPr>
          <p:cNvSpPr/>
          <p:nvPr/>
        </p:nvSpPr>
        <p:spPr>
          <a:xfrm>
            <a:off x="8455585" y="6937281"/>
            <a:ext cx="1854613" cy="10144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2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9040FB0-C686-311D-C62A-B28EC1EB8F9F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1531978" y="3000615"/>
            <a:ext cx="4054641" cy="3947761"/>
          </a:xfrm>
          <a:prstGeom prst="rect">
            <a:avLst/>
          </a:prstGeom>
        </p:spPr>
      </p:pic>
      <p:sp>
        <p:nvSpPr>
          <p:cNvPr id="39" name="Rectangle 38">
            <a:hlinkClick r:id="rId57" action="ppaction://hlinksldjump"/>
            <a:extLst>
              <a:ext uri="{FF2B5EF4-FFF2-40B4-BE49-F238E27FC236}">
                <a16:creationId xmlns:a16="http://schemas.microsoft.com/office/drawing/2014/main" id="{FF80FDF4-E746-A99E-335D-4C99F5CA0CFE}"/>
              </a:ext>
            </a:extLst>
          </p:cNvPr>
          <p:cNvSpPr/>
          <p:nvPr/>
        </p:nvSpPr>
        <p:spPr>
          <a:xfrm>
            <a:off x="13001858" y="6966729"/>
            <a:ext cx="1854613" cy="10144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1FA83-DAF7-BD17-82E9-1BB8AF4A4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BA4174B-BDC4-BEB5-73A2-95D73D48D8C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</p:sp>
      <p:sp>
        <p:nvSpPr>
          <p:cNvPr id="3" name="Freeform 3" descr="a piece of brown textured paper">
            <a:extLst>
              <a:ext uri="{FF2B5EF4-FFF2-40B4-BE49-F238E27FC236}">
                <a16:creationId xmlns:a16="http://schemas.microsoft.com/office/drawing/2014/main" id="{347730EF-77F4-1905-7030-8343E62D522F}"/>
              </a:ext>
            </a:extLst>
          </p:cNvPr>
          <p:cNvSpPr/>
          <p:nvPr/>
        </p:nvSpPr>
        <p:spPr>
          <a:xfrm>
            <a:off x="12356451" y="1192087"/>
            <a:ext cx="3016129" cy="2415295"/>
          </a:xfrm>
          <a:custGeom>
            <a:avLst/>
            <a:gdLst/>
            <a:ahLst/>
            <a:cxnLst/>
            <a:rect l="l" t="t" r="r" b="b"/>
            <a:pathLst>
              <a:path w="3016129" h="2415295">
                <a:moveTo>
                  <a:pt x="0" y="0"/>
                </a:moveTo>
                <a:lnTo>
                  <a:pt x="3016128" y="0"/>
                </a:lnTo>
                <a:lnTo>
                  <a:pt x="3016128" y="2415295"/>
                </a:lnTo>
                <a:lnTo>
                  <a:pt x="0" y="2415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572"/>
            </a:stretch>
          </a:blipFill>
        </p:spPr>
      </p:sp>
      <p:sp>
        <p:nvSpPr>
          <p:cNvPr id="4" name="Freeform 4" descr="a blank note sheet with torn edges">
            <a:hlinkClick r:id="rId4" action="ppaction://hlinksldjump"/>
            <a:extLst>
              <a:ext uri="{FF2B5EF4-FFF2-40B4-BE49-F238E27FC236}">
                <a16:creationId xmlns:a16="http://schemas.microsoft.com/office/drawing/2014/main" id="{DA298B51-2879-8360-F25D-F95F0BA2D7A8}"/>
              </a:ext>
            </a:extLst>
          </p:cNvPr>
          <p:cNvSpPr/>
          <p:nvPr/>
        </p:nvSpPr>
        <p:spPr>
          <a:xfrm>
            <a:off x="5488840" y="733339"/>
            <a:ext cx="7310320" cy="8820322"/>
          </a:xfrm>
          <a:custGeom>
            <a:avLst/>
            <a:gdLst/>
            <a:ahLst/>
            <a:cxnLst/>
            <a:rect l="l" t="t" r="r" b="b"/>
            <a:pathLst>
              <a:path w="7310320" h="8820322">
                <a:moveTo>
                  <a:pt x="0" y="0"/>
                </a:moveTo>
                <a:lnTo>
                  <a:pt x="7310320" y="0"/>
                </a:lnTo>
                <a:lnTo>
                  <a:pt x="7310320" y="8820322"/>
                </a:lnTo>
                <a:lnTo>
                  <a:pt x="0" y="88203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317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ABC8B6B-0EC0-4A24-FBD0-F69BA2A55423}"/>
              </a:ext>
            </a:extLst>
          </p:cNvPr>
          <p:cNvSpPr/>
          <p:nvPr/>
        </p:nvSpPr>
        <p:spPr>
          <a:xfrm>
            <a:off x="-1361983" y="-2011843"/>
            <a:ext cx="6799262" cy="11238450"/>
          </a:xfrm>
          <a:custGeom>
            <a:avLst/>
            <a:gdLst/>
            <a:ahLst/>
            <a:cxnLst/>
            <a:rect l="l" t="t" r="r" b="b"/>
            <a:pathLst>
              <a:path w="6799262" h="11238450">
                <a:moveTo>
                  <a:pt x="0" y="0"/>
                </a:moveTo>
                <a:lnTo>
                  <a:pt x="6799262" y="0"/>
                </a:lnTo>
                <a:lnTo>
                  <a:pt x="6799262" y="11238450"/>
                </a:lnTo>
                <a:lnTo>
                  <a:pt x="0" y="11238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 descr="a tape cut-out ">
            <a:extLst>
              <a:ext uri="{FF2B5EF4-FFF2-40B4-BE49-F238E27FC236}">
                <a16:creationId xmlns:a16="http://schemas.microsoft.com/office/drawing/2014/main" id="{B7E01754-E6AA-DFC3-1D34-5A0BEA524D44}"/>
              </a:ext>
            </a:extLst>
          </p:cNvPr>
          <p:cNvSpPr/>
          <p:nvPr/>
        </p:nvSpPr>
        <p:spPr>
          <a:xfrm rot="-5400000">
            <a:off x="13401419" y="537777"/>
            <a:ext cx="758240" cy="1652839"/>
          </a:xfrm>
          <a:custGeom>
            <a:avLst/>
            <a:gdLst/>
            <a:ahLst/>
            <a:cxnLst/>
            <a:rect l="l" t="t" r="r" b="b"/>
            <a:pathLst>
              <a:path w="758240" h="1652839">
                <a:moveTo>
                  <a:pt x="0" y="0"/>
                </a:moveTo>
                <a:lnTo>
                  <a:pt x="758240" y="0"/>
                </a:lnTo>
                <a:lnTo>
                  <a:pt x="758240" y="1652839"/>
                </a:lnTo>
                <a:lnTo>
                  <a:pt x="0" y="1652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 descr="a hand pressed dried yellow flower">
            <a:extLst>
              <a:ext uri="{FF2B5EF4-FFF2-40B4-BE49-F238E27FC236}">
                <a16:creationId xmlns:a16="http://schemas.microsoft.com/office/drawing/2014/main" id="{A88A693C-A69F-D1A1-58B4-756F0A648F71}"/>
              </a:ext>
            </a:extLst>
          </p:cNvPr>
          <p:cNvSpPr/>
          <p:nvPr/>
        </p:nvSpPr>
        <p:spPr>
          <a:xfrm rot="-866340">
            <a:off x="2547572" y="3608084"/>
            <a:ext cx="2149050" cy="3681456"/>
          </a:xfrm>
          <a:custGeom>
            <a:avLst/>
            <a:gdLst/>
            <a:ahLst/>
            <a:cxnLst/>
            <a:rect l="l" t="t" r="r" b="b"/>
            <a:pathLst>
              <a:path w="2149050" h="3681456">
                <a:moveTo>
                  <a:pt x="0" y="0"/>
                </a:moveTo>
                <a:lnTo>
                  <a:pt x="2149051" y="0"/>
                </a:lnTo>
                <a:lnTo>
                  <a:pt x="2149051" y="3681456"/>
                </a:lnTo>
                <a:lnTo>
                  <a:pt x="0" y="3681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 descr="a tape cut-out">
            <a:extLst>
              <a:ext uri="{FF2B5EF4-FFF2-40B4-BE49-F238E27FC236}">
                <a16:creationId xmlns:a16="http://schemas.microsoft.com/office/drawing/2014/main" id="{D8662800-6275-8379-E3BB-211F6EC1491C}"/>
              </a:ext>
            </a:extLst>
          </p:cNvPr>
          <p:cNvSpPr/>
          <p:nvPr/>
        </p:nvSpPr>
        <p:spPr>
          <a:xfrm rot="-5952219">
            <a:off x="1057722" y="9346650"/>
            <a:ext cx="848801" cy="1502303"/>
          </a:xfrm>
          <a:custGeom>
            <a:avLst/>
            <a:gdLst/>
            <a:ahLst/>
            <a:cxnLst/>
            <a:rect l="l" t="t" r="r" b="b"/>
            <a:pathLst>
              <a:path w="848801" h="1502303">
                <a:moveTo>
                  <a:pt x="0" y="0"/>
                </a:moveTo>
                <a:lnTo>
                  <a:pt x="848801" y="0"/>
                </a:lnTo>
                <a:lnTo>
                  <a:pt x="848801" y="1502303"/>
                </a:lnTo>
                <a:lnTo>
                  <a:pt x="0" y="15023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 descr="a tape cut-out">
            <a:extLst>
              <a:ext uri="{FF2B5EF4-FFF2-40B4-BE49-F238E27FC236}">
                <a16:creationId xmlns:a16="http://schemas.microsoft.com/office/drawing/2014/main" id="{88DB5D4D-5E94-216B-DC78-8A496C814290}"/>
              </a:ext>
            </a:extLst>
          </p:cNvPr>
          <p:cNvSpPr/>
          <p:nvPr/>
        </p:nvSpPr>
        <p:spPr>
          <a:xfrm rot="-5400000">
            <a:off x="1460183" y="8527776"/>
            <a:ext cx="700105" cy="1873192"/>
          </a:xfrm>
          <a:custGeom>
            <a:avLst/>
            <a:gdLst/>
            <a:ahLst/>
            <a:cxnLst/>
            <a:rect l="l" t="t" r="r" b="b"/>
            <a:pathLst>
              <a:path w="700105" h="1873192">
                <a:moveTo>
                  <a:pt x="0" y="0"/>
                </a:moveTo>
                <a:lnTo>
                  <a:pt x="700106" y="0"/>
                </a:lnTo>
                <a:lnTo>
                  <a:pt x="700106" y="1873192"/>
                </a:lnTo>
                <a:lnTo>
                  <a:pt x="0" y="1873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 descr="a tape cut-out">
            <a:extLst>
              <a:ext uri="{FF2B5EF4-FFF2-40B4-BE49-F238E27FC236}">
                <a16:creationId xmlns:a16="http://schemas.microsoft.com/office/drawing/2014/main" id="{58A7AB37-FA5C-51F9-070D-681190D52AFE}"/>
              </a:ext>
            </a:extLst>
          </p:cNvPr>
          <p:cNvSpPr/>
          <p:nvPr/>
        </p:nvSpPr>
        <p:spPr>
          <a:xfrm>
            <a:off x="15180700" y="9865372"/>
            <a:ext cx="1375645" cy="690114"/>
          </a:xfrm>
          <a:custGeom>
            <a:avLst/>
            <a:gdLst/>
            <a:ahLst/>
            <a:cxnLst/>
            <a:rect l="l" t="t" r="r" b="b"/>
            <a:pathLst>
              <a:path w="1375645" h="690114">
                <a:moveTo>
                  <a:pt x="0" y="0"/>
                </a:moveTo>
                <a:lnTo>
                  <a:pt x="1375645" y="0"/>
                </a:lnTo>
                <a:lnTo>
                  <a:pt x="1375645" y="690115"/>
                </a:lnTo>
                <a:lnTo>
                  <a:pt x="0" y="6901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82423"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DAC34D16-8808-243B-402F-27F82C79ABF5}"/>
              </a:ext>
            </a:extLst>
          </p:cNvPr>
          <p:cNvSpPr txBox="1"/>
          <p:nvPr/>
        </p:nvSpPr>
        <p:spPr>
          <a:xfrm>
            <a:off x="6021018" y="4948088"/>
            <a:ext cx="5841621" cy="2643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Tổ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bạn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nhận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được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100k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từ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ban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tổ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chức</a:t>
            </a:r>
            <a:endParaRPr lang="en-US" sz="8800" b="1" dirty="0">
              <a:solidFill>
                <a:srgbClr val="0000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17" name="Freeform 17" descr="a line art illustration of a paw print">
            <a:extLst>
              <a:ext uri="{FF2B5EF4-FFF2-40B4-BE49-F238E27FC236}">
                <a16:creationId xmlns:a16="http://schemas.microsoft.com/office/drawing/2014/main" id="{CBC7ECEC-7AF7-6EDE-A8D1-768B35AB2171}"/>
              </a:ext>
            </a:extLst>
          </p:cNvPr>
          <p:cNvSpPr/>
          <p:nvPr/>
        </p:nvSpPr>
        <p:spPr>
          <a:xfrm>
            <a:off x="13350438" y="1847050"/>
            <a:ext cx="1256521" cy="1233675"/>
          </a:xfrm>
          <a:custGeom>
            <a:avLst/>
            <a:gdLst/>
            <a:ahLst/>
            <a:cxnLst/>
            <a:rect l="l" t="t" r="r" b="b"/>
            <a:pathLst>
              <a:path w="1256521" h="1233675">
                <a:moveTo>
                  <a:pt x="0" y="0"/>
                </a:moveTo>
                <a:lnTo>
                  <a:pt x="1256521" y="0"/>
                </a:lnTo>
                <a:lnTo>
                  <a:pt x="1256521" y="1233675"/>
                </a:lnTo>
                <a:lnTo>
                  <a:pt x="0" y="12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346D711-FA47-CC87-00BD-63B2165CA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53501" y="1763739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3" y="0"/>
                </a:lnTo>
                <a:lnTo>
                  <a:pt x="545833" y="703160"/>
                </a:lnTo>
                <a:lnTo>
                  <a:pt x="0" y="7031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26529"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DE5D2C8-3471-82C8-A8FC-3B010846C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1084" y="1696574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2" y="0"/>
                </a:lnTo>
                <a:lnTo>
                  <a:pt x="545832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26529"/>
            </a:stretch>
          </a:blipFill>
        </p:spPr>
      </p:sp>
      <p:sp>
        <p:nvSpPr>
          <p:cNvPr id="20" name="Flowchart: Punched Tape 19">
            <a:extLst>
              <a:ext uri="{FF2B5EF4-FFF2-40B4-BE49-F238E27FC236}">
                <a16:creationId xmlns:a16="http://schemas.microsoft.com/office/drawing/2014/main" id="{169C8F51-5B40-51C6-5653-99ACB3BE3170}"/>
              </a:ext>
            </a:extLst>
          </p:cNvPr>
          <p:cNvSpPr/>
          <p:nvPr/>
        </p:nvSpPr>
        <p:spPr>
          <a:xfrm>
            <a:off x="5628822" y="571499"/>
            <a:ext cx="6955995" cy="2288363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89F0D44-A407-9E45-A6CA-C3EBFA802B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161143" y="806898"/>
            <a:ext cx="3956647" cy="94801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785E91-3588-13A6-14AB-2959499EC7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520668" y="8829604"/>
            <a:ext cx="1237595" cy="963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DA3F24-566E-9A18-6D48-2A1969DCCD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09445" y="2638328"/>
            <a:ext cx="1237595" cy="12375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5B996A-B9FC-A9BD-3DE5-E562D98920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921090" y="8281119"/>
            <a:ext cx="1237595" cy="1237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BA28-247A-74B4-C3E1-CE735501FB6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89562" y="1361945"/>
            <a:ext cx="5063377" cy="3226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AA6C68-49C8-312D-594F-75691DB2E79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2122" y="4808567"/>
            <a:ext cx="1828959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85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1FA83-DAF7-BD17-82E9-1BB8AF4A4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BA4174B-BDC4-BEB5-73A2-95D73D48D8C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</p:sp>
      <p:sp>
        <p:nvSpPr>
          <p:cNvPr id="3" name="Freeform 3" descr="a piece of brown textured paper">
            <a:extLst>
              <a:ext uri="{FF2B5EF4-FFF2-40B4-BE49-F238E27FC236}">
                <a16:creationId xmlns:a16="http://schemas.microsoft.com/office/drawing/2014/main" id="{347730EF-77F4-1905-7030-8343E62D522F}"/>
              </a:ext>
            </a:extLst>
          </p:cNvPr>
          <p:cNvSpPr/>
          <p:nvPr/>
        </p:nvSpPr>
        <p:spPr>
          <a:xfrm>
            <a:off x="12356451" y="1192087"/>
            <a:ext cx="3016129" cy="2415295"/>
          </a:xfrm>
          <a:custGeom>
            <a:avLst/>
            <a:gdLst/>
            <a:ahLst/>
            <a:cxnLst/>
            <a:rect l="l" t="t" r="r" b="b"/>
            <a:pathLst>
              <a:path w="3016129" h="2415295">
                <a:moveTo>
                  <a:pt x="0" y="0"/>
                </a:moveTo>
                <a:lnTo>
                  <a:pt x="3016128" y="0"/>
                </a:lnTo>
                <a:lnTo>
                  <a:pt x="3016128" y="2415295"/>
                </a:lnTo>
                <a:lnTo>
                  <a:pt x="0" y="2415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572"/>
            </a:stretch>
          </a:blipFill>
        </p:spPr>
      </p:sp>
      <p:sp>
        <p:nvSpPr>
          <p:cNvPr id="4" name="Freeform 4" descr="a blank note sheet with torn edges">
            <a:hlinkClick r:id="rId4" action="ppaction://hlinksldjump"/>
            <a:extLst>
              <a:ext uri="{FF2B5EF4-FFF2-40B4-BE49-F238E27FC236}">
                <a16:creationId xmlns:a16="http://schemas.microsoft.com/office/drawing/2014/main" id="{DA298B51-2879-8360-F25D-F95F0BA2D7A8}"/>
              </a:ext>
            </a:extLst>
          </p:cNvPr>
          <p:cNvSpPr/>
          <p:nvPr/>
        </p:nvSpPr>
        <p:spPr>
          <a:xfrm>
            <a:off x="5488840" y="733339"/>
            <a:ext cx="7310320" cy="8820322"/>
          </a:xfrm>
          <a:custGeom>
            <a:avLst/>
            <a:gdLst/>
            <a:ahLst/>
            <a:cxnLst/>
            <a:rect l="l" t="t" r="r" b="b"/>
            <a:pathLst>
              <a:path w="7310320" h="8820322">
                <a:moveTo>
                  <a:pt x="0" y="0"/>
                </a:moveTo>
                <a:lnTo>
                  <a:pt x="7310320" y="0"/>
                </a:lnTo>
                <a:lnTo>
                  <a:pt x="7310320" y="8820322"/>
                </a:lnTo>
                <a:lnTo>
                  <a:pt x="0" y="88203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317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ABC8B6B-0EC0-4A24-FBD0-F69BA2A55423}"/>
              </a:ext>
            </a:extLst>
          </p:cNvPr>
          <p:cNvSpPr/>
          <p:nvPr/>
        </p:nvSpPr>
        <p:spPr>
          <a:xfrm>
            <a:off x="-1361983" y="-2011843"/>
            <a:ext cx="6799262" cy="11238450"/>
          </a:xfrm>
          <a:custGeom>
            <a:avLst/>
            <a:gdLst/>
            <a:ahLst/>
            <a:cxnLst/>
            <a:rect l="l" t="t" r="r" b="b"/>
            <a:pathLst>
              <a:path w="6799262" h="11238450">
                <a:moveTo>
                  <a:pt x="0" y="0"/>
                </a:moveTo>
                <a:lnTo>
                  <a:pt x="6799262" y="0"/>
                </a:lnTo>
                <a:lnTo>
                  <a:pt x="6799262" y="11238450"/>
                </a:lnTo>
                <a:lnTo>
                  <a:pt x="0" y="11238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 descr="a tape cut-out ">
            <a:extLst>
              <a:ext uri="{FF2B5EF4-FFF2-40B4-BE49-F238E27FC236}">
                <a16:creationId xmlns:a16="http://schemas.microsoft.com/office/drawing/2014/main" id="{B7E01754-E6AA-DFC3-1D34-5A0BEA524D44}"/>
              </a:ext>
            </a:extLst>
          </p:cNvPr>
          <p:cNvSpPr/>
          <p:nvPr/>
        </p:nvSpPr>
        <p:spPr>
          <a:xfrm rot="-5400000">
            <a:off x="13401419" y="537777"/>
            <a:ext cx="758240" cy="1652839"/>
          </a:xfrm>
          <a:custGeom>
            <a:avLst/>
            <a:gdLst/>
            <a:ahLst/>
            <a:cxnLst/>
            <a:rect l="l" t="t" r="r" b="b"/>
            <a:pathLst>
              <a:path w="758240" h="1652839">
                <a:moveTo>
                  <a:pt x="0" y="0"/>
                </a:moveTo>
                <a:lnTo>
                  <a:pt x="758240" y="0"/>
                </a:lnTo>
                <a:lnTo>
                  <a:pt x="758240" y="1652839"/>
                </a:lnTo>
                <a:lnTo>
                  <a:pt x="0" y="1652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 descr="a hand pressed dried yellow flower">
            <a:extLst>
              <a:ext uri="{FF2B5EF4-FFF2-40B4-BE49-F238E27FC236}">
                <a16:creationId xmlns:a16="http://schemas.microsoft.com/office/drawing/2014/main" id="{A88A693C-A69F-D1A1-58B4-756F0A648F71}"/>
              </a:ext>
            </a:extLst>
          </p:cNvPr>
          <p:cNvSpPr/>
          <p:nvPr/>
        </p:nvSpPr>
        <p:spPr>
          <a:xfrm rot="-866340">
            <a:off x="2547572" y="3608084"/>
            <a:ext cx="2149050" cy="3681456"/>
          </a:xfrm>
          <a:custGeom>
            <a:avLst/>
            <a:gdLst/>
            <a:ahLst/>
            <a:cxnLst/>
            <a:rect l="l" t="t" r="r" b="b"/>
            <a:pathLst>
              <a:path w="2149050" h="3681456">
                <a:moveTo>
                  <a:pt x="0" y="0"/>
                </a:moveTo>
                <a:lnTo>
                  <a:pt x="2149051" y="0"/>
                </a:lnTo>
                <a:lnTo>
                  <a:pt x="2149051" y="3681456"/>
                </a:lnTo>
                <a:lnTo>
                  <a:pt x="0" y="3681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 descr="a tape cut-out">
            <a:extLst>
              <a:ext uri="{FF2B5EF4-FFF2-40B4-BE49-F238E27FC236}">
                <a16:creationId xmlns:a16="http://schemas.microsoft.com/office/drawing/2014/main" id="{D8662800-6275-8379-E3BB-211F6EC1491C}"/>
              </a:ext>
            </a:extLst>
          </p:cNvPr>
          <p:cNvSpPr/>
          <p:nvPr/>
        </p:nvSpPr>
        <p:spPr>
          <a:xfrm rot="-5952219">
            <a:off x="661083" y="9193042"/>
            <a:ext cx="848801" cy="1502303"/>
          </a:xfrm>
          <a:custGeom>
            <a:avLst/>
            <a:gdLst/>
            <a:ahLst/>
            <a:cxnLst/>
            <a:rect l="l" t="t" r="r" b="b"/>
            <a:pathLst>
              <a:path w="848801" h="1502303">
                <a:moveTo>
                  <a:pt x="0" y="0"/>
                </a:moveTo>
                <a:lnTo>
                  <a:pt x="848801" y="0"/>
                </a:lnTo>
                <a:lnTo>
                  <a:pt x="848801" y="1502303"/>
                </a:lnTo>
                <a:lnTo>
                  <a:pt x="0" y="15023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 descr="a tape cut-out">
            <a:extLst>
              <a:ext uri="{FF2B5EF4-FFF2-40B4-BE49-F238E27FC236}">
                <a16:creationId xmlns:a16="http://schemas.microsoft.com/office/drawing/2014/main" id="{88DB5D4D-5E94-216B-DC78-8A496C814290}"/>
              </a:ext>
            </a:extLst>
          </p:cNvPr>
          <p:cNvSpPr/>
          <p:nvPr/>
        </p:nvSpPr>
        <p:spPr>
          <a:xfrm rot="-5400000">
            <a:off x="2116281" y="8194843"/>
            <a:ext cx="700105" cy="1873192"/>
          </a:xfrm>
          <a:custGeom>
            <a:avLst/>
            <a:gdLst/>
            <a:ahLst/>
            <a:cxnLst/>
            <a:rect l="l" t="t" r="r" b="b"/>
            <a:pathLst>
              <a:path w="700105" h="1873192">
                <a:moveTo>
                  <a:pt x="0" y="0"/>
                </a:moveTo>
                <a:lnTo>
                  <a:pt x="700106" y="0"/>
                </a:lnTo>
                <a:lnTo>
                  <a:pt x="700106" y="1873192"/>
                </a:lnTo>
                <a:lnTo>
                  <a:pt x="0" y="1873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 descr="a tape cut-out">
            <a:extLst>
              <a:ext uri="{FF2B5EF4-FFF2-40B4-BE49-F238E27FC236}">
                <a16:creationId xmlns:a16="http://schemas.microsoft.com/office/drawing/2014/main" id="{58A7AB37-FA5C-51F9-070D-681190D52AFE}"/>
              </a:ext>
            </a:extLst>
          </p:cNvPr>
          <p:cNvSpPr/>
          <p:nvPr/>
        </p:nvSpPr>
        <p:spPr>
          <a:xfrm>
            <a:off x="15180700" y="9865372"/>
            <a:ext cx="1375645" cy="690114"/>
          </a:xfrm>
          <a:custGeom>
            <a:avLst/>
            <a:gdLst/>
            <a:ahLst/>
            <a:cxnLst/>
            <a:rect l="l" t="t" r="r" b="b"/>
            <a:pathLst>
              <a:path w="1375645" h="690114">
                <a:moveTo>
                  <a:pt x="0" y="0"/>
                </a:moveTo>
                <a:lnTo>
                  <a:pt x="1375645" y="0"/>
                </a:lnTo>
                <a:lnTo>
                  <a:pt x="1375645" y="690115"/>
                </a:lnTo>
                <a:lnTo>
                  <a:pt x="0" y="6901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82423"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DAC34D16-8808-243B-402F-27F82C79ABF5}"/>
              </a:ext>
            </a:extLst>
          </p:cNvPr>
          <p:cNvSpPr txBox="1"/>
          <p:nvPr/>
        </p:nvSpPr>
        <p:spPr>
          <a:xfrm>
            <a:off x="6021018" y="4948088"/>
            <a:ext cx="5841621" cy="2643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Tổ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bạn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nhận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được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50k</a:t>
            </a:r>
            <a:r>
              <a:rPr lang="en-US" sz="88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từ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ban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tổ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chức</a:t>
            </a:r>
            <a:endParaRPr lang="en-US" sz="8800" b="1" dirty="0">
              <a:solidFill>
                <a:srgbClr val="0000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17" name="Freeform 17" descr="a line art illustration of a paw print">
            <a:extLst>
              <a:ext uri="{FF2B5EF4-FFF2-40B4-BE49-F238E27FC236}">
                <a16:creationId xmlns:a16="http://schemas.microsoft.com/office/drawing/2014/main" id="{CBC7ECEC-7AF7-6EDE-A8D1-768B35AB2171}"/>
              </a:ext>
            </a:extLst>
          </p:cNvPr>
          <p:cNvSpPr/>
          <p:nvPr/>
        </p:nvSpPr>
        <p:spPr>
          <a:xfrm>
            <a:off x="13350438" y="1847050"/>
            <a:ext cx="1256521" cy="1233675"/>
          </a:xfrm>
          <a:custGeom>
            <a:avLst/>
            <a:gdLst/>
            <a:ahLst/>
            <a:cxnLst/>
            <a:rect l="l" t="t" r="r" b="b"/>
            <a:pathLst>
              <a:path w="1256521" h="1233675">
                <a:moveTo>
                  <a:pt x="0" y="0"/>
                </a:moveTo>
                <a:lnTo>
                  <a:pt x="1256521" y="0"/>
                </a:lnTo>
                <a:lnTo>
                  <a:pt x="1256521" y="1233675"/>
                </a:lnTo>
                <a:lnTo>
                  <a:pt x="0" y="12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346D711-FA47-CC87-00BD-63B2165CA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53501" y="1763739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3" y="0"/>
                </a:lnTo>
                <a:lnTo>
                  <a:pt x="545833" y="703160"/>
                </a:lnTo>
                <a:lnTo>
                  <a:pt x="0" y="7031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26529"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DE5D2C8-3471-82C8-A8FC-3B010846C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1084" y="1696574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2" y="0"/>
                </a:lnTo>
                <a:lnTo>
                  <a:pt x="545832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26529"/>
            </a:stretch>
          </a:blipFill>
        </p:spPr>
      </p:sp>
      <p:sp>
        <p:nvSpPr>
          <p:cNvPr id="20" name="Flowchart: Punched Tape 19">
            <a:extLst>
              <a:ext uri="{FF2B5EF4-FFF2-40B4-BE49-F238E27FC236}">
                <a16:creationId xmlns:a16="http://schemas.microsoft.com/office/drawing/2014/main" id="{169C8F51-5B40-51C6-5653-99ACB3BE3170}"/>
              </a:ext>
            </a:extLst>
          </p:cNvPr>
          <p:cNvSpPr/>
          <p:nvPr/>
        </p:nvSpPr>
        <p:spPr>
          <a:xfrm>
            <a:off x="5628822" y="571499"/>
            <a:ext cx="6955995" cy="2288363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89F0D44-A407-9E45-A6CA-C3EBFA802B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161143" y="806898"/>
            <a:ext cx="3956647" cy="94801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785E91-3588-13A6-14AB-2959499EC7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520668" y="8829604"/>
            <a:ext cx="1237595" cy="963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DA3F24-566E-9A18-6D48-2A1969DCCD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09445" y="2638328"/>
            <a:ext cx="1237595" cy="12375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5B996A-B9FC-A9BD-3DE5-E562D98920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921090" y="8281119"/>
            <a:ext cx="1237595" cy="1237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09AA8E-24ED-315D-CEE8-8ACE16F57F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14383" y="796676"/>
            <a:ext cx="5029636" cy="3418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A64B93-3DAA-4DB1-AB8E-3A10F6B397D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943" y="4740014"/>
            <a:ext cx="1828959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28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1FA83-DAF7-BD17-82E9-1BB8AF4A4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BA4174B-BDC4-BEB5-73A2-95D73D48D8C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</p:sp>
      <p:sp>
        <p:nvSpPr>
          <p:cNvPr id="3" name="Freeform 3" descr="a piece of brown textured paper">
            <a:extLst>
              <a:ext uri="{FF2B5EF4-FFF2-40B4-BE49-F238E27FC236}">
                <a16:creationId xmlns:a16="http://schemas.microsoft.com/office/drawing/2014/main" id="{347730EF-77F4-1905-7030-8343E62D522F}"/>
              </a:ext>
            </a:extLst>
          </p:cNvPr>
          <p:cNvSpPr/>
          <p:nvPr/>
        </p:nvSpPr>
        <p:spPr>
          <a:xfrm>
            <a:off x="12356451" y="1192087"/>
            <a:ext cx="3016129" cy="2415295"/>
          </a:xfrm>
          <a:custGeom>
            <a:avLst/>
            <a:gdLst/>
            <a:ahLst/>
            <a:cxnLst/>
            <a:rect l="l" t="t" r="r" b="b"/>
            <a:pathLst>
              <a:path w="3016129" h="2415295">
                <a:moveTo>
                  <a:pt x="0" y="0"/>
                </a:moveTo>
                <a:lnTo>
                  <a:pt x="3016128" y="0"/>
                </a:lnTo>
                <a:lnTo>
                  <a:pt x="3016128" y="2415295"/>
                </a:lnTo>
                <a:lnTo>
                  <a:pt x="0" y="2415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572"/>
            </a:stretch>
          </a:blipFill>
        </p:spPr>
      </p:sp>
      <p:sp>
        <p:nvSpPr>
          <p:cNvPr id="4" name="Freeform 4" descr="a blank note sheet with torn edges">
            <a:hlinkClick r:id="rId4" action="ppaction://hlinksldjump"/>
            <a:extLst>
              <a:ext uri="{FF2B5EF4-FFF2-40B4-BE49-F238E27FC236}">
                <a16:creationId xmlns:a16="http://schemas.microsoft.com/office/drawing/2014/main" id="{DA298B51-2879-8360-F25D-F95F0BA2D7A8}"/>
              </a:ext>
            </a:extLst>
          </p:cNvPr>
          <p:cNvSpPr/>
          <p:nvPr/>
        </p:nvSpPr>
        <p:spPr>
          <a:xfrm>
            <a:off x="5555643" y="733339"/>
            <a:ext cx="7310320" cy="8820322"/>
          </a:xfrm>
          <a:custGeom>
            <a:avLst/>
            <a:gdLst/>
            <a:ahLst/>
            <a:cxnLst/>
            <a:rect l="l" t="t" r="r" b="b"/>
            <a:pathLst>
              <a:path w="7310320" h="8820322">
                <a:moveTo>
                  <a:pt x="0" y="0"/>
                </a:moveTo>
                <a:lnTo>
                  <a:pt x="7310320" y="0"/>
                </a:lnTo>
                <a:lnTo>
                  <a:pt x="7310320" y="8820322"/>
                </a:lnTo>
                <a:lnTo>
                  <a:pt x="0" y="88203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317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ABC8B6B-0EC0-4A24-FBD0-F69BA2A55423}"/>
              </a:ext>
            </a:extLst>
          </p:cNvPr>
          <p:cNvSpPr/>
          <p:nvPr/>
        </p:nvSpPr>
        <p:spPr>
          <a:xfrm>
            <a:off x="-1361983" y="-2011843"/>
            <a:ext cx="6799262" cy="11238450"/>
          </a:xfrm>
          <a:custGeom>
            <a:avLst/>
            <a:gdLst/>
            <a:ahLst/>
            <a:cxnLst/>
            <a:rect l="l" t="t" r="r" b="b"/>
            <a:pathLst>
              <a:path w="6799262" h="11238450">
                <a:moveTo>
                  <a:pt x="0" y="0"/>
                </a:moveTo>
                <a:lnTo>
                  <a:pt x="6799262" y="0"/>
                </a:lnTo>
                <a:lnTo>
                  <a:pt x="6799262" y="11238450"/>
                </a:lnTo>
                <a:lnTo>
                  <a:pt x="0" y="11238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 descr="a tape cut-out ">
            <a:extLst>
              <a:ext uri="{FF2B5EF4-FFF2-40B4-BE49-F238E27FC236}">
                <a16:creationId xmlns:a16="http://schemas.microsoft.com/office/drawing/2014/main" id="{B7E01754-E6AA-DFC3-1D34-5A0BEA524D44}"/>
              </a:ext>
            </a:extLst>
          </p:cNvPr>
          <p:cNvSpPr/>
          <p:nvPr/>
        </p:nvSpPr>
        <p:spPr>
          <a:xfrm rot="-5400000">
            <a:off x="13401419" y="537777"/>
            <a:ext cx="758240" cy="1652839"/>
          </a:xfrm>
          <a:custGeom>
            <a:avLst/>
            <a:gdLst/>
            <a:ahLst/>
            <a:cxnLst/>
            <a:rect l="l" t="t" r="r" b="b"/>
            <a:pathLst>
              <a:path w="758240" h="1652839">
                <a:moveTo>
                  <a:pt x="0" y="0"/>
                </a:moveTo>
                <a:lnTo>
                  <a:pt x="758240" y="0"/>
                </a:lnTo>
                <a:lnTo>
                  <a:pt x="758240" y="1652839"/>
                </a:lnTo>
                <a:lnTo>
                  <a:pt x="0" y="1652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 descr="a hand pressed dried yellow flower">
            <a:extLst>
              <a:ext uri="{FF2B5EF4-FFF2-40B4-BE49-F238E27FC236}">
                <a16:creationId xmlns:a16="http://schemas.microsoft.com/office/drawing/2014/main" id="{A88A693C-A69F-D1A1-58B4-756F0A648F71}"/>
              </a:ext>
            </a:extLst>
          </p:cNvPr>
          <p:cNvSpPr/>
          <p:nvPr/>
        </p:nvSpPr>
        <p:spPr>
          <a:xfrm rot="-866340">
            <a:off x="2547572" y="3608084"/>
            <a:ext cx="2149050" cy="3681456"/>
          </a:xfrm>
          <a:custGeom>
            <a:avLst/>
            <a:gdLst/>
            <a:ahLst/>
            <a:cxnLst/>
            <a:rect l="l" t="t" r="r" b="b"/>
            <a:pathLst>
              <a:path w="2149050" h="3681456">
                <a:moveTo>
                  <a:pt x="0" y="0"/>
                </a:moveTo>
                <a:lnTo>
                  <a:pt x="2149051" y="0"/>
                </a:lnTo>
                <a:lnTo>
                  <a:pt x="2149051" y="3681456"/>
                </a:lnTo>
                <a:lnTo>
                  <a:pt x="0" y="3681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 descr="a tape cut-out">
            <a:extLst>
              <a:ext uri="{FF2B5EF4-FFF2-40B4-BE49-F238E27FC236}">
                <a16:creationId xmlns:a16="http://schemas.microsoft.com/office/drawing/2014/main" id="{D8662800-6275-8379-E3BB-211F6EC1491C}"/>
              </a:ext>
            </a:extLst>
          </p:cNvPr>
          <p:cNvSpPr/>
          <p:nvPr/>
        </p:nvSpPr>
        <p:spPr>
          <a:xfrm rot="-5952219">
            <a:off x="13961340" y="9119408"/>
            <a:ext cx="848801" cy="1502303"/>
          </a:xfrm>
          <a:custGeom>
            <a:avLst/>
            <a:gdLst/>
            <a:ahLst/>
            <a:cxnLst/>
            <a:rect l="l" t="t" r="r" b="b"/>
            <a:pathLst>
              <a:path w="848801" h="1502303">
                <a:moveTo>
                  <a:pt x="0" y="0"/>
                </a:moveTo>
                <a:lnTo>
                  <a:pt x="848801" y="0"/>
                </a:lnTo>
                <a:lnTo>
                  <a:pt x="848801" y="1502303"/>
                </a:lnTo>
                <a:lnTo>
                  <a:pt x="0" y="15023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 descr="a tape cut-out">
            <a:extLst>
              <a:ext uri="{FF2B5EF4-FFF2-40B4-BE49-F238E27FC236}">
                <a16:creationId xmlns:a16="http://schemas.microsoft.com/office/drawing/2014/main" id="{88DB5D4D-5E94-216B-DC78-8A496C814290}"/>
              </a:ext>
            </a:extLst>
          </p:cNvPr>
          <p:cNvSpPr/>
          <p:nvPr/>
        </p:nvSpPr>
        <p:spPr>
          <a:xfrm rot="-5400000">
            <a:off x="1687596" y="7893007"/>
            <a:ext cx="700105" cy="1873192"/>
          </a:xfrm>
          <a:custGeom>
            <a:avLst/>
            <a:gdLst/>
            <a:ahLst/>
            <a:cxnLst/>
            <a:rect l="l" t="t" r="r" b="b"/>
            <a:pathLst>
              <a:path w="700105" h="1873192">
                <a:moveTo>
                  <a:pt x="0" y="0"/>
                </a:moveTo>
                <a:lnTo>
                  <a:pt x="700106" y="0"/>
                </a:lnTo>
                <a:lnTo>
                  <a:pt x="700106" y="1873192"/>
                </a:lnTo>
                <a:lnTo>
                  <a:pt x="0" y="1873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 descr="a tape cut-out">
            <a:extLst>
              <a:ext uri="{FF2B5EF4-FFF2-40B4-BE49-F238E27FC236}">
                <a16:creationId xmlns:a16="http://schemas.microsoft.com/office/drawing/2014/main" id="{58A7AB37-FA5C-51F9-070D-681190D52AFE}"/>
              </a:ext>
            </a:extLst>
          </p:cNvPr>
          <p:cNvSpPr/>
          <p:nvPr/>
        </p:nvSpPr>
        <p:spPr>
          <a:xfrm>
            <a:off x="15180700" y="9865372"/>
            <a:ext cx="1375645" cy="690114"/>
          </a:xfrm>
          <a:custGeom>
            <a:avLst/>
            <a:gdLst/>
            <a:ahLst/>
            <a:cxnLst/>
            <a:rect l="l" t="t" r="r" b="b"/>
            <a:pathLst>
              <a:path w="1375645" h="690114">
                <a:moveTo>
                  <a:pt x="0" y="0"/>
                </a:moveTo>
                <a:lnTo>
                  <a:pt x="1375645" y="0"/>
                </a:lnTo>
                <a:lnTo>
                  <a:pt x="1375645" y="690115"/>
                </a:lnTo>
                <a:lnTo>
                  <a:pt x="0" y="6901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82423"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DAC34D16-8808-243B-402F-27F82C79ABF5}"/>
              </a:ext>
            </a:extLst>
          </p:cNvPr>
          <p:cNvSpPr txBox="1"/>
          <p:nvPr/>
        </p:nvSpPr>
        <p:spPr>
          <a:xfrm>
            <a:off x="6021018" y="4948088"/>
            <a:ext cx="5841621" cy="2643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Tổ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bạn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nhận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được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30k</a:t>
            </a:r>
            <a:r>
              <a:rPr lang="en-US" sz="88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từ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ban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tổ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chức</a:t>
            </a:r>
            <a:endParaRPr lang="en-US" sz="8800" b="1" dirty="0">
              <a:solidFill>
                <a:srgbClr val="0000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17" name="Freeform 17" descr="a line art illustration of a paw print">
            <a:extLst>
              <a:ext uri="{FF2B5EF4-FFF2-40B4-BE49-F238E27FC236}">
                <a16:creationId xmlns:a16="http://schemas.microsoft.com/office/drawing/2014/main" id="{CBC7ECEC-7AF7-6EDE-A8D1-768B35AB2171}"/>
              </a:ext>
            </a:extLst>
          </p:cNvPr>
          <p:cNvSpPr/>
          <p:nvPr/>
        </p:nvSpPr>
        <p:spPr>
          <a:xfrm>
            <a:off x="13350438" y="1847050"/>
            <a:ext cx="1256521" cy="1233675"/>
          </a:xfrm>
          <a:custGeom>
            <a:avLst/>
            <a:gdLst/>
            <a:ahLst/>
            <a:cxnLst/>
            <a:rect l="l" t="t" r="r" b="b"/>
            <a:pathLst>
              <a:path w="1256521" h="1233675">
                <a:moveTo>
                  <a:pt x="0" y="0"/>
                </a:moveTo>
                <a:lnTo>
                  <a:pt x="1256521" y="0"/>
                </a:lnTo>
                <a:lnTo>
                  <a:pt x="1256521" y="1233675"/>
                </a:lnTo>
                <a:lnTo>
                  <a:pt x="0" y="12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346D711-FA47-CC87-00BD-63B2165CA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53501" y="1763739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3" y="0"/>
                </a:lnTo>
                <a:lnTo>
                  <a:pt x="545833" y="703160"/>
                </a:lnTo>
                <a:lnTo>
                  <a:pt x="0" y="7031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26529"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DE5D2C8-3471-82C8-A8FC-3B010846C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1084" y="1696574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2" y="0"/>
                </a:lnTo>
                <a:lnTo>
                  <a:pt x="545832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26529"/>
            </a:stretch>
          </a:blipFill>
        </p:spPr>
      </p:sp>
      <p:sp>
        <p:nvSpPr>
          <p:cNvPr id="20" name="Flowchart: Punched Tape 19">
            <a:extLst>
              <a:ext uri="{FF2B5EF4-FFF2-40B4-BE49-F238E27FC236}">
                <a16:creationId xmlns:a16="http://schemas.microsoft.com/office/drawing/2014/main" id="{169C8F51-5B40-51C6-5653-99ACB3BE3170}"/>
              </a:ext>
            </a:extLst>
          </p:cNvPr>
          <p:cNvSpPr/>
          <p:nvPr/>
        </p:nvSpPr>
        <p:spPr>
          <a:xfrm>
            <a:off x="5628822" y="571499"/>
            <a:ext cx="6955995" cy="2288363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89F0D44-A407-9E45-A6CA-C3EBFA802B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161143" y="806898"/>
            <a:ext cx="3956647" cy="94801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785E91-3588-13A6-14AB-2959499EC7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520668" y="8829604"/>
            <a:ext cx="1237595" cy="963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DA3F24-566E-9A18-6D48-2A1969DCCD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09445" y="2638328"/>
            <a:ext cx="1237595" cy="12375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5B996A-B9FC-A9BD-3DE5-E562D98920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66071" y="8442263"/>
            <a:ext cx="1237595" cy="1237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714722-90B5-E25B-5292-5B243AF6939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44303" y="985076"/>
            <a:ext cx="4712242" cy="3472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9D872C-0927-F23B-85CF-09774D2274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794376" y="4651919"/>
            <a:ext cx="1828959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89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 descr="an image of a hand pressed dried leaf  "/>
          <p:cNvSpPr/>
          <p:nvPr/>
        </p:nvSpPr>
        <p:spPr>
          <a:xfrm rot="-141238" flipH="1">
            <a:off x="600992" y="480281"/>
            <a:ext cx="3213028" cy="4501616"/>
          </a:xfrm>
          <a:custGeom>
            <a:avLst/>
            <a:gdLst/>
            <a:ahLst/>
            <a:cxnLst/>
            <a:rect l="l" t="t" r="r" b="b"/>
            <a:pathLst>
              <a:path w="3213028" h="4501616">
                <a:moveTo>
                  <a:pt x="3213029" y="0"/>
                </a:moveTo>
                <a:lnTo>
                  <a:pt x="0" y="0"/>
                </a:lnTo>
                <a:lnTo>
                  <a:pt x="0" y="4501616"/>
                </a:lnTo>
                <a:lnTo>
                  <a:pt x="3213029" y="4501616"/>
                </a:lnTo>
                <a:lnTo>
                  <a:pt x="321302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 descr="a piece of brown textured paper"/>
          <p:cNvSpPr/>
          <p:nvPr/>
        </p:nvSpPr>
        <p:spPr>
          <a:xfrm rot="-5400000">
            <a:off x="8371672" y="-4019081"/>
            <a:ext cx="1544655" cy="11359878"/>
          </a:xfrm>
          <a:custGeom>
            <a:avLst/>
            <a:gdLst/>
            <a:ahLst/>
            <a:cxnLst/>
            <a:rect l="l" t="t" r="r" b="b"/>
            <a:pathLst>
              <a:path w="1544655" h="11359878">
                <a:moveTo>
                  <a:pt x="0" y="0"/>
                </a:moveTo>
                <a:lnTo>
                  <a:pt x="1544656" y="0"/>
                </a:lnTo>
                <a:lnTo>
                  <a:pt x="1544656" y="11359878"/>
                </a:lnTo>
                <a:lnTo>
                  <a:pt x="0" y="113598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3953519" y="1251283"/>
            <a:ext cx="10380962" cy="1768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Trang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gói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phạt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đội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về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cuối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cho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các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phần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chơi</a:t>
            </a:r>
            <a:endParaRPr lang="en-US" sz="8000" b="1" dirty="0">
              <a:solidFill>
                <a:srgbClr val="0000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8" name="Freeform 8" descr="a line art illustration of an open book"/>
          <p:cNvSpPr/>
          <p:nvPr/>
        </p:nvSpPr>
        <p:spPr>
          <a:xfrm>
            <a:off x="4527370" y="9246420"/>
            <a:ext cx="1239888" cy="892719"/>
          </a:xfrm>
          <a:custGeom>
            <a:avLst/>
            <a:gdLst/>
            <a:ahLst/>
            <a:cxnLst/>
            <a:rect l="l" t="t" r="r" b="b"/>
            <a:pathLst>
              <a:path w="1239888" h="892719">
                <a:moveTo>
                  <a:pt x="0" y="0"/>
                </a:moveTo>
                <a:lnTo>
                  <a:pt x="1239888" y="0"/>
                </a:lnTo>
                <a:lnTo>
                  <a:pt x="1239888" y="892719"/>
                </a:lnTo>
                <a:lnTo>
                  <a:pt x="0" y="892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 descr="a line art illustration of a barbell"/>
          <p:cNvSpPr/>
          <p:nvPr/>
        </p:nvSpPr>
        <p:spPr>
          <a:xfrm>
            <a:off x="2185944" y="9263951"/>
            <a:ext cx="1239888" cy="680811"/>
          </a:xfrm>
          <a:custGeom>
            <a:avLst/>
            <a:gdLst/>
            <a:ahLst/>
            <a:cxnLst/>
            <a:rect l="l" t="t" r="r" b="b"/>
            <a:pathLst>
              <a:path w="1239888" h="680811">
                <a:moveTo>
                  <a:pt x="0" y="0"/>
                </a:moveTo>
                <a:lnTo>
                  <a:pt x="1239887" y="0"/>
                </a:lnTo>
                <a:lnTo>
                  <a:pt x="1239887" y="680811"/>
                </a:lnTo>
                <a:lnTo>
                  <a:pt x="0" y="6808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 descr="a line art illustration of a cupcake"/>
          <p:cNvSpPr/>
          <p:nvPr/>
        </p:nvSpPr>
        <p:spPr>
          <a:xfrm>
            <a:off x="349570" y="8364469"/>
            <a:ext cx="931043" cy="1239888"/>
          </a:xfrm>
          <a:custGeom>
            <a:avLst/>
            <a:gdLst/>
            <a:ahLst/>
            <a:cxnLst/>
            <a:rect l="l" t="t" r="r" b="b"/>
            <a:pathLst>
              <a:path w="931043" h="1239888">
                <a:moveTo>
                  <a:pt x="0" y="0"/>
                </a:moveTo>
                <a:lnTo>
                  <a:pt x="931042" y="0"/>
                </a:lnTo>
                <a:lnTo>
                  <a:pt x="931042" y="1239887"/>
                </a:lnTo>
                <a:lnTo>
                  <a:pt x="0" y="12398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 descr="a line art illustration of a paintbrush"/>
          <p:cNvSpPr/>
          <p:nvPr/>
        </p:nvSpPr>
        <p:spPr>
          <a:xfrm>
            <a:off x="867170" y="9040911"/>
            <a:ext cx="1239888" cy="1122662"/>
          </a:xfrm>
          <a:custGeom>
            <a:avLst/>
            <a:gdLst/>
            <a:ahLst/>
            <a:cxnLst/>
            <a:rect l="l" t="t" r="r" b="b"/>
            <a:pathLst>
              <a:path w="1239888" h="1122662">
                <a:moveTo>
                  <a:pt x="0" y="0"/>
                </a:moveTo>
                <a:lnTo>
                  <a:pt x="1239888" y="0"/>
                </a:lnTo>
                <a:lnTo>
                  <a:pt x="1239888" y="1122661"/>
                </a:lnTo>
                <a:lnTo>
                  <a:pt x="0" y="11226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 descr="a line art illustration of an airplane"/>
          <p:cNvSpPr/>
          <p:nvPr/>
        </p:nvSpPr>
        <p:spPr>
          <a:xfrm>
            <a:off x="14004399" y="8097521"/>
            <a:ext cx="1151968" cy="1239888"/>
          </a:xfrm>
          <a:custGeom>
            <a:avLst/>
            <a:gdLst/>
            <a:ahLst/>
            <a:cxnLst/>
            <a:rect l="l" t="t" r="r" b="b"/>
            <a:pathLst>
              <a:path w="1151968" h="1239888">
                <a:moveTo>
                  <a:pt x="0" y="0"/>
                </a:moveTo>
                <a:lnTo>
                  <a:pt x="1151968" y="0"/>
                </a:lnTo>
                <a:lnTo>
                  <a:pt x="1151968" y="1239887"/>
                </a:lnTo>
                <a:lnTo>
                  <a:pt x="0" y="12398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 descr="a line art illustration of a dog"/>
          <p:cNvSpPr/>
          <p:nvPr/>
        </p:nvSpPr>
        <p:spPr>
          <a:xfrm>
            <a:off x="10006382" y="8881107"/>
            <a:ext cx="973875" cy="1239888"/>
          </a:xfrm>
          <a:custGeom>
            <a:avLst/>
            <a:gdLst/>
            <a:ahLst/>
            <a:cxnLst/>
            <a:rect l="l" t="t" r="r" b="b"/>
            <a:pathLst>
              <a:path w="973875" h="1239888">
                <a:moveTo>
                  <a:pt x="0" y="0"/>
                </a:moveTo>
                <a:lnTo>
                  <a:pt x="973875" y="0"/>
                </a:lnTo>
                <a:lnTo>
                  <a:pt x="973875" y="1239887"/>
                </a:lnTo>
                <a:lnTo>
                  <a:pt x="0" y="12398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 descr="a line art illustration of a hat"/>
          <p:cNvSpPr/>
          <p:nvPr/>
        </p:nvSpPr>
        <p:spPr>
          <a:xfrm>
            <a:off x="214271" y="7090596"/>
            <a:ext cx="1239888" cy="707863"/>
          </a:xfrm>
          <a:custGeom>
            <a:avLst/>
            <a:gdLst/>
            <a:ahLst/>
            <a:cxnLst/>
            <a:rect l="l" t="t" r="r" b="b"/>
            <a:pathLst>
              <a:path w="1239888" h="707863">
                <a:moveTo>
                  <a:pt x="0" y="0"/>
                </a:moveTo>
                <a:lnTo>
                  <a:pt x="1239887" y="0"/>
                </a:lnTo>
                <a:lnTo>
                  <a:pt x="1239887" y="707863"/>
                </a:lnTo>
                <a:lnTo>
                  <a:pt x="0" y="7078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 descr="a line art illustration of a heart icon"/>
          <p:cNvSpPr/>
          <p:nvPr/>
        </p:nvSpPr>
        <p:spPr>
          <a:xfrm>
            <a:off x="579700" y="5292807"/>
            <a:ext cx="1239888" cy="1239888"/>
          </a:xfrm>
          <a:custGeom>
            <a:avLst/>
            <a:gdLst/>
            <a:ahLst/>
            <a:cxnLst/>
            <a:rect l="l" t="t" r="r" b="b"/>
            <a:pathLst>
              <a:path w="1239888" h="1239888">
                <a:moveTo>
                  <a:pt x="0" y="0"/>
                </a:moveTo>
                <a:lnTo>
                  <a:pt x="1239887" y="0"/>
                </a:lnTo>
                <a:lnTo>
                  <a:pt x="1239887" y="1239888"/>
                </a:lnTo>
                <a:lnTo>
                  <a:pt x="0" y="123988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 descr="a line art illustration of a music note"/>
          <p:cNvSpPr/>
          <p:nvPr/>
        </p:nvSpPr>
        <p:spPr>
          <a:xfrm>
            <a:off x="13053960" y="1092362"/>
            <a:ext cx="1036997" cy="1239888"/>
          </a:xfrm>
          <a:custGeom>
            <a:avLst/>
            <a:gdLst/>
            <a:ahLst/>
            <a:cxnLst/>
            <a:rect l="l" t="t" r="r" b="b"/>
            <a:pathLst>
              <a:path w="1036997" h="1239888">
                <a:moveTo>
                  <a:pt x="0" y="0"/>
                </a:moveTo>
                <a:lnTo>
                  <a:pt x="1036997" y="0"/>
                </a:lnTo>
                <a:lnTo>
                  <a:pt x="1036997" y="1239888"/>
                </a:lnTo>
                <a:lnTo>
                  <a:pt x="0" y="12398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 descr="a line art illustration of lips"/>
          <p:cNvSpPr/>
          <p:nvPr/>
        </p:nvSpPr>
        <p:spPr>
          <a:xfrm>
            <a:off x="3423709" y="1605487"/>
            <a:ext cx="1239888" cy="761967"/>
          </a:xfrm>
          <a:custGeom>
            <a:avLst/>
            <a:gdLst/>
            <a:ahLst/>
            <a:cxnLst/>
            <a:rect l="l" t="t" r="r" b="b"/>
            <a:pathLst>
              <a:path w="1239888" h="761967">
                <a:moveTo>
                  <a:pt x="0" y="0"/>
                </a:moveTo>
                <a:lnTo>
                  <a:pt x="1239888" y="0"/>
                </a:lnTo>
                <a:lnTo>
                  <a:pt x="1239888" y="761968"/>
                </a:lnTo>
                <a:lnTo>
                  <a:pt x="0" y="76196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 descr="a line art illustration of a beer"/>
          <p:cNvSpPr/>
          <p:nvPr/>
        </p:nvSpPr>
        <p:spPr>
          <a:xfrm>
            <a:off x="11988996" y="8960353"/>
            <a:ext cx="976130" cy="1239888"/>
          </a:xfrm>
          <a:custGeom>
            <a:avLst/>
            <a:gdLst/>
            <a:ahLst/>
            <a:cxnLst/>
            <a:rect l="l" t="t" r="r" b="b"/>
            <a:pathLst>
              <a:path w="976130" h="1239888">
                <a:moveTo>
                  <a:pt x="0" y="0"/>
                </a:moveTo>
                <a:lnTo>
                  <a:pt x="976130" y="0"/>
                </a:lnTo>
                <a:lnTo>
                  <a:pt x="976130" y="1239888"/>
                </a:lnTo>
                <a:lnTo>
                  <a:pt x="0" y="12398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 descr="a line art illustration of a bicycle"/>
          <p:cNvSpPr/>
          <p:nvPr/>
        </p:nvSpPr>
        <p:spPr>
          <a:xfrm>
            <a:off x="13547105" y="9215832"/>
            <a:ext cx="1033278" cy="728930"/>
          </a:xfrm>
          <a:custGeom>
            <a:avLst/>
            <a:gdLst/>
            <a:ahLst/>
            <a:cxnLst/>
            <a:rect l="l" t="t" r="r" b="b"/>
            <a:pathLst>
              <a:path w="1033278" h="728930">
                <a:moveTo>
                  <a:pt x="0" y="0"/>
                </a:moveTo>
                <a:lnTo>
                  <a:pt x="1033277" y="0"/>
                </a:lnTo>
                <a:lnTo>
                  <a:pt x="1033277" y="728931"/>
                </a:lnTo>
                <a:lnTo>
                  <a:pt x="0" y="72893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 descr="a line art illustration of a lipstick"/>
          <p:cNvSpPr/>
          <p:nvPr/>
        </p:nvSpPr>
        <p:spPr>
          <a:xfrm>
            <a:off x="16445814" y="3128651"/>
            <a:ext cx="572999" cy="1033278"/>
          </a:xfrm>
          <a:custGeom>
            <a:avLst/>
            <a:gdLst/>
            <a:ahLst/>
            <a:cxnLst/>
            <a:rect l="l" t="t" r="r" b="b"/>
            <a:pathLst>
              <a:path w="572999" h="1033278">
                <a:moveTo>
                  <a:pt x="0" y="0"/>
                </a:moveTo>
                <a:lnTo>
                  <a:pt x="572999" y="0"/>
                </a:lnTo>
                <a:lnTo>
                  <a:pt x="572999" y="1033277"/>
                </a:lnTo>
                <a:lnTo>
                  <a:pt x="0" y="103327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 descr="a line art illustration of a wine toast"/>
          <p:cNvSpPr/>
          <p:nvPr/>
        </p:nvSpPr>
        <p:spPr>
          <a:xfrm>
            <a:off x="15267258" y="212481"/>
            <a:ext cx="1234620" cy="965249"/>
          </a:xfrm>
          <a:custGeom>
            <a:avLst/>
            <a:gdLst/>
            <a:ahLst/>
            <a:cxnLst/>
            <a:rect l="l" t="t" r="r" b="b"/>
            <a:pathLst>
              <a:path w="1234620" h="965249">
                <a:moveTo>
                  <a:pt x="0" y="0"/>
                </a:moveTo>
                <a:lnTo>
                  <a:pt x="1234620" y="0"/>
                </a:lnTo>
                <a:lnTo>
                  <a:pt x="1234620" y="965249"/>
                </a:lnTo>
                <a:lnTo>
                  <a:pt x="0" y="96524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 descr="a line art illustration of a paw print"/>
          <p:cNvSpPr/>
          <p:nvPr/>
        </p:nvSpPr>
        <p:spPr>
          <a:xfrm>
            <a:off x="7703779" y="9185750"/>
            <a:ext cx="1033278" cy="1014491"/>
          </a:xfrm>
          <a:custGeom>
            <a:avLst/>
            <a:gdLst/>
            <a:ahLst/>
            <a:cxnLst/>
            <a:rect l="l" t="t" r="r" b="b"/>
            <a:pathLst>
              <a:path w="1033278" h="1014491">
                <a:moveTo>
                  <a:pt x="0" y="0"/>
                </a:moveTo>
                <a:lnTo>
                  <a:pt x="1033277" y="0"/>
                </a:lnTo>
                <a:lnTo>
                  <a:pt x="1033277" y="1014491"/>
                </a:lnTo>
                <a:lnTo>
                  <a:pt x="0" y="10144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 descr="a line art illustration of a book"/>
          <p:cNvSpPr/>
          <p:nvPr/>
        </p:nvSpPr>
        <p:spPr>
          <a:xfrm>
            <a:off x="327289" y="3567507"/>
            <a:ext cx="696993" cy="1033278"/>
          </a:xfrm>
          <a:custGeom>
            <a:avLst/>
            <a:gdLst/>
            <a:ahLst/>
            <a:cxnLst/>
            <a:rect l="l" t="t" r="r" b="b"/>
            <a:pathLst>
              <a:path w="696993" h="1033278">
                <a:moveTo>
                  <a:pt x="0" y="0"/>
                </a:moveTo>
                <a:lnTo>
                  <a:pt x="696993" y="0"/>
                </a:lnTo>
                <a:lnTo>
                  <a:pt x="696993" y="1033278"/>
                </a:lnTo>
                <a:lnTo>
                  <a:pt x="0" y="103327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 descr="a line art illustration of a dress"/>
          <p:cNvSpPr/>
          <p:nvPr/>
        </p:nvSpPr>
        <p:spPr>
          <a:xfrm>
            <a:off x="17140591" y="2717507"/>
            <a:ext cx="727052" cy="1033278"/>
          </a:xfrm>
          <a:custGeom>
            <a:avLst/>
            <a:gdLst/>
            <a:ahLst/>
            <a:cxnLst/>
            <a:rect l="l" t="t" r="r" b="b"/>
            <a:pathLst>
              <a:path w="727052" h="1033278">
                <a:moveTo>
                  <a:pt x="0" y="0"/>
                </a:moveTo>
                <a:lnTo>
                  <a:pt x="727052" y="0"/>
                </a:lnTo>
                <a:lnTo>
                  <a:pt x="727052" y="1033278"/>
                </a:lnTo>
                <a:lnTo>
                  <a:pt x="0" y="1033278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 descr="a line art illustration of a globe and location pin"/>
          <p:cNvSpPr/>
          <p:nvPr/>
        </p:nvSpPr>
        <p:spPr>
          <a:xfrm>
            <a:off x="17327067" y="9087717"/>
            <a:ext cx="978796" cy="1033278"/>
          </a:xfrm>
          <a:custGeom>
            <a:avLst/>
            <a:gdLst/>
            <a:ahLst/>
            <a:cxnLst/>
            <a:rect l="l" t="t" r="r" b="b"/>
            <a:pathLst>
              <a:path w="978796" h="1033278">
                <a:moveTo>
                  <a:pt x="0" y="0"/>
                </a:moveTo>
                <a:lnTo>
                  <a:pt x="978796" y="0"/>
                </a:lnTo>
                <a:lnTo>
                  <a:pt x="978796" y="1033278"/>
                </a:lnTo>
                <a:lnTo>
                  <a:pt x="0" y="1033278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 descr="a line art illustration of a color palette and paint brush"/>
          <p:cNvSpPr/>
          <p:nvPr/>
        </p:nvSpPr>
        <p:spPr>
          <a:xfrm>
            <a:off x="16542229" y="1026865"/>
            <a:ext cx="961888" cy="1033278"/>
          </a:xfrm>
          <a:custGeom>
            <a:avLst/>
            <a:gdLst/>
            <a:ahLst/>
            <a:cxnLst/>
            <a:rect l="l" t="t" r="r" b="b"/>
            <a:pathLst>
              <a:path w="961888" h="1033278">
                <a:moveTo>
                  <a:pt x="0" y="0"/>
                </a:moveTo>
                <a:lnTo>
                  <a:pt x="961887" y="0"/>
                </a:lnTo>
                <a:lnTo>
                  <a:pt x="961887" y="1033278"/>
                </a:lnTo>
                <a:lnTo>
                  <a:pt x="0" y="103327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 descr="a line art illustration of a microphone"/>
          <p:cNvSpPr/>
          <p:nvPr/>
        </p:nvSpPr>
        <p:spPr>
          <a:xfrm>
            <a:off x="15468600" y="1577857"/>
            <a:ext cx="1033278" cy="817229"/>
          </a:xfrm>
          <a:custGeom>
            <a:avLst/>
            <a:gdLst/>
            <a:ahLst/>
            <a:cxnLst/>
            <a:rect l="l" t="t" r="r" b="b"/>
            <a:pathLst>
              <a:path w="1033278" h="817229">
                <a:moveTo>
                  <a:pt x="0" y="0"/>
                </a:moveTo>
                <a:lnTo>
                  <a:pt x="1033278" y="0"/>
                </a:lnTo>
                <a:lnTo>
                  <a:pt x="1033278" y="817229"/>
                </a:lnTo>
                <a:lnTo>
                  <a:pt x="0" y="817229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 descr="a line art illustration of a pizza slice"/>
          <p:cNvSpPr/>
          <p:nvPr/>
        </p:nvSpPr>
        <p:spPr>
          <a:xfrm>
            <a:off x="6402948" y="9105861"/>
            <a:ext cx="871711" cy="1033278"/>
          </a:xfrm>
          <a:custGeom>
            <a:avLst/>
            <a:gdLst/>
            <a:ahLst/>
            <a:cxnLst/>
            <a:rect l="l" t="t" r="r" b="b"/>
            <a:pathLst>
              <a:path w="871711" h="1033278">
                <a:moveTo>
                  <a:pt x="0" y="0"/>
                </a:moveTo>
                <a:lnTo>
                  <a:pt x="871711" y="0"/>
                </a:lnTo>
                <a:lnTo>
                  <a:pt x="871711" y="1033277"/>
                </a:lnTo>
                <a:lnTo>
                  <a:pt x="0" y="1033277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 descr="a line art illustration of a mobile phone with heart icon"/>
          <p:cNvSpPr/>
          <p:nvPr/>
        </p:nvSpPr>
        <p:spPr>
          <a:xfrm>
            <a:off x="15527454" y="2503549"/>
            <a:ext cx="869832" cy="1033278"/>
          </a:xfrm>
          <a:custGeom>
            <a:avLst/>
            <a:gdLst/>
            <a:ahLst/>
            <a:cxnLst/>
            <a:rect l="l" t="t" r="r" b="b"/>
            <a:pathLst>
              <a:path w="869832" h="1033278">
                <a:moveTo>
                  <a:pt x="0" y="0"/>
                </a:moveTo>
                <a:lnTo>
                  <a:pt x="869831" y="0"/>
                </a:lnTo>
                <a:lnTo>
                  <a:pt x="869831" y="1033277"/>
                </a:lnTo>
                <a:lnTo>
                  <a:pt x="0" y="1033277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 descr="a hand pressed dried yellow flower "/>
          <p:cNvSpPr/>
          <p:nvPr/>
        </p:nvSpPr>
        <p:spPr>
          <a:xfrm flipH="1">
            <a:off x="15596457" y="2359650"/>
            <a:ext cx="2929257" cy="7016692"/>
          </a:xfrm>
          <a:custGeom>
            <a:avLst/>
            <a:gdLst/>
            <a:ahLst/>
            <a:cxnLst/>
            <a:rect l="l" t="t" r="r" b="b"/>
            <a:pathLst>
              <a:path w="2929257" h="7016692">
                <a:moveTo>
                  <a:pt x="2929257" y="0"/>
                </a:moveTo>
                <a:lnTo>
                  <a:pt x="0" y="0"/>
                </a:lnTo>
                <a:lnTo>
                  <a:pt x="0" y="7016692"/>
                </a:lnTo>
                <a:lnTo>
                  <a:pt x="2929257" y="7016692"/>
                </a:lnTo>
                <a:lnTo>
                  <a:pt x="2929257" y="0"/>
                </a:lnTo>
                <a:close/>
              </a:path>
            </a:pathLst>
          </a:custGeom>
          <a:blipFill>
            <a:blip r:embed="rId47"/>
            <a:stretch>
              <a:fillRect l="-49112"/>
            </a:stretch>
          </a:blipFill>
        </p:spPr>
      </p:sp>
      <p:sp>
        <p:nvSpPr>
          <p:cNvPr id="31" name="Freeform 31" descr="a single dried yellow daisy  "/>
          <p:cNvSpPr/>
          <p:nvPr/>
        </p:nvSpPr>
        <p:spPr>
          <a:xfrm>
            <a:off x="15196697" y="7688840"/>
            <a:ext cx="2062603" cy="2052290"/>
          </a:xfrm>
          <a:custGeom>
            <a:avLst/>
            <a:gdLst/>
            <a:ahLst/>
            <a:cxnLst/>
            <a:rect l="l" t="t" r="r" b="b"/>
            <a:pathLst>
              <a:path w="2062603" h="2052290">
                <a:moveTo>
                  <a:pt x="0" y="0"/>
                </a:moveTo>
                <a:lnTo>
                  <a:pt x="2062603" y="0"/>
                </a:lnTo>
                <a:lnTo>
                  <a:pt x="2062603" y="2052290"/>
                </a:lnTo>
                <a:lnTo>
                  <a:pt x="0" y="2052290"/>
                </a:lnTo>
                <a:lnTo>
                  <a:pt x="0" y="0"/>
                </a:lnTo>
                <a:close/>
              </a:path>
            </a:pathLst>
          </a:custGeom>
          <a:blipFill>
            <a:blip r:embed="rId48"/>
            <a:stretch>
              <a:fillRect/>
            </a:stretch>
          </a:blipFill>
        </p:spPr>
      </p:sp>
      <p:sp>
        <p:nvSpPr>
          <p:cNvPr id="32" name="Freeform 32" descr="a tape cut-out "/>
          <p:cNvSpPr/>
          <p:nvPr/>
        </p:nvSpPr>
        <p:spPr>
          <a:xfrm rot="-4845883">
            <a:off x="1627798" y="3859721"/>
            <a:ext cx="810102" cy="1433809"/>
          </a:xfrm>
          <a:custGeom>
            <a:avLst/>
            <a:gdLst/>
            <a:ahLst/>
            <a:cxnLst/>
            <a:rect l="l" t="t" r="r" b="b"/>
            <a:pathLst>
              <a:path w="810102" h="1433809">
                <a:moveTo>
                  <a:pt x="0" y="0"/>
                </a:moveTo>
                <a:lnTo>
                  <a:pt x="810102" y="0"/>
                </a:lnTo>
                <a:lnTo>
                  <a:pt x="810102" y="1433809"/>
                </a:lnTo>
                <a:lnTo>
                  <a:pt x="0" y="1433809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/>
            </a:stretch>
          </a:blipFill>
        </p:spPr>
      </p:sp>
      <p:sp>
        <p:nvSpPr>
          <p:cNvPr id="33" name="Freeform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1084" y="561787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2" y="0"/>
                </a:lnTo>
                <a:lnTo>
                  <a:pt x="545832" y="703160"/>
                </a:lnTo>
                <a:lnTo>
                  <a:pt x="0" y="703160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 b="-26529"/>
            </a:stretch>
          </a:blipFill>
        </p:spPr>
      </p:sp>
      <p:pic>
        <p:nvPicPr>
          <p:cNvPr id="2" name="Picture 1">
            <a:hlinkClick r:id="rId52" action="ppaction://hlinksldjump"/>
            <a:extLst>
              <a:ext uri="{FF2B5EF4-FFF2-40B4-BE49-F238E27FC236}">
                <a16:creationId xmlns:a16="http://schemas.microsoft.com/office/drawing/2014/main" id="{39124E19-EA41-C75A-7FEC-F6354566F511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3295529" y="3723322"/>
            <a:ext cx="3327611" cy="3138970"/>
          </a:xfrm>
          <a:prstGeom prst="rect">
            <a:avLst/>
          </a:prstGeom>
        </p:spPr>
      </p:pic>
      <p:pic>
        <p:nvPicPr>
          <p:cNvPr id="4098" name="Picture 2" descr="Còi nhựa thể thao nhiều màu dùng cho trường học, cơ quan giá rẻ nhất">
            <a:hlinkClick r:id="rId54" action="ppaction://hlinksldjump"/>
            <a:extLst>
              <a:ext uri="{FF2B5EF4-FFF2-40B4-BE49-F238E27FC236}">
                <a16:creationId xmlns:a16="http://schemas.microsoft.com/office/drawing/2014/main" id="{6278AE8F-33AA-0239-E0C0-6B591C354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973" y="3567507"/>
            <a:ext cx="3592424" cy="307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6" action="ppaction://hlinksldjump"/>
            <a:extLst>
              <a:ext uri="{FF2B5EF4-FFF2-40B4-BE49-F238E27FC236}">
                <a16:creationId xmlns:a16="http://schemas.microsoft.com/office/drawing/2014/main" id="{C713BC2A-8AA5-7489-7141-5C618BBCB825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582401" y="3178638"/>
            <a:ext cx="4814886" cy="346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62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1FA83-DAF7-BD17-82E9-1BB8AF4A4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BA4174B-BDC4-BEB5-73A2-95D73D48D8C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</p:sp>
      <p:sp>
        <p:nvSpPr>
          <p:cNvPr id="3" name="Freeform 3" descr="a piece of brown textured paper">
            <a:extLst>
              <a:ext uri="{FF2B5EF4-FFF2-40B4-BE49-F238E27FC236}">
                <a16:creationId xmlns:a16="http://schemas.microsoft.com/office/drawing/2014/main" id="{347730EF-77F4-1905-7030-8343E62D522F}"/>
              </a:ext>
            </a:extLst>
          </p:cNvPr>
          <p:cNvSpPr/>
          <p:nvPr/>
        </p:nvSpPr>
        <p:spPr>
          <a:xfrm>
            <a:off x="12356451" y="1192087"/>
            <a:ext cx="3016129" cy="2415295"/>
          </a:xfrm>
          <a:custGeom>
            <a:avLst/>
            <a:gdLst/>
            <a:ahLst/>
            <a:cxnLst/>
            <a:rect l="l" t="t" r="r" b="b"/>
            <a:pathLst>
              <a:path w="3016129" h="2415295">
                <a:moveTo>
                  <a:pt x="0" y="0"/>
                </a:moveTo>
                <a:lnTo>
                  <a:pt x="3016128" y="0"/>
                </a:lnTo>
                <a:lnTo>
                  <a:pt x="3016128" y="2415295"/>
                </a:lnTo>
                <a:lnTo>
                  <a:pt x="0" y="2415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572"/>
            </a:stretch>
          </a:blipFill>
        </p:spPr>
      </p:sp>
      <p:sp>
        <p:nvSpPr>
          <p:cNvPr id="4" name="Freeform 4" descr="a blank note sheet with torn edges">
            <a:hlinkClick r:id="rId4" action="ppaction://hlinksldjump"/>
            <a:extLst>
              <a:ext uri="{FF2B5EF4-FFF2-40B4-BE49-F238E27FC236}">
                <a16:creationId xmlns:a16="http://schemas.microsoft.com/office/drawing/2014/main" id="{DA298B51-2879-8360-F25D-F95F0BA2D7A8}"/>
              </a:ext>
            </a:extLst>
          </p:cNvPr>
          <p:cNvSpPr/>
          <p:nvPr/>
        </p:nvSpPr>
        <p:spPr>
          <a:xfrm>
            <a:off x="5555643" y="733339"/>
            <a:ext cx="7310320" cy="8820322"/>
          </a:xfrm>
          <a:custGeom>
            <a:avLst/>
            <a:gdLst/>
            <a:ahLst/>
            <a:cxnLst/>
            <a:rect l="l" t="t" r="r" b="b"/>
            <a:pathLst>
              <a:path w="7310320" h="8820322">
                <a:moveTo>
                  <a:pt x="0" y="0"/>
                </a:moveTo>
                <a:lnTo>
                  <a:pt x="7310320" y="0"/>
                </a:lnTo>
                <a:lnTo>
                  <a:pt x="7310320" y="8820322"/>
                </a:lnTo>
                <a:lnTo>
                  <a:pt x="0" y="88203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317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ABC8B6B-0EC0-4A24-FBD0-F69BA2A55423}"/>
              </a:ext>
            </a:extLst>
          </p:cNvPr>
          <p:cNvSpPr/>
          <p:nvPr/>
        </p:nvSpPr>
        <p:spPr>
          <a:xfrm>
            <a:off x="-1361983" y="-2011843"/>
            <a:ext cx="6799262" cy="11238450"/>
          </a:xfrm>
          <a:custGeom>
            <a:avLst/>
            <a:gdLst/>
            <a:ahLst/>
            <a:cxnLst/>
            <a:rect l="l" t="t" r="r" b="b"/>
            <a:pathLst>
              <a:path w="6799262" h="11238450">
                <a:moveTo>
                  <a:pt x="0" y="0"/>
                </a:moveTo>
                <a:lnTo>
                  <a:pt x="6799262" y="0"/>
                </a:lnTo>
                <a:lnTo>
                  <a:pt x="6799262" y="11238450"/>
                </a:lnTo>
                <a:lnTo>
                  <a:pt x="0" y="11238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 descr="a tape cut-out ">
            <a:extLst>
              <a:ext uri="{FF2B5EF4-FFF2-40B4-BE49-F238E27FC236}">
                <a16:creationId xmlns:a16="http://schemas.microsoft.com/office/drawing/2014/main" id="{B7E01754-E6AA-DFC3-1D34-5A0BEA524D44}"/>
              </a:ext>
            </a:extLst>
          </p:cNvPr>
          <p:cNvSpPr/>
          <p:nvPr/>
        </p:nvSpPr>
        <p:spPr>
          <a:xfrm rot="-5400000">
            <a:off x="13401419" y="537777"/>
            <a:ext cx="758240" cy="1652839"/>
          </a:xfrm>
          <a:custGeom>
            <a:avLst/>
            <a:gdLst/>
            <a:ahLst/>
            <a:cxnLst/>
            <a:rect l="l" t="t" r="r" b="b"/>
            <a:pathLst>
              <a:path w="758240" h="1652839">
                <a:moveTo>
                  <a:pt x="0" y="0"/>
                </a:moveTo>
                <a:lnTo>
                  <a:pt x="758240" y="0"/>
                </a:lnTo>
                <a:lnTo>
                  <a:pt x="758240" y="1652839"/>
                </a:lnTo>
                <a:lnTo>
                  <a:pt x="0" y="1652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 descr="a hand pressed dried yellow flower">
            <a:extLst>
              <a:ext uri="{FF2B5EF4-FFF2-40B4-BE49-F238E27FC236}">
                <a16:creationId xmlns:a16="http://schemas.microsoft.com/office/drawing/2014/main" id="{A88A693C-A69F-D1A1-58B4-756F0A648F71}"/>
              </a:ext>
            </a:extLst>
          </p:cNvPr>
          <p:cNvSpPr/>
          <p:nvPr/>
        </p:nvSpPr>
        <p:spPr>
          <a:xfrm rot="-866340">
            <a:off x="2547572" y="3608084"/>
            <a:ext cx="2149050" cy="3681456"/>
          </a:xfrm>
          <a:custGeom>
            <a:avLst/>
            <a:gdLst/>
            <a:ahLst/>
            <a:cxnLst/>
            <a:rect l="l" t="t" r="r" b="b"/>
            <a:pathLst>
              <a:path w="2149050" h="3681456">
                <a:moveTo>
                  <a:pt x="0" y="0"/>
                </a:moveTo>
                <a:lnTo>
                  <a:pt x="2149051" y="0"/>
                </a:lnTo>
                <a:lnTo>
                  <a:pt x="2149051" y="3681456"/>
                </a:lnTo>
                <a:lnTo>
                  <a:pt x="0" y="3681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 descr="a tape cut-out">
            <a:extLst>
              <a:ext uri="{FF2B5EF4-FFF2-40B4-BE49-F238E27FC236}">
                <a16:creationId xmlns:a16="http://schemas.microsoft.com/office/drawing/2014/main" id="{D8662800-6275-8379-E3BB-211F6EC1491C}"/>
              </a:ext>
            </a:extLst>
          </p:cNvPr>
          <p:cNvSpPr/>
          <p:nvPr/>
        </p:nvSpPr>
        <p:spPr>
          <a:xfrm rot="-5952219">
            <a:off x="5570169" y="8560079"/>
            <a:ext cx="848801" cy="1502303"/>
          </a:xfrm>
          <a:custGeom>
            <a:avLst/>
            <a:gdLst/>
            <a:ahLst/>
            <a:cxnLst/>
            <a:rect l="l" t="t" r="r" b="b"/>
            <a:pathLst>
              <a:path w="848801" h="1502303">
                <a:moveTo>
                  <a:pt x="0" y="0"/>
                </a:moveTo>
                <a:lnTo>
                  <a:pt x="848801" y="0"/>
                </a:lnTo>
                <a:lnTo>
                  <a:pt x="848801" y="1502303"/>
                </a:lnTo>
                <a:lnTo>
                  <a:pt x="0" y="15023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 descr="a tape cut-out">
            <a:extLst>
              <a:ext uri="{FF2B5EF4-FFF2-40B4-BE49-F238E27FC236}">
                <a16:creationId xmlns:a16="http://schemas.microsoft.com/office/drawing/2014/main" id="{88DB5D4D-5E94-216B-DC78-8A496C814290}"/>
              </a:ext>
            </a:extLst>
          </p:cNvPr>
          <p:cNvSpPr/>
          <p:nvPr/>
        </p:nvSpPr>
        <p:spPr>
          <a:xfrm rot="-5400000">
            <a:off x="1687596" y="7893007"/>
            <a:ext cx="700105" cy="1873192"/>
          </a:xfrm>
          <a:custGeom>
            <a:avLst/>
            <a:gdLst/>
            <a:ahLst/>
            <a:cxnLst/>
            <a:rect l="l" t="t" r="r" b="b"/>
            <a:pathLst>
              <a:path w="700105" h="1873192">
                <a:moveTo>
                  <a:pt x="0" y="0"/>
                </a:moveTo>
                <a:lnTo>
                  <a:pt x="700106" y="0"/>
                </a:lnTo>
                <a:lnTo>
                  <a:pt x="700106" y="1873192"/>
                </a:lnTo>
                <a:lnTo>
                  <a:pt x="0" y="1873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 descr="a tape cut-out">
            <a:extLst>
              <a:ext uri="{FF2B5EF4-FFF2-40B4-BE49-F238E27FC236}">
                <a16:creationId xmlns:a16="http://schemas.microsoft.com/office/drawing/2014/main" id="{58A7AB37-FA5C-51F9-070D-681190D52AFE}"/>
              </a:ext>
            </a:extLst>
          </p:cNvPr>
          <p:cNvSpPr/>
          <p:nvPr/>
        </p:nvSpPr>
        <p:spPr>
          <a:xfrm>
            <a:off x="15180700" y="9865372"/>
            <a:ext cx="1375645" cy="690114"/>
          </a:xfrm>
          <a:custGeom>
            <a:avLst/>
            <a:gdLst/>
            <a:ahLst/>
            <a:cxnLst/>
            <a:rect l="l" t="t" r="r" b="b"/>
            <a:pathLst>
              <a:path w="1375645" h="690114">
                <a:moveTo>
                  <a:pt x="0" y="0"/>
                </a:moveTo>
                <a:lnTo>
                  <a:pt x="1375645" y="0"/>
                </a:lnTo>
                <a:lnTo>
                  <a:pt x="1375645" y="690115"/>
                </a:lnTo>
                <a:lnTo>
                  <a:pt x="0" y="6901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82423"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DAC34D16-8808-243B-402F-27F82C79ABF5}"/>
              </a:ext>
            </a:extLst>
          </p:cNvPr>
          <p:cNvSpPr txBox="1"/>
          <p:nvPr/>
        </p:nvSpPr>
        <p:spPr>
          <a:xfrm>
            <a:off x="6021018" y="4948088"/>
            <a:ext cx="5841621" cy="2643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Tổ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bạn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hãy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hát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một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bài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hát</a:t>
            </a:r>
            <a:endParaRPr lang="en-US" sz="8800" b="1" dirty="0">
              <a:solidFill>
                <a:srgbClr val="0000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17" name="Freeform 17" descr="a line art illustration of a paw print">
            <a:extLst>
              <a:ext uri="{FF2B5EF4-FFF2-40B4-BE49-F238E27FC236}">
                <a16:creationId xmlns:a16="http://schemas.microsoft.com/office/drawing/2014/main" id="{CBC7ECEC-7AF7-6EDE-A8D1-768B35AB2171}"/>
              </a:ext>
            </a:extLst>
          </p:cNvPr>
          <p:cNvSpPr/>
          <p:nvPr/>
        </p:nvSpPr>
        <p:spPr>
          <a:xfrm>
            <a:off x="13350438" y="1847050"/>
            <a:ext cx="1256521" cy="1233675"/>
          </a:xfrm>
          <a:custGeom>
            <a:avLst/>
            <a:gdLst/>
            <a:ahLst/>
            <a:cxnLst/>
            <a:rect l="l" t="t" r="r" b="b"/>
            <a:pathLst>
              <a:path w="1256521" h="1233675">
                <a:moveTo>
                  <a:pt x="0" y="0"/>
                </a:moveTo>
                <a:lnTo>
                  <a:pt x="1256521" y="0"/>
                </a:lnTo>
                <a:lnTo>
                  <a:pt x="1256521" y="1233675"/>
                </a:lnTo>
                <a:lnTo>
                  <a:pt x="0" y="12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346D711-FA47-CC87-00BD-63B2165CA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53501" y="1763739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3" y="0"/>
                </a:lnTo>
                <a:lnTo>
                  <a:pt x="545833" y="703160"/>
                </a:lnTo>
                <a:lnTo>
                  <a:pt x="0" y="7031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26529"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DE5D2C8-3471-82C8-A8FC-3B010846C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1084" y="1696574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2" y="0"/>
                </a:lnTo>
                <a:lnTo>
                  <a:pt x="545832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26529"/>
            </a:stretch>
          </a:blipFill>
        </p:spPr>
      </p:sp>
      <p:sp>
        <p:nvSpPr>
          <p:cNvPr id="20" name="Flowchart: Punched Tape 19">
            <a:extLst>
              <a:ext uri="{FF2B5EF4-FFF2-40B4-BE49-F238E27FC236}">
                <a16:creationId xmlns:a16="http://schemas.microsoft.com/office/drawing/2014/main" id="{169C8F51-5B40-51C6-5653-99ACB3BE3170}"/>
              </a:ext>
            </a:extLst>
          </p:cNvPr>
          <p:cNvSpPr/>
          <p:nvPr/>
        </p:nvSpPr>
        <p:spPr>
          <a:xfrm>
            <a:off x="5628822" y="571499"/>
            <a:ext cx="6955995" cy="2288363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89F0D44-A407-9E45-A6CA-C3EBFA802B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161143" y="806898"/>
            <a:ext cx="3956647" cy="94801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785E91-3588-13A6-14AB-2959499EC7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520668" y="8829604"/>
            <a:ext cx="1237595" cy="963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DA3F24-566E-9A18-6D48-2A1969DCCD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09445" y="2638328"/>
            <a:ext cx="1237595" cy="12375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5B996A-B9FC-A9BD-3DE5-E562D98920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921090" y="8281119"/>
            <a:ext cx="1237595" cy="1237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8836F-5C08-9742-8DFA-FFA1465BCCB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14210" y="1106438"/>
            <a:ext cx="3322608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25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1FA83-DAF7-BD17-82E9-1BB8AF4A4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BA4174B-BDC4-BEB5-73A2-95D73D48D8C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</p:sp>
      <p:sp>
        <p:nvSpPr>
          <p:cNvPr id="3" name="Freeform 3" descr="a piece of brown textured paper">
            <a:extLst>
              <a:ext uri="{FF2B5EF4-FFF2-40B4-BE49-F238E27FC236}">
                <a16:creationId xmlns:a16="http://schemas.microsoft.com/office/drawing/2014/main" id="{347730EF-77F4-1905-7030-8343E62D522F}"/>
              </a:ext>
            </a:extLst>
          </p:cNvPr>
          <p:cNvSpPr/>
          <p:nvPr/>
        </p:nvSpPr>
        <p:spPr>
          <a:xfrm>
            <a:off x="12356451" y="1192087"/>
            <a:ext cx="3016129" cy="2415295"/>
          </a:xfrm>
          <a:custGeom>
            <a:avLst/>
            <a:gdLst/>
            <a:ahLst/>
            <a:cxnLst/>
            <a:rect l="l" t="t" r="r" b="b"/>
            <a:pathLst>
              <a:path w="3016129" h="2415295">
                <a:moveTo>
                  <a:pt x="0" y="0"/>
                </a:moveTo>
                <a:lnTo>
                  <a:pt x="3016128" y="0"/>
                </a:lnTo>
                <a:lnTo>
                  <a:pt x="3016128" y="2415295"/>
                </a:lnTo>
                <a:lnTo>
                  <a:pt x="0" y="2415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572"/>
            </a:stretch>
          </a:blipFill>
        </p:spPr>
      </p:sp>
      <p:sp>
        <p:nvSpPr>
          <p:cNvPr id="4" name="Freeform 4" descr="a blank note sheet with torn edges">
            <a:hlinkClick r:id="rId4" action="ppaction://hlinksldjump"/>
            <a:extLst>
              <a:ext uri="{FF2B5EF4-FFF2-40B4-BE49-F238E27FC236}">
                <a16:creationId xmlns:a16="http://schemas.microsoft.com/office/drawing/2014/main" id="{DA298B51-2879-8360-F25D-F95F0BA2D7A8}"/>
              </a:ext>
            </a:extLst>
          </p:cNvPr>
          <p:cNvSpPr/>
          <p:nvPr/>
        </p:nvSpPr>
        <p:spPr>
          <a:xfrm>
            <a:off x="5555643" y="733339"/>
            <a:ext cx="7310320" cy="8820322"/>
          </a:xfrm>
          <a:custGeom>
            <a:avLst/>
            <a:gdLst/>
            <a:ahLst/>
            <a:cxnLst/>
            <a:rect l="l" t="t" r="r" b="b"/>
            <a:pathLst>
              <a:path w="7310320" h="8820322">
                <a:moveTo>
                  <a:pt x="0" y="0"/>
                </a:moveTo>
                <a:lnTo>
                  <a:pt x="7310320" y="0"/>
                </a:lnTo>
                <a:lnTo>
                  <a:pt x="7310320" y="8820322"/>
                </a:lnTo>
                <a:lnTo>
                  <a:pt x="0" y="88203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317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ABC8B6B-0EC0-4A24-FBD0-F69BA2A55423}"/>
              </a:ext>
            </a:extLst>
          </p:cNvPr>
          <p:cNvSpPr/>
          <p:nvPr/>
        </p:nvSpPr>
        <p:spPr>
          <a:xfrm>
            <a:off x="-1361983" y="-2011843"/>
            <a:ext cx="6799262" cy="11238450"/>
          </a:xfrm>
          <a:custGeom>
            <a:avLst/>
            <a:gdLst/>
            <a:ahLst/>
            <a:cxnLst/>
            <a:rect l="l" t="t" r="r" b="b"/>
            <a:pathLst>
              <a:path w="6799262" h="11238450">
                <a:moveTo>
                  <a:pt x="0" y="0"/>
                </a:moveTo>
                <a:lnTo>
                  <a:pt x="6799262" y="0"/>
                </a:lnTo>
                <a:lnTo>
                  <a:pt x="6799262" y="11238450"/>
                </a:lnTo>
                <a:lnTo>
                  <a:pt x="0" y="11238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 descr="a tape cut-out ">
            <a:extLst>
              <a:ext uri="{FF2B5EF4-FFF2-40B4-BE49-F238E27FC236}">
                <a16:creationId xmlns:a16="http://schemas.microsoft.com/office/drawing/2014/main" id="{B7E01754-E6AA-DFC3-1D34-5A0BEA524D44}"/>
              </a:ext>
            </a:extLst>
          </p:cNvPr>
          <p:cNvSpPr/>
          <p:nvPr/>
        </p:nvSpPr>
        <p:spPr>
          <a:xfrm rot="-5400000">
            <a:off x="13401419" y="537777"/>
            <a:ext cx="758240" cy="1652839"/>
          </a:xfrm>
          <a:custGeom>
            <a:avLst/>
            <a:gdLst/>
            <a:ahLst/>
            <a:cxnLst/>
            <a:rect l="l" t="t" r="r" b="b"/>
            <a:pathLst>
              <a:path w="758240" h="1652839">
                <a:moveTo>
                  <a:pt x="0" y="0"/>
                </a:moveTo>
                <a:lnTo>
                  <a:pt x="758240" y="0"/>
                </a:lnTo>
                <a:lnTo>
                  <a:pt x="758240" y="1652839"/>
                </a:lnTo>
                <a:lnTo>
                  <a:pt x="0" y="1652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 descr="a hand pressed dried yellow flower">
            <a:extLst>
              <a:ext uri="{FF2B5EF4-FFF2-40B4-BE49-F238E27FC236}">
                <a16:creationId xmlns:a16="http://schemas.microsoft.com/office/drawing/2014/main" id="{A88A693C-A69F-D1A1-58B4-756F0A648F71}"/>
              </a:ext>
            </a:extLst>
          </p:cNvPr>
          <p:cNvSpPr/>
          <p:nvPr/>
        </p:nvSpPr>
        <p:spPr>
          <a:xfrm rot="-866340">
            <a:off x="2547572" y="3608084"/>
            <a:ext cx="2149050" cy="3681456"/>
          </a:xfrm>
          <a:custGeom>
            <a:avLst/>
            <a:gdLst/>
            <a:ahLst/>
            <a:cxnLst/>
            <a:rect l="l" t="t" r="r" b="b"/>
            <a:pathLst>
              <a:path w="2149050" h="3681456">
                <a:moveTo>
                  <a:pt x="0" y="0"/>
                </a:moveTo>
                <a:lnTo>
                  <a:pt x="2149051" y="0"/>
                </a:lnTo>
                <a:lnTo>
                  <a:pt x="2149051" y="3681456"/>
                </a:lnTo>
                <a:lnTo>
                  <a:pt x="0" y="3681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 descr="a tape cut-out">
            <a:extLst>
              <a:ext uri="{FF2B5EF4-FFF2-40B4-BE49-F238E27FC236}">
                <a16:creationId xmlns:a16="http://schemas.microsoft.com/office/drawing/2014/main" id="{D8662800-6275-8379-E3BB-211F6EC1491C}"/>
              </a:ext>
            </a:extLst>
          </p:cNvPr>
          <p:cNvSpPr/>
          <p:nvPr/>
        </p:nvSpPr>
        <p:spPr>
          <a:xfrm rot="-5952219">
            <a:off x="5570169" y="8560079"/>
            <a:ext cx="848801" cy="1502303"/>
          </a:xfrm>
          <a:custGeom>
            <a:avLst/>
            <a:gdLst/>
            <a:ahLst/>
            <a:cxnLst/>
            <a:rect l="l" t="t" r="r" b="b"/>
            <a:pathLst>
              <a:path w="848801" h="1502303">
                <a:moveTo>
                  <a:pt x="0" y="0"/>
                </a:moveTo>
                <a:lnTo>
                  <a:pt x="848801" y="0"/>
                </a:lnTo>
                <a:lnTo>
                  <a:pt x="848801" y="1502303"/>
                </a:lnTo>
                <a:lnTo>
                  <a:pt x="0" y="15023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 descr="a tape cut-out">
            <a:extLst>
              <a:ext uri="{FF2B5EF4-FFF2-40B4-BE49-F238E27FC236}">
                <a16:creationId xmlns:a16="http://schemas.microsoft.com/office/drawing/2014/main" id="{88DB5D4D-5E94-216B-DC78-8A496C814290}"/>
              </a:ext>
            </a:extLst>
          </p:cNvPr>
          <p:cNvSpPr/>
          <p:nvPr/>
        </p:nvSpPr>
        <p:spPr>
          <a:xfrm rot="-5400000">
            <a:off x="1687596" y="7893007"/>
            <a:ext cx="700105" cy="1873192"/>
          </a:xfrm>
          <a:custGeom>
            <a:avLst/>
            <a:gdLst/>
            <a:ahLst/>
            <a:cxnLst/>
            <a:rect l="l" t="t" r="r" b="b"/>
            <a:pathLst>
              <a:path w="700105" h="1873192">
                <a:moveTo>
                  <a:pt x="0" y="0"/>
                </a:moveTo>
                <a:lnTo>
                  <a:pt x="700106" y="0"/>
                </a:lnTo>
                <a:lnTo>
                  <a:pt x="700106" y="1873192"/>
                </a:lnTo>
                <a:lnTo>
                  <a:pt x="0" y="1873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 descr="a tape cut-out">
            <a:extLst>
              <a:ext uri="{FF2B5EF4-FFF2-40B4-BE49-F238E27FC236}">
                <a16:creationId xmlns:a16="http://schemas.microsoft.com/office/drawing/2014/main" id="{58A7AB37-FA5C-51F9-070D-681190D52AFE}"/>
              </a:ext>
            </a:extLst>
          </p:cNvPr>
          <p:cNvSpPr/>
          <p:nvPr/>
        </p:nvSpPr>
        <p:spPr>
          <a:xfrm>
            <a:off x="15180700" y="9865372"/>
            <a:ext cx="1375645" cy="690114"/>
          </a:xfrm>
          <a:custGeom>
            <a:avLst/>
            <a:gdLst/>
            <a:ahLst/>
            <a:cxnLst/>
            <a:rect l="l" t="t" r="r" b="b"/>
            <a:pathLst>
              <a:path w="1375645" h="690114">
                <a:moveTo>
                  <a:pt x="0" y="0"/>
                </a:moveTo>
                <a:lnTo>
                  <a:pt x="1375645" y="0"/>
                </a:lnTo>
                <a:lnTo>
                  <a:pt x="1375645" y="690115"/>
                </a:lnTo>
                <a:lnTo>
                  <a:pt x="0" y="6901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82423"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DAC34D16-8808-243B-402F-27F82C79ABF5}"/>
              </a:ext>
            </a:extLst>
          </p:cNvPr>
          <p:cNvSpPr txBox="1"/>
          <p:nvPr/>
        </p:nvSpPr>
        <p:spPr>
          <a:xfrm>
            <a:off x="6021018" y="4948088"/>
            <a:ext cx="5841621" cy="2643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Cả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tổ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bạn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hãy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tạo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5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dáng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chụp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ảnh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cu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te</a:t>
            </a:r>
            <a:endParaRPr lang="en-US" sz="8800" b="1" dirty="0">
              <a:solidFill>
                <a:srgbClr val="0000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17" name="Freeform 17" descr="a line art illustration of a paw print">
            <a:extLst>
              <a:ext uri="{FF2B5EF4-FFF2-40B4-BE49-F238E27FC236}">
                <a16:creationId xmlns:a16="http://schemas.microsoft.com/office/drawing/2014/main" id="{CBC7ECEC-7AF7-6EDE-A8D1-768B35AB2171}"/>
              </a:ext>
            </a:extLst>
          </p:cNvPr>
          <p:cNvSpPr/>
          <p:nvPr/>
        </p:nvSpPr>
        <p:spPr>
          <a:xfrm>
            <a:off x="13350438" y="1847050"/>
            <a:ext cx="1256521" cy="1233675"/>
          </a:xfrm>
          <a:custGeom>
            <a:avLst/>
            <a:gdLst/>
            <a:ahLst/>
            <a:cxnLst/>
            <a:rect l="l" t="t" r="r" b="b"/>
            <a:pathLst>
              <a:path w="1256521" h="1233675">
                <a:moveTo>
                  <a:pt x="0" y="0"/>
                </a:moveTo>
                <a:lnTo>
                  <a:pt x="1256521" y="0"/>
                </a:lnTo>
                <a:lnTo>
                  <a:pt x="1256521" y="1233675"/>
                </a:lnTo>
                <a:lnTo>
                  <a:pt x="0" y="12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346D711-FA47-CC87-00BD-63B2165CA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53501" y="1763739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3" y="0"/>
                </a:lnTo>
                <a:lnTo>
                  <a:pt x="545833" y="703160"/>
                </a:lnTo>
                <a:lnTo>
                  <a:pt x="0" y="7031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26529"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DE5D2C8-3471-82C8-A8FC-3B010846C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1084" y="1696574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2" y="0"/>
                </a:lnTo>
                <a:lnTo>
                  <a:pt x="545832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26529"/>
            </a:stretch>
          </a:blipFill>
        </p:spPr>
      </p:sp>
      <p:sp>
        <p:nvSpPr>
          <p:cNvPr id="20" name="Flowchart: Punched Tape 19">
            <a:extLst>
              <a:ext uri="{FF2B5EF4-FFF2-40B4-BE49-F238E27FC236}">
                <a16:creationId xmlns:a16="http://schemas.microsoft.com/office/drawing/2014/main" id="{169C8F51-5B40-51C6-5653-99ACB3BE3170}"/>
              </a:ext>
            </a:extLst>
          </p:cNvPr>
          <p:cNvSpPr/>
          <p:nvPr/>
        </p:nvSpPr>
        <p:spPr>
          <a:xfrm>
            <a:off x="5628822" y="571499"/>
            <a:ext cx="6955995" cy="2288363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89F0D44-A407-9E45-A6CA-C3EBFA802B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161143" y="806898"/>
            <a:ext cx="3956647" cy="94801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785E91-3588-13A6-14AB-2959499EC7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520668" y="8829604"/>
            <a:ext cx="1237595" cy="963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DA3F24-566E-9A18-6D48-2A1969DCCD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09445" y="2638328"/>
            <a:ext cx="1237595" cy="12375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5B996A-B9FC-A9BD-3DE5-E562D98920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921090" y="8281119"/>
            <a:ext cx="1237595" cy="1237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A8B0A6-6997-DEF0-1DEB-FAF72CB38B9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80086" y="1320488"/>
            <a:ext cx="359085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11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1FA83-DAF7-BD17-82E9-1BB8AF4A4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BA4174B-BDC4-BEB5-73A2-95D73D48D8C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</p:sp>
      <p:sp>
        <p:nvSpPr>
          <p:cNvPr id="3" name="Freeform 3" descr="a piece of brown textured paper">
            <a:extLst>
              <a:ext uri="{FF2B5EF4-FFF2-40B4-BE49-F238E27FC236}">
                <a16:creationId xmlns:a16="http://schemas.microsoft.com/office/drawing/2014/main" id="{347730EF-77F4-1905-7030-8343E62D522F}"/>
              </a:ext>
            </a:extLst>
          </p:cNvPr>
          <p:cNvSpPr/>
          <p:nvPr/>
        </p:nvSpPr>
        <p:spPr>
          <a:xfrm>
            <a:off x="12356451" y="1192087"/>
            <a:ext cx="3016129" cy="2415295"/>
          </a:xfrm>
          <a:custGeom>
            <a:avLst/>
            <a:gdLst/>
            <a:ahLst/>
            <a:cxnLst/>
            <a:rect l="l" t="t" r="r" b="b"/>
            <a:pathLst>
              <a:path w="3016129" h="2415295">
                <a:moveTo>
                  <a:pt x="0" y="0"/>
                </a:moveTo>
                <a:lnTo>
                  <a:pt x="3016128" y="0"/>
                </a:lnTo>
                <a:lnTo>
                  <a:pt x="3016128" y="2415295"/>
                </a:lnTo>
                <a:lnTo>
                  <a:pt x="0" y="2415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572"/>
            </a:stretch>
          </a:blipFill>
        </p:spPr>
      </p:sp>
      <p:sp>
        <p:nvSpPr>
          <p:cNvPr id="4" name="Freeform 4" descr="a blank note sheet with torn edges">
            <a:hlinkClick r:id="rId4" action="ppaction://hlinksldjump"/>
            <a:extLst>
              <a:ext uri="{FF2B5EF4-FFF2-40B4-BE49-F238E27FC236}">
                <a16:creationId xmlns:a16="http://schemas.microsoft.com/office/drawing/2014/main" id="{DA298B51-2879-8360-F25D-F95F0BA2D7A8}"/>
              </a:ext>
            </a:extLst>
          </p:cNvPr>
          <p:cNvSpPr/>
          <p:nvPr/>
        </p:nvSpPr>
        <p:spPr>
          <a:xfrm>
            <a:off x="5494278" y="-231472"/>
            <a:ext cx="7893402" cy="9822147"/>
          </a:xfrm>
          <a:custGeom>
            <a:avLst/>
            <a:gdLst/>
            <a:ahLst/>
            <a:cxnLst/>
            <a:rect l="l" t="t" r="r" b="b"/>
            <a:pathLst>
              <a:path w="7310320" h="8820322">
                <a:moveTo>
                  <a:pt x="0" y="0"/>
                </a:moveTo>
                <a:lnTo>
                  <a:pt x="7310320" y="0"/>
                </a:lnTo>
                <a:lnTo>
                  <a:pt x="7310320" y="8820322"/>
                </a:lnTo>
                <a:lnTo>
                  <a:pt x="0" y="88203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317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ABC8B6B-0EC0-4A24-FBD0-F69BA2A55423}"/>
              </a:ext>
            </a:extLst>
          </p:cNvPr>
          <p:cNvSpPr/>
          <p:nvPr/>
        </p:nvSpPr>
        <p:spPr>
          <a:xfrm>
            <a:off x="-1361983" y="-2011843"/>
            <a:ext cx="6799262" cy="11238450"/>
          </a:xfrm>
          <a:custGeom>
            <a:avLst/>
            <a:gdLst/>
            <a:ahLst/>
            <a:cxnLst/>
            <a:rect l="l" t="t" r="r" b="b"/>
            <a:pathLst>
              <a:path w="6799262" h="11238450">
                <a:moveTo>
                  <a:pt x="0" y="0"/>
                </a:moveTo>
                <a:lnTo>
                  <a:pt x="6799262" y="0"/>
                </a:lnTo>
                <a:lnTo>
                  <a:pt x="6799262" y="11238450"/>
                </a:lnTo>
                <a:lnTo>
                  <a:pt x="0" y="11238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 descr="a tape cut-out ">
            <a:extLst>
              <a:ext uri="{FF2B5EF4-FFF2-40B4-BE49-F238E27FC236}">
                <a16:creationId xmlns:a16="http://schemas.microsoft.com/office/drawing/2014/main" id="{B7E01754-E6AA-DFC3-1D34-5A0BEA524D44}"/>
              </a:ext>
            </a:extLst>
          </p:cNvPr>
          <p:cNvSpPr/>
          <p:nvPr/>
        </p:nvSpPr>
        <p:spPr>
          <a:xfrm rot="-5400000">
            <a:off x="13401419" y="537777"/>
            <a:ext cx="758240" cy="1652839"/>
          </a:xfrm>
          <a:custGeom>
            <a:avLst/>
            <a:gdLst/>
            <a:ahLst/>
            <a:cxnLst/>
            <a:rect l="l" t="t" r="r" b="b"/>
            <a:pathLst>
              <a:path w="758240" h="1652839">
                <a:moveTo>
                  <a:pt x="0" y="0"/>
                </a:moveTo>
                <a:lnTo>
                  <a:pt x="758240" y="0"/>
                </a:lnTo>
                <a:lnTo>
                  <a:pt x="758240" y="1652839"/>
                </a:lnTo>
                <a:lnTo>
                  <a:pt x="0" y="1652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 descr="a hand pressed dried yellow flower">
            <a:extLst>
              <a:ext uri="{FF2B5EF4-FFF2-40B4-BE49-F238E27FC236}">
                <a16:creationId xmlns:a16="http://schemas.microsoft.com/office/drawing/2014/main" id="{A88A693C-A69F-D1A1-58B4-756F0A648F71}"/>
              </a:ext>
            </a:extLst>
          </p:cNvPr>
          <p:cNvSpPr/>
          <p:nvPr/>
        </p:nvSpPr>
        <p:spPr>
          <a:xfrm rot="-866340">
            <a:off x="2547572" y="3608084"/>
            <a:ext cx="2149050" cy="3681456"/>
          </a:xfrm>
          <a:custGeom>
            <a:avLst/>
            <a:gdLst/>
            <a:ahLst/>
            <a:cxnLst/>
            <a:rect l="l" t="t" r="r" b="b"/>
            <a:pathLst>
              <a:path w="2149050" h="3681456">
                <a:moveTo>
                  <a:pt x="0" y="0"/>
                </a:moveTo>
                <a:lnTo>
                  <a:pt x="2149051" y="0"/>
                </a:lnTo>
                <a:lnTo>
                  <a:pt x="2149051" y="3681456"/>
                </a:lnTo>
                <a:lnTo>
                  <a:pt x="0" y="3681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 descr="a tape cut-out">
            <a:extLst>
              <a:ext uri="{FF2B5EF4-FFF2-40B4-BE49-F238E27FC236}">
                <a16:creationId xmlns:a16="http://schemas.microsoft.com/office/drawing/2014/main" id="{D8662800-6275-8379-E3BB-211F6EC1491C}"/>
              </a:ext>
            </a:extLst>
          </p:cNvPr>
          <p:cNvSpPr/>
          <p:nvPr/>
        </p:nvSpPr>
        <p:spPr>
          <a:xfrm rot="-5952219">
            <a:off x="5570169" y="8560079"/>
            <a:ext cx="848801" cy="1502303"/>
          </a:xfrm>
          <a:custGeom>
            <a:avLst/>
            <a:gdLst/>
            <a:ahLst/>
            <a:cxnLst/>
            <a:rect l="l" t="t" r="r" b="b"/>
            <a:pathLst>
              <a:path w="848801" h="1502303">
                <a:moveTo>
                  <a:pt x="0" y="0"/>
                </a:moveTo>
                <a:lnTo>
                  <a:pt x="848801" y="0"/>
                </a:lnTo>
                <a:lnTo>
                  <a:pt x="848801" y="1502303"/>
                </a:lnTo>
                <a:lnTo>
                  <a:pt x="0" y="15023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 descr="a tape cut-out">
            <a:extLst>
              <a:ext uri="{FF2B5EF4-FFF2-40B4-BE49-F238E27FC236}">
                <a16:creationId xmlns:a16="http://schemas.microsoft.com/office/drawing/2014/main" id="{88DB5D4D-5E94-216B-DC78-8A496C814290}"/>
              </a:ext>
            </a:extLst>
          </p:cNvPr>
          <p:cNvSpPr/>
          <p:nvPr/>
        </p:nvSpPr>
        <p:spPr>
          <a:xfrm rot="-5400000">
            <a:off x="1687596" y="7893007"/>
            <a:ext cx="700105" cy="1873192"/>
          </a:xfrm>
          <a:custGeom>
            <a:avLst/>
            <a:gdLst/>
            <a:ahLst/>
            <a:cxnLst/>
            <a:rect l="l" t="t" r="r" b="b"/>
            <a:pathLst>
              <a:path w="700105" h="1873192">
                <a:moveTo>
                  <a:pt x="0" y="0"/>
                </a:moveTo>
                <a:lnTo>
                  <a:pt x="700106" y="0"/>
                </a:lnTo>
                <a:lnTo>
                  <a:pt x="700106" y="1873192"/>
                </a:lnTo>
                <a:lnTo>
                  <a:pt x="0" y="1873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 descr="a tape cut-out">
            <a:extLst>
              <a:ext uri="{FF2B5EF4-FFF2-40B4-BE49-F238E27FC236}">
                <a16:creationId xmlns:a16="http://schemas.microsoft.com/office/drawing/2014/main" id="{58A7AB37-FA5C-51F9-070D-681190D52AFE}"/>
              </a:ext>
            </a:extLst>
          </p:cNvPr>
          <p:cNvSpPr/>
          <p:nvPr/>
        </p:nvSpPr>
        <p:spPr>
          <a:xfrm>
            <a:off x="15180700" y="9865372"/>
            <a:ext cx="1375645" cy="690114"/>
          </a:xfrm>
          <a:custGeom>
            <a:avLst/>
            <a:gdLst/>
            <a:ahLst/>
            <a:cxnLst/>
            <a:rect l="l" t="t" r="r" b="b"/>
            <a:pathLst>
              <a:path w="1375645" h="690114">
                <a:moveTo>
                  <a:pt x="0" y="0"/>
                </a:moveTo>
                <a:lnTo>
                  <a:pt x="1375645" y="0"/>
                </a:lnTo>
                <a:lnTo>
                  <a:pt x="1375645" y="690115"/>
                </a:lnTo>
                <a:lnTo>
                  <a:pt x="0" y="6901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82423"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DAC34D16-8808-243B-402F-27F82C79ABF5}"/>
              </a:ext>
            </a:extLst>
          </p:cNvPr>
          <p:cNvSpPr txBox="1"/>
          <p:nvPr/>
        </p:nvSpPr>
        <p:spPr>
          <a:xfrm>
            <a:off x="6306006" y="4060987"/>
            <a:ext cx="5841621" cy="5182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Cả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tổ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bạn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cùng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đọc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1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bài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thơ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vui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hoặc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nhảy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1điệu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nhạc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thật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</a:p>
          <a:p>
            <a:pPr algn="ctr">
              <a:lnSpc>
                <a:spcPts val="6600"/>
              </a:lnSpc>
            </a:pP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vui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nhộn</a:t>
            </a:r>
            <a:r>
              <a:rPr lang="en-US" sz="88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!</a:t>
            </a:r>
          </a:p>
        </p:txBody>
      </p:sp>
      <p:sp>
        <p:nvSpPr>
          <p:cNvPr id="17" name="Freeform 17" descr="a line art illustration of a paw print">
            <a:extLst>
              <a:ext uri="{FF2B5EF4-FFF2-40B4-BE49-F238E27FC236}">
                <a16:creationId xmlns:a16="http://schemas.microsoft.com/office/drawing/2014/main" id="{CBC7ECEC-7AF7-6EDE-A8D1-768B35AB2171}"/>
              </a:ext>
            </a:extLst>
          </p:cNvPr>
          <p:cNvSpPr/>
          <p:nvPr/>
        </p:nvSpPr>
        <p:spPr>
          <a:xfrm>
            <a:off x="13350438" y="1847050"/>
            <a:ext cx="1256521" cy="1233675"/>
          </a:xfrm>
          <a:custGeom>
            <a:avLst/>
            <a:gdLst/>
            <a:ahLst/>
            <a:cxnLst/>
            <a:rect l="l" t="t" r="r" b="b"/>
            <a:pathLst>
              <a:path w="1256521" h="1233675">
                <a:moveTo>
                  <a:pt x="0" y="0"/>
                </a:moveTo>
                <a:lnTo>
                  <a:pt x="1256521" y="0"/>
                </a:lnTo>
                <a:lnTo>
                  <a:pt x="1256521" y="1233675"/>
                </a:lnTo>
                <a:lnTo>
                  <a:pt x="0" y="12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346D711-FA47-CC87-00BD-63B2165CA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53501" y="1763739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3" y="0"/>
                </a:lnTo>
                <a:lnTo>
                  <a:pt x="545833" y="703160"/>
                </a:lnTo>
                <a:lnTo>
                  <a:pt x="0" y="7031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26529"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DE5D2C8-3471-82C8-A8FC-3B010846C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1084" y="1696574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2" y="0"/>
                </a:lnTo>
                <a:lnTo>
                  <a:pt x="545832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26529"/>
            </a:stretch>
          </a:blipFill>
        </p:spPr>
      </p:sp>
      <p:sp>
        <p:nvSpPr>
          <p:cNvPr id="20" name="Flowchart: Punched Tape 19">
            <a:extLst>
              <a:ext uri="{FF2B5EF4-FFF2-40B4-BE49-F238E27FC236}">
                <a16:creationId xmlns:a16="http://schemas.microsoft.com/office/drawing/2014/main" id="{169C8F51-5B40-51C6-5653-99ACB3BE3170}"/>
              </a:ext>
            </a:extLst>
          </p:cNvPr>
          <p:cNvSpPr/>
          <p:nvPr/>
        </p:nvSpPr>
        <p:spPr>
          <a:xfrm>
            <a:off x="5628822" y="571499"/>
            <a:ext cx="6955995" cy="2288363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89F0D44-A407-9E45-A6CA-C3EBFA802B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161143" y="806898"/>
            <a:ext cx="3956647" cy="94801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785E91-3588-13A6-14AB-2959499EC7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520668" y="8829604"/>
            <a:ext cx="1237595" cy="963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DA3F24-566E-9A18-6D48-2A1969DCCD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09445" y="2638328"/>
            <a:ext cx="1237595" cy="12375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5B996A-B9FC-A9BD-3DE5-E562D98920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921090" y="8281119"/>
            <a:ext cx="1237595" cy="1237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B7D288-A620-596C-4130-1646BA86CF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84508" y="435050"/>
            <a:ext cx="4816257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57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94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n image of a hand pressed dried leaf "/>
          <p:cNvSpPr/>
          <p:nvPr/>
        </p:nvSpPr>
        <p:spPr>
          <a:xfrm rot="-1039191">
            <a:off x="183778" y="2978593"/>
            <a:ext cx="3740953" cy="4410457"/>
          </a:xfrm>
          <a:custGeom>
            <a:avLst/>
            <a:gdLst/>
            <a:ahLst/>
            <a:cxnLst/>
            <a:rect l="l" t="t" r="r" b="b"/>
            <a:pathLst>
              <a:path w="3740953" h="4410457">
                <a:moveTo>
                  <a:pt x="0" y="0"/>
                </a:moveTo>
                <a:lnTo>
                  <a:pt x="3740953" y="0"/>
                </a:lnTo>
                <a:lnTo>
                  <a:pt x="3740953" y="4410457"/>
                </a:lnTo>
                <a:lnTo>
                  <a:pt x="0" y="4410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9" r="-879" b="-20927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297096" y="1620954"/>
            <a:ext cx="12222010" cy="8512891"/>
            <a:chOff x="0" y="0"/>
            <a:chExt cx="3267456" cy="46146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4"/>
              <a:stretch>
                <a:fillRect l="-4" r="-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6770" y="48203"/>
              <a:ext cx="3142190" cy="3592604"/>
            </a:xfrm>
            <a:custGeom>
              <a:avLst/>
              <a:gdLst/>
              <a:ahLst/>
              <a:cxnLst/>
              <a:rect l="l" t="t" r="r" b="b"/>
              <a:pathLst>
                <a:path w="3142190" h="3592604">
                  <a:moveTo>
                    <a:pt x="3142190" y="35325"/>
                  </a:moveTo>
                  <a:lnTo>
                    <a:pt x="3106219" y="3592604"/>
                  </a:lnTo>
                  <a:lnTo>
                    <a:pt x="0" y="3558211"/>
                  </a:lnTo>
                  <a:lnTo>
                    <a:pt x="28183" y="0"/>
                  </a:lnTo>
                  <a:lnTo>
                    <a:pt x="3142190" y="35325"/>
                  </a:lnTo>
                  <a:close/>
                </a:path>
              </a:pathLst>
            </a:custGeom>
            <a:blipFill>
              <a:blip r:embed="rId5"/>
              <a:stretch>
                <a:fillRect l="-35907" r="-35907"/>
              </a:stretch>
            </a:blipFill>
          </p:spPr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81041" y="4953000"/>
            <a:ext cx="515922" cy="525780"/>
          </a:xfrm>
          <a:custGeom>
            <a:avLst/>
            <a:gdLst/>
            <a:ahLst/>
            <a:cxnLst/>
            <a:rect l="l" t="t" r="r" b="b"/>
            <a:pathLst>
              <a:path w="515922" h="525780">
                <a:moveTo>
                  <a:pt x="0" y="0"/>
                </a:moveTo>
                <a:lnTo>
                  <a:pt x="515922" y="0"/>
                </a:lnTo>
                <a:lnTo>
                  <a:pt x="515922" y="525780"/>
                </a:lnTo>
                <a:lnTo>
                  <a:pt x="0" y="5257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91037" y="765810"/>
            <a:ext cx="515922" cy="525780"/>
          </a:xfrm>
          <a:custGeom>
            <a:avLst/>
            <a:gdLst/>
            <a:ahLst/>
            <a:cxnLst/>
            <a:rect l="l" t="t" r="r" b="b"/>
            <a:pathLst>
              <a:path w="515922" h="525780">
                <a:moveTo>
                  <a:pt x="0" y="0"/>
                </a:moveTo>
                <a:lnTo>
                  <a:pt x="515922" y="0"/>
                </a:lnTo>
                <a:lnTo>
                  <a:pt x="515922" y="525780"/>
                </a:lnTo>
                <a:lnTo>
                  <a:pt x="0" y="5257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 descr="a hand pressed dried yellow flower"/>
          <p:cNvSpPr/>
          <p:nvPr/>
        </p:nvSpPr>
        <p:spPr>
          <a:xfrm>
            <a:off x="15161955" y="3398510"/>
            <a:ext cx="3955541" cy="2694639"/>
          </a:xfrm>
          <a:custGeom>
            <a:avLst/>
            <a:gdLst/>
            <a:ahLst/>
            <a:cxnLst/>
            <a:rect l="l" t="t" r="r" b="b"/>
            <a:pathLst>
              <a:path w="3955541" h="2694639">
                <a:moveTo>
                  <a:pt x="0" y="0"/>
                </a:moveTo>
                <a:lnTo>
                  <a:pt x="3955541" y="0"/>
                </a:lnTo>
                <a:lnTo>
                  <a:pt x="3955541" y="2694638"/>
                </a:lnTo>
                <a:lnTo>
                  <a:pt x="0" y="26946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9112" b="-251625"/>
            </a:stretch>
          </a:blipFill>
        </p:spPr>
      </p:sp>
      <p:sp>
        <p:nvSpPr>
          <p:cNvPr id="9" name="Freeform 9" descr="a blank note sheet with torn edges"/>
          <p:cNvSpPr/>
          <p:nvPr/>
        </p:nvSpPr>
        <p:spPr>
          <a:xfrm>
            <a:off x="12487134" y="8567826"/>
            <a:ext cx="3281555" cy="1853709"/>
          </a:xfrm>
          <a:custGeom>
            <a:avLst/>
            <a:gdLst/>
            <a:ahLst/>
            <a:cxnLst/>
            <a:rect l="l" t="t" r="r" b="b"/>
            <a:pathLst>
              <a:path w="3281555" h="2366822">
                <a:moveTo>
                  <a:pt x="0" y="0"/>
                </a:moveTo>
                <a:lnTo>
                  <a:pt x="3281555" y="0"/>
                </a:lnTo>
                <a:lnTo>
                  <a:pt x="3281555" y="2366822"/>
                </a:lnTo>
                <a:lnTo>
                  <a:pt x="0" y="2366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 descr="a tape cut-out"/>
          <p:cNvSpPr/>
          <p:nvPr/>
        </p:nvSpPr>
        <p:spPr>
          <a:xfrm rot="-4845883">
            <a:off x="16182474" y="8721811"/>
            <a:ext cx="993233" cy="1757935"/>
          </a:xfrm>
          <a:custGeom>
            <a:avLst/>
            <a:gdLst/>
            <a:ahLst/>
            <a:cxnLst/>
            <a:rect l="l" t="t" r="r" b="b"/>
            <a:pathLst>
              <a:path w="993233" h="1757935">
                <a:moveTo>
                  <a:pt x="0" y="0"/>
                </a:moveTo>
                <a:lnTo>
                  <a:pt x="993233" y="0"/>
                </a:lnTo>
                <a:lnTo>
                  <a:pt x="993233" y="1757935"/>
                </a:lnTo>
                <a:lnTo>
                  <a:pt x="0" y="17579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 descr="a hand pressed dried flower"/>
          <p:cNvSpPr/>
          <p:nvPr/>
        </p:nvSpPr>
        <p:spPr>
          <a:xfrm>
            <a:off x="16994024" y="1266298"/>
            <a:ext cx="1608910" cy="8103948"/>
          </a:xfrm>
          <a:custGeom>
            <a:avLst/>
            <a:gdLst/>
            <a:ahLst/>
            <a:cxnLst/>
            <a:rect l="l" t="t" r="r" b="b"/>
            <a:pathLst>
              <a:path w="1608910" h="8103948">
                <a:moveTo>
                  <a:pt x="0" y="0"/>
                </a:moveTo>
                <a:lnTo>
                  <a:pt x="1608910" y="0"/>
                </a:lnTo>
                <a:lnTo>
                  <a:pt x="1608910" y="8103948"/>
                </a:lnTo>
                <a:lnTo>
                  <a:pt x="0" y="8103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4044" r="-31544"/>
            </a:stretch>
          </a:blipFill>
        </p:spPr>
      </p:sp>
      <p:sp>
        <p:nvSpPr>
          <p:cNvPr id="12" name="Freeform 12" descr="a tape cut-out"/>
          <p:cNvSpPr/>
          <p:nvPr/>
        </p:nvSpPr>
        <p:spPr>
          <a:xfrm rot="-5400000">
            <a:off x="12071140" y="9026483"/>
            <a:ext cx="758240" cy="1652839"/>
          </a:xfrm>
          <a:custGeom>
            <a:avLst/>
            <a:gdLst/>
            <a:ahLst/>
            <a:cxnLst/>
            <a:rect l="l" t="t" r="r" b="b"/>
            <a:pathLst>
              <a:path w="758240" h="1652839">
                <a:moveTo>
                  <a:pt x="0" y="0"/>
                </a:moveTo>
                <a:lnTo>
                  <a:pt x="758240" y="0"/>
                </a:lnTo>
                <a:lnTo>
                  <a:pt x="758240" y="1652839"/>
                </a:lnTo>
                <a:lnTo>
                  <a:pt x="0" y="16528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 descr="a single dried yellow daisy "/>
          <p:cNvSpPr/>
          <p:nvPr/>
        </p:nvSpPr>
        <p:spPr>
          <a:xfrm>
            <a:off x="7534062" y="6715742"/>
            <a:ext cx="3463401" cy="2986823"/>
          </a:xfrm>
          <a:custGeom>
            <a:avLst/>
            <a:gdLst/>
            <a:ahLst/>
            <a:cxnLst/>
            <a:rect l="l" t="t" r="r" b="b"/>
            <a:pathLst>
              <a:path w="3463401" h="3661410">
                <a:moveTo>
                  <a:pt x="0" y="0"/>
                </a:moveTo>
                <a:lnTo>
                  <a:pt x="3463400" y="0"/>
                </a:lnTo>
                <a:lnTo>
                  <a:pt x="3463400" y="3661410"/>
                </a:lnTo>
                <a:lnTo>
                  <a:pt x="0" y="36614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756" r="-2492"/>
            </a:stretch>
          </a:blipFill>
        </p:spPr>
      </p:sp>
      <p:sp>
        <p:nvSpPr>
          <p:cNvPr id="14" name="Freeform 14" descr="a tape cut-out"/>
          <p:cNvSpPr/>
          <p:nvPr/>
        </p:nvSpPr>
        <p:spPr>
          <a:xfrm rot="-6707707">
            <a:off x="14453069" y="8933914"/>
            <a:ext cx="650632" cy="1684485"/>
          </a:xfrm>
          <a:custGeom>
            <a:avLst/>
            <a:gdLst/>
            <a:ahLst/>
            <a:cxnLst/>
            <a:rect l="l" t="t" r="r" b="b"/>
            <a:pathLst>
              <a:path w="650632" h="1684485">
                <a:moveTo>
                  <a:pt x="0" y="0"/>
                </a:moveTo>
                <a:lnTo>
                  <a:pt x="650632" y="0"/>
                </a:lnTo>
                <a:lnTo>
                  <a:pt x="650632" y="1684485"/>
                </a:lnTo>
                <a:lnTo>
                  <a:pt x="0" y="16844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 descr="a line art illustration of a globe and location pin"/>
          <p:cNvSpPr/>
          <p:nvPr/>
        </p:nvSpPr>
        <p:spPr>
          <a:xfrm>
            <a:off x="2925154" y="8731720"/>
            <a:ext cx="1416922" cy="1495791"/>
          </a:xfrm>
          <a:custGeom>
            <a:avLst/>
            <a:gdLst/>
            <a:ahLst/>
            <a:cxnLst/>
            <a:rect l="l" t="t" r="r" b="b"/>
            <a:pathLst>
              <a:path w="1416922" h="1495791">
                <a:moveTo>
                  <a:pt x="0" y="0"/>
                </a:moveTo>
                <a:lnTo>
                  <a:pt x="1416922" y="0"/>
                </a:lnTo>
                <a:lnTo>
                  <a:pt x="1416922" y="1495791"/>
                </a:lnTo>
                <a:lnTo>
                  <a:pt x="0" y="14957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92156" y="7085409"/>
            <a:ext cx="390220" cy="502695"/>
          </a:xfrm>
          <a:custGeom>
            <a:avLst/>
            <a:gdLst/>
            <a:ahLst/>
            <a:cxnLst/>
            <a:rect l="l" t="t" r="r" b="b"/>
            <a:pathLst>
              <a:path w="390220" h="502695">
                <a:moveTo>
                  <a:pt x="0" y="0"/>
                </a:moveTo>
                <a:lnTo>
                  <a:pt x="390220" y="0"/>
                </a:lnTo>
                <a:lnTo>
                  <a:pt x="390220" y="502695"/>
                </a:lnTo>
                <a:lnTo>
                  <a:pt x="0" y="5026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b="-26529"/>
            </a:stretch>
          </a:blipFill>
        </p:spPr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63624" y="-118978"/>
            <a:ext cx="390220" cy="502695"/>
          </a:xfrm>
          <a:custGeom>
            <a:avLst/>
            <a:gdLst/>
            <a:ahLst/>
            <a:cxnLst/>
            <a:rect l="l" t="t" r="r" b="b"/>
            <a:pathLst>
              <a:path w="390220" h="502695">
                <a:moveTo>
                  <a:pt x="0" y="0"/>
                </a:moveTo>
                <a:lnTo>
                  <a:pt x="390221" y="0"/>
                </a:lnTo>
                <a:lnTo>
                  <a:pt x="390221" y="502694"/>
                </a:lnTo>
                <a:lnTo>
                  <a:pt x="0" y="502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b="-2652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944600" y="31837"/>
            <a:ext cx="4218856" cy="3510596"/>
          </a:xfrm>
          <a:custGeom>
            <a:avLst/>
            <a:gdLst/>
            <a:ahLst/>
            <a:cxnLst/>
            <a:rect l="l" t="t" r="r" b="b"/>
            <a:pathLst>
              <a:path w="7590819" h="4335643">
                <a:moveTo>
                  <a:pt x="0" y="0"/>
                </a:moveTo>
                <a:lnTo>
                  <a:pt x="7590819" y="0"/>
                </a:lnTo>
                <a:lnTo>
                  <a:pt x="7590819" y="4335643"/>
                </a:lnTo>
                <a:lnTo>
                  <a:pt x="0" y="433564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103832" b="-29606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356" y="24030"/>
            <a:ext cx="4884349" cy="3444601"/>
          </a:xfrm>
          <a:custGeom>
            <a:avLst/>
            <a:gdLst/>
            <a:ahLst/>
            <a:cxnLst/>
            <a:rect l="l" t="t" r="r" b="b"/>
            <a:pathLst>
              <a:path w="7871313" h="5970671">
                <a:moveTo>
                  <a:pt x="0" y="0"/>
                </a:moveTo>
                <a:lnTo>
                  <a:pt x="7871314" y="0"/>
                </a:lnTo>
                <a:lnTo>
                  <a:pt x="787131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r="-1138"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79DC3F-0B73-6AAA-272D-B33B067D96B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08471" y="-1347783"/>
            <a:ext cx="6858594" cy="6858594"/>
          </a:xfrm>
          <a:prstGeom prst="rect">
            <a:avLst/>
          </a:prstGeom>
        </p:spPr>
      </p:pic>
      <p:sp>
        <p:nvSpPr>
          <p:cNvPr id="22" name="Partial Circle 21">
            <a:extLst>
              <a:ext uri="{FF2B5EF4-FFF2-40B4-BE49-F238E27FC236}">
                <a16:creationId xmlns:a16="http://schemas.microsoft.com/office/drawing/2014/main" id="{9DF7C943-8629-AAF1-9408-6646E971B952}"/>
              </a:ext>
            </a:extLst>
          </p:cNvPr>
          <p:cNvSpPr/>
          <p:nvPr/>
        </p:nvSpPr>
        <p:spPr>
          <a:xfrm rot="1599954">
            <a:off x="3112653" y="8022786"/>
            <a:ext cx="4304347" cy="2200981"/>
          </a:xfrm>
          <a:prstGeom prst="pie">
            <a:avLst>
              <a:gd name="adj1" fmla="val 0"/>
              <a:gd name="adj2" fmla="val 16292045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8/3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0E7486DB-1A13-B7ED-687C-CCC17B419655}"/>
              </a:ext>
            </a:extLst>
          </p:cNvPr>
          <p:cNvSpPr/>
          <p:nvPr/>
        </p:nvSpPr>
        <p:spPr>
          <a:xfrm rot="20148831">
            <a:off x="11580293" y="8490229"/>
            <a:ext cx="3673209" cy="149579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0D68AB2D-B458-D0F7-5B1A-6DFC335A1ECA}"/>
              </a:ext>
            </a:extLst>
          </p:cNvPr>
          <p:cNvSpPr/>
          <p:nvPr/>
        </p:nvSpPr>
        <p:spPr>
          <a:xfrm>
            <a:off x="5786614" y="8894849"/>
            <a:ext cx="6330529" cy="1204133"/>
          </a:xfrm>
          <a:prstGeom prst="hear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6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6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F624F33-FEF5-CA28-0E2A-8C303096A50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" y="6806269"/>
            <a:ext cx="3250268" cy="36614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00D3FED-6084-2359-8529-44C522FF39D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901" y="6715742"/>
            <a:ext cx="3066573" cy="34807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1512" y="998386"/>
            <a:ext cx="18551023" cy="9059791"/>
          </a:xfrm>
          <a:prstGeom prst="rect">
            <a:avLst/>
          </a:prstGeom>
          <a:solidFill>
            <a:srgbClr val="EDE9DE"/>
          </a:solidFill>
        </p:spPr>
      </p:sp>
      <p:sp>
        <p:nvSpPr>
          <p:cNvPr id="4" name="Freeform 4" descr="a hand pressed dried flower"/>
          <p:cNvSpPr/>
          <p:nvPr/>
        </p:nvSpPr>
        <p:spPr>
          <a:xfrm>
            <a:off x="0" y="1094514"/>
            <a:ext cx="1828576" cy="5562209"/>
          </a:xfrm>
          <a:custGeom>
            <a:avLst/>
            <a:gdLst/>
            <a:ahLst/>
            <a:cxnLst/>
            <a:rect l="l" t="t" r="r" b="b"/>
            <a:pathLst>
              <a:path w="1828576" h="5562209">
                <a:moveTo>
                  <a:pt x="0" y="0"/>
                </a:moveTo>
                <a:lnTo>
                  <a:pt x="1828576" y="0"/>
                </a:lnTo>
                <a:lnTo>
                  <a:pt x="1828576" y="5562210"/>
                </a:lnTo>
                <a:lnTo>
                  <a:pt x="0" y="5562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 descr="a tape cut-out"/>
          <p:cNvSpPr/>
          <p:nvPr/>
        </p:nvSpPr>
        <p:spPr>
          <a:xfrm rot="-5400000">
            <a:off x="15965892" y="4525778"/>
            <a:ext cx="758240" cy="1652839"/>
          </a:xfrm>
          <a:custGeom>
            <a:avLst/>
            <a:gdLst/>
            <a:ahLst/>
            <a:cxnLst/>
            <a:rect l="l" t="t" r="r" b="b"/>
            <a:pathLst>
              <a:path w="758240" h="1652839">
                <a:moveTo>
                  <a:pt x="0" y="0"/>
                </a:moveTo>
                <a:lnTo>
                  <a:pt x="758240" y="0"/>
                </a:lnTo>
                <a:lnTo>
                  <a:pt x="758240" y="1652839"/>
                </a:lnTo>
                <a:lnTo>
                  <a:pt x="0" y="1652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22006" y="6884943"/>
            <a:ext cx="1246012" cy="4746713"/>
          </a:xfrm>
          <a:custGeom>
            <a:avLst/>
            <a:gdLst/>
            <a:ahLst/>
            <a:cxnLst/>
            <a:rect l="l" t="t" r="r" b="b"/>
            <a:pathLst>
              <a:path w="1246012" h="4746713">
                <a:moveTo>
                  <a:pt x="0" y="0"/>
                </a:moveTo>
                <a:lnTo>
                  <a:pt x="1246012" y="0"/>
                </a:lnTo>
                <a:lnTo>
                  <a:pt x="1246012" y="4746714"/>
                </a:lnTo>
                <a:lnTo>
                  <a:pt x="0" y="47467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7259300" y="8624603"/>
            <a:ext cx="803007" cy="1550848"/>
            <a:chOff x="0" y="0"/>
            <a:chExt cx="3290570" cy="6355080"/>
          </a:xfrm>
        </p:grpSpPr>
        <p:sp>
          <p:nvSpPr>
            <p:cNvPr id="8" name="Freeform 8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6"/>
              <a:stretch>
                <a:fillRect t="-24895" b="-24895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11" name="Freeform 11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2B2926"/>
            </a:solidFill>
          </p:spPr>
        </p:sp>
      </p:grpSp>
      <p:sp>
        <p:nvSpPr>
          <p:cNvPr id="12" name="Freeform 12" descr="a tape cut-out"/>
          <p:cNvSpPr/>
          <p:nvPr/>
        </p:nvSpPr>
        <p:spPr>
          <a:xfrm rot="-5400000">
            <a:off x="928595" y="5652413"/>
            <a:ext cx="650632" cy="1684485"/>
          </a:xfrm>
          <a:custGeom>
            <a:avLst/>
            <a:gdLst/>
            <a:ahLst/>
            <a:cxnLst/>
            <a:rect l="l" t="t" r="r" b="b"/>
            <a:pathLst>
              <a:path w="650632" h="1684485">
                <a:moveTo>
                  <a:pt x="0" y="0"/>
                </a:moveTo>
                <a:lnTo>
                  <a:pt x="650632" y="0"/>
                </a:lnTo>
                <a:lnTo>
                  <a:pt x="650632" y="1684484"/>
                </a:lnTo>
                <a:lnTo>
                  <a:pt x="0" y="16844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 descr="a piece of brown textured paper"/>
          <p:cNvSpPr/>
          <p:nvPr/>
        </p:nvSpPr>
        <p:spPr>
          <a:xfrm rot="-5400000">
            <a:off x="8310566" y="-3340741"/>
            <a:ext cx="1282006" cy="11359878"/>
          </a:xfrm>
          <a:custGeom>
            <a:avLst/>
            <a:gdLst/>
            <a:ahLst/>
            <a:cxnLst/>
            <a:rect l="l" t="t" r="r" b="b"/>
            <a:pathLst>
              <a:path w="1282006" h="11359878">
                <a:moveTo>
                  <a:pt x="0" y="0"/>
                </a:moveTo>
                <a:lnTo>
                  <a:pt x="1282005" y="0"/>
                </a:lnTo>
                <a:lnTo>
                  <a:pt x="1282005" y="11359878"/>
                </a:lnTo>
                <a:lnTo>
                  <a:pt x="0" y="113598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</p:sp>
      <p:sp>
        <p:nvSpPr>
          <p:cNvPr id="14" name="Freeform 14" descr="a hand pressed dried flower"/>
          <p:cNvSpPr/>
          <p:nvPr/>
        </p:nvSpPr>
        <p:spPr>
          <a:xfrm>
            <a:off x="17259300" y="4518213"/>
            <a:ext cx="1828576" cy="5562209"/>
          </a:xfrm>
          <a:custGeom>
            <a:avLst/>
            <a:gdLst/>
            <a:ahLst/>
            <a:cxnLst/>
            <a:rect l="l" t="t" r="r" b="b"/>
            <a:pathLst>
              <a:path w="1828576" h="5562209">
                <a:moveTo>
                  <a:pt x="0" y="0"/>
                </a:moveTo>
                <a:lnTo>
                  <a:pt x="1828576" y="0"/>
                </a:lnTo>
                <a:lnTo>
                  <a:pt x="1828576" y="5562209"/>
                </a:lnTo>
                <a:lnTo>
                  <a:pt x="0" y="55622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 descr="a tape cut-out"/>
          <p:cNvSpPr/>
          <p:nvPr/>
        </p:nvSpPr>
        <p:spPr>
          <a:xfrm>
            <a:off x="12916879" y="9495267"/>
            <a:ext cx="3076743" cy="846104"/>
          </a:xfrm>
          <a:custGeom>
            <a:avLst/>
            <a:gdLst/>
            <a:ahLst/>
            <a:cxnLst/>
            <a:rect l="l" t="t" r="r" b="b"/>
            <a:pathLst>
              <a:path w="3076743" h="846104">
                <a:moveTo>
                  <a:pt x="0" y="0"/>
                </a:moveTo>
                <a:lnTo>
                  <a:pt x="3076743" y="0"/>
                </a:lnTo>
                <a:lnTo>
                  <a:pt x="3076743" y="846104"/>
                </a:lnTo>
                <a:lnTo>
                  <a:pt x="0" y="8461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 descr="a tape cut-out"/>
          <p:cNvSpPr/>
          <p:nvPr/>
        </p:nvSpPr>
        <p:spPr>
          <a:xfrm rot="-4164121">
            <a:off x="1115350" y="8021444"/>
            <a:ext cx="792748" cy="2052423"/>
          </a:xfrm>
          <a:custGeom>
            <a:avLst/>
            <a:gdLst/>
            <a:ahLst/>
            <a:cxnLst/>
            <a:rect l="l" t="t" r="r" b="b"/>
            <a:pathLst>
              <a:path w="792748" h="2052423">
                <a:moveTo>
                  <a:pt x="0" y="0"/>
                </a:moveTo>
                <a:lnTo>
                  <a:pt x="792749" y="0"/>
                </a:lnTo>
                <a:lnTo>
                  <a:pt x="792749" y="2052423"/>
                </a:lnTo>
                <a:lnTo>
                  <a:pt x="0" y="20524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62929" y="2830586"/>
            <a:ext cx="16352437" cy="7083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359"/>
              </a:lnSpc>
            </a:pPr>
            <a:r>
              <a:rPr lang="en-US" sz="5348" b="1" dirty="0" err="1">
                <a:solidFill>
                  <a:srgbClr val="004AAD"/>
                </a:solidFill>
                <a:latin typeface="Asap Bold"/>
                <a:ea typeface="Asap Bold"/>
                <a:cs typeface="Asap Bold"/>
                <a:sym typeface="Asap Bold"/>
              </a:rPr>
              <a:t>Luật</a:t>
            </a:r>
            <a:r>
              <a:rPr lang="en-US" sz="5348" b="1" dirty="0">
                <a:solidFill>
                  <a:srgbClr val="004AAD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348" b="1" dirty="0" err="1">
                <a:solidFill>
                  <a:srgbClr val="004AAD"/>
                </a:solidFill>
                <a:latin typeface="Asap Bold"/>
                <a:ea typeface="Asap Bold"/>
                <a:cs typeface="Asap Bold"/>
                <a:sym typeface="Asap Bold"/>
              </a:rPr>
              <a:t>chơi</a:t>
            </a:r>
            <a:r>
              <a:rPr lang="en-US" sz="5348" b="1" dirty="0">
                <a:solidFill>
                  <a:srgbClr val="004AAD"/>
                </a:solidFill>
                <a:latin typeface="Asap Bold"/>
                <a:ea typeface="Asap Bold"/>
                <a:cs typeface="Asap Bold"/>
                <a:sym typeface="Asap Bold"/>
              </a:rPr>
              <a:t>: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Mỗi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tổ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cử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2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đại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diện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tham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gia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trò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chơi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, 1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người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bắt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thăm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gói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câu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hỏi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và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dùng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hành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động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để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mô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tả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cho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người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kia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đoán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được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từng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cụm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từ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khoá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, (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mỗi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từ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khoá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đúng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được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10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điểm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). Trong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khoảng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thời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gian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5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phút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, đội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nào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ghi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được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nhiều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điểm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hơn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, đội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đó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sẽ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giành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chiến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348" dirty="0" err="1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thắng</a:t>
            </a:r>
            <a:r>
              <a:rPr lang="en-US" sz="5348" dirty="0">
                <a:solidFill>
                  <a:srgbClr val="2B2926"/>
                </a:solidFill>
                <a:latin typeface="Asap"/>
                <a:ea typeface="Asap"/>
                <a:cs typeface="Asap"/>
                <a:sym typeface="Asap"/>
              </a:rPr>
              <a:t>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5351" y="1769705"/>
            <a:ext cx="16483949" cy="115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5"/>
              </a:lnSpc>
            </a:pPr>
            <a:r>
              <a:rPr lang="en-US" sz="8800" dirty="0" err="1">
                <a:solidFill>
                  <a:srgbClr val="BB584C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Trò</a:t>
            </a:r>
            <a:r>
              <a:rPr lang="en-US" sz="8800" dirty="0">
                <a:solidFill>
                  <a:srgbClr val="BB584C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8800" dirty="0" err="1">
                <a:solidFill>
                  <a:srgbClr val="8C52F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chơi</a:t>
            </a:r>
            <a:r>
              <a:rPr lang="en-US" sz="8800" dirty="0">
                <a:solidFill>
                  <a:srgbClr val="BB584C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8800" dirty="0" err="1">
                <a:solidFill>
                  <a:srgbClr val="998B36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hiểu</a:t>
            </a:r>
            <a:r>
              <a:rPr lang="en-US" sz="8800" dirty="0">
                <a:solidFill>
                  <a:srgbClr val="BB584C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8800" dirty="0">
                <a:solidFill>
                  <a:srgbClr val="FF5757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ý</a:t>
            </a:r>
            <a:r>
              <a:rPr lang="en-US" sz="8800" dirty="0">
                <a:solidFill>
                  <a:srgbClr val="BB584C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8800" dirty="0" err="1">
                <a:solidFill>
                  <a:srgbClr val="00BF63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đồng</a:t>
            </a:r>
            <a:r>
              <a:rPr lang="en-US" sz="8800" dirty="0">
                <a:solidFill>
                  <a:srgbClr val="BB584C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8800" dirty="0">
                <a:solidFill>
                  <a:srgbClr val="004AA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đội</a:t>
            </a:r>
          </a:p>
        </p:txBody>
      </p: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11725" y="742934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3" y="0"/>
                </a:lnTo>
                <a:lnTo>
                  <a:pt x="545833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26529"/>
            </a:stretch>
          </a:blipFill>
        </p:spPr>
      </p:sp>
      <p:sp>
        <p:nvSpPr>
          <p:cNvPr id="20" name="Freeform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41820" y="742934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3" y="0"/>
                </a:lnTo>
                <a:lnTo>
                  <a:pt x="545833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26529"/>
            </a:stretch>
          </a:blipFill>
        </p:spPr>
      </p:sp>
      <p:sp>
        <p:nvSpPr>
          <p:cNvPr id="21" name="Freeform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993622" y="8027197"/>
            <a:ext cx="463740" cy="597406"/>
          </a:xfrm>
          <a:custGeom>
            <a:avLst/>
            <a:gdLst/>
            <a:ahLst/>
            <a:cxnLst/>
            <a:rect l="l" t="t" r="r" b="b"/>
            <a:pathLst>
              <a:path w="463740" h="597406">
                <a:moveTo>
                  <a:pt x="0" y="0"/>
                </a:moveTo>
                <a:lnTo>
                  <a:pt x="463740" y="0"/>
                </a:lnTo>
                <a:lnTo>
                  <a:pt x="463740" y="597406"/>
                </a:lnTo>
                <a:lnTo>
                  <a:pt x="0" y="5974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26529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111" b="-13111"/>
            </a:stretch>
          </a:blipFill>
        </p:spPr>
      </p:sp>
      <p:sp>
        <p:nvSpPr>
          <p:cNvPr id="5" name="Freeform 5" descr="a piece of brown textured paper"/>
          <p:cNvSpPr/>
          <p:nvPr/>
        </p:nvSpPr>
        <p:spPr>
          <a:xfrm rot="-5400000">
            <a:off x="7701535" y="-4352977"/>
            <a:ext cx="1544655" cy="11359878"/>
          </a:xfrm>
          <a:custGeom>
            <a:avLst/>
            <a:gdLst/>
            <a:ahLst/>
            <a:cxnLst/>
            <a:rect l="l" t="t" r="r" b="b"/>
            <a:pathLst>
              <a:path w="1544655" h="11359878">
                <a:moveTo>
                  <a:pt x="0" y="0"/>
                </a:moveTo>
                <a:lnTo>
                  <a:pt x="1544655" y="0"/>
                </a:lnTo>
                <a:lnTo>
                  <a:pt x="1544655" y="11359878"/>
                </a:lnTo>
                <a:lnTo>
                  <a:pt x="0" y="11359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6444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88188" y="898735"/>
            <a:ext cx="9867899" cy="87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5"/>
              </a:lnSpc>
            </a:pP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 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Bạn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chọn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bông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hoa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nào</a:t>
            </a:r>
            <a:r>
              <a:rPr lang="en-US" sz="8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?</a:t>
            </a:r>
          </a:p>
        </p:txBody>
      </p:sp>
      <p:sp>
        <p:nvSpPr>
          <p:cNvPr id="7" name="Freeform 7" descr="a hand pressed dried yellow flower"/>
          <p:cNvSpPr/>
          <p:nvPr/>
        </p:nvSpPr>
        <p:spPr>
          <a:xfrm>
            <a:off x="15362953" y="-7620"/>
            <a:ext cx="3955541" cy="9475036"/>
          </a:xfrm>
          <a:custGeom>
            <a:avLst/>
            <a:gdLst/>
            <a:ahLst/>
            <a:cxnLst/>
            <a:rect l="l" t="t" r="r" b="b"/>
            <a:pathLst>
              <a:path w="3955541" h="9475036">
                <a:moveTo>
                  <a:pt x="0" y="0"/>
                </a:moveTo>
                <a:lnTo>
                  <a:pt x="3955541" y="0"/>
                </a:lnTo>
                <a:lnTo>
                  <a:pt x="3955541" y="9475036"/>
                </a:lnTo>
                <a:lnTo>
                  <a:pt x="0" y="94750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9112"/>
            </a:stretch>
          </a:blipFill>
        </p:spPr>
      </p:sp>
      <p:sp>
        <p:nvSpPr>
          <p:cNvPr id="13" name="Freeform 13" descr="a single dried yellow daisy "/>
          <p:cNvSpPr/>
          <p:nvPr/>
        </p:nvSpPr>
        <p:spPr>
          <a:xfrm>
            <a:off x="16154216" y="6329276"/>
            <a:ext cx="2062603" cy="2052290"/>
          </a:xfrm>
          <a:custGeom>
            <a:avLst/>
            <a:gdLst/>
            <a:ahLst/>
            <a:cxnLst/>
            <a:rect l="l" t="t" r="r" b="b"/>
            <a:pathLst>
              <a:path w="2062603" h="2052290">
                <a:moveTo>
                  <a:pt x="0" y="0"/>
                </a:moveTo>
                <a:lnTo>
                  <a:pt x="2062604" y="0"/>
                </a:lnTo>
                <a:lnTo>
                  <a:pt x="2062604" y="2052290"/>
                </a:lnTo>
                <a:lnTo>
                  <a:pt x="0" y="2052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11725" y="742934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3" y="0"/>
                </a:lnTo>
                <a:lnTo>
                  <a:pt x="545833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26529"/>
            </a:stretch>
          </a:blipFill>
        </p:spPr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41820" y="742934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3" y="0"/>
                </a:lnTo>
                <a:lnTo>
                  <a:pt x="545833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26529"/>
            </a:stretch>
          </a:blipFill>
        </p:spPr>
      </p:sp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25E22F4D-DA77-3829-1527-493008D5A7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9210" y="2548656"/>
            <a:ext cx="5138707" cy="5671909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551E27A8-2B43-5FAE-8B0A-9C943F3C48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841" y="2653924"/>
            <a:ext cx="4482315" cy="5461375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  <a:extLst>
              <a:ext uri="{FF2B5EF4-FFF2-40B4-BE49-F238E27FC236}">
                <a16:creationId xmlns:a16="http://schemas.microsoft.com/office/drawing/2014/main" id="{E279A121-BA87-D349-FF0E-EFCE8FF4C0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53800" y="2653924"/>
            <a:ext cx="4953000" cy="54613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F87DC1-727F-046E-8D58-A4D0D9557A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27853" y="-15240"/>
            <a:ext cx="1828959" cy="55600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C11600-40EB-F669-792E-66B426F080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87" y="8115299"/>
            <a:ext cx="2060627" cy="20545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0240E8-26BD-E42F-BFFB-0C014D7AEB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37606" y="8291055"/>
            <a:ext cx="2060627" cy="20545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D23A8D-5384-D11A-BEB5-364B6547F4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42089" y="8291055"/>
            <a:ext cx="2060627" cy="20545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B91441-F118-CEE6-236C-D9804A32D9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77072" y="8440151"/>
            <a:ext cx="2060627" cy="20545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179286" cy="917554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111" b="-1311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05173" y="1318200"/>
            <a:ext cx="14615362" cy="7886685"/>
          </a:xfrm>
          <a:prstGeom prst="rect">
            <a:avLst/>
          </a:prstGeom>
          <a:solidFill>
            <a:srgbClr val="EDE9DE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9751971" y="-400095"/>
            <a:ext cx="6799262" cy="9485850"/>
          </a:xfrm>
          <a:custGeom>
            <a:avLst/>
            <a:gdLst/>
            <a:ahLst/>
            <a:cxnLst/>
            <a:rect l="l" t="t" r="r" b="b"/>
            <a:pathLst>
              <a:path w="6799262" h="11238450">
                <a:moveTo>
                  <a:pt x="0" y="0"/>
                </a:moveTo>
                <a:lnTo>
                  <a:pt x="6799262" y="0"/>
                </a:lnTo>
                <a:lnTo>
                  <a:pt x="6799262" y="11238450"/>
                </a:lnTo>
                <a:lnTo>
                  <a:pt x="0" y="11238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98835" y="1893608"/>
            <a:ext cx="9524167" cy="883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0"/>
              </a:lnSpc>
            </a:pPr>
            <a:r>
              <a:rPr lang="en-US" sz="8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Gói </a:t>
            </a:r>
            <a:r>
              <a:rPr lang="en-US" sz="8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hoa</a:t>
            </a:r>
            <a:r>
              <a:rPr lang="en-US" sz="8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hồng</a:t>
            </a:r>
            <a:endParaRPr lang="en-US" sz="8800" b="1" dirty="0">
              <a:solidFill>
                <a:srgbClr val="FF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511725" y="742934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3" y="0"/>
                </a:lnTo>
                <a:lnTo>
                  <a:pt x="545833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26529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541820" y="742934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3" y="0"/>
                </a:lnTo>
                <a:lnTo>
                  <a:pt x="545833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26529"/>
            </a:stretch>
          </a:blipFill>
        </p:spPr>
      </p:sp>
      <p:sp>
        <p:nvSpPr>
          <p:cNvPr id="31" name="Rectangle: Single Corner Snipped 30">
            <a:hlinkClick r:id="rId8" action="ppaction://hlinksldjump"/>
            <a:extLst>
              <a:ext uri="{FF2B5EF4-FFF2-40B4-BE49-F238E27FC236}">
                <a16:creationId xmlns:a16="http://schemas.microsoft.com/office/drawing/2014/main" id="{3CA12EA2-914F-6F22-B8DA-46C5840FE965}"/>
              </a:ext>
            </a:extLst>
          </p:cNvPr>
          <p:cNvSpPr/>
          <p:nvPr/>
        </p:nvSpPr>
        <p:spPr>
          <a:xfrm>
            <a:off x="4524121" y="2642985"/>
            <a:ext cx="7674499" cy="6358213"/>
          </a:xfrm>
          <a:prstGeom prst="snip1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kumimoji="0" lang="en-US" alt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kumimoji="0" lang="en-US" alt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kumimoji="0" lang="en-US" alt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kumimoji="0" lang="en-US" alt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3. </a:t>
            </a:r>
            <a:r>
              <a:rPr kumimoji="0" lang="en-US" alt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endParaRPr kumimoji="0" lang="en-US" alt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4. Selfie</a:t>
            </a:r>
            <a:endParaRPr kumimoji="0" lang="en-US" alt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5. </a:t>
            </a:r>
            <a:r>
              <a:rPr kumimoji="0" lang="en-US" alt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kumimoji="0" lang="en-US" altLang="en-US" sz="6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6. </a:t>
            </a:r>
            <a:r>
              <a:rPr lang="en-US" sz="6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endParaRPr lang="en-US" sz="6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5BECEC9-74DE-922E-FD3F-F29F09099C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7122" y="1407994"/>
            <a:ext cx="3895682" cy="82303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F24EA5-C31A-1EB0-DD05-52DDF533E7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59229" y="2335331"/>
            <a:ext cx="3901778" cy="82303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B1C3B34-1857-85A6-FF03-BAD9F9F115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6651" y="7406279"/>
            <a:ext cx="2469094" cy="2450804"/>
          </a:xfrm>
          <a:prstGeom prst="rect">
            <a:avLst/>
          </a:prstGeom>
        </p:spPr>
      </p:pic>
      <p:pic>
        <p:nvPicPr>
          <p:cNvPr id="6" name="Đồng hồ đếm ngược 05 phút - 05 minute countdown">
            <a:hlinkClick r:id="" action="ppaction://media"/>
            <a:extLst>
              <a:ext uri="{FF2B5EF4-FFF2-40B4-BE49-F238E27FC236}">
                <a16:creationId xmlns:a16="http://schemas.microsoft.com/office/drawing/2014/main" id="{8A752A25-352A-B456-3EDC-5539DBF9F9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620534" y="65814"/>
            <a:ext cx="2720547" cy="2711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3AE0E-74C1-629F-7CCD-6BC9A80672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64322" y="8196194"/>
            <a:ext cx="2469094" cy="2450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33601" y="86229"/>
            <a:ext cx="203308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111" b="-1311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 descr="a hand pressed dried yellow flower"/>
          <p:cNvSpPr/>
          <p:nvPr/>
        </p:nvSpPr>
        <p:spPr>
          <a:xfrm>
            <a:off x="1246966" y="436048"/>
            <a:ext cx="2674620" cy="5148083"/>
          </a:xfrm>
          <a:custGeom>
            <a:avLst/>
            <a:gdLst/>
            <a:ahLst/>
            <a:cxnLst/>
            <a:rect l="l" t="t" r="r" b="b"/>
            <a:pathLst>
              <a:path w="2674620" h="5148083">
                <a:moveTo>
                  <a:pt x="0" y="0"/>
                </a:moveTo>
                <a:lnTo>
                  <a:pt x="2674620" y="0"/>
                </a:lnTo>
                <a:lnTo>
                  <a:pt x="2674620" y="5148083"/>
                </a:lnTo>
                <a:lnTo>
                  <a:pt x="0" y="514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9857"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4648200" y="545029"/>
            <a:ext cx="7982760" cy="179555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sp>
      <p:sp>
        <p:nvSpPr>
          <p:cNvPr id="5" name="Freeform 5"/>
          <p:cNvSpPr/>
          <p:nvPr/>
        </p:nvSpPr>
        <p:spPr>
          <a:xfrm>
            <a:off x="15143210" y="1407794"/>
            <a:ext cx="3806767" cy="5333473"/>
          </a:xfrm>
          <a:custGeom>
            <a:avLst/>
            <a:gdLst/>
            <a:ahLst/>
            <a:cxnLst/>
            <a:rect l="l" t="t" r="r" b="b"/>
            <a:pathLst>
              <a:path w="3806767" h="5333473">
                <a:moveTo>
                  <a:pt x="0" y="0"/>
                </a:moveTo>
                <a:lnTo>
                  <a:pt x="3806767" y="0"/>
                </a:lnTo>
                <a:lnTo>
                  <a:pt x="3806767" y="5333473"/>
                </a:lnTo>
                <a:lnTo>
                  <a:pt x="0" y="53334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577913" y="6145049"/>
            <a:ext cx="5507000" cy="4486067"/>
            <a:chOff x="0" y="0"/>
            <a:chExt cx="4494403" cy="6261100"/>
          </a:xfrm>
        </p:grpSpPr>
        <p:sp>
          <p:nvSpPr>
            <p:cNvPr id="7" name="Freeform 7"/>
            <p:cNvSpPr/>
            <p:nvPr/>
          </p:nvSpPr>
          <p:spPr>
            <a:xfrm>
              <a:off x="526923" y="203200"/>
              <a:ext cx="3765677" cy="5765800"/>
            </a:xfrm>
            <a:custGeom>
              <a:avLst/>
              <a:gdLst/>
              <a:ahLst/>
              <a:cxnLst/>
              <a:rect l="l" t="t" r="r" b="b"/>
              <a:pathLst>
                <a:path w="3765677" h="5765800">
                  <a:moveTo>
                    <a:pt x="3765677" y="5765800"/>
                  </a:moveTo>
                  <a:lnTo>
                    <a:pt x="0" y="5765800"/>
                  </a:lnTo>
                  <a:lnTo>
                    <a:pt x="0" y="0"/>
                  </a:lnTo>
                  <a:lnTo>
                    <a:pt x="3765677" y="0"/>
                  </a:lnTo>
                  <a:lnTo>
                    <a:pt x="3765677" y="5765800"/>
                  </a:lnTo>
                  <a:lnTo>
                    <a:pt x="3765677" y="5765800"/>
                  </a:lnTo>
                  <a:close/>
                </a:path>
              </a:pathLst>
            </a:custGeom>
            <a:blipFill>
              <a:blip r:embed="rId7"/>
              <a:stretch>
                <a:fillRect l="-1101" r="-110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494403" cy="6261100"/>
            </a:xfrm>
            <a:custGeom>
              <a:avLst/>
              <a:gdLst/>
              <a:ahLst/>
              <a:cxnLst/>
              <a:rect l="l" t="t" r="r" b="b"/>
              <a:pathLst>
                <a:path w="4494403" h="6261100">
                  <a:moveTo>
                    <a:pt x="4494403" y="6261100"/>
                  </a:moveTo>
                  <a:lnTo>
                    <a:pt x="0" y="6261100"/>
                  </a:lnTo>
                  <a:lnTo>
                    <a:pt x="0" y="0"/>
                  </a:lnTo>
                  <a:lnTo>
                    <a:pt x="4494403" y="0"/>
                  </a:lnTo>
                  <a:lnTo>
                    <a:pt x="4494403" y="6261100"/>
                  </a:lnTo>
                  <a:close/>
                </a:path>
              </a:pathLst>
            </a:custGeom>
            <a:blipFill>
              <a:blip r:embed="rId8"/>
              <a:stretch>
                <a:fillRect t="-285" b="-285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519018" y="2833593"/>
            <a:ext cx="3898773" cy="7511302"/>
          </a:xfrm>
          <a:custGeom>
            <a:avLst/>
            <a:gdLst/>
            <a:ahLst/>
            <a:cxnLst/>
            <a:rect l="l" t="t" r="r" b="b"/>
            <a:pathLst>
              <a:path w="3898773" h="8229600">
                <a:moveTo>
                  <a:pt x="0" y="0"/>
                </a:moveTo>
                <a:lnTo>
                  <a:pt x="3898773" y="0"/>
                </a:lnTo>
                <a:lnTo>
                  <a:pt x="38987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1924846" y="6750367"/>
            <a:ext cx="2455915" cy="3468522"/>
            <a:chOff x="0" y="0"/>
            <a:chExt cx="3267456" cy="46146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10"/>
              <a:stretch>
                <a:fillRect l="-4" r="-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6770" y="48203"/>
              <a:ext cx="3142190" cy="3592604"/>
            </a:xfrm>
            <a:custGeom>
              <a:avLst/>
              <a:gdLst/>
              <a:ahLst/>
              <a:cxnLst/>
              <a:rect l="l" t="t" r="r" b="b"/>
              <a:pathLst>
                <a:path w="3142190" h="3592604">
                  <a:moveTo>
                    <a:pt x="3142190" y="35325"/>
                  </a:moveTo>
                  <a:lnTo>
                    <a:pt x="3106219" y="3592604"/>
                  </a:lnTo>
                  <a:lnTo>
                    <a:pt x="0" y="3558211"/>
                  </a:lnTo>
                  <a:lnTo>
                    <a:pt x="28183" y="0"/>
                  </a:lnTo>
                  <a:lnTo>
                    <a:pt x="3142190" y="35325"/>
                  </a:lnTo>
                  <a:close/>
                </a:path>
              </a:pathLst>
            </a:custGeom>
            <a:solidFill>
              <a:srgbClr val="998B36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68033" y="5651003"/>
            <a:ext cx="515922" cy="525780"/>
          </a:xfrm>
          <a:custGeom>
            <a:avLst/>
            <a:gdLst/>
            <a:ahLst/>
            <a:cxnLst/>
            <a:rect l="l" t="t" r="r" b="b"/>
            <a:pathLst>
              <a:path w="515922" h="525780">
                <a:moveTo>
                  <a:pt x="0" y="0"/>
                </a:moveTo>
                <a:lnTo>
                  <a:pt x="515921" y="0"/>
                </a:lnTo>
                <a:lnTo>
                  <a:pt x="515921" y="525780"/>
                </a:lnTo>
                <a:lnTo>
                  <a:pt x="0" y="5257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91037" y="765810"/>
            <a:ext cx="515922" cy="525780"/>
          </a:xfrm>
          <a:custGeom>
            <a:avLst/>
            <a:gdLst/>
            <a:ahLst/>
            <a:cxnLst/>
            <a:rect l="l" t="t" r="r" b="b"/>
            <a:pathLst>
              <a:path w="515922" h="525780">
                <a:moveTo>
                  <a:pt x="0" y="0"/>
                </a:moveTo>
                <a:lnTo>
                  <a:pt x="515922" y="0"/>
                </a:lnTo>
                <a:lnTo>
                  <a:pt x="515922" y="525780"/>
                </a:lnTo>
                <a:lnTo>
                  <a:pt x="0" y="5257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 descr="a tape cut-out"/>
          <p:cNvSpPr/>
          <p:nvPr/>
        </p:nvSpPr>
        <p:spPr>
          <a:xfrm rot="-4845883">
            <a:off x="13641642" y="8693664"/>
            <a:ext cx="993233" cy="1757935"/>
          </a:xfrm>
          <a:custGeom>
            <a:avLst/>
            <a:gdLst/>
            <a:ahLst/>
            <a:cxnLst/>
            <a:rect l="l" t="t" r="r" b="b"/>
            <a:pathLst>
              <a:path w="993233" h="1757935">
                <a:moveTo>
                  <a:pt x="0" y="0"/>
                </a:moveTo>
                <a:lnTo>
                  <a:pt x="993233" y="0"/>
                </a:lnTo>
                <a:lnTo>
                  <a:pt x="993233" y="1757935"/>
                </a:lnTo>
                <a:lnTo>
                  <a:pt x="0" y="1757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 descr="a tape cut-out"/>
          <p:cNvSpPr/>
          <p:nvPr/>
        </p:nvSpPr>
        <p:spPr>
          <a:xfrm rot="-5400000">
            <a:off x="1294081" y="7942403"/>
            <a:ext cx="928853" cy="2485225"/>
          </a:xfrm>
          <a:custGeom>
            <a:avLst/>
            <a:gdLst/>
            <a:ahLst/>
            <a:cxnLst/>
            <a:rect l="l" t="t" r="r" b="b"/>
            <a:pathLst>
              <a:path w="928853" h="2485225">
                <a:moveTo>
                  <a:pt x="0" y="0"/>
                </a:moveTo>
                <a:lnTo>
                  <a:pt x="928852" y="0"/>
                </a:lnTo>
                <a:lnTo>
                  <a:pt x="928852" y="2485225"/>
                </a:lnTo>
                <a:lnTo>
                  <a:pt x="0" y="24852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11154466" y="9125332"/>
            <a:ext cx="758240" cy="1652839"/>
          </a:xfrm>
          <a:custGeom>
            <a:avLst/>
            <a:gdLst/>
            <a:ahLst/>
            <a:cxnLst/>
            <a:rect l="l" t="t" r="r" b="b"/>
            <a:pathLst>
              <a:path w="758240" h="1652839">
                <a:moveTo>
                  <a:pt x="0" y="0"/>
                </a:moveTo>
                <a:lnTo>
                  <a:pt x="758241" y="0"/>
                </a:lnTo>
                <a:lnTo>
                  <a:pt x="758241" y="1652840"/>
                </a:lnTo>
                <a:lnTo>
                  <a:pt x="0" y="16528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8" name="Freeform 18" descr="a single dried yellow daisy  "/>
          <p:cNvSpPr/>
          <p:nvPr/>
        </p:nvSpPr>
        <p:spPr>
          <a:xfrm>
            <a:off x="14023360" y="2113306"/>
            <a:ext cx="2062603" cy="2052290"/>
          </a:xfrm>
          <a:custGeom>
            <a:avLst/>
            <a:gdLst/>
            <a:ahLst/>
            <a:cxnLst/>
            <a:rect l="l" t="t" r="r" b="b"/>
            <a:pathLst>
              <a:path w="2062603" h="2052290">
                <a:moveTo>
                  <a:pt x="0" y="0"/>
                </a:moveTo>
                <a:lnTo>
                  <a:pt x="2062604" y="0"/>
                </a:lnTo>
                <a:lnTo>
                  <a:pt x="2062604" y="2052291"/>
                </a:lnTo>
                <a:lnTo>
                  <a:pt x="0" y="20522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9" name="Freeform 19" descr="a blank note sheet with torn edges"/>
          <p:cNvSpPr/>
          <p:nvPr/>
        </p:nvSpPr>
        <p:spPr>
          <a:xfrm>
            <a:off x="10045604" y="8415181"/>
            <a:ext cx="3281555" cy="2366822"/>
          </a:xfrm>
          <a:custGeom>
            <a:avLst/>
            <a:gdLst/>
            <a:ahLst/>
            <a:cxnLst/>
            <a:rect l="l" t="t" r="r" b="b"/>
            <a:pathLst>
              <a:path w="3281555" h="2366822">
                <a:moveTo>
                  <a:pt x="0" y="0"/>
                </a:moveTo>
                <a:lnTo>
                  <a:pt x="3281556" y="0"/>
                </a:lnTo>
                <a:lnTo>
                  <a:pt x="3281556" y="2366822"/>
                </a:lnTo>
                <a:lnTo>
                  <a:pt x="0" y="23668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0" name="Freeform 20" descr="a tape cut-out"/>
          <p:cNvSpPr/>
          <p:nvPr/>
        </p:nvSpPr>
        <p:spPr>
          <a:xfrm>
            <a:off x="1602441" y="9382415"/>
            <a:ext cx="1375645" cy="690114"/>
          </a:xfrm>
          <a:custGeom>
            <a:avLst/>
            <a:gdLst/>
            <a:ahLst/>
            <a:cxnLst/>
            <a:rect l="l" t="t" r="r" b="b"/>
            <a:pathLst>
              <a:path w="1375645" h="690114">
                <a:moveTo>
                  <a:pt x="0" y="0"/>
                </a:moveTo>
                <a:lnTo>
                  <a:pt x="1375645" y="0"/>
                </a:lnTo>
                <a:lnTo>
                  <a:pt x="1375645" y="690114"/>
                </a:lnTo>
                <a:lnTo>
                  <a:pt x="0" y="6901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r="-82423"/>
            </a:stretch>
          </a:blipFill>
        </p:spPr>
      </p:sp>
      <p:sp>
        <p:nvSpPr>
          <p:cNvPr id="21" name="Freeform 21" descr="a line art illustration of an airplane"/>
          <p:cNvSpPr/>
          <p:nvPr/>
        </p:nvSpPr>
        <p:spPr>
          <a:xfrm>
            <a:off x="12147921" y="6967513"/>
            <a:ext cx="1252296" cy="1347872"/>
          </a:xfrm>
          <a:custGeom>
            <a:avLst/>
            <a:gdLst/>
            <a:ahLst/>
            <a:cxnLst/>
            <a:rect l="l" t="t" r="r" b="b"/>
            <a:pathLst>
              <a:path w="1252296" h="1347872">
                <a:moveTo>
                  <a:pt x="0" y="0"/>
                </a:moveTo>
                <a:lnTo>
                  <a:pt x="1252296" y="0"/>
                </a:lnTo>
                <a:lnTo>
                  <a:pt x="1252296" y="1347872"/>
                </a:lnTo>
                <a:lnTo>
                  <a:pt x="0" y="134787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 descr="a cut-out of dried leaf"/>
          <p:cNvSpPr/>
          <p:nvPr/>
        </p:nvSpPr>
        <p:spPr>
          <a:xfrm>
            <a:off x="12794443" y="3987402"/>
            <a:ext cx="2334439" cy="3510435"/>
          </a:xfrm>
          <a:custGeom>
            <a:avLst/>
            <a:gdLst/>
            <a:ahLst/>
            <a:cxnLst/>
            <a:rect l="l" t="t" r="r" b="b"/>
            <a:pathLst>
              <a:path w="2334439" h="3510435">
                <a:moveTo>
                  <a:pt x="0" y="0"/>
                </a:moveTo>
                <a:lnTo>
                  <a:pt x="2334439" y="0"/>
                </a:lnTo>
                <a:lnTo>
                  <a:pt x="2334439" y="3510435"/>
                </a:lnTo>
                <a:lnTo>
                  <a:pt x="0" y="351043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424546" y="1085461"/>
            <a:ext cx="6739831" cy="95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8800" b="1" dirty="0">
                <a:solidFill>
                  <a:srgbClr val="7030A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Gói </a:t>
            </a:r>
            <a:r>
              <a:rPr lang="en-US" sz="8800" b="1" dirty="0" err="1">
                <a:solidFill>
                  <a:srgbClr val="7030A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hoa</a:t>
            </a:r>
            <a:r>
              <a:rPr lang="en-US" sz="8800" b="1" dirty="0">
                <a:solidFill>
                  <a:srgbClr val="7030A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tulip</a:t>
            </a:r>
          </a:p>
        </p:txBody>
      </p:sp>
      <p:sp>
        <p:nvSpPr>
          <p:cNvPr id="24" name="Freeform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43473" y="6741267"/>
            <a:ext cx="429992" cy="553930"/>
          </a:xfrm>
          <a:custGeom>
            <a:avLst/>
            <a:gdLst/>
            <a:ahLst/>
            <a:cxnLst/>
            <a:rect l="l" t="t" r="r" b="b"/>
            <a:pathLst>
              <a:path w="429992" h="553930">
                <a:moveTo>
                  <a:pt x="0" y="0"/>
                </a:moveTo>
                <a:lnTo>
                  <a:pt x="429992" y="0"/>
                </a:lnTo>
                <a:lnTo>
                  <a:pt x="429992" y="553930"/>
                </a:lnTo>
                <a:lnTo>
                  <a:pt x="0" y="55393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b="-26529"/>
            </a:stretch>
          </a:blipFill>
        </p:spPr>
      </p:sp>
      <p:sp>
        <p:nvSpPr>
          <p:cNvPr id="32" name="Rectangle: Diagonal Corners Snipped 31">
            <a:hlinkClick r:id="rId23" action="ppaction://hlinksldjump"/>
            <a:extLst>
              <a:ext uri="{FF2B5EF4-FFF2-40B4-BE49-F238E27FC236}">
                <a16:creationId xmlns:a16="http://schemas.microsoft.com/office/drawing/2014/main" id="{8B334298-7B9F-9603-AE08-812430234F98}"/>
              </a:ext>
            </a:extLst>
          </p:cNvPr>
          <p:cNvSpPr/>
          <p:nvPr/>
        </p:nvSpPr>
        <p:spPr>
          <a:xfrm>
            <a:off x="4861391" y="2336404"/>
            <a:ext cx="7769568" cy="7241726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6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6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6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6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Son </a:t>
            </a:r>
            <a:r>
              <a:rPr lang="en-US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endParaRPr lang="en-US" sz="6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6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6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6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6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endParaRPr lang="en-US" sz="6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4BE96E8-D745-4ADC-3BAF-B57010A147B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15634" y="4772090"/>
            <a:ext cx="4590686" cy="58770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F4BB24E-B40C-9235-03CA-AB331FEF93C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724067" y="2495616"/>
            <a:ext cx="1237595" cy="12375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F6AE9B3-BF9E-487E-D63A-ECD018CF477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01654" y="8662198"/>
            <a:ext cx="1237595" cy="1237595"/>
          </a:xfrm>
          <a:prstGeom prst="rect">
            <a:avLst/>
          </a:prstGeom>
        </p:spPr>
      </p:pic>
      <p:pic>
        <p:nvPicPr>
          <p:cNvPr id="25" name="Đồng hồ đếm ngược 05 phút - 05 minute countdown">
            <a:hlinkClick r:id="" action="ppaction://media"/>
            <a:extLst>
              <a:ext uri="{FF2B5EF4-FFF2-40B4-BE49-F238E27FC236}">
                <a16:creationId xmlns:a16="http://schemas.microsoft.com/office/drawing/2014/main" id="{179D5B5A-E196-C141-F1A6-3D8E509A38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5050102" y="203444"/>
            <a:ext cx="3076349" cy="22259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D2FA1D-8B8E-E194-6066-C17A6312805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385969" y="1286156"/>
            <a:ext cx="3901778" cy="8230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111" b="-13111"/>
            </a:stretch>
          </a:blipFill>
        </p:spPr>
      </p:sp>
      <p:sp>
        <p:nvSpPr>
          <p:cNvPr id="3" name="Freeform 3" descr="a piece of brown textured paper"/>
          <p:cNvSpPr/>
          <p:nvPr/>
        </p:nvSpPr>
        <p:spPr>
          <a:xfrm>
            <a:off x="12356451" y="1192087"/>
            <a:ext cx="3016129" cy="2415295"/>
          </a:xfrm>
          <a:custGeom>
            <a:avLst/>
            <a:gdLst/>
            <a:ahLst/>
            <a:cxnLst/>
            <a:rect l="l" t="t" r="r" b="b"/>
            <a:pathLst>
              <a:path w="3016129" h="2415295">
                <a:moveTo>
                  <a:pt x="0" y="0"/>
                </a:moveTo>
                <a:lnTo>
                  <a:pt x="3016128" y="0"/>
                </a:lnTo>
                <a:lnTo>
                  <a:pt x="3016128" y="2415295"/>
                </a:lnTo>
                <a:lnTo>
                  <a:pt x="0" y="24152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572"/>
            </a:stretch>
          </a:blipFill>
        </p:spPr>
      </p:sp>
      <p:sp>
        <p:nvSpPr>
          <p:cNvPr id="4" name="Freeform 4" descr="a blank note sheet with torn edges">
            <a:hlinkClick r:id="rId6" action="ppaction://hlinksldjump"/>
          </p:cNvPr>
          <p:cNvSpPr/>
          <p:nvPr/>
        </p:nvSpPr>
        <p:spPr>
          <a:xfrm>
            <a:off x="5488840" y="733339"/>
            <a:ext cx="7310320" cy="8820322"/>
          </a:xfrm>
          <a:custGeom>
            <a:avLst/>
            <a:gdLst/>
            <a:ahLst/>
            <a:cxnLst/>
            <a:rect l="l" t="t" r="r" b="b"/>
            <a:pathLst>
              <a:path w="7310320" h="8820322">
                <a:moveTo>
                  <a:pt x="0" y="0"/>
                </a:moveTo>
                <a:lnTo>
                  <a:pt x="7310320" y="0"/>
                </a:lnTo>
                <a:lnTo>
                  <a:pt x="7310320" y="8820322"/>
                </a:lnTo>
                <a:lnTo>
                  <a:pt x="0" y="88203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431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61983" y="-2011843"/>
            <a:ext cx="6799262" cy="11238450"/>
          </a:xfrm>
          <a:custGeom>
            <a:avLst/>
            <a:gdLst/>
            <a:ahLst/>
            <a:cxnLst/>
            <a:rect l="l" t="t" r="r" b="b"/>
            <a:pathLst>
              <a:path w="6799262" h="11238450">
                <a:moveTo>
                  <a:pt x="0" y="0"/>
                </a:moveTo>
                <a:lnTo>
                  <a:pt x="6799262" y="0"/>
                </a:lnTo>
                <a:lnTo>
                  <a:pt x="6799262" y="11238450"/>
                </a:lnTo>
                <a:lnTo>
                  <a:pt x="0" y="112384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 descr="a tape cut-out "/>
          <p:cNvSpPr/>
          <p:nvPr/>
        </p:nvSpPr>
        <p:spPr>
          <a:xfrm rot="-5400000">
            <a:off x="13401419" y="537777"/>
            <a:ext cx="758240" cy="1652839"/>
          </a:xfrm>
          <a:custGeom>
            <a:avLst/>
            <a:gdLst/>
            <a:ahLst/>
            <a:cxnLst/>
            <a:rect l="l" t="t" r="r" b="b"/>
            <a:pathLst>
              <a:path w="758240" h="1652839">
                <a:moveTo>
                  <a:pt x="0" y="0"/>
                </a:moveTo>
                <a:lnTo>
                  <a:pt x="758240" y="0"/>
                </a:lnTo>
                <a:lnTo>
                  <a:pt x="758240" y="1652839"/>
                </a:lnTo>
                <a:lnTo>
                  <a:pt x="0" y="16528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 descr="a hand pressed dried yellow flower"/>
          <p:cNvSpPr/>
          <p:nvPr/>
        </p:nvSpPr>
        <p:spPr>
          <a:xfrm rot="-866340">
            <a:off x="2547572" y="3608084"/>
            <a:ext cx="2149050" cy="3681456"/>
          </a:xfrm>
          <a:custGeom>
            <a:avLst/>
            <a:gdLst/>
            <a:ahLst/>
            <a:cxnLst/>
            <a:rect l="l" t="t" r="r" b="b"/>
            <a:pathLst>
              <a:path w="2149050" h="3681456">
                <a:moveTo>
                  <a:pt x="0" y="0"/>
                </a:moveTo>
                <a:lnTo>
                  <a:pt x="2149051" y="0"/>
                </a:lnTo>
                <a:lnTo>
                  <a:pt x="2149051" y="3681456"/>
                </a:lnTo>
                <a:lnTo>
                  <a:pt x="0" y="3681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 descr="a tape cut-out"/>
          <p:cNvSpPr/>
          <p:nvPr/>
        </p:nvSpPr>
        <p:spPr>
          <a:xfrm rot="-5952219">
            <a:off x="2822321" y="8165705"/>
            <a:ext cx="848801" cy="1502303"/>
          </a:xfrm>
          <a:custGeom>
            <a:avLst/>
            <a:gdLst/>
            <a:ahLst/>
            <a:cxnLst/>
            <a:rect l="l" t="t" r="r" b="b"/>
            <a:pathLst>
              <a:path w="848801" h="1502303">
                <a:moveTo>
                  <a:pt x="0" y="0"/>
                </a:moveTo>
                <a:lnTo>
                  <a:pt x="848801" y="0"/>
                </a:lnTo>
                <a:lnTo>
                  <a:pt x="848801" y="1502303"/>
                </a:lnTo>
                <a:lnTo>
                  <a:pt x="0" y="15023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 descr="a tape cut-out"/>
          <p:cNvSpPr/>
          <p:nvPr/>
        </p:nvSpPr>
        <p:spPr>
          <a:xfrm rot="-5400000">
            <a:off x="1460183" y="7964871"/>
            <a:ext cx="700105" cy="1873192"/>
          </a:xfrm>
          <a:custGeom>
            <a:avLst/>
            <a:gdLst/>
            <a:ahLst/>
            <a:cxnLst/>
            <a:rect l="l" t="t" r="r" b="b"/>
            <a:pathLst>
              <a:path w="700105" h="1873192">
                <a:moveTo>
                  <a:pt x="0" y="0"/>
                </a:moveTo>
                <a:lnTo>
                  <a:pt x="700106" y="0"/>
                </a:lnTo>
                <a:lnTo>
                  <a:pt x="700106" y="1873192"/>
                </a:lnTo>
                <a:lnTo>
                  <a:pt x="0" y="1873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 descr="a tape cut-out"/>
          <p:cNvSpPr/>
          <p:nvPr/>
        </p:nvSpPr>
        <p:spPr>
          <a:xfrm>
            <a:off x="15180700" y="9865372"/>
            <a:ext cx="1375645" cy="690114"/>
          </a:xfrm>
          <a:custGeom>
            <a:avLst/>
            <a:gdLst/>
            <a:ahLst/>
            <a:cxnLst/>
            <a:rect l="l" t="t" r="r" b="b"/>
            <a:pathLst>
              <a:path w="1375645" h="690114">
                <a:moveTo>
                  <a:pt x="0" y="0"/>
                </a:moveTo>
                <a:lnTo>
                  <a:pt x="1375645" y="0"/>
                </a:lnTo>
                <a:lnTo>
                  <a:pt x="1375645" y="690115"/>
                </a:lnTo>
                <a:lnTo>
                  <a:pt x="0" y="6901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82423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223189" y="3128350"/>
            <a:ext cx="5841621" cy="508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dirty="0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1</a:t>
            </a:r>
            <a:r>
              <a:rPr lang="en-US" sz="6600" b="1" dirty="0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. </a:t>
            </a:r>
            <a:r>
              <a:rPr lang="en-US" sz="6600" b="1" dirty="0" err="1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Cảm</a:t>
            </a:r>
            <a:r>
              <a:rPr lang="en-US" sz="6600" b="1" dirty="0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b="1" dirty="0" err="1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ơn</a:t>
            </a:r>
            <a:endParaRPr lang="en-US" sz="6600" b="1" dirty="0">
              <a:solidFill>
                <a:srgbClr val="2B2926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ctr">
              <a:lnSpc>
                <a:spcPts val="6600"/>
              </a:lnSpc>
            </a:pPr>
            <a:r>
              <a:rPr lang="en-US" sz="6600" b="1" dirty="0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2. </a:t>
            </a:r>
            <a:r>
              <a:rPr lang="en-US" sz="6600" b="1" dirty="0" err="1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Giận</a:t>
            </a:r>
            <a:r>
              <a:rPr lang="en-US" sz="6600" b="1" dirty="0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b="1" dirty="0" err="1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dỗi</a:t>
            </a:r>
            <a:endParaRPr lang="en-US" sz="6600" b="1" dirty="0">
              <a:solidFill>
                <a:srgbClr val="2B2926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ctr">
              <a:lnSpc>
                <a:spcPts val="6600"/>
              </a:lnSpc>
            </a:pPr>
            <a:r>
              <a:rPr lang="en-US" sz="6600" b="1" dirty="0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3. </a:t>
            </a:r>
            <a:r>
              <a:rPr lang="en-US" sz="6600" b="1" dirty="0" err="1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Chăm</a:t>
            </a:r>
            <a:r>
              <a:rPr lang="en-US" sz="6600" b="1" dirty="0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b="1" dirty="0" err="1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sóc</a:t>
            </a:r>
            <a:endParaRPr lang="en-US" sz="6600" b="1" dirty="0">
              <a:solidFill>
                <a:srgbClr val="2B2926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ctr">
              <a:lnSpc>
                <a:spcPts val="6600"/>
              </a:lnSpc>
            </a:pPr>
            <a:r>
              <a:rPr lang="en-US" sz="6600" b="1" dirty="0" err="1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4.Nước</a:t>
            </a:r>
            <a:r>
              <a:rPr lang="en-US" sz="6600" b="1" dirty="0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b="1" dirty="0" err="1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hoa</a:t>
            </a:r>
            <a:endParaRPr lang="en-US" sz="6600" b="1" dirty="0">
              <a:solidFill>
                <a:srgbClr val="2B2926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ctr">
              <a:lnSpc>
                <a:spcPts val="6600"/>
              </a:lnSpc>
            </a:pPr>
            <a:r>
              <a:rPr lang="en-US" sz="6600" b="1" dirty="0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5. </a:t>
            </a:r>
            <a:r>
              <a:rPr lang="en-US" sz="6600" b="1" dirty="0" err="1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Lãng</a:t>
            </a:r>
            <a:r>
              <a:rPr lang="en-US" sz="6600" b="1" dirty="0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b="1" dirty="0" err="1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mạn</a:t>
            </a:r>
            <a:endParaRPr lang="en-US" sz="6600" b="1" dirty="0">
              <a:solidFill>
                <a:srgbClr val="2B2926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ctr">
              <a:lnSpc>
                <a:spcPts val="6600"/>
              </a:lnSpc>
            </a:pPr>
            <a:r>
              <a:rPr lang="en-US" sz="6600" b="1" dirty="0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6. </a:t>
            </a:r>
            <a:r>
              <a:rPr lang="en-US" sz="6600" b="1" dirty="0" err="1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Nịnh</a:t>
            </a:r>
            <a:r>
              <a:rPr lang="en-US" sz="6600" b="1" dirty="0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b="1" dirty="0" err="1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vợ</a:t>
            </a:r>
            <a:endParaRPr lang="en-US" sz="6600" b="1" dirty="0">
              <a:solidFill>
                <a:srgbClr val="2B2926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17" name="Freeform 17" descr="a line art illustration of a paw print"/>
          <p:cNvSpPr/>
          <p:nvPr/>
        </p:nvSpPr>
        <p:spPr>
          <a:xfrm>
            <a:off x="13350438" y="1847050"/>
            <a:ext cx="1256521" cy="1233675"/>
          </a:xfrm>
          <a:custGeom>
            <a:avLst/>
            <a:gdLst/>
            <a:ahLst/>
            <a:cxnLst/>
            <a:rect l="l" t="t" r="r" b="b"/>
            <a:pathLst>
              <a:path w="1256521" h="1233675">
                <a:moveTo>
                  <a:pt x="0" y="0"/>
                </a:moveTo>
                <a:lnTo>
                  <a:pt x="1256521" y="0"/>
                </a:lnTo>
                <a:lnTo>
                  <a:pt x="1256521" y="1233675"/>
                </a:lnTo>
                <a:lnTo>
                  <a:pt x="0" y="12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53501" y="1763739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3" y="0"/>
                </a:lnTo>
                <a:lnTo>
                  <a:pt x="545833" y="703160"/>
                </a:lnTo>
                <a:lnTo>
                  <a:pt x="0" y="7031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b="-26529"/>
            </a:stretch>
          </a:blipFill>
        </p:spPr>
      </p: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1084" y="1696574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2" y="0"/>
                </a:lnTo>
                <a:lnTo>
                  <a:pt x="545832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b="-26529"/>
            </a:stretch>
          </a:blipFill>
        </p:spPr>
      </p:sp>
      <p:sp>
        <p:nvSpPr>
          <p:cNvPr id="20" name="Flowchart: Punched Tape 19">
            <a:extLst>
              <a:ext uri="{FF2B5EF4-FFF2-40B4-BE49-F238E27FC236}">
                <a16:creationId xmlns:a16="http://schemas.microsoft.com/office/drawing/2014/main" id="{DFF0DC70-A6E6-BCE6-9183-257E062F5F00}"/>
              </a:ext>
            </a:extLst>
          </p:cNvPr>
          <p:cNvSpPr/>
          <p:nvPr/>
        </p:nvSpPr>
        <p:spPr>
          <a:xfrm>
            <a:off x="5628822" y="571499"/>
            <a:ext cx="6955995" cy="2288363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thược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741796-3299-D2F4-7060-5E906415A8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161143" y="806898"/>
            <a:ext cx="3956647" cy="94801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625BAC-86CC-6C89-245D-538FD81BC0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520668" y="8829604"/>
            <a:ext cx="1237595" cy="963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0DB8FD-EC57-2D1E-533C-C883C03E9ED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09445" y="2638328"/>
            <a:ext cx="1237595" cy="12375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BDB2E-55EB-D840-70D1-9C0A51A22BA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921090" y="8281119"/>
            <a:ext cx="1237595" cy="1237595"/>
          </a:xfrm>
          <a:prstGeom prst="rect">
            <a:avLst/>
          </a:prstGeom>
        </p:spPr>
      </p:pic>
      <p:pic>
        <p:nvPicPr>
          <p:cNvPr id="6" name="Đồng hồ đếm ngược 05 phút - 05 minute countdown">
            <a:hlinkClick r:id="" action="ppaction://media"/>
            <a:extLst>
              <a:ext uri="{FF2B5EF4-FFF2-40B4-BE49-F238E27FC236}">
                <a16:creationId xmlns:a16="http://schemas.microsoft.com/office/drawing/2014/main" id="{6F8F6D89-2D40-0DF1-6B6A-A647CC3167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417664" y="0"/>
            <a:ext cx="2785231" cy="209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333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</p:sp>
      <p:sp>
        <p:nvSpPr>
          <p:cNvPr id="5" name="Freeform 5" descr="a hand pressed dried flower "/>
          <p:cNvSpPr/>
          <p:nvPr/>
        </p:nvSpPr>
        <p:spPr>
          <a:xfrm>
            <a:off x="-245945" y="0"/>
            <a:ext cx="1828576" cy="5562209"/>
          </a:xfrm>
          <a:custGeom>
            <a:avLst/>
            <a:gdLst/>
            <a:ahLst/>
            <a:cxnLst/>
            <a:rect l="l" t="t" r="r" b="b"/>
            <a:pathLst>
              <a:path w="1828576" h="5562209">
                <a:moveTo>
                  <a:pt x="0" y="0"/>
                </a:moveTo>
                <a:lnTo>
                  <a:pt x="1828576" y="0"/>
                </a:lnTo>
                <a:lnTo>
                  <a:pt x="1828576" y="5562209"/>
                </a:lnTo>
                <a:lnTo>
                  <a:pt x="0" y="55622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 descr="a tape cut-out "/>
          <p:cNvSpPr/>
          <p:nvPr/>
        </p:nvSpPr>
        <p:spPr>
          <a:xfrm rot="-5400000">
            <a:off x="289223" y="3904627"/>
            <a:ext cx="758240" cy="1652839"/>
          </a:xfrm>
          <a:custGeom>
            <a:avLst/>
            <a:gdLst/>
            <a:ahLst/>
            <a:cxnLst/>
            <a:rect l="l" t="t" r="r" b="b"/>
            <a:pathLst>
              <a:path w="758240" h="1652839">
                <a:moveTo>
                  <a:pt x="0" y="0"/>
                </a:moveTo>
                <a:lnTo>
                  <a:pt x="758240" y="0"/>
                </a:lnTo>
                <a:lnTo>
                  <a:pt x="758240" y="1652840"/>
                </a:lnTo>
                <a:lnTo>
                  <a:pt x="0" y="165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 descr="a piece of brown textured paper"/>
          <p:cNvSpPr/>
          <p:nvPr/>
        </p:nvSpPr>
        <p:spPr>
          <a:xfrm rot="-5400000">
            <a:off x="8437423" y="-4596245"/>
            <a:ext cx="1544655" cy="11359878"/>
          </a:xfrm>
          <a:custGeom>
            <a:avLst/>
            <a:gdLst/>
            <a:ahLst/>
            <a:cxnLst/>
            <a:rect l="l" t="t" r="r" b="b"/>
            <a:pathLst>
              <a:path w="1544655" h="11359878">
                <a:moveTo>
                  <a:pt x="0" y="0"/>
                </a:moveTo>
                <a:lnTo>
                  <a:pt x="1544656" y="0"/>
                </a:lnTo>
                <a:lnTo>
                  <a:pt x="1544656" y="11359878"/>
                </a:lnTo>
                <a:lnTo>
                  <a:pt x="0" y="113598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</p:sp>
      <p:sp>
        <p:nvSpPr>
          <p:cNvPr id="8" name="TextBox 8"/>
          <p:cNvSpPr txBox="1"/>
          <p:nvPr/>
        </p:nvSpPr>
        <p:spPr>
          <a:xfrm>
            <a:off x="1559101" y="889439"/>
            <a:ext cx="16154400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000" b="1" dirty="0">
                <a:solidFill>
                  <a:srgbClr val="C00000"/>
                </a:solidFill>
              </a:rPr>
              <a:t>Kéo co bằng hơi </a:t>
            </a:r>
            <a:r>
              <a:rPr lang="en-US" sz="6000" b="1" dirty="0"/>
              <a:t>🎈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vi-VN" sz="6000" b="1" dirty="0">
                <a:solidFill>
                  <a:srgbClr val="C00000"/>
                </a:solidFill>
              </a:rPr>
              <a:t>Cách chơi</a:t>
            </a:r>
            <a:r>
              <a:rPr lang="vi-VN" sz="6000" dirty="0">
                <a:solidFill>
                  <a:srgbClr val="C00000"/>
                </a:solidFill>
              </a:rPr>
              <a:t>: </a:t>
            </a:r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đội </a:t>
            </a:r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đội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hai bên sân khấu, mỗi </a:t>
            </a:r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quả bóng bay.</a:t>
            </a:r>
            <a:endParaRPr lang="en-US" sz="5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có hiệu lệnh, tất cả phải cùng thổi bóng nhanh nhất có thể. Đội nào làm vỡ hết bóng trước sẽ thắng.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vi-VN" sz="6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  <a:r>
              <a:rPr lang="vi-VN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 dùng tay bóp bóng, chỉ được thổi đến khi bóng tự nổ.</a:t>
            </a:r>
            <a:endParaRPr lang="en-US" sz="5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(đội </a:t>
            </a:r>
            <a:r>
              <a:rPr lang="en-US" sz="5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30đ</a:t>
            </a:r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đội </a:t>
            </a:r>
            <a:r>
              <a:rPr lang="en-US" sz="5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20đ</a:t>
            </a:r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</a:t>
            </a:r>
            <a:r>
              <a:rPr lang="en-US" sz="5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10đ</a:t>
            </a:r>
            <a:r>
              <a:rPr lang="en-US" sz="5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5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 descr="an image of a hand pressed dried leaf  "/>
          <p:cNvSpPr/>
          <p:nvPr/>
        </p:nvSpPr>
        <p:spPr>
          <a:xfrm>
            <a:off x="30187" y="2364269"/>
            <a:ext cx="3898773" cy="8229600"/>
          </a:xfrm>
          <a:custGeom>
            <a:avLst/>
            <a:gdLst/>
            <a:ahLst/>
            <a:cxnLst/>
            <a:rect l="l" t="t" r="r" b="b"/>
            <a:pathLst>
              <a:path w="3898773" h="8229600">
                <a:moveTo>
                  <a:pt x="0" y="0"/>
                </a:moveTo>
                <a:lnTo>
                  <a:pt x="3898773" y="0"/>
                </a:lnTo>
                <a:lnTo>
                  <a:pt x="38987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 descr="a tape cut-out "/>
          <p:cNvSpPr/>
          <p:nvPr/>
        </p:nvSpPr>
        <p:spPr>
          <a:xfrm>
            <a:off x="16634143" y="8466727"/>
            <a:ext cx="1375645" cy="690114"/>
          </a:xfrm>
          <a:custGeom>
            <a:avLst/>
            <a:gdLst/>
            <a:ahLst/>
            <a:cxnLst/>
            <a:rect l="l" t="t" r="r" b="b"/>
            <a:pathLst>
              <a:path w="1375645" h="690114">
                <a:moveTo>
                  <a:pt x="0" y="0"/>
                </a:moveTo>
                <a:lnTo>
                  <a:pt x="1375646" y="0"/>
                </a:lnTo>
                <a:lnTo>
                  <a:pt x="1375646" y="690114"/>
                </a:lnTo>
                <a:lnTo>
                  <a:pt x="0" y="6901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82423"/>
            </a:stretch>
          </a:blipFill>
        </p:spPr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1084" y="536950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2" y="0"/>
                </a:lnTo>
                <a:lnTo>
                  <a:pt x="545832" y="703160"/>
                </a:lnTo>
                <a:lnTo>
                  <a:pt x="0" y="703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26529"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746726-3197-FE13-DBEE-9AB6BCB346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43641" y="-770449"/>
            <a:ext cx="3956647" cy="9480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4C4550-D955-A16B-5D84-1F7A462EED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92047" y="1832514"/>
            <a:ext cx="1243692" cy="7620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081" y="-114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111" b="-13111"/>
            </a:stretch>
          </a:blipFill>
        </p:spPr>
      </p:sp>
      <p:sp>
        <p:nvSpPr>
          <p:cNvPr id="3" name="Freeform 3" descr="a piece of brown textured paper"/>
          <p:cNvSpPr/>
          <p:nvPr/>
        </p:nvSpPr>
        <p:spPr>
          <a:xfrm rot="-5400000">
            <a:off x="4354892" y="-3020755"/>
            <a:ext cx="9578215" cy="16230600"/>
          </a:xfrm>
          <a:custGeom>
            <a:avLst/>
            <a:gdLst/>
            <a:ahLst/>
            <a:cxnLst/>
            <a:rect l="l" t="t" r="r" b="b"/>
            <a:pathLst>
              <a:path w="1544655" h="11359878">
                <a:moveTo>
                  <a:pt x="0" y="0"/>
                </a:moveTo>
                <a:lnTo>
                  <a:pt x="1544656" y="0"/>
                </a:lnTo>
                <a:lnTo>
                  <a:pt x="1544656" y="11359878"/>
                </a:lnTo>
                <a:lnTo>
                  <a:pt x="0" y="113598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</p:sp>
      <p:sp>
        <p:nvSpPr>
          <p:cNvPr id="4" name="Freeform 4" descr="an image of a hand pressed dried leaf  "/>
          <p:cNvSpPr/>
          <p:nvPr/>
        </p:nvSpPr>
        <p:spPr>
          <a:xfrm rot="1043183">
            <a:off x="15035496" y="2005603"/>
            <a:ext cx="3806767" cy="5333473"/>
          </a:xfrm>
          <a:custGeom>
            <a:avLst/>
            <a:gdLst/>
            <a:ahLst/>
            <a:cxnLst/>
            <a:rect l="l" t="t" r="r" b="b"/>
            <a:pathLst>
              <a:path w="3806767" h="5333473">
                <a:moveTo>
                  <a:pt x="0" y="0"/>
                </a:moveTo>
                <a:lnTo>
                  <a:pt x="3806767" y="0"/>
                </a:lnTo>
                <a:lnTo>
                  <a:pt x="3806767" y="5333473"/>
                </a:lnTo>
                <a:lnTo>
                  <a:pt x="0" y="53334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 descr="a tape cut-out "/>
          <p:cNvSpPr/>
          <p:nvPr/>
        </p:nvSpPr>
        <p:spPr>
          <a:xfrm rot="-4845883">
            <a:off x="15815634" y="6693368"/>
            <a:ext cx="993233" cy="1757935"/>
          </a:xfrm>
          <a:custGeom>
            <a:avLst/>
            <a:gdLst/>
            <a:ahLst/>
            <a:cxnLst/>
            <a:rect l="l" t="t" r="r" b="b"/>
            <a:pathLst>
              <a:path w="993233" h="1757935">
                <a:moveTo>
                  <a:pt x="0" y="0"/>
                </a:moveTo>
                <a:lnTo>
                  <a:pt x="993233" y="0"/>
                </a:lnTo>
                <a:lnTo>
                  <a:pt x="993233" y="1757934"/>
                </a:lnTo>
                <a:lnTo>
                  <a:pt x="0" y="17579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 descr="a single dried yellow daisy  "/>
          <p:cNvSpPr/>
          <p:nvPr/>
        </p:nvSpPr>
        <p:spPr>
          <a:xfrm>
            <a:off x="14475212" y="7721770"/>
            <a:ext cx="2062603" cy="2052290"/>
          </a:xfrm>
          <a:custGeom>
            <a:avLst/>
            <a:gdLst/>
            <a:ahLst/>
            <a:cxnLst/>
            <a:rect l="l" t="t" r="r" b="b"/>
            <a:pathLst>
              <a:path w="2062603" h="2052290">
                <a:moveTo>
                  <a:pt x="0" y="0"/>
                </a:moveTo>
                <a:lnTo>
                  <a:pt x="2062604" y="0"/>
                </a:lnTo>
                <a:lnTo>
                  <a:pt x="2062604" y="2052290"/>
                </a:lnTo>
                <a:lnTo>
                  <a:pt x="0" y="2052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 descr="a hand pressed dried yellow flower "/>
          <p:cNvSpPr/>
          <p:nvPr/>
        </p:nvSpPr>
        <p:spPr>
          <a:xfrm flipH="1">
            <a:off x="373606" y="109533"/>
            <a:ext cx="3955541" cy="9475036"/>
          </a:xfrm>
          <a:custGeom>
            <a:avLst/>
            <a:gdLst/>
            <a:ahLst/>
            <a:cxnLst/>
            <a:rect l="l" t="t" r="r" b="b"/>
            <a:pathLst>
              <a:path w="3955541" h="9475036">
                <a:moveTo>
                  <a:pt x="3955541" y="0"/>
                </a:moveTo>
                <a:lnTo>
                  <a:pt x="0" y="0"/>
                </a:lnTo>
                <a:lnTo>
                  <a:pt x="0" y="9475036"/>
                </a:lnTo>
                <a:lnTo>
                  <a:pt x="3955541" y="9475036"/>
                </a:lnTo>
                <a:lnTo>
                  <a:pt x="3955541" y="0"/>
                </a:lnTo>
                <a:close/>
              </a:path>
            </a:pathLst>
          </a:custGeom>
          <a:blipFill>
            <a:blip r:embed="rId8"/>
            <a:stretch>
              <a:fillRect l="-49112"/>
            </a:stretch>
          </a:blipFill>
        </p:spPr>
      </p:sp>
      <p:sp>
        <p:nvSpPr>
          <p:cNvPr id="8" name="Freeform 8" descr="a tape cut-out "/>
          <p:cNvSpPr/>
          <p:nvPr/>
        </p:nvSpPr>
        <p:spPr>
          <a:xfrm rot="-4845883">
            <a:off x="1136459" y="8569346"/>
            <a:ext cx="993233" cy="1757935"/>
          </a:xfrm>
          <a:custGeom>
            <a:avLst/>
            <a:gdLst/>
            <a:ahLst/>
            <a:cxnLst/>
            <a:rect l="l" t="t" r="r" b="b"/>
            <a:pathLst>
              <a:path w="993233" h="1757935">
                <a:moveTo>
                  <a:pt x="0" y="0"/>
                </a:moveTo>
                <a:lnTo>
                  <a:pt x="993233" y="0"/>
                </a:lnTo>
                <a:lnTo>
                  <a:pt x="993233" y="1757935"/>
                </a:lnTo>
                <a:lnTo>
                  <a:pt x="0" y="17579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75748" y="1126233"/>
            <a:ext cx="14486036" cy="6774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vi-VN" sz="88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Bịt mắt tô son </a:t>
            </a:r>
            <a:r>
              <a:rPr lang="en-US" sz="6000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💄</a:t>
            </a:r>
          </a:p>
          <a:p>
            <a:pPr>
              <a:lnSpc>
                <a:spcPts val="6600"/>
              </a:lnSpc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                  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Thời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gian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 2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ancing Script"/>
                <a:ea typeface="Dancing Script"/>
                <a:cs typeface="Dancing Script"/>
                <a:sym typeface="Dancing Script"/>
              </a:rPr>
              <a:t>phút</a:t>
            </a:r>
            <a:endParaRPr lang="en-US" sz="6000" dirty="0">
              <a:solidFill>
                <a:srgbClr val="FF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ctr">
              <a:lnSpc>
                <a:spcPts val="6600"/>
              </a:lnSpc>
            </a:pPr>
            <a:r>
              <a:rPr lang="vi-VN" sz="60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Cách chơi</a:t>
            </a:r>
            <a:r>
              <a:rPr lang="vi-VN" sz="6000" dirty="0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: </a:t>
            </a:r>
            <a:r>
              <a:rPr lang="vi-VN" sz="6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Chia thành từng cặp</a:t>
            </a:r>
            <a:r>
              <a:rPr lang="en-US" sz="6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.</a:t>
            </a:r>
            <a:r>
              <a:rPr lang="vi-VN" sz="6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Người n</a:t>
            </a:r>
            <a:r>
              <a:rPr lang="en-US" sz="6000" b="1" dirty="0" err="1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ày</a:t>
            </a:r>
            <a:r>
              <a:rPr lang="vi-VN" sz="6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bịt mắt và phải tô son lên môi người </a:t>
            </a:r>
            <a:r>
              <a:rPr lang="en-US" sz="6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kia</a:t>
            </a:r>
            <a:r>
              <a:rPr lang="vi-VN" sz="6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theo hướng dẫn của đội mình.</a:t>
            </a:r>
            <a:r>
              <a:rPr lang="en-US" sz="6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.</a:t>
            </a:r>
          </a:p>
          <a:p>
            <a:pPr>
              <a:lnSpc>
                <a:spcPts val="6600"/>
              </a:lnSpc>
            </a:pPr>
            <a:r>
              <a:rPr lang="vi-VN" sz="60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Luật chơi: </a:t>
            </a:r>
            <a:r>
              <a:rPr lang="vi-VN" sz="6000" b="1" dirty="0">
                <a:solidFill>
                  <a:srgbClr val="0000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Đội nào tô đẹp nhất (hoặc hài hước nhất) theo đánh giá của ban giám khảo sẽ thắng</a:t>
            </a:r>
            <a:r>
              <a:rPr lang="vi-VN" sz="6000" dirty="0">
                <a:solidFill>
                  <a:srgbClr val="2B292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.</a:t>
            </a:r>
            <a:endParaRPr lang="en-US" sz="6000" dirty="0">
              <a:solidFill>
                <a:srgbClr val="2B2926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>
              <a:lnSpc>
                <a:spcPts val="6600"/>
              </a:lnSpc>
            </a:pPr>
            <a:r>
              <a:rPr lang="en-US" sz="60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( </a:t>
            </a:r>
            <a:r>
              <a:rPr lang="en-US" sz="6000" b="1" dirty="0" err="1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đẹp</a:t>
            </a:r>
            <a:r>
              <a:rPr lang="en-US" sz="60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/</a:t>
            </a:r>
            <a:r>
              <a:rPr lang="en-US" sz="6000" b="1" dirty="0" err="1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hài</a:t>
            </a:r>
            <a:r>
              <a:rPr lang="en-US" sz="60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hước</a:t>
            </a:r>
            <a:r>
              <a:rPr lang="en-US" sz="60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nhất</a:t>
            </a:r>
            <a:r>
              <a:rPr lang="en-US" sz="60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ghi</a:t>
            </a:r>
            <a:r>
              <a:rPr lang="en-US" sz="60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được</a:t>
            </a:r>
            <a:r>
              <a:rPr lang="en-US" sz="60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30đ</a:t>
            </a:r>
            <a:r>
              <a:rPr lang="en-US" sz="60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nhì</a:t>
            </a:r>
            <a:r>
              <a:rPr lang="en-US" sz="60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20đ</a:t>
            </a:r>
            <a:r>
              <a:rPr lang="en-US" sz="60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ba</a:t>
            </a:r>
            <a:r>
              <a:rPr lang="en-US" sz="60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10đ</a:t>
            </a:r>
            <a:r>
              <a:rPr lang="en-US" sz="6000" b="1" dirty="0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)</a:t>
            </a:r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1084" y="500497"/>
            <a:ext cx="545833" cy="703160"/>
          </a:xfrm>
          <a:custGeom>
            <a:avLst/>
            <a:gdLst/>
            <a:ahLst/>
            <a:cxnLst/>
            <a:rect l="l" t="t" r="r" b="b"/>
            <a:pathLst>
              <a:path w="545833" h="703160">
                <a:moveTo>
                  <a:pt x="0" y="0"/>
                </a:moveTo>
                <a:lnTo>
                  <a:pt x="545832" y="0"/>
                </a:lnTo>
                <a:lnTo>
                  <a:pt x="545832" y="703161"/>
                </a:lnTo>
                <a:lnTo>
                  <a:pt x="0" y="7031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26529"/>
            </a:stretch>
          </a:blipFill>
        </p:spPr>
      </p:sp>
      <p:pic>
        <p:nvPicPr>
          <p:cNvPr id="11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014219FA-283A-F1AD-6431-9383B5C69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930571" y="448379"/>
            <a:ext cx="2062604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4741BE8-B205-58C7-2DFD-94E4053DF8AD}"/>
              </a:ext>
            </a:extLst>
          </p:cNvPr>
          <p:cNvSpPr/>
          <p:nvPr/>
        </p:nvSpPr>
        <p:spPr>
          <a:xfrm>
            <a:off x="1981200" y="2247900"/>
            <a:ext cx="14173200" cy="541020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đội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đội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endParaRPr lang="en-US" sz="7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15A4F-0DE0-AACA-0D99-B2D3F8809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9400" y="-388620"/>
            <a:ext cx="6220176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5894A7-65AF-2E75-0D20-92A43F715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6200" y="7620"/>
            <a:ext cx="3956647" cy="9486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FCA68B-228F-6B2D-2A51-A1D77F175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0" y="8374380"/>
            <a:ext cx="4953000" cy="1524000"/>
          </a:xfrm>
          <a:prstGeom prst="rect">
            <a:avLst/>
          </a:prstGeom>
        </p:spPr>
      </p:pic>
      <p:pic>
        <p:nvPicPr>
          <p:cNvPr id="5122" name="Picture 2" descr="Tìm hiểu về loài hoa violet">
            <a:extLst>
              <a:ext uri="{FF2B5EF4-FFF2-40B4-BE49-F238E27FC236}">
                <a16:creationId xmlns:a16="http://schemas.microsoft.com/office/drawing/2014/main" id="{3CDE8AC3-BC40-4E7F-A3EC-65A6DF17D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401"/>
            <a:ext cx="7696200" cy="222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6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503</Words>
  <Application>Microsoft Office PowerPoint</Application>
  <PresentationFormat>Custom</PresentationFormat>
  <Paragraphs>55</Paragraphs>
  <Slides>18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Times New Roman</vt:lpstr>
      <vt:lpstr>Dancing Script</vt:lpstr>
      <vt:lpstr>Dancing Script Bold</vt:lpstr>
      <vt:lpstr>Asap</vt:lpstr>
      <vt:lpstr>Arial</vt:lpstr>
      <vt:lpstr>Calibri</vt:lpstr>
      <vt:lpstr>Asap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Chúc mừng ngày 8-3</dc:title>
  <cp:lastModifiedBy>Admin</cp:lastModifiedBy>
  <cp:revision>25</cp:revision>
  <dcterms:created xsi:type="dcterms:W3CDTF">2006-08-16T00:00:00Z</dcterms:created>
  <dcterms:modified xsi:type="dcterms:W3CDTF">2025-03-06T00:45:52Z</dcterms:modified>
  <dc:identifier>DAGgw9-r_-s</dc:identifier>
</cp:coreProperties>
</file>