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82" r:id="rId13"/>
    <p:sldId id="283" r:id="rId14"/>
    <p:sldId id="267" r:id="rId15"/>
    <p:sldId id="268" r:id="rId16"/>
    <p:sldId id="269" r:id="rId17"/>
    <p:sldId id="271" r:id="rId18"/>
    <p:sldId id="281" r:id="rId19"/>
    <p:sldId id="270" r:id="rId20"/>
    <p:sldId id="272" r:id="rId21"/>
    <p:sldId id="273" r:id="rId22"/>
    <p:sldId id="274" r:id="rId23"/>
    <p:sldId id="275" r:id="rId24"/>
    <p:sldId id="277" r:id="rId25"/>
    <p:sldId id="278" r:id="rId26"/>
    <p:sldId id="279" r:id="rId27"/>
    <p:sldId id="280" r:id="rId28"/>
    <p:sldId id="276" r:id="rId29"/>
  </p:sldIdLst>
  <p:sldSz cx="18288000" cy="10287000"/>
  <p:notesSz cx="6858000" cy="9144000"/>
  <p:embeddedFontLst>
    <p:embeddedFont>
      <p:font typeface=".VnArialH" panose="020B7200000000000000" pitchFamily="34" charset="0"/>
      <p:regular r:id="rId31"/>
      <p:bold r:id="rId32"/>
      <p:italic r:id="rId33"/>
      <p:boldItalic r:id="rId34"/>
    </p:embeddedFont>
    <p:embeddedFont>
      <p:font typeface="Noto Serif" panose="02020600060500020200" pitchFamily="18" charset="0"/>
      <p:regular r:id="rId35"/>
      <p:bold r:id="rId36"/>
      <p:italic r:id="rId37"/>
      <p:boldItalic r:id="rId38"/>
    </p:embeddedFont>
    <p:embeddedFont>
      <p:font typeface="Times New Roman Bold" panose="02020803070505020304" pitchFamily="18"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905" autoAdjust="0"/>
  </p:normalViewPr>
  <p:slideViewPr>
    <p:cSldViewPr>
      <p:cViewPr varScale="1">
        <p:scale>
          <a:sx n="42" d="100"/>
          <a:sy n="42" d="100"/>
        </p:scale>
        <p:origin x="2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svg"/></Relationships>
</file>

<file path=ppt/slides/_rels/slide2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9.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59.sv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3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9.png"/><Relationship Id="rId7" Type="http://schemas.openxmlformats.org/officeDocument/2006/relationships/image" Target="../media/image6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8.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9.png"/><Relationship Id="rId7" Type="http://schemas.openxmlformats.org/officeDocument/2006/relationships/image" Target="../media/image72.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4.png"/><Relationship Id="rId4" Type="http://schemas.openxmlformats.org/officeDocument/2006/relationships/image" Target="../media/image70.sv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a:off x="-12100" y="-84850"/>
            <a:ext cx="18336428" cy="10377050"/>
          </a:xfrm>
          <a:custGeom>
            <a:avLst/>
            <a:gdLst/>
            <a:ahLst/>
            <a:cxnLst/>
            <a:rect l="l" t="t" r="r" b="b"/>
            <a:pathLst>
              <a:path w="18336428" h="10377050">
                <a:moveTo>
                  <a:pt x="0" y="0"/>
                </a:moveTo>
                <a:lnTo>
                  <a:pt x="18336428" y="0"/>
                </a:lnTo>
                <a:lnTo>
                  <a:pt x="18336428" y="10377050"/>
                </a:lnTo>
                <a:lnTo>
                  <a:pt x="0" y="1037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061348" y="7831164"/>
            <a:ext cx="2077402" cy="1696636"/>
          </a:xfrm>
          <a:custGeom>
            <a:avLst/>
            <a:gdLst/>
            <a:ahLst/>
            <a:cxnLst/>
            <a:rect l="l" t="t" r="r" b="b"/>
            <a:pathLst>
              <a:path w="2077402" h="1696636">
                <a:moveTo>
                  <a:pt x="0" y="0"/>
                </a:moveTo>
                <a:lnTo>
                  <a:pt x="2077402" y="0"/>
                </a:lnTo>
                <a:lnTo>
                  <a:pt x="2077402" y="1696636"/>
                </a:lnTo>
                <a:lnTo>
                  <a:pt x="0" y="1696636"/>
                </a:lnTo>
                <a:lnTo>
                  <a:pt x="0" y="0"/>
                </a:lnTo>
                <a:close/>
              </a:path>
            </a:pathLst>
          </a:custGeom>
          <a:blipFill>
            <a:blip r:embed="rId5"/>
            <a:stretch>
              <a:fillRect/>
            </a:stretch>
          </a:blipFill>
        </p:spPr>
      </p:sp>
      <p:sp>
        <p:nvSpPr>
          <p:cNvPr id="4" name="Freeform 4"/>
          <p:cNvSpPr/>
          <p:nvPr/>
        </p:nvSpPr>
        <p:spPr>
          <a:xfrm rot="2304435" flipH="1">
            <a:off x="-399216" y="8493506"/>
            <a:ext cx="2900630" cy="2205600"/>
          </a:xfrm>
          <a:custGeom>
            <a:avLst/>
            <a:gdLst/>
            <a:ahLst/>
            <a:cxnLst/>
            <a:rect l="l" t="t" r="r" b="b"/>
            <a:pathLst>
              <a:path w="2900630" h="2205600">
                <a:moveTo>
                  <a:pt x="2900630" y="0"/>
                </a:moveTo>
                <a:lnTo>
                  <a:pt x="0" y="0"/>
                </a:lnTo>
                <a:lnTo>
                  <a:pt x="0" y="2205600"/>
                </a:lnTo>
                <a:lnTo>
                  <a:pt x="2900630" y="2205600"/>
                </a:lnTo>
                <a:lnTo>
                  <a:pt x="2900630" y="0"/>
                </a:lnTo>
                <a:close/>
              </a:path>
            </a:pathLst>
          </a:custGeom>
          <a:blipFill>
            <a:blip r:embed="rId6"/>
            <a:stretch>
              <a:fillRect/>
            </a:stretch>
          </a:blipFill>
        </p:spPr>
      </p:sp>
      <p:sp>
        <p:nvSpPr>
          <p:cNvPr id="7" name="AutoShape 7"/>
          <p:cNvSpPr/>
          <p:nvPr/>
        </p:nvSpPr>
        <p:spPr>
          <a:xfrm flipH="1" flipV="1">
            <a:off x="6798327" y="4294755"/>
            <a:ext cx="4651853" cy="0"/>
          </a:xfrm>
          <a:prstGeom prst="line">
            <a:avLst/>
          </a:prstGeom>
          <a:ln w="19050" cap="rnd">
            <a:solidFill>
              <a:srgbClr val="BCB6C5"/>
            </a:solidFill>
            <a:prstDash val="solid"/>
            <a:headEnd type="none" w="sm" len="sm"/>
            <a:tailEnd type="none" w="sm" len="sm"/>
          </a:ln>
        </p:spPr>
      </p:sp>
      <p:sp>
        <p:nvSpPr>
          <p:cNvPr id="9" name="Freeform 9"/>
          <p:cNvSpPr/>
          <p:nvPr/>
        </p:nvSpPr>
        <p:spPr>
          <a:xfrm>
            <a:off x="1430123" y="5327331"/>
            <a:ext cx="1406498" cy="1304422"/>
          </a:xfrm>
          <a:custGeom>
            <a:avLst/>
            <a:gdLst/>
            <a:ahLst/>
            <a:cxnLst/>
            <a:rect l="l" t="t" r="r" b="b"/>
            <a:pathLst>
              <a:path w="1406498" h="1304422">
                <a:moveTo>
                  <a:pt x="0" y="0"/>
                </a:moveTo>
                <a:lnTo>
                  <a:pt x="1406498" y="0"/>
                </a:lnTo>
                <a:lnTo>
                  <a:pt x="1406498" y="1304422"/>
                </a:lnTo>
                <a:lnTo>
                  <a:pt x="0" y="1304422"/>
                </a:lnTo>
                <a:lnTo>
                  <a:pt x="0" y="0"/>
                </a:lnTo>
                <a:close/>
              </a:path>
            </a:pathLst>
          </a:custGeom>
          <a:blipFill>
            <a:blip r:embed="rId7"/>
            <a:stretch>
              <a:fillRect/>
            </a:stretch>
          </a:blipFill>
        </p:spPr>
      </p:sp>
      <p:sp>
        <p:nvSpPr>
          <p:cNvPr id="10" name="Freeform 10"/>
          <p:cNvSpPr/>
          <p:nvPr/>
        </p:nvSpPr>
        <p:spPr>
          <a:xfrm>
            <a:off x="14169357" y="5771128"/>
            <a:ext cx="4437529" cy="4114800"/>
          </a:xfrm>
          <a:custGeom>
            <a:avLst/>
            <a:gdLst/>
            <a:ahLst/>
            <a:cxnLst/>
            <a:rect l="l" t="t" r="r" b="b"/>
            <a:pathLst>
              <a:path w="4437529" h="4114800">
                <a:moveTo>
                  <a:pt x="0" y="0"/>
                </a:moveTo>
                <a:lnTo>
                  <a:pt x="4437529" y="0"/>
                </a:lnTo>
                <a:lnTo>
                  <a:pt x="44375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2879782" y="353195"/>
            <a:ext cx="12488942" cy="1375410"/>
          </a:xfrm>
          <a:prstGeom prst="rect">
            <a:avLst/>
          </a:prstGeom>
        </p:spPr>
        <p:txBody>
          <a:bodyPr lIns="0" tIns="0" rIns="0" bIns="0" rtlCol="0" anchor="t">
            <a:spAutoFit/>
          </a:bodyPr>
          <a:lstStyle/>
          <a:p>
            <a:pPr algn="ctr">
              <a:lnSpc>
                <a:spcPts val="5519"/>
              </a:lnSpc>
              <a:spcBef>
                <a:spcPct val="0"/>
              </a:spcBef>
            </a:pP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PHÒNG</a:t>
            </a:r>
            <a:r>
              <a:rPr lang="en-US" sz="3999"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GIÁO</a:t>
            </a:r>
            <a:r>
              <a:rPr lang="en-US" sz="3999"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DỤC</a:t>
            </a:r>
            <a:r>
              <a:rPr lang="en-US" sz="3999"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VÀ</a:t>
            </a:r>
            <a:r>
              <a:rPr lang="en-US" sz="3999"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ĐÀO</a:t>
            </a:r>
            <a:r>
              <a:rPr lang="en-US" sz="3999"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TẠO</a:t>
            </a:r>
            <a:r>
              <a:rPr lang="en-US" sz="3999"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HUYỆN</a:t>
            </a:r>
            <a:r>
              <a:rPr lang="en-US" sz="3999" dirty="0">
                <a:solidFill>
                  <a:srgbClr val="000000"/>
                </a:solidFill>
                <a:latin typeface="Times New Roman" panose="02020603050405020304" pitchFamily="18" charset="0"/>
                <a:ea typeface="Noto Serif"/>
                <a:cs typeface="Times New Roman" panose="02020603050405020304" pitchFamily="18" charset="0"/>
                <a:sym typeface="Noto Serif"/>
              </a:rPr>
              <a:t> TIÊN </a:t>
            </a: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LÃNG</a:t>
            </a:r>
            <a:endParaRPr lang="en-US" sz="3999" dirty="0">
              <a:solidFill>
                <a:srgbClr val="000000"/>
              </a:solidFill>
              <a:latin typeface="Times New Roman" panose="02020603050405020304" pitchFamily="18" charset="0"/>
              <a:ea typeface="Noto Serif"/>
              <a:cs typeface="Times New Roman" panose="02020603050405020304" pitchFamily="18" charset="0"/>
              <a:sym typeface="Noto Serif"/>
            </a:endParaRPr>
          </a:p>
          <a:p>
            <a:pPr algn="ctr">
              <a:lnSpc>
                <a:spcPts val="5519"/>
              </a:lnSpc>
              <a:spcBef>
                <a:spcPct val="0"/>
              </a:spcBef>
            </a:pP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TRƯỜNG</a:t>
            </a:r>
            <a:r>
              <a:rPr lang="en-US" sz="3999" dirty="0">
                <a:solidFill>
                  <a:srgbClr val="000000"/>
                </a:solidFill>
                <a:latin typeface="Times New Roman" panose="02020603050405020304" pitchFamily="18" charset="0"/>
                <a:ea typeface="Noto Serif"/>
                <a:cs typeface="Times New Roman" panose="02020603050405020304" pitchFamily="18" charset="0"/>
                <a:sym typeface="Noto Serif"/>
              </a:rPr>
              <a:t> THCS QUANG </a:t>
            </a:r>
            <a:r>
              <a:rPr lang="en-US" sz="3999" dirty="0" err="1">
                <a:solidFill>
                  <a:srgbClr val="000000"/>
                </a:solidFill>
                <a:latin typeface="Times New Roman" panose="02020603050405020304" pitchFamily="18" charset="0"/>
                <a:ea typeface="Noto Serif"/>
                <a:cs typeface="Times New Roman" panose="02020603050405020304" pitchFamily="18" charset="0"/>
                <a:sym typeface="Noto Serif"/>
              </a:rPr>
              <a:t>PHỤC</a:t>
            </a:r>
            <a:endParaRPr lang="en-US" sz="3999" dirty="0">
              <a:solidFill>
                <a:srgbClr val="000000"/>
              </a:solidFill>
              <a:latin typeface="Times New Roman" panose="02020603050405020304" pitchFamily="18" charset="0"/>
              <a:ea typeface="Noto Serif"/>
              <a:cs typeface="Times New Roman" panose="02020603050405020304" pitchFamily="18" charset="0"/>
              <a:sym typeface="Noto Serif"/>
            </a:endParaRPr>
          </a:p>
        </p:txBody>
      </p:sp>
      <p:sp>
        <p:nvSpPr>
          <p:cNvPr id="12" name="TextBox 12"/>
          <p:cNvSpPr txBox="1"/>
          <p:nvPr/>
        </p:nvSpPr>
        <p:spPr>
          <a:xfrm>
            <a:off x="1752600" y="2243508"/>
            <a:ext cx="13981764" cy="1088898"/>
          </a:xfrm>
          <a:prstGeom prst="rect">
            <a:avLst/>
          </a:prstGeom>
        </p:spPr>
        <p:txBody>
          <a:bodyPr lIns="0" tIns="0" rIns="0" bIns="0" rtlCol="0" anchor="t">
            <a:spAutoFit/>
          </a:bodyPr>
          <a:lstStyle/>
          <a:p>
            <a:pPr algn="ctr">
              <a:lnSpc>
                <a:spcPts val="4416"/>
              </a:lnSpc>
              <a:spcBef>
                <a:spcPct val="0"/>
              </a:spcBef>
            </a:pP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HỘI</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THI</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GIÁO</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VIÊN </a:t>
            </a: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DẠY</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GIỎI</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CẤP</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HUYỆN</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CẤP</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THCS</a:t>
            </a:r>
          </a:p>
          <a:p>
            <a:pPr algn="ctr">
              <a:lnSpc>
                <a:spcPts val="4416"/>
              </a:lnSpc>
              <a:spcBef>
                <a:spcPct val="0"/>
              </a:spcBef>
            </a:pP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NĂM</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200" dirty="0" err="1">
                <a:solidFill>
                  <a:srgbClr val="000000"/>
                </a:solidFill>
                <a:latin typeface="Times New Roman" panose="02020603050405020304" pitchFamily="18" charset="0"/>
                <a:ea typeface="Noto Serif"/>
                <a:cs typeface="Times New Roman" panose="02020603050405020304" pitchFamily="18" charset="0"/>
                <a:sym typeface="Noto Serif"/>
              </a:rPr>
              <a:t>HỌC</a:t>
            </a:r>
            <a:r>
              <a:rPr lang="en-US" sz="3200" dirty="0">
                <a:solidFill>
                  <a:srgbClr val="000000"/>
                </a:solidFill>
                <a:latin typeface="Times New Roman" panose="02020603050405020304" pitchFamily="18" charset="0"/>
                <a:ea typeface="Noto Serif"/>
                <a:cs typeface="Times New Roman" panose="02020603050405020304" pitchFamily="18" charset="0"/>
                <a:sym typeface="Noto Serif"/>
              </a:rPr>
              <a:t> 2024 – 2025</a:t>
            </a:r>
          </a:p>
        </p:txBody>
      </p:sp>
      <p:sp>
        <p:nvSpPr>
          <p:cNvPr id="13" name="TextBox 13"/>
          <p:cNvSpPr txBox="1"/>
          <p:nvPr/>
        </p:nvSpPr>
        <p:spPr>
          <a:xfrm>
            <a:off x="2685833" y="3682025"/>
            <a:ext cx="11634312" cy="2766060"/>
          </a:xfrm>
          <a:prstGeom prst="rect">
            <a:avLst/>
          </a:prstGeom>
        </p:spPr>
        <p:txBody>
          <a:bodyPr lIns="0" tIns="0" rIns="0" bIns="0" rtlCol="0" anchor="t">
            <a:spAutoFit/>
          </a:bodyPr>
          <a:lstStyle/>
          <a:p>
            <a:pPr marL="0" lvl="0" indent="0" algn="ctr">
              <a:lnSpc>
                <a:spcPts val="5519"/>
              </a:lnSpc>
              <a:spcBef>
                <a:spcPct val="0"/>
              </a:spcBef>
            </a:pPr>
            <a:r>
              <a:rPr lang="en-US" sz="3999" b="1" u="none" strike="noStrike" dirty="0" err="1">
                <a:solidFill>
                  <a:srgbClr val="000000"/>
                </a:solidFill>
                <a:latin typeface="Times New Roman" panose="02020603050405020304" pitchFamily="18" charset="0"/>
                <a:ea typeface="Noto Serif Bold"/>
                <a:cs typeface="Times New Roman" panose="02020603050405020304" pitchFamily="18" charset="0"/>
                <a:sym typeface="Noto Serif Bold"/>
              </a:rPr>
              <a:t>BÁO</a:t>
            </a:r>
            <a:r>
              <a:rPr lang="en-US" sz="3999" b="1" u="none" strike="noStrike" dirty="0">
                <a:solidFill>
                  <a:srgbClr val="000000"/>
                </a:solidFill>
                <a:latin typeface="Times New Roman" panose="02020603050405020304" pitchFamily="18" charset="0"/>
                <a:ea typeface="Noto Serif Bold"/>
                <a:cs typeface="Times New Roman" panose="02020603050405020304" pitchFamily="18" charset="0"/>
                <a:sym typeface="Noto Serif Bold"/>
              </a:rPr>
              <a:t> </a:t>
            </a:r>
            <a:r>
              <a:rPr lang="en-US" sz="3999" b="1" u="none" strike="noStrike" dirty="0" err="1">
                <a:solidFill>
                  <a:srgbClr val="000000"/>
                </a:solidFill>
                <a:latin typeface="Times New Roman" panose="02020603050405020304" pitchFamily="18" charset="0"/>
                <a:ea typeface="Noto Serif Bold"/>
                <a:cs typeface="Times New Roman" panose="02020603050405020304" pitchFamily="18" charset="0"/>
                <a:sym typeface="Noto Serif Bold"/>
              </a:rPr>
              <a:t>CÁO</a:t>
            </a:r>
            <a:endParaRPr lang="en-US" sz="3999" b="1" u="none" strike="noStrike" dirty="0">
              <a:solidFill>
                <a:srgbClr val="000000"/>
              </a:solidFill>
              <a:latin typeface="Times New Roman" panose="02020603050405020304" pitchFamily="18" charset="0"/>
              <a:ea typeface="Noto Serif Bold"/>
              <a:cs typeface="Times New Roman" panose="02020603050405020304" pitchFamily="18" charset="0"/>
              <a:sym typeface="Noto Serif Bold"/>
            </a:endParaRPr>
          </a:p>
          <a:p>
            <a:pPr marL="0" lvl="0" indent="0" algn="ctr">
              <a:lnSpc>
                <a:spcPts val="5519"/>
              </a:lnSpc>
              <a:spcBef>
                <a:spcPct val="0"/>
              </a:spcBef>
            </a:pP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BIỆN</a:t>
            </a: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PHÁP</a:t>
            </a: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NÂNG</a:t>
            </a: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CAO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CHẤT</a:t>
            </a: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LƯỢNG</a:t>
            </a: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GIÁO</a:t>
            </a: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DỤC</a:t>
            </a:r>
            <a:endPar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endParaRPr>
          </a:p>
          <a:p>
            <a:pPr marL="0" lvl="0" indent="0" algn="ctr">
              <a:lnSpc>
                <a:spcPts val="5519"/>
              </a:lnSpc>
              <a:spcBef>
                <a:spcPct val="0"/>
              </a:spcBef>
            </a:pPr>
            <a:endPar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endParaRPr>
          </a:p>
          <a:p>
            <a:pPr marL="0" lvl="0" indent="0" algn="ctr">
              <a:lnSpc>
                <a:spcPts val="5519"/>
              </a:lnSpc>
              <a:spcBef>
                <a:spcPct val="0"/>
              </a:spcBef>
            </a:pP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MÔN: KHOA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HỌC</a:t>
            </a: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TỰ</a:t>
            </a:r>
            <a:r>
              <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999"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NHIÊN</a:t>
            </a:r>
            <a:endParaRPr lang="en-US" sz="3999" u="none" strike="noStrike" dirty="0">
              <a:solidFill>
                <a:srgbClr val="000000"/>
              </a:solidFill>
              <a:latin typeface="Times New Roman" panose="02020603050405020304" pitchFamily="18" charset="0"/>
              <a:ea typeface="Noto Serif"/>
              <a:cs typeface="Times New Roman" panose="02020603050405020304" pitchFamily="18" charset="0"/>
              <a:sym typeface="Noto Serif"/>
            </a:endParaRPr>
          </a:p>
        </p:txBody>
      </p:sp>
      <p:sp>
        <p:nvSpPr>
          <p:cNvPr id="14" name="TextBox 13">
            <a:extLst>
              <a:ext uri="{FF2B5EF4-FFF2-40B4-BE49-F238E27FC236}">
                <a16:creationId xmlns:a16="http://schemas.microsoft.com/office/drawing/2014/main" id="{07724284-3D80-5C94-31FA-38502E65F283}"/>
              </a:ext>
            </a:extLst>
          </p:cNvPr>
          <p:cNvSpPr txBox="1"/>
          <p:nvPr/>
        </p:nvSpPr>
        <p:spPr>
          <a:xfrm>
            <a:off x="2547816" y="6797704"/>
            <a:ext cx="11345468" cy="1580817"/>
          </a:xfrm>
          <a:prstGeom prst="rect">
            <a:avLst/>
          </a:prstGeom>
        </p:spPr>
        <p:txBody>
          <a:bodyPr wrap="square" lIns="0" tIns="0" rIns="0" bIns="0" rtlCol="0" anchor="t">
            <a:spAutoFit/>
          </a:bodyPr>
          <a:lstStyle/>
          <a:p>
            <a:pPr marL="0" lvl="0" indent="0" algn="ctr">
              <a:lnSpc>
                <a:spcPts val="4155"/>
              </a:lnSpc>
              <a:spcBef>
                <a:spcPct val="0"/>
              </a:spcBef>
            </a:pP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TÁC</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GIẢ</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LÊ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THỊ</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HẠNH</a:t>
            </a:r>
            <a:endPar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endParaRPr>
          </a:p>
          <a:p>
            <a:pPr marL="0" lvl="0" indent="0" algn="ctr">
              <a:lnSpc>
                <a:spcPts val="4155"/>
              </a:lnSpc>
              <a:spcBef>
                <a:spcPct val="0"/>
              </a:spcBef>
            </a:pP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Giáo</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viên</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trường</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THCS Quang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Phục</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Huyện</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Tiên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Lãng</a:t>
            </a:r>
            <a:endPar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endParaRPr>
          </a:p>
          <a:p>
            <a:pPr marL="0" lvl="0" indent="0" algn="ctr">
              <a:lnSpc>
                <a:spcPts val="4155"/>
              </a:lnSpc>
              <a:spcBef>
                <a:spcPct val="0"/>
              </a:spcBef>
            </a:pP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Tổ</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chuyên</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môn</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Khoa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học</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tự</a:t>
            </a:r>
            <a:r>
              <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301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nhiên</a:t>
            </a:r>
            <a:endParaRPr lang="en-US" sz="3011" u="none" strike="noStrike" dirty="0">
              <a:solidFill>
                <a:srgbClr val="000000"/>
              </a:solidFill>
              <a:latin typeface="Times New Roman" panose="02020603050405020304" pitchFamily="18" charset="0"/>
              <a:ea typeface="Noto Serif"/>
              <a:cs typeface="Times New Roman" panose="02020603050405020304" pitchFamily="18" charset="0"/>
              <a:sym typeface="Noto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317316558"/>
              </p:ext>
            </p:extLst>
          </p:nvPr>
        </p:nvGraphicFramePr>
        <p:xfrm>
          <a:off x="1981200" y="1371601"/>
          <a:ext cx="14782799" cy="8462899"/>
        </p:xfrm>
        <a:graphic>
          <a:graphicData uri="http://schemas.openxmlformats.org/drawingml/2006/table">
            <a:tbl>
              <a:tblPr/>
              <a:tblGrid>
                <a:gridCol w="1143000">
                  <a:extLst>
                    <a:ext uri="{9D8B030D-6E8A-4147-A177-3AD203B41FA5}">
                      <a16:colId xmlns:a16="http://schemas.microsoft.com/office/drawing/2014/main" val="20000"/>
                    </a:ext>
                  </a:extLst>
                </a:gridCol>
                <a:gridCol w="1894565">
                  <a:extLst>
                    <a:ext uri="{9D8B030D-6E8A-4147-A177-3AD203B41FA5}">
                      <a16:colId xmlns:a16="http://schemas.microsoft.com/office/drawing/2014/main" val="20001"/>
                    </a:ext>
                  </a:extLst>
                </a:gridCol>
                <a:gridCol w="3476837">
                  <a:extLst>
                    <a:ext uri="{9D8B030D-6E8A-4147-A177-3AD203B41FA5}">
                      <a16:colId xmlns:a16="http://schemas.microsoft.com/office/drawing/2014/main" val="20002"/>
                    </a:ext>
                  </a:extLst>
                </a:gridCol>
                <a:gridCol w="2314551">
                  <a:extLst>
                    <a:ext uri="{9D8B030D-6E8A-4147-A177-3AD203B41FA5}">
                      <a16:colId xmlns:a16="http://schemas.microsoft.com/office/drawing/2014/main" val="20003"/>
                    </a:ext>
                  </a:extLst>
                </a:gridCol>
                <a:gridCol w="2694937">
                  <a:extLst>
                    <a:ext uri="{9D8B030D-6E8A-4147-A177-3AD203B41FA5}">
                      <a16:colId xmlns:a16="http://schemas.microsoft.com/office/drawing/2014/main" val="20004"/>
                    </a:ext>
                  </a:extLst>
                </a:gridCol>
                <a:gridCol w="3258909">
                  <a:extLst>
                    <a:ext uri="{9D8B030D-6E8A-4147-A177-3AD203B41FA5}">
                      <a16:colId xmlns:a16="http://schemas.microsoft.com/office/drawing/2014/main" val="20005"/>
                    </a:ext>
                  </a:extLst>
                </a:gridCol>
              </a:tblGrid>
              <a:tr h="2850492">
                <a:tc>
                  <a:txBody>
                    <a:bodyPr/>
                    <a:lstStyle/>
                    <a:p>
                      <a:pPr algn="ctr">
                        <a:lnSpc>
                          <a:spcPts val="3919"/>
                        </a:lnSpc>
                        <a:defRPr/>
                      </a:pPr>
                      <a:endParaRPr lang="en-US" sz="3200" b="1" dirty="0">
                        <a:latin typeface="Times New Roman" panose="02020603050405020304" pitchFamily="18" charset="0"/>
                        <a:cs typeface="Times New Roman" panose="02020603050405020304" pitchFamily="18" charset="0"/>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STT</a:t>
                      </a:r>
                      <a:endPar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3919"/>
                        </a:lnSpc>
                        <a:defRPr/>
                      </a:pPr>
                      <a:endParaRPr lang="en-US" sz="3200" b="1" dirty="0">
                        <a:latin typeface="Times New Roman" panose="02020603050405020304" pitchFamily="18" charset="0"/>
                        <a:cs typeface="Times New Roman" panose="02020603050405020304" pitchFamily="18" charset="0"/>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Bài</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ngày</a:t>
                      </a:r>
                      <a:endPar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3919"/>
                        </a:lnSpc>
                        <a:defRPr/>
                      </a:pPr>
                      <a:endParaRPr lang="en-US" sz="3200" b="1" dirty="0">
                        <a:latin typeface="Times New Roman" panose="02020603050405020304" pitchFamily="18" charset="0"/>
                        <a:cs typeface="Times New Roman" panose="02020603050405020304" pitchFamily="18" charset="0"/>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Hoạt</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động</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nhân</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trả</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lời</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hỏi</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tham</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gia</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trò</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chơi</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3919"/>
                        </a:lnSpc>
                        <a:defRPr/>
                      </a:pPr>
                      <a:endParaRPr lang="en-US" sz="3200" b="1" dirty="0">
                        <a:latin typeface="Times New Roman" panose="02020603050405020304" pitchFamily="18" charset="0"/>
                        <a:cs typeface="Times New Roman" panose="02020603050405020304" pitchFamily="18" charset="0"/>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Đánh</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giá</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của</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các</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bạn</a:t>
                      </a:r>
                      <a:endPar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3919"/>
                        </a:lnSpc>
                        <a:defRPr/>
                      </a:pPr>
                      <a:endParaRPr lang="en-US" sz="3200" b="1" dirty="0">
                        <a:latin typeface="Times New Roman" panose="02020603050405020304" pitchFamily="18" charset="0"/>
                        <a:cs typeface="Times New Roman" panose="02020603050405020304" pitchFamily="18" charset="0"/>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Đánh</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giá</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của</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GV</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điểm</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đánh</a:t>
                      </a:r>
                      <a:endPar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giá</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nếu</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có</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3919"/>
                        </a:lnSpc>
                        <a:defRPr/>
                      </a:pPr>
                      <a:endParaRPr lang="en-US" sz="3200" b="1" dirty="0">
                        <a:latin typeface="Times New Roman" panose="02020603050405020304" pitchFamily="18" charset="0"/>
                        <a:cs typeface="Times New Roman" panose="02020603050405020304" pitchFamily="18" charset="0"/>
                      </a:endParaRP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Tự</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đánh</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giá</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điểm</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mạnh</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yếu</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ctr">
                        <a:lnSpc>
                          <a:spcPts val="3919"/>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278">
                <a:tc>
                  <a:txBody>
                    <a:bodyPr/>
                    <a:lstStyle/>
                    <a:p>
                      <a:pPr algn="ctr">
                        <a:lnSpc>
                          <a:spcPts val="3919"/>
                        </a:lnSpc>
                        <a:defRPr/>
                      </a:pPr>
                      <a:endParaRPr lang="en-US" sz="1100"/>
                    </a:p>
                    <a:p>
                      <a:pPr algn="ctr">
                        <a:lnSpc>
                          <a:spcPts val="3919"/>
                        </a:lnSpc>
                      </a:pPr>
                      <a:r>
                        <a:rPr lang="en-US" sz="2799">
                          <a:solidFill>
                            <a:srgbClr val="000000"/>
                          </a:solidFill>
                          <a:latin typeface="Times New Roman"/>
                          <a:ea typeface="Times New Roman"/>
                          <a:cs typeface="Times New Roman"/>
                          <a:sym typeface="Times New Roman"/>
                        </a:rPr>
                        <a:t>   </a:t>
                      </a:r>
                    </a:p>
                    <a:p>
                      <a:pPr algn="ctr">
                        <a:lnSpc>
                          <a:spcPts val="3919"/>
                        </a:lnSpc>
                      </a:pPr>
                      <a:r>
                        <a:rPr lang="en-US" sz="2799">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3200" dirty="0"/>
                    </a:p>
                    <a:p>
                      <a:pPr algn="l">
                        <a:lnSpc>
                          <a:spcPts val="3919"/>
                        </a:lnSpc>
                      </a:pPr>
                      <a:r>
                        <a:rPr lang="en-US" sz="2799"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dirty="0"/>
                    </a:p>
                    <a:p>
                      <a:pPr algn="l">
                        <a:lnSpc>
                          <a:spcPts val="3919"/>
                        </a:lnSpc>
                      </a:pPr>
                      <a:r>
                        <a:rPr lang="en-US" sz="2799" dirty="0">
                          <a:solidFill>
                            <a:srgbClr val="000000"/>
                          </a:solidFill>
                          <a:latin typeface="Times New Roman"/>
                          <a:ea typeface="Times New Roman"/>
                          <a:cs typeface="Times New Roman"/>
                          <a:sym typeface="Times New Roman"/>
                        </a:rPr>
                        <a:t>   </a:t>
                      </a:r>
                    </a:p>
                    <a:p>
                      <a:pPr algn="l">
                        <a:lnSpc>
                          <a:spcPts val="3919"/>
                        </a:lnSpc>
                      </a:pPr>
                      <a:r>
                        <a:rPr lang="en-US" sz="2799"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84704">
                <a:tc>
                  <a:txBody>
                    <a:bodyPr/>
                    <a:lstStyle/>
                    <a:p>
                      <a:pPr algn="l">
                        <a:lnSpc>
                          <a:spcPts val="3919"/>
                        </a:lnSpc>
                        <a:defRPr/>
                      </a:pPr>
                      <a:endParaRPr lang="en-US" sz="1100" dirty="0"/>
                    </a:p>
                    <a:p>
                      <a:pPr algn="l">
                        <a:lnSpc>
                          <a:spcPts val="3919"/>
                        </a:lnSpc>
                      </a:pPr>
                      <a:r>
                        <a:rPr lang="en-US" sz="2799" dirty="0">
                          <a:solidFill>
                            <a:srgbClr val="000000"/>
                          </a:solidFill>
                          <a:latin typeface="Times New Roman"/>
                          <a:ea typeface="Times New Roman"/>
                          <a:cs typeface="Times New Roman"/>
                          <a:sym typeface="Times New Roman"/>
                        </a:rPr>
                        <a:t>   </a:t>
                      </a:r>
                    </a:p>
                    <a:p>
                      <a:pPr algn="l">
                        <a:lnSpc>
                          <a:spcPts val="3919"/>
                        </a:lnSpc>
                      </a:pPr>
                      <a:r>
                        <a:rPr lang="en-US" sz="2799"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p>
                      <a:pPr algn="l">
                        <a:lnSpc>
                          <a:spcPts val="3919"/>
                        </a:lnSpc>
                      </a:pPr>
                      <a:r>
                        <a:rPr lang="en-US" sz="2799">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919"/>
                        </a:lnSpc>
                        <a:defRPr/>
                      </a:pPr>
                      <a:endParaRPr lang="en-US" sz="1100" dirty="0"/>
                    </a:p>
                    <a:p>
                      <a:pPr algn="l">
                        <a:lnSpc>
                          <a:spcPts val="3919"/>
                        </a:lnSpc>
                      </a:pPr>
                      <a:r>
                        <a:rPr lang="en-US" sz="2799" dirty="0">
                          <a:solidFill>
                            <a:srgbClr val="000000"/>
                          </a:solidFill>
                          <a:latin typeface="Times New Roman"/>
                          <a:ea typeface="Times New Roman"/>
                          <a:cs typeface="Times New Roman"/>
                          <a:sym typeface="Times New Roman"/>
                        </a:rPr>
                        <a:t>   </a:t>
                      </a:r>
                    </a:p>
                    <a:p>
                      <a:pPr algn="l">
                        <a:lnSpc>
                          <a:spcPts val="3919"/>
                        </a:lnSpc>
                      </a:pPr>
                      <a:r>
                        <a:rPr lang="en-US" sz="2799"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3"/>
          <p:cNvSpPr txBox="1"/>
          <p:nvPr/>
        </p:nvSpPr>
        <p:spPr>
          <a:xfrm>
            <a:off x="4267200" y="342900"/>
            <a:ext cx="9504852" cy="1141338"/>
          </a:xfrm>
          <a:prstGeom prst="rect">
            <a:avLst/>
          </a:prstGeom>
        </p:spPr>
        <p:txBody>
          <a:bodyPr wrap="square" lIns="0" tIns="0" rIns="0" bIns="0" rtlCol="0" anchor="t">
            <a:spAutoFit/>
          </a:bodyPr>
          <a:lstStyle/>
          <a:p>
            <a:pPr algn="ctr">
              <a:lnSpc>
                <a:spcPts val="4628"/>
              </a:lnSpc>
              <a:spcBef>
                <a:spcPct val="0"/>
              </a:spcBef>
            </a:pPr>
            <a:r>
              <a:rPr lang="en-US" sz="4000" u="none" strike="noStrike" dirty="0" err="1">
                <a:solidFill>
                  <a:srgbClr val="5E2D77"/>
                </a:solidFill>
                <a:latin typeface="Times New Roman"/>
                <a:ea typeface="Times New Roman"/>
                <a:cs typeface="Times New Roman"/>
                <a:sym typeface="Times New Roman"/>
              </a:rPr>
              <a:t>Mẫu</a:t>
            </a:r>
            <a:r>
              <a:rPr lang="en-US" sz="4000" u="none" strike="noStrike" dirty="0">
                <a:solidFill>
                  <a:srgbClr val="5E2D77"/>
                </a:solidFill>
                <a:latin typeface="Times New Roman"/>
                <a:ea typeface="Times New Roman"/>
                <a:cs typeface="Times New Roman"/>
                <a:sym typeface="Times New Roman"/>
              </a:rPr>
              <a:t> 1: </a:t>
            </a:r>
            <a:r>
              <a:rPr lang="en-US" sz="4000" u="none" strike="noStrike" dirty="0" err="1">
                <a:solidFill>
                  <a:srgbClr val="5E2D77"/>
                </a:solidFill>
                <a:latin typeface="Times New Roman"/>
                <a:ea typeface="Times New Roman"/>
                <a:cs typeface="Times New Roman"/>
                <a:sym typeface="Times New Roman"/>
              </a:rPr>
              <a:t>Phiếu</a:t>
            </a:r>
            <a:r>
              <a:rPr lang="en-US" sz="4000" u="none" strike="noStrike" dirty="0">
                <a:solidFill>
                  <a:srgbClr val="5E2D77"/>
                </a:solidFill>
                <a:latin typeface="Times New Roman"/>
                <a:ea typeface="Times New Roman"/>
                <a:cs typeface="Times New Roman"/>
                <a:sym typeface="Times New Roman"/>
              </a:rPr>
              <a:t> </a:t>
            </a:r>
            <a:r>
              <a:rPr lang="en-US" sz="4000" u="none" strike="noStrike" dirty="0" err="1">
                <a:solidFill>
                  <a:srgbClr val="5E2D77"/>
                </a:solidFill>
                <a:latin typeface="Times New Roman"/>
                <a:ea typeface="Times New Roman"/>
                <a:cs typeface="Times New Roman"/>
                <a:sym typeface="Times New Roman"/>
              </a:rPr>
              <a:t>hoạt</a:t>
            </a:r>
            <a:r>
              <a:rPr lang="en-US" sz="4000" u="none" strike="noStrike" dirty="0">
                <a:solidFill>
                  <a:srgbClr val="5E2D77"/>
                </a:solidFill>
                <a:latin typeface="Times New Roman"/>
                <a:ea typeface="Times New Roman"/>
                <a:cs typeface="Times New Roman"/>
                <a:sym typeface="Times New Roman"/>
              </a:rPr>
              <a:t> </a:t>
            </a:r>
            <a:r>
              <a:rPr lang="en-US" sz="4000" u="none" strike="noStrike" dirty="0" err="1">
                <a:solidFill>
                  <a:srgbClr val="5E2D77"/>
                </a:solidFill>
                <a:latin typeface="Times New Roman"/>
                <a:ea typeface="Times New Roman"/>
                <a:cs typeface="Times New Roman"/>
                <a:sym typeface="Times New Roman"/>
              </a:rPr>
              <a:t>động</a:t>
            </a:r>
            <a:r>
              <a:rPr lang="en-US" sz="4000" u="none" strike="noStrike" dirty="0">
                <a:solidFill>
                  <a:srgbClr val="5E2D77"/>
                </a:solidFill>
                <a:latin typeface="Times New Roman"/>
                <a:ea typeface="Times New Roman"/>
                <a:cs typeface="Times New Roman"/>
                <a:sym typeface="Times New Roman"/>
              </a:rPr>
              <a:t> </a:t>
            </a:r>
            <a:r>
              <a:rPr lang="en-US" sz="4000" u="none" strike="noStrike" dirty="0" err="1">
                <a:solidFill>
                  <a:srgbClr val="5E2D77"/>
                </a:solidFill>
                <a:latin typeface="Times New Roman"/>
                <a:ea typeface="Times New Roman"/>
                <a:cs typeface="Times New Roman"/>
                <a:sym typeface="Times New Roman"/>
              </a:rPr>
              <a:t>cá</a:t>
            </a:r>
            <a:r>
              <a:rPr lang="en-US" sz="4000" u="none" strike="noStrike" dirty="0">
                <a:solidFill>
                  <a:srgbClr val="5E2D77"/>
                </a:solidFill>
                <a:latin typeface="Times New Roman"/>
                <a:ea typeface="Times New Roman"/>
                <a:cs typeface="Times New Roman"/>
                <a:sym typeface="Times New Roman"/>
              </a:rPr>
              <a:t> </a:t>
            </a:r>
            <a:r>
              <a:rPr lang="en-US" sz="4000" u="none" strike="noStrike" dirty="0" err="1">
                <a:solidFill>
                  <a:srgbClr val="5E2D77"/>
                </a:solidFill>
                <a:latin typeface="Times New Roman"/>
                <a:ea typeface="Times New Roman"/>
                <a:cs typeface="Times New Roman"/>
                <a:sym typeface="Times New Roman"/>
              </a:rPr>
              <a:t>nhân</a:t>
            </a:r>
            <a:endParaRPr lang="en-US" sz="4000" u="none" strike="noStrike" dirty="0">
              <a:solidFill>
                <a:srgbClr val="5E2D77"/>
              </a:solidFill>
              <a:latin typeface="Times New Roman"/>
              <a:ea typeface="Times New Roman"/>
              <a:cs typeface="Times New Roman"/>
              <a:sym typeface="Times New Roman"/>
            </a:endParaRPr>
          </a:p>
          <a:p>
            <a:pPr algn="ctr">
              <a:lnSpc>
                <a:spcPts val="4268"/>
              </a:lnSpc>
              <a:spcBef>
                <a:spcPct val="0"/>
              </a:spcBef>
            </a:pPr>
            <a:endParaRPr lang="en-US" sz="4000" u="none" strike="noStrike" dirty="0">
              <a:solidFill>
                <a:srgbClr val="5E2D77"/>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3023442"/>
              </p:ext>
            </p:extLst>
          </p:nvPr>
        </p:nvGraphicFramePr>
        <p:xfrm>
          <a:off x="1447800" y="1470131"/>
          <a:ext cx="15468600" cy="8960612"/>
        </p:xfrm>
        <a:graphic>
          <a:graphicData uri="http://schemas.openxmlformats.org/drawingml/2006/table">
            <a:tbl>
              <a:tblPr/>
              <a:tblGrid>
                <a:gridCol w="1476750">
                  <a:extLst>
                    <a:ext uri="{9D8B030D-6E8A-4147-A177-3AD203B41FA5}">
                      <a16:colId xmlns:a16="http://schemas.microsoft.com/office/drawing/2014/main" val="20000"/>
                    </a:ext>
                  </a:extLst>
                </a:gridCol>
                <a:gridCol w="2051683">
                  <a:extLst>
                    <a:ext uri="{9D8B030D-6E8A-4147-A177-3AD203B41FA5}">
                      <a16:colId xmlns:a16="http://schemas.microsoft.com/office/drawing/2014/main" val="20001"/>
                    </a:ext>
                  </a:extLst>
                </a:gridCol>
                <a:gridCol w="3024767">
                  <a:extLst>
                    <a:ext uri="{9D8B030D-6E8A-4147-A177-3AD203B41FA5}">
                      <a16:colId xmlns:a16="http://schemas.microsoft.com/office/drawing/2014/main" val="20002"/>
                    </a:ext>
                  </a:extLst>
                </a:gridCol>
                <a:gridCol w="2272693">
                  <a:extLst>
                    <a:ext uri="{9D8B030D-6E8A-4147-A177-3AD203B41FA5}">
                      <a16:colId xmlns:a16="http://schemas.microsoft.com/office/drawing/2014/main" val="20003"/>
                    </a:ext>
                  </a:extLst>
                </a:gridCol>
                <a:gridCol w="2206473">
                  <a:extLst>
                    <a:ext uri="{9D8B030D-6E8A-4147-A177-3AD203B41FA5}">
                      <a16:colId xmlns:a16="http://schemas.microsoft.com/office/drawing/2014/main" val="20004"/>
                    </a:ext>
                  </a:extLst>
                </a:gridCol>
                <a:gridCol w="2206473">
                  <a:extLst>
                    <a:ext uri="{9D8B030D-6E8A-4147-A177-3AD203B41FA5}">
                      <a16:colId xmlns:a16="http://schemas.microsoft.com/office/drawing/2014/main" val="20005"/>
                    </a:ext>
                  </a:extLst>
                </a:gridCol>
                <a:gridCol w="2229761">
                  <a:extLst>
                    <a:ext uri="{9D8B030D-6E8A-4147-A177-3AD203B41FA5}">
                      <a16:colId xmlns:a16="http://schemas.microsoft.com/office/drawing/2014/main" val="20006"/>
                    </a:ext>
                  </a:extLst>
                </a:gridCol>
              </a:tblGrid>
              <a:tr h="4000482">
                <a:tc>
                  <a:txBody>
                    <a:bodyPr/>
                    <a:lstStyle/>
                    <a:p>
                      <a:pPr algn="ctr">
                        <a:lnSpc>
                          <a:spcPts val="4200"/>
                        </a:lnSpc>
                        <a:defRPr/>
                      </a:pPr>
                      <a:endParaRPr lang="en-US" sz="3200" b="1" dirty="0"/>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STT</a:t>
                      </a:r>
                      <a:endParaRPr lang="en-US" sz="3200" b="1" dirty="0">
                        <a:solidFill>
                          <a:srgbClr val="000000"/>
                        </a:solidFill>
                        <a:latin typeface="Times New Roman"/>
                        <a:ea typeface="Times New Roman"/>
                        <a:cs typeface="Times New Roman"/>
                        <a:sym typeface="Times New Roman"/>
                      </a:endParaRPr>
                    </a:p>
                    <a:p>
                      <a:pPr algn="ctr">
                        <a:lnSpc>
                          <a:spcPts val="4200"/>
                        </a:lnSpc>
                      </a:pPr>
                      <a:r>
                        <a:rPr lang="en-US" sz="3200" b="1"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3200" b="1" dirty="0"/>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Bài</a:t>
                      </a:r>
                      <a:r>
                        <a:rPr lang="en-US" sz="3200" b="1" dirty="0">
                          <a:solidFill>
                            <a:srgbClr val="000000"/>
                          </a:solidFill>
                          <a:latin typeface="Times New Roman"/>
                          <a:ea typeface="Times New Roman"/>
                          <a:cs typeface="Times New Roman"/>
                          <a:sym typeface="Times New Roman"/>
                        </a:rPr>
                        <a:t>/</a:t>
                      </a:r>
                      <a:r>
                        <a:rPr lang="en-US" sz="3200" b="1" dirty="0" err="1">
                          <a:solidFill>
                            <a:srgbClr val="000000"/>
                          </a:solidFill>
                          <a:latin typeface="Times New Roman"/>
                          <a:ea typeface="Times New Roman"/>
                          <a:cs typeface="Times New Roman"/>
                          <a:sym typeface="Times New Roman"/>
                        </a:rPr>
                        <a:t>ngày</a:t>
                      </a:r>
                      <a:endParaRPr lang="en-US" sz="3200" b="1" dirty="0">
                        <a:solidFill>
                          <a:srgbClr val="000000"/>
                        </a:solidFill>
                        <a:latin typeface="Times New Roman"/>
                        <a:ea typeface="Times New Roman"/>
                        <a:cs typeface="Times New Roman"/>
                        <a:sym typeface="Times New Roman"/>
                      </a:endParaRPr>
                    </a:p>
                    <a:p>
                      <a:pPr algn="ctr">
                        <a:lnSpc>
                          <a:spcPts val="4200"/>
                        </a:lnSpc>
                      </a:pPr>
                      <a:r>
                        <a:rPr lang="en-US" sz="3200" b="1"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3200" b="1" dirty="0"/>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Hoạt</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động</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nhóm</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cặp</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đôi</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thực</a:t>
                      </a:r>
                      <a:endParaRPr lang="en-US" sz="3200" b="1" dirty="0">
                        <a:solidFill>
                          <a:srgbClr val="000000"/>
                        </a:solidFill>
                        <a:latin typeface="Times New Roman"/>
                        <a:ea typeface="Times New Roman"/>
                        <a:cs typeface="Times New Roman"/>
                        <a:sym typeface="Times New Roman"/>
                      </a:endParaRPr>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hiện</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nhiệm</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vụ</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báo</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cáo</a:t>
                      </a:r>
                      <a:r>
                        <a:rPr lang="en-US" sz="3200" b="1" dirty="0">
                          <a:solidFill>
                            <a:srgbClr val="000000"/>
                          </a:solidFill>
                          <a:latin typeface="Times New Roman"/>
                          <a:ea typeface="Times New Roman"/>
                          <a:cs typeface="Times New Roman"/>
                          <a:sym typeface="Times New Roman"/>
                        </a:rPr>
                        <a:t>…)</a:t>
                      </a:r>
                    </a:p>
                    <a:p>
                      <a:pPr algn="ctr">
                        <a:lnSpc>
                          <a:spcPts val="4200"/>
                        </a:lnSpc>
                      </a:pPr>
                      <a:r>
                        <a:rPr lang="en-US" sz="3200" b="1"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3200" b="1" dirty="0"/>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Đánh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giá</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của</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các</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bạn</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trong</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nhóm</a:t>
                      </a:r>
                      <a:endParaRPr lang="en-US" sz="3200" b="1" dirty="0">
                        <a:solidFill>
                          <a:srgbClr val="000000"/>
                        </a:solidFill>
                        <a:latin typeface="Times New Roman"/>
                        <a:ea typeface="Times New Roman"/>
                        <a:cs typeface="Times New Roman"/>
                        <a:sym typeface="Times New Roman"/>
                      </a:endParaRPr>
                    </a:p>
                    <a:p>
                      <a:pPr algn="ctr">
                        <a:lnSpc>
                          <a:spcPts val="4200"/>
                        </a:lnSpc>
                      </a:pPr>
                      <a:r>
                        <a:rPr lang="en-US" sz="3200" b="1"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3200" b="1" dirty="0"/>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Đánh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giá</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của</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nhóm</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bạn</a:t>
                      </a:r>
                      <a:endParaRPr lang="en-US" sz="3200" b="1" dirty="0">
                        <a:solidFill>
                          <a:srgbClr val="000000"/>
                        </a:solidFill>
                        <a:latin typeface="Times New Roman"/>
                        <a:ea typeface="Times New Roman"/>
                        <a:cs typeface="Times New Roman"/>
                        <a:sym typeface="Times New Roman"/>
                      </a:endParaRPr>
                    </a:p>
                    <a:p>
                      <a:pPr algn="ctr">
                        <a:lnSpc>
                          <a:spcPts val="4200"/>
                        </a:lnSpc>
                      </a:pPr>
                      <a:r>
                        <a:rPr lang="en-US" sz="3200" b="1"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3200" b="1" dirty="0"/>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Đánh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giá</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của</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GV</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điểm</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được</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đánh</a:t>
                      </a:r>
                      <a:endParaRPr lang="en-US" sz="3200" b="1" dirty="0">
                        <a:solidFill>
                          <a:srgbClr val="000000"/>
                        </a:solidFill>
                        <a:latin typeface="Times New Roman"/>
                        <a:ea typeface="Times New Roman"/>
                        <a:cs typeface="Times New Roman"/>
                        <a:sym typeface="Times New Roman"/>
                      </a:endParaRPr>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giá</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nếu</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có</a:t>
                      </a:r>
                      <a:r>
                        <a:rPr lang="en-US" sz="3200" b="1" dirty="0">
                          <a:solidFill>
                            <a:srgbClr val="000000"/>
                          </a:solidFill>
                          <a:latin typeface="Times New Roman"/>
                          <a:ea typeface="Times New Roman"/>
                          <a:cs typeface="Times New Roman"/>
                          <a:sym typeface="Times New Roman"/>
                        </a:rPr>
                        <a:t>)</a:t>
                      </a:r>
                    </a:p>
                    <a:p>
                      <a:pPr algn="ctr">
                        <a:lnSpc>
                          <a:spcPts val="4200"/>
                        </a:lnSpc>
                      </a:pPr>
                      <a:r>
                        <a:rPr lang="en-US" sz="3200" b="1"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3200" b="1" dirty="0"/>
                    </a:p>
                    <a:p>
                      <a:pPr algn="ctr">
                        <a:lnSpc>
                          <a:spcPts val="4200"/>
                        </a:lnSpc>
                      </a:pP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Tự</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đánh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giá</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điểm</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mạnh</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yếu</a:t>
                      </a:r>
                      <a:r>
                        <a:rPr lang="en-US" sz="3200" b="1" dirty="0">
                          <a:solidFill>
                            <a:srgbClr val="000000"/>
                          </a:solidFill>
                          <a:latin typeface="Times New Roman"/>
                          <a:ea typeface="Times New Roman"/>
                          <a:cs typeface="Times New Roman"/>
                          <a:sym typeface="Times New Roman"/>
                        </a:rPr>
                        <a:t>)</a:t>
                      </a:r>
                    </a:p>
                    <a:p>
                      <a:pPr algn="ctr">
                        <a:lnSpc>
                          <a:spcPts val="4200"/>
                        </a:lnSpc>
                      </a:pPr>
                      <a:r>
                        <a:rPr lang="en-US" sz="3200" b="1"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93843">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93843">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dirty="0"/>
                    </a:p>
                    <a:p>
                      <a:pPr algn="ctr">
                        <a:lnSpc>
                          <a:spcPts val="4200"/>
                        </a:lnSpc>
                      </a:pPr>
                      <a:r>
                        <a:rPr lang="en-US" sz="3000" dirty="0">
                          <a:solidFill>
                            <a:srgbClr val="000000"/>
                          </a:solidFill>
                          <a:latin typeface="Times New Roman"/>
                          <a:ea typeface="Times New Roman"/>
                          <a:cs typeface="Times New Roman"/>
                          <a:sym typeface="Times New Roman"/>
                        </a:rPr>
                        <a:t>   </a:t>
                      </a:r>
                    </a:p>
                    <a:p>
                      <a:pPr algn="ctr">
                        <a:lnSpc>
                          <a:spcPts val="4200"/>
                        </a:lnSpc>
                      </a:pPr>
                      <a:r>
                        <a:rPr lang="en-US" sz="3000"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000000"/>
                          </a:solidFill>
                          <a:latin typeface="Times New Roman"/>
                          <a:ea typeface="Times New Roman"/>
                          <a:cs typeface="Times New Roman"/>
                          <a:sym typeface="Times New Roman"/>
                        </a:rPr>
                        <a:t>   </a:t>
                      </a:r>
                    </a:p>
                    <a:p>
                      <a:pPr algn="ctr">
                        <a:lnSpc>
                          <a:spcPts val="4200"/>
                        </a:lnSpc>
                      </a:pPr>
                      <a:r>
                        <a:rPr lang="en-US" sz="300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dirty="0"/>
                    </a:p>
                    <a:p>
                      <a:pPr algn="ctr">
                        <a:lnSpc>
                          <a:spcPts val="4200"/>
                        </a:lnSpc>
                      </a:pPr>
                      <a:r>
                        <a:rPr lang="en-US" sz="3000" dirty="0">
                          <a:solidFill>
                            <a:srgbClr val="000000"/>
                          </a:solidFill>
                          <a:latin typeface="Times New Roman"/>
                          <a:ea typeface="Times New Roman"/>
                          <a:cs typeface="Times New Roman"/>
                          <a:sym typeface="Times New Roman"/>
                        </a:rPr>
                        <a:t>   </a:t>
                      </a:r>
                    </a:p>
                    <a:p>
                      <a:pPr algn="ctr">
                        <a:lnSpc>
                          <a:spcPts val="4200"/>
                        </a:lnSpc>
                      </a:pPr>
                      <a:r>
                        <a:rPr lang="en-US" sz="3000" dirty="0">
                          <a:solidFill>
                            <a:srgbClr val="000000"/>
                          </a:solidFill>
                          <a:latin typeface="Times New Roman"/>
                          <a:ea typeface="Times New Roman"/>
                          <a:cs typeface="Times New Roman"/>
                          <a:sym typeface="Times New Roman"/>
                        </a:rPr>
                        <a:t>  </a:t>
                      </a:r>
                    </a:p>
                  </a:txBody>
                  <a:tcPr marL="180975" marR="180975" marT="180975" marB="1809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3"/>
          <p:cNvSpPr txBox="1"/>
          <p:nvPr/>
        </p:nvSpPr>
        <p:spPr>
          <a:xfrm>
            <a:off x="5105400" y="511069"/>
            <a:ext cx="8305800" cy="577081"/>
          </a:xfrm>
          <a:prstGeom prst="rect">
            <a:avLst/>
          </a:prstGeom>
        </p:spPr>
        <p:txBody>
          <a:bodyPr wrap="square" lIns="0" tIns="0" rIns="0" bIns="0" rtlCol="0" anchor="t">
            <a:spAutoFit/>
          </a:bodyPr>
          <a:lstStyle/>
          <a:p>
            <a:pPr marL="0" lvl="0" indent="0" algn="ctr">
              <a:lnSpc>
                <a:spcPts val="4508"/>
              </a:lnSpc>
              <a:spcBef>
                <a:spcPct val="0"/>
              </a:spcBef>
            </a:pPr>
            <a:r>
              <a:rPr lang="en-US" sz="4000" b="1" u="none" strike="noStrike" dirty="0" err="1">
                <a:solidFill>
                  <a:srgbClr val="5E2D77"/>
                </a:solidFill>
                <a:latin typeface="Times New Roman"/>
                <a:ea typeface="Times New Roman"/>
                <a:cs typeface="Times New Roman"/>
                <a:sym typeface="Times New Roman"/>
              </a:rPr>
              <a:t>Mẫu</a:t>
            </a:r>
            <a:r>
              <a:rPr lang="en-US" sz="4000" b="1" u="none" strike="noStrike" dirty="0">
                <a:solidFill>
                  <a:srgbClr val="5E2D77"/>
                </a:solidFill>
                <a:latin typeface="Times New Roman"/>
                <a:ea typeface="Times New Roman"/>
                <a:cs typeface="Times New Roman"/>
                <a:sym typeface="Times New Roman"/>
              </a:rPr>
              <a:t> 2: </a:t>
            </a:r>
            <a:r>
              <a:rPr lang="en-US" sz="4000" b="1" u="none" strike="noStrike" dirty="0" err="1">
                <a:solidFill>
                  <a:srgbClr val="5E2D77"/>
                </a:solidFill>
                <a:latin typeface="Times New Roman"/>
                <a:ea typeface="Times New Roman"/>
                <a:cs typeface="Times New Roman"/>
                <a:sym typeface="Times New Roman"/>
              </a:rPr>
              <a:t>Phiếu</a:t>
            </a:r>
            <a:r>
              <a:rPr lang="en-US" sz="4000" b="1" u="none" strike="noStrike" dirty="0">
                <a:solidFill>
                  <a:srgbClr val="5E2D77"/>
                </a:solidFill>
                <a:latin typeface="Times New Roman"/>
                <a:ea typeface="Times New Roman"/>
                <a:cs typeface="Times New Roman"/>
                <a:sym typeface="Times New Roman"/>
              </a:rPr>
              <a:t> </a:t>
            </a:r>
            <a:r>
              <a:rPr lang="en-US" sz="4000" b="1" u="none" strike="noStrike" dirty="0" err="1">
                <a:solidFill>
                  <a:srgbClr val="5E2D77"/>
                </a:solidFill>
                <a:latin typeface="Times New Roman"/>
                <a:ea typeface="Times New Roman"/>
                <a:cs typeface="Times New Roman"/>
                <a:sym typeface="Times New Roman"/>
              </a:rPr>
              <a:t>hoạt</a:t>
            </a:r>
            <a:r>
              <a:rPr lang="en-US" sz="4000" b="1" u="none" strike="noStrike" dirty="0">
                <a:solidFill>
                  <a:srgbClr val="5E2D77"/>
                </a:solidFill>
                <a:latin typeface="Times New Roman"/>
                <a:ea typeface="Times New Roman"/>
                <a:cs typeface="Times New Roman"/>
                <a:sym typeface="Times New Roman"/>
              </a:rPr>
              <a:t> </a:t>
            </a:r>
            <a:r>
              <a:rPr lang="en-US" sz="4000" b="1" u="none" strike="noStrike" dirty="0" err="1">
                <a:solidFill>
                  <a:srgbClr val="5E2D77"/>
                </a:solidFill>
                <a:latin typeface="Times New Roman"/>
                <a:ea typeface="Times New Roman"/>
                <a:cs typeface="Times New Roman"/>
                <a:sym typeface="Times New Roman"/>
              </a:rPr>
              <a:t>động</a:t>
            </a:r>
            <a:r>
              <a:rPr lang="en-US" sz="4000" b="1" u="none" strike="noStrike" dirty="0">
                <a:solidFill>
                  <a:srgbClr val="5E2D77"/>
                </a:solidFill>
                <a:latin typeface="Times New Roman"/>
                <a:ea typeface="Times New Roman"/>
                <a:cs typeface="Times New Roman"/>
                <a:sym typeface="Times New Roman"/>
              </a:rPr>
              <a:t> </a:t>
            </a:r>
            <a:r>
              <a:rPr lang="en-US" sz="4000" b="1" u="none" strike="noStrike" dirty="0" err="1">
                <a:solidFill>
                  <a:srgbClr val="5E2D77"/>
                </a:solidFill>
                <a:latin typeface="Times New Roman"/>
                <a:ea typeface="Times New Roman"/>
                <a:cs typeface="Times New Roman"/>
                <a:sym typeface="Times New Roman"/>
              </a:rPr>
              <a:t>nhóm</a:t>
            </a:r>
            <a:r>
              <a:rPr lang="en-US" sz="4000" b="1" u="none" strike="noStrike" dirty="0">
                <a:solidFill>
                  <a:srgbClr val="5E2D77"/>
                </a:solidFill>
                <a:latin typeface="Times New Roman"/>
                <a:ea typeface="Times New Roman"/>
                <a:cs typeface="Times New Roman"/>
                <a:sym typeface="Times New Roman"/>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00BF18-3D42-4882-8E03-9070847A9D84}"/>
              </a:ext>
            </a:extLst>
          </p:cNvPr>
          <p:cNvPicPr>
            <a:picLocks noChangeAspect="1"/>
          </p:cNvPicPr>
          <p:nvPr/>
        </p:nvPicPr>
        <p:blipFill>
          <a:blip r:embed="rId2"/>
          <a:stretch>
            <a:fillRect/>
          </a:stretch>
        </p:blipFill>
        <p:spPr>
          <a:xfrm>
            <a:off x="3657600" y="647700"/>
            <a:ext cx="11582400" cy="8534400"/>
          </a:xfrm>
          <a:prstGeom prst="rect">
            <a:avLst/>
          </a:prstGeom>
        </p:spPr>
      </p:pic>
      <p:pic>
        <p:nvPicPr>
          <p:cNvPr id="3" name="Picture 2">
            <a:extLst>
              <a:ext uri="{FF2B5EF4-FFF2-40B4-BE49-F238E27FC236}">
                <a16:creationId xmlns:a16="http://schemas.microsoft.com/office/drawing/2014/main" id="{6D4ADA1B-7E07-EC88-55AC-8C84419365C5}"/>
              </a:ext>
            </a:extLst>
          </p:cNvPr>
          <p:cNvPicPr>
            <a:picLocks noChangeAspect="1"/>
          </p:cNvPicPr>
          <p:nvPr/>
        </p:nvPicPr>
        <p:blipFill>
          <a:blip r:embed="rId3"/>
          <a:stretch>
            <a:fillRect/>
          </a:stretch>
        </p:blipFill>
        <p:spPr>
          <a:xfrm>
            <a:off x="2133600" y="342900"/>
            <a:ext cx="13639800" cy="9144000"/>
          </a:xfrm>
          <a:prstGeom prst="rect">
            <a:avLst/>
          </a:prstGeom>
        </p:spPr>
      </p:pic>
      <p:sp>
        <p:nvSpPr>
          <p:cNvPr id="4" name="Rectangle: Rounded Corners 3">
            <a:extLst>
              <a:ext uri="{FF2B5EF4-FFF2-40B4-BE49-F238E27FC236}">
                <a16:creationId xmlns:a16="http://schemas.microsoft.com/office/drawing/2014/main" id="{D4690E80-3BA9-D77A-69DB-1C564AF1C2B2}"/>
              </a:ext>
            </a:extLst>
          </p:cNvPr>
          <p:cNvSpPr/>
          <p:nvPr/>
        </p:nvSpPr>
        <p:spPr>
          <a:xfrm>
            <a:off x="5257800" y="7734300"/>
            <a:ext cx="914400" cy="533400"/>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VnArialH" panose="020B7200000000000000" pitchFamily="34" charset="0"/>
              </a:rPr>
              <a:t>7A</a:t>
            </a:r>
            <a:endParaRPr lang="en-US" sz="3200" b="1" dirty="0">
              <a:solidFill>
                <a:srgbClr val="002060"/>
              </a:solidFill>
              <a:latin typeface=".VnArialH" panose="020B7200000000000000" pitchFamily="34" charset="0"/>
            </a:endParaRPr>
          </a:p>
        </p:txBody>
      </p:sp>
    </p:spTree>
    <p:extLst>
      <p:ext uri="{BB962C8B-B14F-4D97-AF65-F5344CB8AC3E}">
        <p14:creationId xmlns:p14="http://schemas.microsoft.com/office/powerpoint/2010/main" val="367467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49552E-8EA3-7A57-353C-188C1C0C6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266700"/>
            <a:ext cx="11087100" cy="9258300"/>
          </a:xfrm>
          <a:prstGeom prst="rect">
            <a:avLst/>
          </a:prstGeom>
        </p:spPr>
      </p:pic>
      <p:pic>
        <p:nvPicPr>
          <p:cNvPr id="4" name="Picture 3">
            <a:extLst>
              <a:ext uri="{FF2B5EF4-FFF2-40B4-BE49-F238E27FC236}">
                <a16:creationId xmlns:a16="http://schemas.microsoft.com/office/drawing/2014/main" id="{B63EA715-577A-9199-2224-4C24EC1EF5E4}"/>
              </a:ext>
            </a:extLst>
          </p:cNvPr>
          <p:cNvPicPr>
            <a:picLocks noChangeAspect="1"/>
          </p:cNvPicPr>
          <p:nvPr/>
        </p:nvPicPr>
        <p:blipFill>
          <a:blip r:embed="rId3"/>
          <a:stretch>
            <a:fillRect/>
          </a:stretch>
        </p:blipFill>
        <p:spPr>
          <a:xfrm>
            <a:off x="3924300" y="0"/>
            <a:ext cx="11087100" cy="10287000"/>
          </a:xfrm>
          <a:prstGeom prst="rect">
            <a:avLst/>
          </a:prstGeom>
        </p:spPr>
      </p:pic>
      <p:pic>
        <p:nvPicPr>
          <p:cNvPr id="5" name="Picture 4">
            <a:extLst>
              <a:ext uri="{FF2B5EF4-FFF2-40B4-BE49-F238E27FC236}">
                <a16:creationId xmlns:a16="http://schemas.microsoft.com/office/drawing/2014/main" id="{FE42B491-C8F8-944D-B7F5-298B6C2A245C}"/>
              </a:ext>
            </a:extLst>
          </p:cNvPr>
          <p:cNvPicPr>
            <a:picLocks noChangeAspect="1"/>
          </p:cNvPicPr>
          <p:nvPr/>
        </p:nvPicPr>
        <p:blipFill>
          <a:blip r:embed="rId4"/>
          <a:stretch>
            <a:fillRect/>
          </a:stretch>
        </p:blipFill>
        <p:spPr>
          <a:xfrm>
            <a:off x="3337560" y="22860"/>
            <a:ext cx="13792200" cy="10287000"/>
          </a:xfrm>
          <a:prstGeom prst="rect">
            <a:avLst/>
          </a:prstGeom>
        </p:spPr>
      </p:pic>
      <p:pic>
        <p:nvPicPr>
          <p:cNvPr id="6" name="Picture 5">
            <a:extLst>
              <a:ext uri="{FF2B5EF4-FFF2-40B4-BE49-F238E27FC236}">
                <a16:creationId xmlns:a16="http://schemas.microsoft.com/office/drawing/2014/main" id="{652AB5D1-23A8-DD7F-880F-EA5C7C9834AF}"/>
              </a:ext>
            </a:extLst>
          </p:cNvPr>
          <p:cNvPicPr>
            <a:picLocks noChangeAspect="1"/>
          </p:cNvPicPr>
          <p:nvPr/>
        </p:nvPicPr>
        <p:blipFill>
          <a:blip r:embed="rId5"/>
          <a:stretch>
            <a:fillRect/>
          </a:stretch>
        </p:blipFill>
        <p:spPr>
          <a:xfrm>
            <a:off x="3505200" y="0"/>
            <a:ext cx="13624560" cy="10287000"/>
          </a:xfrm>
          <a:prstGeom prst="rect">
            <a:avLst/>
          </a:prstGeom>
        </p:spPr>
      </p:pic>
    </p:spTree>
    <p:extLst>
      <p:ext uri="{BB962C8B-B14F-4D97-AF65-F5344CB8AC3E}">
        <p14:creationId xmlns:p14="http://schemas.microsoft.com/office/powerpoint/2010/main" val="64894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extBox 2"/>
          <p:cNvSpPr txBox="1"/>
          <p:nvPr/>
        </p:nvSpPr>
        <p:spPr>
          <a:xfrm>
            <a:off x="5105400" y="720191"/>
            <a:ext cx="7012905" cy="695300"/>
          </a:xfrm>
          <a:prstGeom prst="rect">
            <a:avLst/>
          </a:prstGeom>
        </p:spPr>
        <p:txBody>
          <a:bodyPr lIns="0" tIns="0" rIns="0" bIns="0" rtlCol="0" anchor="t">
            <a:spAutoFit/>
          </a:bodyPr>
          <a:lstStyle/>
          <a:p>
            <a:pPr marL="0" lvl="0" indent="0" algn="l">
              <a:lnSpc>
                <a:spcPts val="4868"/>
              </a:lnSpc>
              <a:spcBef>
                <a:spcPct val="0"/>
              </a:spcBef>
            </a:pPr>
            <a:r>
              <a:rPr lang="en-US" sz="4057" u="none" strike="noStrike" dirty="0">
                <a:solidFill>
                  <a:srgbClr val="5E2D77"/>
                </a:solidFill>
                <a:latin typeface="Times New Roman"/>
                <a:ea typeface="Times New Roman"/>
                <a:cs typeface="Times New Roman"/>
                <a:sym typeface="Times New Roman"/>
              </a:rPr>
              <a:t> 3.3. </a:t>
            </a:r>
            <a:r>
              <a:rPr lang="en-US" sz="4057" u="none" strike="noStrike" dirty="0" err="1">
                <a:solidFill>
                  <a:srgbClr val="5E2D77"/>
                </a:solidFill>
                <a:latin typeface="Times New Roman"/>
                <a:ea typeface="Times New Roman"/>
                <a:cs typeface="Times New Roman"/>
                <a:sym typeface="Times New Roman"/>
              </a:rPr>
              <a:t>Đánh</a:t>
            </a:r>
            <a:r>
              <a:rPr lang="en-US" sz="4057" u="none" strike="noStrike" dirty="0">
                <a:solidFill>
                  <a:srgbClr val="5E2D77"/>
                </a:solidFill>
                <a:latin typeface="Times New Roman"/>
                <a:ea typeface="Times New Roman"/>
                <a:cs typeface="Times New Roman"/>
                <a:sym typeface="Times New Roman"/>
              </a:rPr>
              <a:t> </a:t>
            </a:r>
            <a:r>
              <a:rPr lang="en-US" sz="4057" u="none" strike="noStrike" dirty="0" err="1">
                <a:solidFill>
                  <a:srgbClr val="5E2D77"/>
                </a:solidFill>
                <a:latin typeface="Times New Roman"/>
                <a:ea typeface="Times New Roman"/>
                <a:cs typeface="Times New Roman"/>
                <a:sym typeface="Times New Roman"/>
              </a:rPr>
              <a:t>giá</a:t>
            </a:r>
            <a:r>
              <a:rPr lang="en-US" sz="4057" u="none" strike="noStrike" dirty="0">
                <a:solidFill>
                  <a:srgbClr val="5E2D77"/>
                </a:solidFill>
                <a:latin typeface="Times New Roman"/>
                <a:ea typeface="Times New Roman"/>
                <a:cs typeface="Times New Roman"/>
                <a:sym typeface="Times New Roman"/>
              </a:rPr>
              <a:t> </a:t>
            </a:r>
            <a:r>
              <a:rPr lang="en-US" sz="4057" u="none" strike="noStrike" dirty="0" err="1">
                <a:solidFill>
                  <a:srgbClr val="5E2D77"/>
                </a:solidFill>
                <a:latin typeface="Times New Roman"/>
                <a:ea typeface="Times New Roman"/>
                <a:cs typeface="Times New Roman"/>
                <a:sym typeface="Times New Roman"/>
              </a:rPr>
              <a:t>thông</a:t>
            </a:r>
            <a:r>
              <a:rPr lang="en-US" sz="4057" u="none" strike="noStrike" dirty="0">
                <a:solidFill>
                  <a:srgbClr val="5E2D77"/>
                </a:solidFill>
                <a:latin typeface="Times New Roman"/>
                <a:ea typeface="Times New Roman"/>
                <a:cs typeface="Times New Roman"/>
                <a:sym typeface="Times New Roman"/>
              </a:rPr>
              <a:t> qua </a:t>
            </a:r>
            <a:r>
              <a:rPr lang="en-US" sz="4057" u="none" strike="noStrike" dirty="0" err="1">
                <a:solidFill>
                  <a:srgbClr val="5E2D77"/>
                </a:solidFill>
                <a:latin typeface="Times New Roman"/>
                <a:ea typeface="Times New Roman"/>
                <a:cs typeface="Times New Roman"/>
                <a:sym typeface="Times New Roman"/>
              </a:rPr>
              <a:t>dự</a:t>
            </a:r>
            <a:r>
              <a:rPr lang="en-US" sz="4057" u="none" strike="noStrike" dirty="0">
                <a:solidFill>
                  <a:srgbClr val="5E2D77"/>
                </a:solidFill>
                <a:latin typeface="Times New Roman"/>
                <a:ea typeface="Times New Roman"/>
                <a:cs typeface="Times New Roman"/>
                <a:sym typeface="Times New Roman"/>
              </a:rPr>
              <a:t> </a:t>
            </a:r>
            <a:r>
              <a:rPr lang="en-US" sz="4057" u="none" strike="noStrike" dirty="0" err="1">
                <a:solidFill>
                  <a:srgbClr val="5E2D77"/>
                </a:solidFill>
                <a:latin typeface="Times New Roman"/>
                <a:ea typeface="Times New Roman"/>
                <a:cs typeface="Times New Roman"/>
                <a:sym typeface="Times New Roman"/>
              </a:rPr>
              <a:t>án</a:t>
            </a:r>
            <a:r>
              <a:rPr lang="en-US" sz="4057" u="none" strike="noStrike" dirty="0">
                <a:solidFill>
                  <a:srgbClr val="5E2D77"/>
                </a:solidFill>
                <a:latin typeface="Times New Roman"/>
                <a:ea typeface="Times New Roman"/>
                <a:cs typeface="Times New Roman"/>
                <a:sym typeface="Times New Roman"/>
              </a:rPr>
              <a:t> </a:t>
            </a:r>
          </a:p>
        </p:txBody>
      </p:sp>
      <p:sp>
        <p:nvSpPr>
          <p:cNvPr id="3" name="TextBox 3"/>
          <p:cNvSpPr txBox="1"/>
          <p:nvPr/>
        </p:nvSpPr>
        <p:spPr>
          <a:xfrm>
            <a:off x="618760" y="2185257"/>
            <a:ext cx="17050481" cy="7381552"/>
          </a:xfrm>
          <a:prstGeom prst="rect">
            <a:avLst/>
          </a:prstGeom>
        </p:spPr>
        <p:txBody>
          <a:bodyPr lIns="0" tIns="0" rIns="0" bIns="0" rtlCol="0" anchor="t">
            <a:spAutoFit/>
          </a:bodyPr>
          <a:lstStyle/>
          <a:p>
            <a:pPr marL="0" lvl="0" indent="0" algn="l">
              <a:lnSpc>
                <a:spcPts val="4439"/>
              </a:lnSpc>
              <a:spcBef>
                <a:spcPct val="0"/>
              </a:spcBef>
            </a:pPr>
            <a:r>
              <a:rPr lang="en-US" sz="3699" u="none" strike="noStrike" dirty="0" err="1">
                <a:solidFill>
                  <a:srgbClr val="000000"/>
                </a:solidFill>
                <a:latin typeface="Times New Roman"/>
                <a:ea typeface="Times New Roman"/>
                <a:cs typeface="Times New Roman"/>
                <a:sym typeface="Times New Roman"/>
              </a:rPr>
              <a:t>Ví</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dụ</a:t>
            </a:r>
            <a:r>
              <a:rPr lang="en-US" sz="3699" u="none" strike="noStrike" dirty="0">
                <a:solidFill>
                  <a:srgbClr val="000000"/>
                </a:solidFill>
                <a:latin typeface="Times New Roman"/>
                <a:ea typeface="Times New Roman"/>
                <a:cs typeface="Times New Roman"/>
                <a:sym typeface="Times New Roman"/>
              </a:rPr>
              <a:t> : Theo </a:t>
            </a:r>
            <a:r>
              <a:rPr lang="en-US" sz="3699" u="none" strike="noStrike" dirty="0" err="1">
                <a:solidFill>
                  <a:srgbClr val="000000"/>
                </a:solidFill>
                <a:latin typeface="Times New Roman"/>
                <a:ea typeface="Times New Roman"/>
                <a:cs typeface="Times New Roman"/>
                <a:sym typeface="Times New Roman"/>
              </a:rPr>
              <a:t>kế</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hoạch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kiểm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tra</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đánh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giá</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thường</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xuyên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tuần</a:t>
            </a:r>
            <a:r>
              <a:rPr lang="en-US" sz="3699" u="none" strike="noStrike" dirty="0">
                <a:solidFill>
                  <a:srgbClr val="000000"/>
                </a:solidFill>
                <a:latin typeface="Times New Roman"/>
                <a:ea typeface="Times New Roman"/>
                <a:cs typeface="Times New Roman"/>
                <a:sym typeface="Times New Roman"/>
              </a:rPr>
              <a:t> 5 – 6 </a:t>
            </a:r>
            <a:r>
              <a:rPr lang="en-US" sz="3699" u="none" strike="noStrike" dirty="0" err="1">
                <a:solidFill>
                  <a:srgbClr val="000000"/>
                </a:solidFill>
                <a:latin typeface="Times New Roman"/>
                <a:ea typeface="Times New Roman"/>
                <a:cs typeface="Times New Roman"/>
                <a:sym typeface="Times New Roman"/>
              </a:rPr>
              <a:t>môn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KHTN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lớp</a:t>
            </a:r>
            <a:r>
              <a:rPr lang="en-US" sz="3699" u="none" strike="noStrike" dirty="0">
                <a:solidFill>
                  <a:srgbClr val="000000"/>
                </a:solidFill>
                <a:latin typeface="Times New Roman"/>
                <a:ea typeface="Times New Roman"/>
                <a:cs typeface="Times New Roman"/>
                <a:sym typeface="Times New Roman"/>
              </a:rPr>
              <a:t> 9, HS </a:t>
            </a:r>
            <a:r>
              <a:rPr lang="en-US" sz="3699" u="none" strike="noStrike" dirty="0" err="1">
                <a:solidFill>
                  <a:srgbClr val="000000"/>
                </a:solidFill>
                <a:latin typeface="Times New Roman"/>
                <a:ea typeface="Times New Roman"/>
                <a:cs typeface="Times New Roman"/>
                <a:sym typeface="Times New Roman"/>
              </a:rPr>
              <a:t>sẽ</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thực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hiện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một</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bài</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đánh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giá</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thường</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xuyên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với</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hình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thức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dự</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án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tôi</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đã</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xây</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dựng</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các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hoạt</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động</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giao</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dự</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án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cho</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các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nhóm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và</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kèm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theo</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các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tiêu</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chí</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đánh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giá</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cụ</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thể</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như</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sau</a:t>
            </a:r>
            <a:r>
              <a:rPr lang="en-US" sz="3699" u="none" strike="noStrike" dirty="0">
                <a:solidFill>
                  <a:srgbClr val="000000"/>
                </a:solidFill>
                <a:latin typeface="Times New Roman"/>
                <a:ea typeface="Times New Roman"/>
                <a:cs typeface="Times New Roman"/>
                <a:sym typeface="Times New Roman"/>
              </a:rPr>
              <a:t>:</a:t>
            </a:r>
          </a:p>
          <a:p>
            <a:pPr marL="0" lvl="0" indent="0" algn="l">
              <a:lnSpc>
                <a:spcPts val="4439"/>
              </a:lnSpc>
              <a:spcBef>
                <a:spcPct val="0"/>
              </a:spcBef>
            </a:pPr>
            <a:endParaRPr lang="en-US" sz="3699" u="none" strike="noStrike" dirty="0">
              <a:solidFill>
                <a:srgbClr val="000000"/>
              </a:solidFill>
              <a:latin typeface="Times New Roman"/>
              <a:ea typeface="Times New Roman"/>
              <a:cs typeface="Times New Roman"/>
              <a:sym typeface="Times New Roman"/>
            </a:endParaRPr>
          </a:p>
          <a:p>
            <a:pPr marL="0" lvl="0" indent="0" algn="l">
              <a:lnSpc>
                <a:spcPts val="4439"/>
              </a:lnSpc>
              <a:spcBef>
                <a:spcPct val="0"/>
              </a:spcBef>
            </a:pPr>
            <a:r>
              <a:rPr lang="en-US" sz="3699" u="none" strike="noStrike" dirty="0">
                <a:solidFill>
                  <a:srgbClr val="000000"/>
                </a:solidFill>
                <a:latin typeface="Times New Roman"/>
                <a:ea typeface="Times New Roman"/>
                <a:cs typeface="Times New Roman"/>
                <a:sym typeface="Times New Roman"/>
              </a:rPr>
              <a:t>a. </a:t>
            </a:r>
            <a:r>
              <a:rPr lang="en-US" sz="3699" u="none" strike="noStrike" dirty="0" err="1">
                <a:solidFill>
                  <a:srgbClr val="000000"/>
                </a:solidFill>
                <a:latin typeface="Times New Roman"/>
                <a:ea typeface="Times New Roman"/>
                <a:cs typeface="Times New Roman"/>
                <a:sym typeface="Times New Roman"/>
              </a:rPr>
              <a:t>Mục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tiêu</a:t>
            </a:r>
            <a:r>
              <a:rPr lang="en-US" sz="3699" u="none" strike="noStrike" dirty="0">
                <a:solidFill>
                  <a:srgbClr val="000000"/>
                </a:solidFill>
                <a:latin typeface="Times New Roman"/>
                <a:ea typeface="Times New Roman"/>
                <a:cs typeface="Times New Roman"/>
                <a:sym typeface="Times New Roman"/>
              </a:rPr>
              <a:t>: </a:t>
            </a:r>
          </a:p>
          <a:p>
            <a:pPr marL="798829" lvl="1" indent="-399415" algn="l">
              <a:lnSpc>
                <a:spcPts val="4439"/>
              </a:lnSpc>
              <a:spcBef>
                <a:spcPct val="0"/>
              </a:spcBef>
              <a:buFont typeface="Arial"/>
              <a:buChar char="•"/>
            </a:pPr>
            <a:r>
              <a:rPr lang="en-US" sz="3699" u="none" strike="noStrike" dirty="0" err="1">
                <a:solidFill>
                  <a:srgbClr val="000000"/>
                </a:solidFill>
                <a:latin typeface="Times New Roman"/>
                <a:ea typeface="Times New Roman"/>
                <a:cs typeface="Times New Roman"/>
                <a:sym typeface="Times New Roman"/>
              </a:rPr>
              <a:t>Tổ</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chức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hoạt</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làm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giấm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ăn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tại</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nhà</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lấy</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điểm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đánh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giá</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thường</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xuyên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số</a:t>
            </a:r>
            <a:r>
              <a:rPr lang="en-US" sz="3699" u="none" strike="noStrike" dirty="0">
                <a:solidFill>
                  <a:srgbClr val="000000"/>
                </a:solidFill>
                <a:latin typeface="Times New Roman"/>
                <a:ea typeface="Times New Roman"/>
                <a:cs typeface="Times New Roman"/>
                <a:sym typeface="Times New Roman"/>
              </a:rPr>
              <a:t> 1</a:t>
            </a:r>
          </a:p>
          <a:p>
            <a:pPr algn="l">
              <a:lnSpc>
                <a:spcPts val="4439"/>
              </a:lnSpc>
              <a:spcBef>
                <a:spcPct val="0"/>
              </a:spcBef>
            </a:pPr>
            <a:endParaRPr lang="en-US" sz="3699" u="none" strike="noStrike" dirty="0">
              <a:solidFill>
                <a:srgbClr val="000000"/>
              </a:solidFill>
              <a:latin typeface="Times New Roman"/>
              <a:ea typeface="Times New Roman"/>
              <a:cs typeface="Times New Roman"/>
              <a:sym typeface="Times New Roman"/>
            </a:endParaRPr>
          </a:p>
          <a:p>
            <a:pPr marL="0" lvl="0" indent="0" algn="l">
              <a:lnSpc>
                <a:spcPts val="4439"/>
              </a:lnSpc>
              <a:spcBef>
                <a:spcPct val="0"/>
              </a:spcBef>
            </a:pPr>
            <a:r>
              <a:rPr lang="en-US" sz="3699" u="none" strike="noStrike" dirty="0">
                <a:solidFill>
                  <a:srgbClr val="000000"/>
                </a:solidFill>
                <a:latin typeface="Times New Roman"/>
                <a:ea typeface="Times New Roman"/>
                <a:cs typeface="Times New Roman"/>
                <a:sym typeface="Times New Roman"/>
              </a:rPr>
              <a:t>b. </a:t>
            </a:r>
            <a:r>
              <a:rPr lang="en-US" sz="3699" u="none" strike="noStrike" dirty="0" err="1">
                <a:solidFill>
                  <a:srgbClr val="000000"/>
                </a:solidFill>
                <a:latin typeface="Times New Roman"/>
                <a:ea typeface="Times New Roman"/>
                <a:cs typeface="Times New Roman"/>
                <a:sym typeface="Times New Roman"/>
              </a:rPr>
              <a:t>Nội</a:t>
            </a:r>
            <a:r>
              <a:rPr lang="en-US" sz="3699" u="none" strike="noStrike" dirty="0">
                <a:solidFill>
                  <a:srgbClr val="000000"/>
                </a:solidFill>
                <a:latin typeface="Times New Roman"/>
                <a:ea typeface="Times New Roman"/>
                <a:cs typeface="Times New Roman"/>
                <a:sym typeface="Times New Roman"/>
              </a:rPr>
              <a:t> dung: </a:t>
            </a:r>
          </a:p>
          <a:p>
            <a:pPr marL="798829" lvl="1" indent="-399415" algn="l">
              <a:lnSpc>
                <a:spcPts val="4439"/>
              </a:lnSpc>
              <a:spcBef>
                <a:spcPct val="0"/>
              </a:spcBef>
              <a:buFont typeface="Arial"/>
              <a:buChar char="•"/>
            </a:pPr>
            <a:r>
              <a:rPr lang="en-US" sz="3699" u="none" strike="noStrike" dirty="0" err="1">
                <a:solidFill>
                  <a:srgbClr val="000000"/>
                </a:solidFill>
                <a:latin typeface="Times New Roman"/>
                <a:ea typeface="Times New Roman"/>
                <a:cs typeface="Times New Roman"/>
                <a:sym typeface="Times New Roman"/>
              </a:rPr>
              <a:t>Học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sinh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tìm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hiểu</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cách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làm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giấm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ăn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tại</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nhà</a:t>
            </a:r>
            <a:endParaRPr lang="en-US" sz="3699" u="none" strike="noStrike" dirty="0">
              <a:solidFill>
                <a:srgbClr val="000000"/>
              </a:solidFill>
              <a:latin typeface="Times New Roman"/>
              <a:ea typeface="Times New Roman"/>
              <a:cs typeface="Times New Roman"/>
              <a:sym typeface="Times New Roman"/>
            </a:endParaRPr>
          </a:p>
          <a:p>
            <a:pPr algn="l">
              <a:lnSpc>
                <a:spcPts val="4439"/>
              </a:lnSpc>
              <a:spcBef>
                <a:spcPct val="0"/>
              </a:spcBef>
            </a:pPr>
            <a:endParaRPr lang="en-US" sz="3699" u="none" strike="noStrike" dirty="0">
              <a:solidFill>
                <a:srgbClr val="000000"/>
              </a:solidFill>
              <a:latin typeface="Times New Roman"/>
              <a:ea typeface="Times New Roman"/>
              <a:cs typeface="Times New Roman"/>
              <a:sym typeface="Times New Roman"/>
            </a:endParaRPr>
          </a:p>
          <a:p>
            <a:pPr algn="l">
              <a:lnSpc>
                <a:spcPts val="4439"/>
              </a:lnSpc>
              <a:spcBef>
                <a:spcPct val="0"/>
              </a:spcBef>
            </a:pPr>
            <a:r>
              <a:rPr lang="en-US" sz="3699" u="none" strike="noStrike" dirty="0">
                <a:solidFill>
                  <a:srgbClr val="000000"/>
                </a:solidFill>
                <a:latin typeface="Times New Roman"/>
                <a:ea typeface="Times New Roman"/>
                <a:cs typeface="Times New Roman"/>
                <a:sym typeface="Times New Roman"/>
              </a:rPr>
              <a:t>c. </a:t>
            </a:r>
            <a:r>
              <a:rPr lang="en-US" sz="3699" u="none" strike="noStrike" dirty="0" err="1">
                <a:solidFill>
                  <a:srgbClr val="000000"/>
                </a:solidFill>
                <a:latin typeface="Times New Roman"/>
                <a:ea typeface="Times New Roman"/>
                <a:cs typeface="Times New Roman"/>
                <a:sym typeface="Times New Roman"/>
              </a:rPr>
              <a:t>Sản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phẩm</a:t>
            </a:r>
            <a:r>
              <a:rPr lang="en-US" sz="3699" u="none" strike="noStrike" dirty="0">
                <a:solidFill>
                  <a:srgbClr val="000000"/>
                </a:solidFill>
                <a:latin typeface="Times New Roman"/>
                <a:ea typeface="Times New Roman"/>
                <a:cs typeface="Times New Roman"/>
                <a:sym typeface="Times New Roman"/>
              </a:rPr>
              <a:t>: </a:t>
            </a:r>
          </a:p>
          <a:p>
            <a:pPr marL="798829" lvl="1" indent="-399415" algn="l">
              <a:lnSpc>
                <a:spcPts val="4439"/>
              </a:lnSpc>
              <a:spcBef>
                <a:spcPct val="0"/>
              </a:spcBef>
              <a:buFont typeface="Arial"/>
              <a:buChar char="•"/>
            </a:pPr>
            <a:r>
              <a:rPr lang="en-US" sz="3699" u="none" strike="noStrike" dirty="0" err="1">
                <a:solidFill>
                  <a:srgbClr val="000000"/>
                </a:solidFill>
                <a:latin typeface="Times New Roman"/>
                <a:ea typeface="Times New Roman"/>
                <a:cs typeface="Times New Roman"/>
                <a:sym typeface="Times New Roman"/>
              </a:rPr>
              <a:t>Bài</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thuyết</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trình</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và</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sản</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phẩm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giấm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ăn</a:t>
            </a:r>
            <a:endParaRPr lang="en-US" sz="3699" u="none"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74561473"/>
              </p:ext>
            </p:extLst>
          </p:nvPr>
        </p:nvGraphicFramePr>
        <p:xfrm>
          <a:off x="214172" y="747712"/>
          <a:ext cx="17859656" cy="9705976"/>
        </p:xfrm>
        <a:graphic>
          <a:graphicData uri="http://schemas.openxmlformats.org/drawingml/2006/table">
            <a:tbl>
              <a:tblPr/>
              <a:tblGrid>
                <a:gridCol w="11953192">
                  <a:extLst>
                    <a:ext uri="{9D8B030D-6E8A-4147-A177-3AD203B41FA5}">
                      <a16:colId xmlns:a16="http://schemas.microsoft.com/office/drawing/2014/main" val="20000"/>
                    </a:ext>
                  </a:extLst>
                </a:gridCol>
                <a:gridCol w="5906464">
                  <a:extLst>
                    <a:ext uri="{9D8B030D-6E8A-4147-A177-3AD203B41FA5}">
                      <a16:colId xmlns:a16="http://schemas.microsoft.com/office/drawing/2014/main" val="20001"/>
                    </a:ext>
                  </a:extLst>
                </a:gridCol>
              </a:tblGrid>
              <a:tr h="1595707">
                <a:tc>
                  <a:txBody>
                    <a:bodyPr/>
                    <a:lstStyle/>
                    <a:p>
                      <a:pPr algn="ctr">
                        <a:lnSpc>
                          <a:spcPts val="2939"/>
                        </a:lnSpc>
                        <a:defRPr/>
                      </a:pPr>
                      <a:endParaRPr lang="en-US" sz="2800" dirty="0">
                        <a:latin typeface="Times New Roman" panose="02020603050405020304" pitchFamily="18" charset="0"/>
                        <a:cs typeface="Times New Roman" panose="02020603050405020304" pitchFamily="18" charset="0"/>
                      </a:endParaRPr>
                    </a:p>
                    <a:p>
                      <a:pPr algn="ctr">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Hoạt</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động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của</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giáo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viên</a:t>
                      </a:r>
                      <a:endPar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ctr">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939"/>
                        </a:lnSpc>
                        <a:defRPr/>
                      </a:pPr>
                      <a:endParaRPr lang="en-US" sz="2800">
                        <a:latin typeface="Times New Roman" panose="02020603050405020304" pitchFamily="18" charset="0"/>
                        <a:cs typeface="Times New Roman" panose="02020603050405020304" pitchFamily="18" charset="0"/>
                      </a:endParaRPr>
                    </a:p>
                    <a:p>
                      <a:pPr algn="ctr">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Hoạt động của học sinh</a:t>
                      </a:r>
                    </a:p>
                    <a:p>
                      <a:pPr algn="ctr">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08753">
                <a:tc>
                  <a:txBody>
                    <a:bodyPr/>
                    <a:lstStyle/>
                    <a:p>
                      <a:pPr algn="just">
                        <a:lnSpc>
                          <a:spcPts val="2939"/>
                        </a:lnSpc>
                        <a:defRPr/>
                      </a:pPr>
                      <a:endParaRPr lang="en-US" sz="2800" dirty="0">
                        <a:latin typeface="Times New Roman" panose="02020603050405020304" pitchFamily="18" charset="0"/>
                        <a:cs typeface="Times New Roman" panose="02020603050405020304" pitchFamily="18" charset="0"/>
                      </a:endParaRP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Giao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nhiệm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vụ</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Giấm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ăn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dd acetic acid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có</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nồng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độ</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2 -5%</a:t>
                      </a: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Giấm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ở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gia</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đình</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chúng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ta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sử</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dụng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thường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từ</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dd ethylic alcohol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loãng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không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gây</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hại</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sức</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khỏe</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GV</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HS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tự</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chọn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loại</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giấm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theo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sở</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thích</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các</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em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cùng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1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loại</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sẽ</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tập</a:t>
                      </a:r>
                      <a:endPar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trung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thành</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1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nhóm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chia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thành</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3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nhóm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Yêu</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cầu</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học</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sinh</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nhóm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các</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loại</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giấm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ăn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Giấm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gạo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giấm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chuối</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giấm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táo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939"/>
                        </a:lnSpc>
                        <a:defRPr/>
                      </a:pPr>
                      <a:endParaRPr lang="en-US" sz="2800">
                        <a:latin typeface="Times New Roman" panose="02020603050405020304" pitchFamily="18" charset="0"/>
                        <a:cs typeface="Times New Roman" panose="02020603050405020304" pitchFamily="18" charset="0"/>
                      </a:endParaRPr>
                    </a:p>
                    <a:p>
                      <a:pPr algn="just">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Chia nhóm và nhận nhiệm vụ:</a:t>
                      </a:r>
                    </a:p>
                    <a:p>
                      <a:pPr algn="just">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Nhóm 1: làm giấm gạo.</a:t>
                      </a:r>
                    </a:p>
                    <a:p>
                      <a:pPr algn="just">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Nhóm 2: làm giấm táo.</a:t>
                      </a:r>
                    </a:p>
                    <a:p>
                      <a:pPr algn="just">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Nhóm 3: làm giấm chuối.</a:t>
                      </a:r>
                    </a:p>
                    <a:p>
                      <a:pPr algn="just">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0758">
                <a:tc>
                  <a:txBody>
                    <a:bodyPr/>
                    <a:lstStyle/>
                    <a:p>
                      <a:pPr algn="just">
                        <a:lnSpc>
                          <a:spcPts val="2939"/>
                        </a:lnSpc>
                        <a:defRPr/>
                      </a:pPr>
                      <a:endParaRPr lang="en-US" sz="2800" dirty="0">
                        <a:latin typeface="Times New Roman" panose="02020603050405020304" pitchFamily="18" charset="0"/>
                        <a:cs typeface="Times New Roman" panose="02020603050405020304" pitchFamily="18" charset="0"/>
                      </a:endParaRP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Hướng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dẫn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thực</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hiện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nhiệm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vụ</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Thực</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hiện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tại</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nhà</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giáo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viên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đưa</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ra</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hướng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dẫn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cần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thiết</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và</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yêu</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cầu</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HS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tìm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hiểu</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thêm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từ</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người</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thân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mạng</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internet…</a:t>
                      </a: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939"/>
                        </a:lnSpc>
                        <a:defRPr/>
                      </a:pPr>
                      <a:endParaRPr lang="en-US" sz="2800" dirty="0">
                        <a:latin typeface="Times New Roman" panose="02020603050405020304" pitchFamily="18" charset="0"/>
                        <a:cs typeface="Times New Roman" panose="02020603050405020304" pitchFamily="18" charset="0"/>
                      </a:endParaRP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Tham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khảo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ý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kiến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thực</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hiện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nhiệm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vụ</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ở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nhà</a:t>
                      </a:r>
                      <a:endPar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0758">
                <a:tc>
                  <a:txBody>
                    <a:bodyPr/>
                    <a:lstStyle/>
                    <a:p>
                      <a:pPr algn="just">
                        <a:lnSpc>
                          <a:spcPts val="2939"/>
                        </a:lnSpc>
                        <a:defRPr/>
                      </a:pPr>
                      <a:endParaRPr lang="en-US" sz="2800">
                        <a:latin typeface="Times New Roman" panose="02020603050405020304" pitchFamily="18" charset="0"/>
                        <a:cs typeface="Times New Roman" panose="02020603050405020304" pitchFamily="18" charset="0"/>
                      </a:endParaRPr>
                    </a:p>
                    <a:p>
                      <a:pPr algn="just">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Báo cáo kết quả:  Học sinh  báo cáo bằng các hình thức ( thuyết trình kết hợp PP, sơ đồ tư duy, sản phẩm thực tế…) cho giáo viên và đầu tiết học sau</a:t>
                      </a:r>
                    </a:p>
                    <a:p>
                      <a:pPr algn="just">
                        <a:lnSpc>
                          <a:spcPts val="2939"/>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939"/>
                        </a:lnSpc>
                        <a:defRPr/>
                      </a:pPr>
                      <a:endParaRPr lang="en-US" sz="2800" dirty="0">
                        <a:latin typeface="Times New Roman" panose="02020603050405020304" pitchFamily="18" charset="0"/>
                        <a:cs typeface="Times New Roman" panose="02020603050405020304" pitchFamily="18" charset="0"/>
                      </a:endParaRP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Đại</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diện</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nhóm</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báo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cáo</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kết</a:t>
                      </a: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800" dirty="0" err="1">
                          <a:solidFill>
                            <a:srgbClr val="000000"/>
                          </a:solidFill>
                          <a:latin typeface="Times New Roman" panose="02020603050405020304" pitchFamily="18" charset="0"/>
                          <a:ea typeface="Times New Roman"/>
                          <a:cs typeface="Times New Roman" panose="02020603050405020304" pitchFamily="18" charset="0"/>
                          <a:sym typeface="Times New Roman"/>
                        </a:rPr>
                        <a:t>quả</a:t>
                      </a:r>
                      <a:endPar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just">
                        <a:lnSpc>
                          <a:spcPts val="2939"/>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214172" y="109537"/>
            <a:ext cx="4290963" cy="638150"/>
          </a:xfrm>
          <a:prstGeom prst="rect">
            <a:avLst/>
          </a:prstGeom>
        </p:spPr>
        <p:txBody>
          <a:bodyPr lIns="0" tIns="0" rIns="0" bIns="0" rtlCol="0" anchor="t">
            <a:spAutoFit/>
          </a:bodyPr>
          <a:lstStyle/>
          <a:p>
            <a:pPr algn="l">
              <a:lnSpc>
                <a:spcPts val="4439"/>
              </a:lnSpc>
              <a:spcBef>
                <a:spcPct val="0"/>
              </a:spcBef>
            </a:pPr>
            <a:r>
              <a:rPr lang="en-US" sz="3699" u="none" strike="noStrike" dirty="0">
                <a:solidFill>
                  <a:srgbClr val="000000"/>
                </a:solidFill>
                <a:latin typeface="Times New Roman"/>
                <a:ea typeface="Times New Roman"/>
                <a:cs typeface="Times New Roman"/>
                <a:sym typeface="Times New Roman"/>
              </a:rPr>
              <a:t>d. </a:t>
            </a:r>
            <a:r>
              <a:rPr lang="en-US" sz="3699" u="none" strike="noStrike" dirty="0" err="1">
                <a:solidFill>
                  <a:srgbClr val="000000"/>
                </a:solidFill>
                <a:latin typeface="Times New Roman"/>
                <a:ea typeface="Times New Roman"/>
                <a:cs typeface="Times New Roman"/>
                <a:sym typeface="Times New Roman"/>
              </a:rPr>
              <a:t>Tổ</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chức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thực</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hiện</a:t>
            </a:r>
            <a:endParaRPr lang="en-US" sz="3699" u="none" strike="noStrik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35546797"/>
              </p:ext>
            </p:extLst>
          </p:nvPr>
        </p:nvGraphicFramePr>
        <p:xfrm>
          <a:off x="685800" y="2128992"/>
          <a:ext cx="17068800" cy="8041325"/>
        </p:xfrm>
        <a:graphic>
          <a:graphicData uri="http://schemas.openxmlformats.org/drawingml/2006/table">
            <a:tbl>
              <a:tblPr/>
              <a:tblGrid>
                <a:gridCol w="1961618">
                  <a:extLst>
                    <a:ext uri="{9D8B030D-6E8A-4147-A177-3AD203B41FA5}">
                      <a16:colId xmlns:a16="http://schemas.microsoft.com/office/drawing/2014/main" val="20000"/>
                    </a:ext>
                  </a:extLst>
                </a:gridCol>
                <a:gridCol w="11449582">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019651">
                <a:tc>
                  <a:txBody>
                    <a:bodyPr/>
                    <a:lstStyle/>
                    <a:p>
                      <a:pPr algn="l">
                        <a:lnSpc>
                          <a:spcPts val="2800"/>
                        </a:lnSpc>
                        <a:defRPr/>
                      </a:pPr>
                      <a:endParaRPr lang="en-US" sz="3600" dirty="0"/>
                    </a:p>
                    <a:p>
                      <a:pPr algn="l">
                        <a:lnSpc>
                          <a:spcPts val="2800"/>
                        </a:lnSpc>
                      </a:pPr>
                      <a:r>
                        <a:rPr lang="en-US" sz="3600"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STT</a:t>
                      </a:r>
                      <a:endParaRPr lang="en-US" sz="3600" b="1" dirty="0">
                        <a:solidFill>
                          <a:srgbClr val="000000"/>
                        </a:solidFill>
                        <a:latin typeface="Times New Roman"/>
                        <a:ea typeface="Times New Roman"/>
                        <a:cs typeface="Times New Roman"/>
                        <a:sym typeface="Times New Roman"/>
                      </a:endParaRP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800"/>
                        </a:lnSpc>
                        <a:defRPr/>
                      </a:pPr>
                      <a:endParaRPr lang="en-US" sz="3600" b="1" dirty="0"/>
                    </a:p>
                    <a:p>
                      <a:pPr algn="ctr">
                        <a:lnSpc>
                          <a:spcPts val="2800"/>
                        </a:lnSpc>
                      </a:pP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Tiêu</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chí</a:t>
                      </a:r>
                      <a:endParaRPr lang="en-US" sz="3600" b="1" dirty="0">
                        <a:solidFill>
                          <a:srgbClr val="000000"/>
                        </a:solidFill>
                        <a:latin typeface="Times New Roman"/>
                        <a:ea typeface="Times New Roman"/>
                        <a:cs typeface="Times New Roman"/>
                        <a:sym typeface="Times New Roman"/>
                      </a:endParaRP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800"/>
                        </a:lnSpc>
                        <a:defRPr/>
                      </a:pPr>
                      <a:endParaRPr lang="en-US" sz="3600" b="1" dirty="0"/>
                    </a:p>
                    <a:p>
                      <a:pPr algn="ctr">
                        <a:lnSpc>
                          <a:spcPts val="2800"/>
                        </a:lnSpc>
                      </a:pP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Điểm</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tối</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đa</a:t>
                      </a:r>
                      <a:endParaRPr lang="en-US" sz="3600" b="1" dirty="0">
                        <a:solidFill>
                          <a:srgbClr val="000000"/>
                        </a:solidFill>
                        <a:latin typeface="Times New Roman"/>
                        <a:ea typeface="Times New Roman"/>
                        <a:cs typeface="Times New Roman"/>
                        <a:sym typeface="Times New Roman"/>
                      </a:endParaRPr>
                    </a:p>
                    <a:p>
                      <a:pPr algn="ctr">
                        <a:lnSpc>
                          <a:spcPts val="2800"/>
                        </a:lnSpc>
                      </a:pPr>
                      <a:r>
                        <a:rPr lang="en-US" sz="3600" b="1"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2800"/>
                        </a:lnSpc>
                        <a:defRPr/>
                      </a:pPr>
                      <a:endParaRPr lang="en-US" sz="3600" b="1" dirty="0"/>
                    </a:p>
                    <a:p>
                      <a:pPr algn="ctr">
                        <a:lnSpc>
                          <a:spcPts val="2800"/>
                        </a:lnSpc>
                      </a:pP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Điểm</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đạt</a:t>
                      </a:r>
                      <a:r>
                        <a:rPr lang="en-US" sz="3600" b="1" dirty="0">
                          <a:solidFill>
                            <a:srgbClr val="000000"/>
                          </a:solidFill>
                          <a:latin typeface="Times New Roman"/>
                          <a:ea typeface="Times New Roman"/>
                          <a:cs typeface="Times New Roman"/>
                          <a:sym typeface="Times New Roman"/>
                        </a:rPr>
                        <a:t> </a:t>
                      </a:r>
                      <a:r>
                        <a:rPr lang="en-US" sz="3600" b="1" dirty="0" err="1">
                          <a:solidFill>
                            <a:srgbClr val="000000"/>
                          </a:solidFill>
                          <a:latin typeface="Times New Roman"/>
                          <a:ea typeface="Times New Roman"/>
                          <a:cs typeface="Times New Roman"/>
                          <a:sym typeface="Times New Roman"/>
                        </a:rPr>
                        <a:t>được</a:t>
                      </a:r>
                      <a:endParaRPr lang="en-US" sz="3600" b="1" dirty="0">
                        <a:solidFill>
                          <a:srgbClr val="000000"/>
                        </a:solidFill>
                        <a:latin typeface="Times New Roman"/>
                        <a:ea typeface="Times New Roman"/>
                        <a:cs typeface="Times New Roman"/>
                        <a:sym typeface="Times New Roman"/>
                      </a:endParaRPr>
                    </a:p>
                    <a:p>
                      <a:pPr algn="ctr">
                        <a:lnSpc>
                          <a:spcPts val="2800"/>
                        </a:lnSpc>
                      </a:pPr>
                      <a:r>
                        <a:rPr lang="en-US" sz="3600" b="1"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54354">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1</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dirty="0"/>
                    </a:p>
                    <a:p>
                      <a:pPr algn="l">
                        <a:lnSpc>
                          <a:spcPts val="2800"/>
                        </a:lnSpc>
                      </a:pP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Có</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sản</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phẩm</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và</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các</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điều</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kiện</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trang</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trí</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đẹp</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mắt</a:t>
                      </a:r>
                      <a:endParaRPr lang="en-US" sz="3600" dirty="0">
                        <a:solidFill>
                          <a:srgbClr val="000000"/>
                        </a:solidFill>
                        <a:latin typeface="Times New Roman"/>
                        <a:ea typeface="Times New Roman"/>
                        <a:cs typeface="Times New Roman"/>
                        <a:sym typeface="Times New Roman"/>
                      </a:endParaRP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20</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4354">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2</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dirty="0"/>
                    </a:p>
                    <a:p>
                      <a:pPr algn="l">
                        <a:lnSpc>
                          <a:spcPts val="2800"/>
                        </a:lnSpc>
                      </a:pP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Lọ</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giấm</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có</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màu</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trắng</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ngà</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mùi</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thơm</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đặc</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trưng</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có</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vị</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chua</a:t>
                      </a:r>
                      <a:endParaRPr lang="en-US" sz="3600" dirty="0">
                        <a:solidFill>
                          <a:srgbClr val="000000"/>
                        </a:solidFill>
                        <a:latin typeface="Times New Roman"/>
                        <a:ea typeface="Times New Roman"/>
                        <a:cs typeface="Times New Roman"/>
                        <a:sym typeface="Times New Roman"/>
                      </a:endParaRP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20</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4354">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3</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dirty="0"/>
                    </a:p>
                    <a:p>
                      <a:pPr algn="l">
                        <a:lnSpc>
                          <a:spcPts val="2800"/>
                        </a:lnSpc>
                      </a:pP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Giá</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thành</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sản</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phẩm</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hợp</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lí</a:t>
                      </a:r>
                      <a:endParaRPr lang="en-US" sz="3600" dirty="0">
                        <a:solidFill>
                          <a:srgbClr val="000000"/>
                        </a:solidFill>
                        <a:latin typeface="Times New Roman"/>
                        <a:ea typeface="Times New Roman"/>
                        <a:cs typeface="Times New Roman"/>
                        <a:sym typeface="Times New Roman"/>
                      </a:endParaRP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10</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a:p>
                    <a:p>
                      <a:pPr algn="l">
                        <a:lnSpc>
                          <a:spcPts val="2800"/>
                        </a:lnSpc>
                      </a:pPr>
                      <a:r>
                        <a:rPr lang="en-US" sz="3600">
                          <a:solidFill>
                            <a:srgbClr val="000000"/>
                          </a:solidFill>
                          <a:latin typeface="Times New Roman"/>
                          <a:ea typeface="Times New Roman"/>
                          <a:cs typeface="Times New Roman"/>
                          <a:sym typeface="Times New Roman"/>
                        </a:rPr>
                        <a:t>   </a:t>
                      </a:r>
                    </a:p>
                    <a:p>
                      <a:pPr algn="l">
                        <a:lnSpc>
                          <a:spcPts val="2800"/>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12922">
                <a:tc>
                  <a:txBody>
                    <a:bodyPr/>
                    <a:lstStyle/>
                    <a:p>
                      <a:pPr algn="l">
                        <a:lnSpc>
                          <a:spcPts val="2800"/>
                        </a:lnSpc>
                        <a:defRPr/>
                      </a:pPr>
                      <a:endParaRPr lang="en-US" sz="3600" dirty="0"/>
                    </a:p>
                    <a:p>
                      <a:pPr algn="l">
                        <a:lnSpc>
                          <a:spcPts val="2800"/>
                        </a:lnSpc>
                      </a:pPr>
                      <a:r>
                        <a:rPr lang="en-US" sz="3600" dirty="0">
                          <a:solidFill>
                            <a:srgbClr val="000000"/>
                          </a:solidFill>
                          <a:latin typeface="Times New Roman"/>
                          <a:ea typeface="Times New Roman"/>
                          <a:cs typeface="Times New Roman"/>
                          <a:sym typeface="Times New Roman"/>
                        </a:rPr>
                        <a:t>  4</a:t>
                      </a: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dirty="0"/>
                    </a:p>
                    <a:p>
                      <a:pPr algn="l">
                        <a:lnSpc>
                          <a:spcPts val="2800"/>
                        </a:lnSpc>
                      </a:pP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Đảm</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bảo</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vệ</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sinh</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ATTP</a:t>
                      </a:r>
                      <a:endParaRPr lang="en-US" sz="3600" dirty="0">
                        <a:solidFill>
                          <a:srgbClr val="000000"/>
                        </a:solidFill>
                        <a:latin typeface="Times New Roman"/>
                        <a:ea typeface="Times New Roman"/>
                        <a:cs typeface="Times New Roman"/>
                        <a:sym typeface="Times New Roman"/>
                      </a:endParaRP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dirty="0"/>
                    </a:p>
                    <a:p>
                      <a:pPr algn="l">
                        <a:lnSpc>
                          <a:spcPts val="2800"/>
                        </a:lnSpc>
                      </a:pPr>
                      <a:r>
                        <a:rPr lang="en-US" sz="3600" dirty="0">
                          <a:solidFill>
                            <a:srgbClr val="000000"/>
                          </a:solidFill>
                          <a:latin typeface="Times New Roman"/>
                          <a:ea typeface="Times New Roman"/>
                          <a:cs typeface="Times New Roman"/>
                          <a:sym typeface="Times New Roman"/>
                        </a:rPr>
                        <a:t>  10</a:t>
                      </a: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00"/>
                        </a:lnSpc>
                        <a:defRPr/>
                      </a:pPr>
                      <a:endParaRPr lang="en-US" sz="3600" dirty="0"/>
                    </a:p>
                    <a:p>
                      <a:pPr algn="l">
                        <a:lnSpc>
                          <a:spcPts val="2800"/>
                        </a:lnSpc>
                      </a:pPr>
                      <a:r>
                        <a:rPr lang="en-US" sz="3600" dirty="0">
                          <a:solidFill>
                            <a:srgbClr val="000000"/>
                          </a:solidFill>
                          <a:latin typeface="Times New Roman"/>
                          <a:ea typeface="Times New Roman"/>
                          <a:cs typeface="Times New Roman"/>
                          <a:sym typeface="Times New Roman"/>
                        </a:rPr>
                        <a:t>   </a:t>
                      </a:r>
                    </a:p>
                    <a:p>
                      <a:pPr algn="l">
                        <a:lnSpc>
                          <a:spcPts val="2800"/>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257175" y="207808"/>
            <a:ext cx="18030825" cy="1128514"/>
          </a:xfrm>
          <a:prstGeom prst="rect">
            <a:avLst/>
          </a:prstGeom>
        </p:spPr>
        <p:txBody>
          <a:bodyPr lIns="0" tIns="0" rIns="0" bIns="0" rtlCol="0" anchor="t">
            <a:spAutoFit/>
          </a:bodyPr>
          <a:lstStyle/>
          <a:p>
            <a:pPr algn="ctr">
              <a:lnSpc>
                <a:spcPts val="4439"/>
              </a:lnSpc>
              <a:spcBef>
                <a:spcPct val="0"/>
              </a:spcBef>
            </a:pPr>
            <a:r>
              <a:rPr lang="en-US" sz="3699" b="1" u="none" strike="noStrike" dirty="0" err="1">
                <a:solidFill>
                  <a:srgbClr val="000000"/>
                </a:solidFill>
                <a:latin typeface="Times New Roman"/>
                <a:ea typeface="Times New Roman"/>
                <a:cs typeface="Times New Roman"/>
                <a:sym typeface="Times New Roman"/>
              </a:rPr>
              <a:t>Hoạt</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động</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báo</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cáo</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làm</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giấm</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ăn</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được</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chấm</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công</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khai</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và</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lấy</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điểm</a:t>
            </a:r>
            <a:r>
              <a:rPr lang="en-US" sz="3699" b="1" u="none" strike="noStrike" dirty="0">
                <a:solidFill>
                  <a:srgbClr val="000000"/>
                </a:solidFill>
                <a:latin typeface="Times New Roman"/>
                <a:ea typeface="Times New Roman"/>
                <a:cs typeface="Times New Roman"/>
                <a:sym typeface="Times New Roman"/>
              </a:rPr>
              <a:t> </a:t>
            </a:r>
          </a:p>
          <a:p>
            <a:pPr algn="ctr">
              <a:lnSpc>
                <a:spcPts val="4439"/>
              </a:lnSpc>
              <a:spcBef>
                <a:spcPct val="0"/>
              </a:spcBef>
            </a:pPr>
            <a:r>
              <a:rPr lang="en-US" sz="3699" b="1" u="none" strike="noStrike" dirty="0" err="1">
                <a:solidFill>
                  <a:srgbClr val="000000"/>
                </a:solidFill>
                <a:latin typeface="Times New Roman"/>
                <a:ea typeface="Times New Roman"/>
                <a:cs typeface="Times New Roman"/>
                <a:sym typeface="Times New Roman"/>
              </a:rPr>
              <a:t>thường</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xuyên</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theo</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tiêu</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chí</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đánh</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giá</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hoạt</a:t>
            </a:r>
            <a:r>
              <a:rPr lang="en-US" sz="3699" b="1" u="none" strike="noStrike" dirty="0">
                <a:solidFill>
                  <a:srgbClr val="000000"/>
                </a:solidFill>
                <a:latin typeface="Times New Roman"/>
                <a:ea typeface="Times New Roman"/>
                <a:cs typeface="Times New Roman"/>
                <a:sym typeface="Times New Roman"/>
              </a:rPr>
              <a:t> </a:t>
            </a:r>
            <a:r>
              <a:rPr lang="en-US" sz="3699" b="1" u="none" strike="noStrike" dirty="0" err="1">
                <a:solidFill>
                  <a:srgbClr val="000000"/>
                </a:solidFill>
                <a:latin typeface="Times New Roman"/>
                <a:ea typeface="Times New Roman"/>
                <a:cs typeface="Times New Roman"/>
                <a:sym typeface="Times New Roman"/>
              </a:rPr>
              <a:t>động</a:t>
            </a:r>
            <a:r>
              <a:rPr lang="en-US" sz="3699" b="1" u="none" strike="noStrike" dirty="0">
                <a:solidFill>
                  <a:srgbClr val="000000"/>
                </a:solidFill>
                <a:latin typeface="Times New Roman"/>
                <a:ea typeface="Times New Roman"/>
                <a:cs typeface="Times New Roman"/>
                <a:sym typeface="Times New Roman"/>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308246947"/>
              </p:ext>
            </p:extLst>
          </p:nvPr>
        </p:nvGraphicFramePr>
        <p:xfrm>
          <a:off x="768921" y="1304565"/>
          <a:ext cx="16604679" cy="5500640"/>
        </p:xfrm>
        <a:graphic>
          <a:graphicData uri="http://schemas.openxmlformats.org/drawingml/2006/table">
            <a:tbl>
              <a:tblPr/>
              <a:tblGrid>
                <a:gridCol w="1373891">
                  <a:extLst>
                    <a:ext uri="{9D8B030D-6E8A-4147-A177-3AD203B41FA5}">
                      <a16:colId xmlns:a16="http://schemas.microsoft.com/office/drawing/2014/main" val="20000"/>
                    </a:ext>
                  </a:extLst>
                </a:gridCol>
                <a:gridCol w="11914527">
                  <a:extLst>
                    <a:ext uri="{9D8B030D-6E8A-4147-A177-3AD203B41FA5}">
                      <a16:colId xmlns:a16="http://schemas.microsoft.com/office/drawing/2014/main" val="20001"/>
                    </a:ext>
                  </a:extLst>
                </a:gridCol>
                <a:gridCol w="1276292">
                  <a:extLst>
                    <a:ext uri="{9D8B030D-6E8A-4147-A177-3AD203B41FA5}">
                      <a16:colId xmlns:a16="http://schemas.microsoft.com/office/drawing/2014/main" val="20002"/>
                    </a:ext>
                  </a:extLst>
                </a:gridCol>
                <a:gridCol w="2039969">
                  <a:extLst>
                    <a:ext uri="{9D8B030D-6E8A-4147-A177-3AD203B41FA5}">
                      <a16:colId xmlns:a16="http://schemas.microsoft.com/office/drawing/2014/main" val="20003"/>
                    </a:ext>
                  </a:extLst>
                </a:gridCol>
              </a:tblGrid>
              <a:tr h="1779540">
                <a:tc>
                  <a:txBody>
                    <a:bodyPr/>
                    <a:lstStyle/>
                    <a:p>
                      <a:pPr algn="l">
                        <a:lnSpc>
                          <a:spcPts val="3500"/>
                        </a:lnSpc>
                        <a:defRPr/>
                      </a:pPr>
                      <a:endParaRPr lang="en-US" sz="2800">
                        <a:latin typeface="Times New Roman" panose="02020603050405020304" pitchFamily="18" charset="0"/>
                        <a:cs typeface="Times New Roman" panose="02020603050405020304" pitchFamily="18" charset="0"/>
                      </a:endParaRPr>
                    </a:p>
                    <a:p>
                      <a:pPr algn="l">
                        <a:lnSpc>
                          <a:spcPts val="3500"/>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5</a:t>
                      </a:r>
                    </a:p>
                    <a:p>
                      <a:pPr algn="l">
                        <a:lnSpc>
                          <a:spcPts val="3500"/>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220"/>
                        </a:lnSpc>
                        <a:defRPr/>
                      </a:pPr>
                      <a:endParaRPr lang="en-US" sz="3200" b="1" dirty="0">
                        <a:latin typeface="Times New Roman" panose="02020603050405020304" pitchFamily="18" charset="0"/>
                        <a:cs typeface="Times New Roman" panose="02020603050405020304" pitchFamily="18" charset="0"/>
                      </a:endParaRPr>
                    </a:p>
                    <a:p>
                      <a:pPr algn="l">
                        <a:lnSpc>
                          <a:spcPts val="3220"/>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Báo</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cáo</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rõ</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ràng</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hấp</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dẫn</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có</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kết</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hợp</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CNTT</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sơ</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đồ</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bảng</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biểu</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l">
                        <a:lnSpc>
                          <a:spcPts val="3220"/>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500"/>
                        </a:lnSpc>
                        <a:defRPr/>
                      </a:pPr>
                      <a:endParaRPr lang="en-US" sz="3200" b="1">
                        <a:latin typeface="Times New Roman" panose="02020603050405020304" pitchFamily="18" charset="0"/>
                        <a:cs typeface="Times New Roman" panose="02020603050405020304" pitchFamily="18" charset="0"/>
                      </a:endParaRPr>
                    </a:p>
                    <a:p>
                      <a:pPr algn="l">
                        <a:lnSpc>
                          <a:spcPts val="3500"/>
                        </a:lnSpc>
                      </a:pPr>
                      <a:r>
                        <a:rPr lang="en-US" sz="3200" b="1">
                          <a:solidFill>
                            <a:srgbClr val="000000"/>
                          </a:solidFill>
                          <a:latin typeface="Times New Roman" panose="02020603050405020304" pitchFamily="18" charset="0"/>
                          <a:ea typeface="Times New Roman"/>
                          <a:cs typeface="Times New Roman" panose="02020603050405020304" pitchFamily="18" charset="0"/>
                          <a:sym typeface="Times New Roman"/>
                        </a:rPr>
                        <a:t>  20</a:t>
                      </a:r>
                    </a:p>
                    <a:p>
                      <a:pPr algn="l">
                        <a:lnSpc>
                          <a:spcPts val="3500"/>
                        </a:lnSpc>
                      </a:pPr>
                      <a:r>
                        <a:rPr lang="en-US" sz="3200" b="1">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220"/>
                        </a:lnSpc>
                        <a:defRPr/>
                      </a:pPr>
                      <a:endParaRPr lang="en-US" sz="2800">
                        <a:latin typeface="Times New Roman" panose="02020603050405020304" pitchFamily="18" charset="0"/>
                        <a:cs typeface="Times New Roman" panose="02020603050405020304" pitchFamily="18" charset="0"/>
                      </a:endParaRPr>
                    </a:p>
                    <a:p>
                      <a:pPr algn="l">
                        <a:lnSpc>
                          <a:spcPts val="3220"/>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3220"/>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9540">
                <a:tc>
                  <a:txBody>
                    <a:bodyPr/>
                    <a:lstStyle/>
                    <a:p>
                      <a:pPr algn="l">
                        <a:lnSpc>
                          <a:spcPts val="3220"/>
                        </a:lnSpc>
                        <a:defRPr/>
                      </a:pPr>
                      <a:endParaRPr lang="en-US" sz="2800" dirty="0">
                        <a:latin typeface="Times New Roman" panose="02020603050405020304" pitchFamily="18" charset="0"/>
                        <a:cs typeface="Times New Roman" panose="02020603050405020304" pitchFamily="18" charset="0"/>
                      </a:endParaRPr>
                    </a:p>
                    <a:p>
                      <a:pPr algn="l">
                        <a:lnSpc>
                          <a:spcPts val="3220"/>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6</a:t>
                      </a:r>
                    </a:p>
                    <a:p>
                      <a:pPr algn="l">
                        <a:lnSpc>
                          <a:spcPts val="3220"/>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500"/>
                        </a:lnSpc>
                        <a:defRPr/>
                      </a:pPr>
                      <a:endParaRPr lang="en-US" sz="3200" b="1" dirty="0">
                        <a:latin typeface="Times New Roman" panose="02020603050405020304" pitchFamily="18" charset="0"/>
                        <a:cs typeface="Times New Roman" panose="02020603050405020304" pitchFamily="18" charset="0"/>
                      </a:endParaRPr>
                    </a:p>
                    <a:p>
                      <a:pPr algn="l">
                        <a:lnSpc>
                          <a:spcPts val="3500"/>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Có</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hỏi</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tương</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tác</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hoặc</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trả</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lời</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các</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hỏi</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tương</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tác</a:t>
                      </a:r>
                      <a:endPar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3500"/>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500"/>
                        </a:lnSpc>
                        <a:defRPr/>
                      </a:pPr>
                      <a:endParaRPr lang="en-US" sz="3200" b="1">
                        <a:latin typeface="Times New Roman" panose="02020603050405020304" pitchFamily="18" charset="0"/>
                        <a:cs typeface="Times New Roman" panose="02020603050405020304" pitchFamily="18" charset="0"/>
                      </a:endParaRPr>
                    </a:p>
                    <a:p>
                      <a:pPr algn="l">
                        <a:lnSpc>
                          <a:spcPts val="3500"/>
                        </a:lnSpc>
                      </a:pPr>
                      <a:r>
                        <a:rPr lang="en-US" sz="3200" b="1">
                          <a:solidFill>
                            <a:srgbClr val="000000"/>
                          </a:solidFill>
                          <a:latin typeface="Times New Roman" panose="02020603050405020304" pitchFamily="18" charset="0"/>
                          <a:ea typeface="Times New Roman"/>
                          <a:cs typeface="Times New Roman" panose="02020603050405020304" pitchFamily="18" charset="0"/>
                          <a:sym typeface="Times New Roman"/>
                        </a:rPr>
                        <a:t>  10</a:t>
                      </a:r>
                    </a:p>
                    <a:p>
                      <a:pPr algn="l">
                        <a:lnSpc>
                          <a:spcPts val="3500"/>
                        </a:lnSpc>
                      </a:pPr>
                      <a:r>
                        <a:rPr lang="en-US" sz="3200" b="1">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220"/>
                        </a:lnSpc>
                        <a:defRPr/>
                      </a:pPr>
                      <a:endParaRPr lang="en-US" sz="2800">
                        <a:latin typeface="Times New Roman" panose="02020603050405020304" pitchFamily="18" charset="0"/>
                        <a:cs typeface="Times New Roman" panose="02020603050405020304" pitchFamily="18" charset="0"/>
                      </a:endParaRPr>
                    </a:p>
                    <a:p>
                      <a:pPr algn="l">
                        <a:lnSpc>
                          <a:spcPts val="3220"/>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3220"/>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6655">
                <a:tc>
                  <a:txBody>
                    <a:bodyPr/>
                    <a:lstStyle/>
                    <a:p>
                      <a:pPr algn="l">
                        <a:lnSpc>
                          <a:spcPts val="3220"/>
                        </a:lnSpc>
                        <a:defRPr/>
                      </a:pPr>
                      <a:endParaRPr lang="en-US" sz="2800">
                        <a:latin typeface="Times New Roman" panose="02020603050405020304" pitchFamily="18" charset="0"/>
                        <a:cs typeface="Times New Roman" panose="02020603050405020304" pitchFamily="18" charset="0"/>
                      </a:endParaRPr>
                    </a:p>
                    <a:p>
                      <a:pPr algn="l">
                        <a:lnSpc>
                          <a:spcPts val="3220"/>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7</a:t>
                      </a:r>
                    </a:p>
                    <a:p>
                      <a:pPr algn="l">
                        <a:lnSpc>
                          <a:spcPts val="3220"/>
                        </a:lnSpc>
                      </a:pPr>
                      <a:r>
                        <a:rPr lang="en-US" sz="28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500"/>
                        </a:lnSpc>
                        <a:defRPr/>
                      </a:pPr>
                      <a:endParaRPr lang="en-US" sz="3200" b="1" dirty="0">
                        <a:latin typeface="Times New Roman" panose="02020603050405020304" pitchFamily="18" charset="0"/>
                        <a:cs typeface="Times New Roman" panose="02020603050405020304" pitchFamily="18" charset="0"/>
                      </a:endParaRPr>
                    </a:p>
                    <a:p>
                      <a:pPr algn="l">
                        <a:lnSpc>
                          <a:spcPts val="3500"/>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Đảm</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bảo</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thời</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gian</a:t>
                      </a:r>
                      <a:endPar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3500"/>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500"/>
                        </a:lnSpc>
                        <a:defRPr/>
                      </a:pPr>
                      <a:endParaRPr lang="en-US" sz="3200" b="1" dirty="0">
                        <a:latin typeface="Times New Roman" panose="02020603050405020304" pitchFamily="18" charset="0"/>
                        <a:cs typeface="Times New Roman" panose="02020603050405020304" pitchFamily="18" charset="0"/>
                      </a:endParaRPr>
                    </a:p>
                    <a:p>
                      <a:pPr algn="l">
                        <a:lnSpc>
                          <a:spcPts val="3500"/>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10</a:t>
                      </a:r>
                    </a:p>
                    <a:p>
                      <a:pPr algn="l">
                        <a:lnSpc>
                          <a:spcPts val="3500"/>
                        </a:lnSpc>
                      </a:pP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220"/>
                        </a:lnSpc>
                        <a:defRPr/>
                      </a:pPr>
                      <a:endParaRPr lang="en-US" sz="2800" dirty="0">
                        <a:latin typeface="Times New Roman" panose="02020603050405020304" pitchFamily="18" charset="0"/>
                        <a:cs typeface="Times New Roman" panose="02020603050405020304" pitchFamily="18" charset="0"/>
                      </a:endParaRPr>
                    </a:p>
                    <a:p>
                      <a:pPr algn="l">
                        <a:lnSpc>
                          <a:spcPts val="3220"/>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3220"/>
                        </a:lnSpc>
                      </a:pPr>
                      <a:r>
                        <a:rPr lang="en-US" sz="28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3"/>
          <p:cNvSpPr txBox="1"/>
          <p:nvPr/>
        </p:nvSpPr>
        <p:spPr>
          <a:xfrm>
            <a:off x="768921" y="7277100"/>
            <a:ext cx="8400479" cy="638150"/>
          </a:xfrm>
          <a:prstGeom prst="rect">
            <a:avLst/>
          </a:prstGeom>
        </p:spPr>
        <p:txBody>
          <a:bodyPr lIns="0" tIns="0" rIns="0" bIns="0" rtlCol="0" anchor="t">
            <a:spAutoFit/>
          </a:bodyPr>
          <a:lstStyle/>
          <a:p>
            <a:pPr marL="0" lvl="0" indent="0" algn="l">
              <a:lnSpc>
                <a:spcPts val="4439"/>
              </a:lnSpc>
              <a:spcBef>
                <a:spcPct val="0"/>
              </a:spcBef>
            </a:pPr>
            <a:r>
              <a:rPr lang="en-US" sz="3699" u="none" strike="noStrike" dirty="0" err="1">
                <a:solidFill>
                  <a:srgbClr val="000000"/>
                </a:solidFill>
                <a:latin typeface="Times New Roman"/>
                <a:ea typeface="Times New Roman"/>
                <a:cs typeface="Times New Roman"/>
                <a:sym typeface="Times New Roman"/>
              </a:rPr>
              <a:t>Tổng</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điểm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là</a:t>
            </a:r>
            <a:r>
              <a:rPr lang="en-US" sz="3699" u="none" strike="noStrike" dirty="0">
                <a:solidFill>
                  <a:srgbClr val="000000"/>
                </a:solidFill>
                <a:latin typeface="Times New Roman"/>
                <a:ea typeface="Times New Roman"/>
                <a:cs typeface="Times New Roman"/>
                <a:sym typeface="Times New Roman"/>
              </a:rPr>
              <a:t> 100 </a:t>
            </a:r>
            <a:r>
              <a:rPr lang="en-US" sz="3699" u="none" strike="noStrike" dirty="0" err="1">
                <a:solidFill>
                  <a:srgbClr val="000000"/>
                </a:solidFill>
                <a:latin typeface="Times New Roman"/>
                <a:ea typeface="Times New Roman"/>
                <a:cs typeface="Times New Roman"/>
                <a:sym typeface="Times New Roman"/>
              </a:rPr>
              <a:t>điểm</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ứng</a:t>
            </a:r>
            <a:r>
              <a:rPr lang="en-US" sz="3699" u="none" strike="noStrike" dirty="0">
                <a:solidFill>
                  <a:srgbClr val="000000"/>
                </a:solidFill>
                <a:latin typeface="Times New Roman"/>
                <a:ea typeface="Times New Roman"/>
                <a:cs typeface="Times New Roman"/>
                <a:sym typeface="Times New Roman"/>
              </a:rPr>
              <a:t> </a:t>
            </a:r>
            <a:r>
              <a:rPr lang="en-US" sz="3699" u="none" strike="noStrike" dirty="0" err="1">
                <a:solidFill>
                  <a:srgbClr val="000000"/>
                </a:solidFill>
                <a:latin typeface="Times New Roman"/>
                <a:ea typeface="Times New Roman"/>
                <a:cs typeface="Times New Roman"/>
                <a:sym typeface="Times New Roman"/>
              </a:rPr>
              <a:t>với</a:t>
            </a:r>
            <a:r>
              <a:rPr lang="en-US" sz="3699" u="none" strike="noStrike" dirty="0">
                <a:solidFill>
                  <a:srgbClr val="000000"/>
                </a:solidFill>
                <a:latin typeface="Times New Roman"/>
                <a:ea typeface="Times New Roman"/>
                <a:cs typeface="Times New Roman"/>
                <a:sym typeface="Times New Roman"/>
              </a:rPr>
              <a:t> 10 </a:t>
            </a:r>
            <a:r>
              <a:rPr lang="en-US" sz="3699" u="none" strike="noStrike" dirty="0" err="1">
                <a:solidFill>
                  <a:srgbClr val="000000"/>
                </a:solidFill>
                <a:latin typeface="Times New Roman"/>
                <a:ea typeface="Times New Roman"/>
                <a:cs typeface="Times New Roman"/>
                <a:sym typeface="Times New Roman"/>
              </a:rPr>
              <a:t>điểm</a:t>
            </a:r>
            <a:r>
              <a:rPr lang="en-US" sz="3699" u="none" strike="noStrike" dirty="0">
                <a:solidFill>
                  <a:srgbClr val="000000"/>
                </a:solidFill>
                <a:latin typeface="Times New Roman"/>
                <a:ea typeface="Times New Roman"/>
                <a:cs typeface="Times New Roman"/>
                <a:sym typeface="Times New Roman"/>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23D0C-3C00-A110-7706-D5D41D325743}"/>
              </a:ext>
            </a:extLst>
          </p:cNvPr>
          <p:cNvPicPr>
            <a:picLocks noChangeAspect="1"/>
          </p:cNvPicPr>
          <p:nvPr/>
        </p:nvPicPr>
        <p:blipFill>
          <a:blip r:embed="rId2"/>
          <a:stretch>
            <a:fillRect/>
          </a:stretch>
        </p:blipFill>
        <p:spPr>
          <a:xfrm>
            <a:off x="3505200" y="723900"/>
            <a:ext cx="11201400" cy="8153400"/>
          </a:xfrm>
          <a:prstGeom prst="rect">
            <a:avLst/>
          </a:prstGeom>
        </p:spPr>
      </p:pic>
    </p:spTree>
    <p:extLst>
      <p:ext uri="{BB962C8B-B14F-4D97-AF65-F5344CB8AC3E}">
        <p14:creationId xmlns:p14="http://schemas.microsoft.com/office/powerpoint/2010/main" val="384226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770543635"/>
              </p:ext>
            </p:extLst>
          </p:nvPr>
        </p:nvGraphicFramePr>
        <p:xfrm>
          <a:off x="710060" y="1980498"/>
          <a:ext cx="17111641" cy="10348954"/>
        </p:xfrm>
        <a:graphic>
          <a:graphicData uri="http://schemas.openxmlformats.org/drawingml/2006/table">
            <a:tbl>
              <a:tblPr/>
              <a:tblGrid>
                <a:gridCol w="12885727">
                  <a:extLst>
                    <a:ext uri="{9D8B030D-6E8A-4147-A177-3AD203B41FA5}">
                      <a16:colId xmlns:a16="http://schemas.microsoft.com/office/drawing/2014/main" val="20000"/>
                    </a:ext>
                  </a:extLst>
                </a:gridCol>
                <a:gridCol w="938547">
                  <a:extLst>
                    <a:ext uri="{9D8B030D-6E8A-4147-A177-3AD203B41FA5}">
                      <a16:colId xmlns:a16="http://schemas.microsoft.com/office/drawing/2014/main" val="20001"/>
                    </a:ext>
                  </a:extLst>
                </a:gridCol>
                <a:gridCol w="802507">
                  <a:extLst>
                    <a:ext uri="{9D8B030D-6E8A-4147-A177-3AD203B41FA5}">
                      <a16:colId xmlns:a16="http://schemas.microsoft.com/office/drawing/2014/main" val="20002"/>
                    </a:ext>
                  </a:extLst>
                </a:gridCol>
                <a:gridCol w="763839">
                  <a:extLst>
                    <a:ext uri="{9D8B030D-6E8A-4147-A177-3AD203B41FA5}">
                      <a16:colId xmlns:a16="http://schemas.microsoft.com/office/drawing/2014/main" val="20003"/>
                    </a:ext>
                  </a:extLst>
                </a:gridCol>
                <a:gridCol w="802507">
                  <a:extLst>
                    <a:ext uri="{9D8B030D-6E8A-4147-A177-3AD203B41FA5}">
                      <a16:colId xmlns:a16="http://schemas.microsoft.com/office/drawing/2014/main" val="20004"/>
                    </a:ext>
                  </a:extLst>
                </a:gridCol>
                <a:gridCol w="918514">
                  <a:extLst>
                    <a:ext uri="{9D8B030D-6E8A-4147-A177-3AD203B41FA5}">
                      <a16:colId xmlns:a16="http://schemas.microsoft.com/office/drawing/2014/main" val="20005"/>
                    </a:ext>
                  </a:extLst>
                </a:gridCol>
              </a:tblGrid>
              <a:tr h="1287504">
                <a:tc>
                  <a:txBody>
                    <a:bodyPr/>
                    <a:lstStyle/>
                    <a:p>
                      <a:pPr algn="l">
                        <a:lnSpc>
                          <a:spcPts val="2800"/>
                        </a:lnSpc>
                        <a:defRPr/>
                      </a:pPr>
                      <a:endParaRPr lang="en-US" sz="3200" dirty="0">
                        <a:latin typeface="Times New Roman" panose="02020603050405020304" pitchFamily="18" charset="0"/>
                        <a:cs typeface="Times New Roman" panose="02020603050405020304" pitchFamily="18" charset="0"/>
                      </a:endParaRPr>
                    </a:p>
                    <a:p>
                      <a:pPr algn="ctr">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Các</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tiêu</a:t>
                      </a:r>
                      <a:r>
                        <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chí</a:t>
                      </a:r>
                      <a:endParaRPr lang="en-US" sz="32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b="1" dirty="0">
                        <a:latin typeface="Times New Roman" panose="02020603050405020304" pitchFamily="18" charset="0"/>
                        <a:cs typeface="Times New Roman" panose="02020603050405020304" pitchFamily="18" charset="0"/>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M1</a:t>
                      </a:r>
                      <a:endPar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b="1" dirty="0">
                        <a:latin typeface="Times New Roman" panose="02020603050405020304" pitchFamily="18" charset="0"/>
                        <a:cs typeface="Times New Roman" panose="02020603050405020304" pitchFamily="18" charset="0"/>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M2</a:t>
                      </a:r>
                      <a:endPar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b="1" dirty="0">
                        <a:latin typeface="Times New Roman" panose="02020603050405020304" pitchFamily="18" charset="0"/>
                        <a:cs typeface="Times New Roman" panose="02020603050405020304" pitchFamily="18" charset="0"/>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M3</a:t>
                      </a:r>
                      <a:endPar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b="1" dirty="0">
                        <a:latin typeface="Times New Roman" panose="02020603050405020304" pitchFamily="18" charset="0"/>
                        <a:cs typeface="Times New Roman" panose="02020603050405020304" pitchFamily="18" charset="0"/>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M4</a:t>
                      </a:r>
                      <a:endPar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b="1" dirty="0">
                        <a:latin typeface="Times New Roman" panose="02020603050405020304" pitchFamily="18" charset="0"/>
                        <a:cs typeface="Times New Roman" panose="02020603050405020304" pitchFamily="18" charset="0"/>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dirty="0" err="1">
                          <a:solidFill>
                            <a:srgbClr val="000000"/>
                          </a:solidFill>
                          <a:latin typeface="Times New Roman" panose="02020603050405020304" pitchFamily="18" charset="0"/>
                          <a:ea typeface="Times New Roman"/>
                          <a:cs typeface="Times New Roman" panose="02020603050405020304" pitchFamily="18" charset="0"/>
                          <a:sym typeface="Times New Roman"/>
                        </a:rPr>
                        <a:t>M5</a:t>
                      </a:r>
                      <a:endPar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2800"/>
                        </a:lnSpc>
                      </a:pPr>
                      <a:r>
                        <a:rPr lang="en-US" sz="24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4954">
                <a:tc>
                  <a:txBody>
                    <a:bodyPr/>
                    <a:lstStyle/>
                    <a:p>
                      <a:pPr algn="l">
                        <a:lnSpc>
                          <a:spcPts val="2800"/>
                        </a:lnSpc>
                        <a:defRPr/>
                      </a:pPr>
                      <a:endParaRPr lang="en-US" sz="3200" dirty="0">
                        <a:latin typeface="Times New Roman" panose="02020603050405020304" pitchFamily="18" charset="0"/>
                        <a:cs typeface="Times New Roman" panose="02020603050405020304" pitchFamily="18" charset="0"/>
                      </a:endParaRP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Chuẩn</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bị</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mẫu</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vật</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dụng</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cụ</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đạt</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yêu</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cầu</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nghiệm</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5848">
                <a:tc>
                  <a:txBody>
                    <a:bodyPr/>
                    <a:lstStyle/>
                    <a:p>
                      <a:pPr algn="l">
                        <a:lnSpc>
                          <a:spcPts val="2800"/>
                        </a:lnSpc>
                        <a:defRPr/>
                      </a:pPr>
                      <a:endParaRPr lang="en-US" sz="3200" dirty="0">
                        <a:latin typeface="Times New Roman" panose="02020603050405020304" pitchFamily="18" charset="0"/>
                        <a:cs typeface="Times New Roman" panose="02020603050405020304" pitchFamily="18" charset="0"/>
                      </a:endParaRP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Nêu</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hỏi</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nghiệm</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7249">
                <a:tc>
                  <a:txBody>
                    <a:bodyPr/>
                    <a:lstStyle/>
                    <a:p>
                      <a:pPr algn="l">
                        <a:lnSpc>
                          <a:spcPts val="2800"/>
                        </a:lnSpc>
                        <a:defRPr/>
                      </a:pPr>
                      <a:endParaRPr lang="en-US" sz="3200" dirty="0">
                        <a:latin typeface="Times New Roman" panose="02020603050405020304" pitchFamily="18" charset="0"/>
                        <a:cs typeface="Times New Roman" panose="02020603050405020304" pitchFamily="18" charset="0"/>
                      </a:endParaRP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Thiết</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kế</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bước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nghiệm</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nêu</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giả</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thiết</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nghiệm</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Thực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hiện</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các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thao</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tác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nghiệm</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thành</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thạo</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5940">
                <a:tc>
                  <a:txBody>
                    <a:bodyPr/>
                    <a:lstStyle/>
                    <a:p>
                      <a:pPr algn="l">
                        <a:lnSpc>
                          <a:spcPts val="2800"/>
                        </a:lnSpc>
                        <a:defRPr/>
                      </a:pPr>
                      <a:endParaRPr lang="en-US" sz="3200" dirty="0">
                        <a:latin typeface="Times New Roman" panose="02020603050405020304" pitchFamily="18" charset="0"/>
                        <a:cs typeface="Times New Roman" panose="02020603050405020304" pitchFamily="18" charset="0"/>
                      </a:endParaRP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Ghi</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chép</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quá</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trình</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nghiệm</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đầy</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đủ</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8940">
                <a:tc>
                  <a:txBody>
                    <a:bodyPr/>
                    <a:lstStyle/>
                    <a:p>
                      <a:pPr algn="l">
                        <a:lnSpc>
                          <a:spcPts val="2800"/>
                        </a:lnSpc>
                        <a:defRPr/>
                      </a:pPr>
                      <a:endParaRPr lang="en-US" sz="3200" dirty="0">
                        <a:latin typeface="Times New Roman" panose="02020603050405020304" pitchFamily="18" charset="0"/>
                        <a:cs typeface="Times New Roman" panose="02020603050405020304" pitchFamily="18" charset="0"/>
                      </a:endParaRP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Giải</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thích</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kết</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quả</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thí</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nghiệm</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rõ</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ràng</a:t>
                      </a:r>
                      <a:endPar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5111">
                <a:tc>
                  <a:txBody>
                    <a:bodyPr/>
                    <a:lstStyle/>
                    <a:p>
                      <a:pPr algn="l">
                        <a:lnSpc>
                          <a:spcPts val="2800"/>
                        </a:lnSpc>
                        <a:defRPr/>
                      </a:pPr>
                      <a:endParaRPr lang="en-US" sz="3200" dirty="0">
                        <a:latin typeface="Times New Roman" panose="02020603050405020304" pitchFamily="18" charset="0"/>
                        <a:cs typeface="Times New Roman" panose="02020603050405020304" pitchFamily="18" charset="0"/>
                      </a:endParaRP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Rút</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ra</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kết</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luận</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chính</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3200" dirty="0" err="1">
                          <a:solidFill>
                            <a:srgbClr val="000000"/>
                          </a:solidFill>
                          <a:latin typeface="Times New Roman" panose="02020603050405020304" pitchFamily="18" charset="0"/>
                          <a:ea typeface="Times New Roman"/>
                          <a:cs typeface="Times New Roman" panose="02020603050405020304" pitchFamily="18" charset="0"/>
                          <a:sym typeface="Times New Roman"/>
                        </a:rPr>
                        <a:t>xác</a:t>
                      </a: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l">
                        <a:lnSpc>
                          <a:spcPts val="2800"/>
                        </a:lnSpc>
                      </a:pPr>
                      <a:r>
                        <a:rPr lang="en-US" sz="32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800"/>
                        </a:lnSpc>
                        <a:defRPr/>
                      </a:pPr>
                      <a:endParaRPr lang="en-US" sz="2400">
                        <a:latin typeface="Times New Roman" panose="02020603050405020304" pitchFamily="18" charset="0"/>
                        <a:cs typeface="Times New Roman" panose="02020603050405020304" pitchFamily="18" charset="0"/>
                      </a:endParaRP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p>
                      <a:pPr algn="l">
                        <a:lnSpc>
                          <a:spcPts val="2800"/>
                        </a:lnSpc>
                      </a:pPr>
                      <a:r>
                        <a:rPr lang="en-US" sz="240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20706">
                <a:tc gridSpan="6">
                  <a:txBody>
                    <a:bodyPr/>
                    <a:lstStyle/>
                    <a:p>
                      <a:pPr algn="l">
                        <a:lnSpc>
                          <a:spcPts val="2800"/>
                        </a:lnSpc>
                        <a:defRPr/>
                      </a:pPr>
                      <a:endParaRPr lang="en-US" sz="2400" dirty="0">
                        <a:latin typeface="Times New Roman" panose="02020603050405020304" pitchFamily="18" charset="0"/>
                        <a:cs typeface="Times New Roman" panose="02020603050405020304" pitchFamily="18" charset="0"/>
                      </a:endParaRPr>
                    </a:p>
                    <a:p>
                      <a:pPr algn="l">
                        <a:lnSpc>
                          <a:spcPts val="2800"/>
                        </a:lnSpc>
                      </a:pP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M1</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chưa</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làm</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M2</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đã</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làm</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nhưng</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còn</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lúng</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túng</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M3</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đã</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biết</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nhưng</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còn</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sai</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sót</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M4</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đã</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làm</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đúng</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M5</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làm</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thành</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thạo</a:t>
                      </a: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algn="l">
                        <a:lnSpc>
                          <a:spcPts val="2800"/>
                        </a:lnSpc>
                      </a:pPr>
                      <a:r>
                        <a:rPr lang="en-US" sz="2400"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gn="l">
                        <a:lnSpc>
                          <a:spcPts val="2800"/>
                        </a:lnSpc>
                      </a:pPr>
                      <a:r>
                        <a:rPr lang="en-US" sz="2000">
                          <a:solidFill>
                            <a:srgbClr val="000000"/>
                          </a:solidFill>
                          <a:latin typeface="Times New Roman"/>
                          <a:ea typeface="Times New Roman"/>
                          <a:cs typeface="Times New Roman"/>
                          <a:sym typeface="Times New Roman"/>
                        </a:rPr>
                        <a:t>  M1: chưa làm được; M2: đã làm nhưng còn lúng túng; M3: đã biết nhưng còn sai sót; M4: đã làm đúng; M5: làm thành thạo.</a:t>
                      </a:r>
                    </a:p>
                    <a:p>
                      <a:pPr algn="l">
                        <a:lnSpc>
                          <a:spcPts val="2800"/>
                        </a:lnSpc>
                      </a:pPr>
                      <a:r>
                        <a:rPr lang="en-US" sz="2000">
                          <a:solidFill>
                            <a:srgbClr val="000000"/>
                          </a:solidFill>
                          <a:latin typeface="Times New Roman"/>
                          <a:ea typeface="Times New Roman"/>
                          <a:cs typeface="Times New Roman"/>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gn="l">
                        <a:lnSpc>
                          <a:spcPts val="2800"/>
                        </a:lnSpc>
                      </a:pPr>
                      <a:r>
                        <a:rPr lang="en-US" sz="2000">
                          <a:solidFill>
                            <a:srgbClr val="000000"/>
                          </a:solidFill>
                          <a:latin typeface="Times New Roman"/>
                          <a:ea typeface="Times New Roman"/>
                          <a:cs typeface="Times New Roman"/>
                          <a:sym typeface="Times New Roman"/>
                        </a:rPr>
                        <a:t>  M1: chưa làm được; M2: đã làm nhưng còn lúng túng; M3: đã biết nhưng còn sai sót; M4: đã làm đúng; M5: làm thành thạo.</a:t>
                      </a:r>
                    </a:p>
                    <a:p>
                      <a:pPr algn="l">
                        <a:lnSpc>
                          <a:spcPts val="2800"/>
                        </a:lnSpc>
                      </a:pPr>
                      <a:r>
                        <a:rPr lang="en-US" sz="2000">
                          <a:solidFill>
                            <a:srgbClr val="000000"/>
                          </a:solidFill>
                          <a:latin typeface="Times New Roman"/>
                          <a:ea typeface="Times New Roman"/>
                          <a:cs typeface="Times New Roman"/>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gn="l">
                        <a:lnSpc>
                          <a:spcPts val="2800"/>
                        </a:lnSpc>
                      </a:pPr>
                      <a:r>
                        <a:rPr lang="en-US" sz="2000">
                          <a:solidFill>
                            <a:srgbClr val="000000"/>
                          </a:solidFill>
                          <a:latin typeface="Times New Roman"/>
                          <a:ea typeface="Times New Roman"/>
                          <a:cs typeface="Times New Roman"/>
                          <a:sym typeface="Times New Roman"/>
                        </a:rPr>
                        <a:t>  M1: chưa làm được; M2: đã làm nhưng còn lúng túng; M3: đã biết nhưng còn sai sót; M4: đã làm đúng; M5: làm thành thạo.</a:t>
                      </a:r>
                    </a:p>
                    <a:p>
                      <a:pPr algn="l">
                        <a:lnSpc>
                          <a:spcPts val="2800"/>
                        </a:lnSpc>
                      </a:pPr>
                      <a:r>
                        <a:rPr lang="en-US" sz="2000">
                          <a:solidFill>
                            <a:srgbClr val="000000"/>
                          </a:solidFill>
                          <a:latin typeface="Times New Roman"/>
                          <a:ea typeface="Times New Roman"/>
                          <a:cs typeface="Times New Roman"/>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gn="l">
                        <a:lnSpc>
                          <a:spcPts val="2800"/>
                        </a:lnSpc>
                      </a:pPr>
                      <a:r>
                        <a:rPr lang="en-US" sz="2000">
                          <a:solidFill>
                            <a:srgbClr val="000000"/>
                          </a:solidFill>
                          <a:latin typeface="Times New Roman"/>
                          <a:ea typeface="Times New Roman"/>
                          <a:cs typeface="Times New Roman"/>
                          <a:sym typeface="Times New Roman"/>
                        </a:rPr>
                        <a:t>  M1: chưa làm được; M2: đã làm nhưng còn lúng túng; M3: đã biết nhưng còn sai sót; M4: đã làm đúng; M5: làm thành thạo.</a:t>
                      </a:r>
                    </a:p>
                    <a:p>
                      <a:pPr algn="l">
                        <a:lnSpc>
                          <a:spcPts val="2800"/>
                        </a:lnSpc>
                      </a:pPr>
                      <a:r>
                        <a:rPr lang="en-US" sz="2000">
                          <a:solidFill>
                            <a:srgbClr val="000000"/>
                          </a:solidFill>
                          <a:latin typeface="Times New Roman"/>
                          <a:ea typeface="Times New Roman"/>
                          <a:cs typeface="Times New Roman"/>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a:lnSpc>
                          <a:spcPts val="2800"/>
                        </a:lnSpc>
                        <a:defRPr/>
                      </a:pPr>
                      <a:endParaRPr lang="en-US" sz="1100"/>
                    </a:p>
                    <a:p>
                      <a:pPr algn="l">
                        <a:lnSpc>
                          <a:spcPts val="2800"/>
                        </a:lnSpc>
                      </a:pPr>
                      <a:r>
                        <a:rPr lang="en-US" sz="2000">
                          <a:solidFill>
                            <a:srgbClr val="000000"/>
                          </a:solidFill>
                          <a:latin typeface="Times New Roman"/>
                          <a:ea typeface="Times New Roman"/>
                          <a:cs typeface="Times New Roman"/>
                          <a:sym typeface="Times New Roman"/>
                        </a:rPr>
                        <a:t>  M1: chưa làm được; M2: đã làm nhưng còn lúng túng; M3: đã biết nhưng còn sai sót; M4: đã làm đúng; M5: làm thành thạo.</a:t>
                      </a:r>
                    </a:p>
                    <a:p>
                      <a:pPr algn="l">
                        <a:lnSpc>
                          <a:spcPts val="2800"/>
                        </a:lnSpc>
                      </a:pPr>
                      <a:r>
                        <a:rPr lang="en-US" sz="2000">
                          <a:solidFill>
                            <a:srgbClr val="000000"/>
                          </a:solidFill>
                          <a:latin typeface="Times New Roman"/>
                          <a:ea typeface="Times New Roman"/>
                          <a:cs typeface="Times New Roman"/>
                          <a:sym typeface="Times New Roman"/>
                        </a:rPr>
                        <a:t>  </a:t>
                      </a:r>
                    </a:p>
                  </a:txBody>
                  <a:tcPr marL="85725" marR="85725" marT="85725" marB="857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3"/>
          <p:cNvSpPr txBox="1"/>
          <p:nvPr/>
        </p:nvSpPr>
        <p:spPr>
          <a:xfrm>
            <a:off x="684659" y="428625"/>
            <a:ext cx="14204032" cy="520527"/>
          </a:xfrm>
          <a:prstGeom prst="rect">
            <a:avLst/>
          </a:prstGeom>
        </p:spPr>
        <p:txBody>
          <a:bodyPr lIns="0" tIns="0" rIns="0" bIns="0" rtlCol="0" anchor="t">
            <a:spAutoFit/>
          </a:bodyPr>
          <a:lstStyle/>
          <a:p>
            <a:pPr algn="ctr">
              <a:lnSpc>
                <a:spcPts val="4268"/>
              </a:lnSpc>
              <a:spcBef>
                <a:spcPct val="0"/>
              </a:spcBef>
            </a:pPr>
            <a:r>
              <a:rPr lang="en-US" sz="3557" b="1" dirty="0">
                <a:solidFill>
                  <a:srgbClr val="5E2D77"/>
                </a:solidFill>
                <a:latin typeface="Times New Roman"/>
                <a:ea typeface="Times New Roman"/>
                <a:cs typeface="Times New Roman"/>
                <a:sym typeface="Times New Roman"/>
              </a:rPr>
              <a:t>3.4. </a:t>
            </a:r>
            <a:r>
              <a:rPr lang="en-US" sz="3557" b="1" dirty="0" err="1">
                <a:solidFill>
                  <a:srgbClr val="5E2D77"/>
                </a:solidFill>
                <a:latin typeface="Times New Roman"/>
                <a:ea typeface="Times New Roman"/>
                <a:cs typeface="Times New Roman"/>
                <a:sym typeface="Times New Roman"/>
              </a:rPr>
              <a:t>Sử</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dụng</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đa</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dạng</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các</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mẫu</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phiếu</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đánh</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giá</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như</a:t>
            </a:r>
            <a:r>
              <a:rPr lang="en-US" sz="3557" b="1" dirty="0">
                <a:solidFill>
                  <a:srgbClr val="5E2D77"/>
                </a:solidFill>
                <a:latin typeface="Times New Roman"/>
                <a:ea typeface="Times New Roman"/>
                <a:cs typeface="Times New Roman"/>
                <a:sym typeface="Times New Roman"/>
              </a:rPr>
              <a:t> thang </a:t>
            </a:r>
            <a:r>
              <a:rPr lang="en-US" sz="3557" b="1" dirty="0" err="1">
                <a:solidFill>
                  <a:srgbClr val="5E2D77"/>
                </a:solidFill>
                <a:latin typeface="Times New Roman"/>
                <a:ea typeface="Times New Roman"/>
                <a:cs typeface="Times New Roman"/>
                <a:sym typeface="Times New Roman"/>
              </a:rPr>
              <a:t>đo</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bảng</a:t>
            </a:r>
            <a:r>
              <a:rPr lang="en-US" sz="3557" b="1" dirty="0">
                <a:solidFill>
                  <a:srgbClr val="5E2D77"/>
                </a:solidFill>
                <a:latin typeface="Times New Roman"/>
                <a:ea typeface="Times New Roman"/>
                <a:cs typeface="Times New Roman"/>
                <a:sym typeface="Times New Roman"/>
              </a:rPr>
              <a:t> </a:t>
            </a:r>
            <a:r>
              <a:rPr lang="en-US" sz="3557" b="1" dirty="0" err="1">
                <a:solidFill>
                  <a:srgbClr val="5E2D77"/>
                </a:solidFill>
                <a:latin typeface="Times New Roman"/>
                <a:ea typeface="Times New Roman"/>
                <a:cs typeface="Times New Roman"/>
                <a:sym typeface="Times New Roman"/>
              </a:rPr>
              <a:t>kiểm</a:t>
            </a:r>
            <a:r>
              <a:rPr lang="en-US" sz="3557" b="1" dirty="0">
                <a:solidFill>
                  <a:srgbClr val="5E2D77"/>
                </a:solidFill>
                <a:latin typeface="Times New Roman"/>
                <a:ea typeface="Times New Roman"/>
                <a:cs typeface="Times New Roman"/>
                <a:sym typeface="Times New Roman"/>
              </a:rPr>
              <a:t>..</a:t>
            </a:r>
          </a:p>
        </p:txBody>
      </p:sp>
      <p:sp>
        <p:nvSpPr>
          <p:cNvPr id="4" name="TextBox 4"/>
          <p:cNvSpPr txBox="1"/>
          <p:nvPr/>
        </p:nvSpPr>
        <p:spPr>
          <a:xfrm>
            <a:off x="491699" y="1196947"/>
            <a:ext cx="17304602" cy="600100"/>
          </a:xfrm>
          <a:prstGeom prst="rect">
            <a:avLst/>
          </a:prstGeom>
        </p:spPr>
        <p:txBody>
          <a:bodyPr lIns="0" tIns="0" rIns="0" bIns="0" rtlCol="0" anchor="t">
            <a:spAutoFit/>
          </a:bodyPr>
          <a:lstStyle/>
          <a:p>
            <a:pPr algn="ctr">
              <a:lnSpc>
                <a:spcPts val="4268"/>
              </a:lnSpc>
              <a:spcBef>
                <a:spcPct val="0"/>
              </a:spcBef>
            </a:pPr>
            <a:r>
              <a:rPr lang="en-US" sz="3557">
                <a:solidFill>
                  <a:srgbClr val="000000"/>
                </a:solidFill>
                <a:latin typeface="Times New Roman"/>
                <a:ea typeface="Times New Roman"/>
                <a:cs typeface="Times New Roman"/>
                <a:sym typeface="Times New Roman"/>
              </a:rPr>
              <a:t>Ví dụ : Đối với bài kiểm tra thực hành, GV có thể dùng thang đo để đánh giá.</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a:off x="2306702" y="287496"/>
            <a:ext cx="1669300" cy="2157298"/>
          </a:xfrm>
          <a:custGeom>
            <a:avLst/>
            <a:gdLst/>
            <a:ahLst/>
            <a:cxnLst/>
            <a:rect l="l" t="t" r="r" b="b"/>
            <a:pathLst>
              <a:path w="1669300" h="2157298">
                <a:moveTo>
                  <a:pt x="0" y="0"/>
                </a:moveTo>
                <a:lnTo>
                  <a:pt x="1669300" y="0"/>
                </a:lnTo>
                <a:lnTo>
                  <a:pt x="1669300" y="2157298"/>
                </a:lnTo>
                <a:lnTo>
                  <a:pt x="0" y="2157298"/>
                </a:lnTo>
                <a:lnTo>
                  <a:pt x="0" y="0"/>
                </a:lnTo>
                <a:close/>
              </a:path>
            </a:pathLst>
          </a:custGeom>
          <a:blipFill>
            <a:blip r:embed="rId3"/>
            <a:stretch>
              <a:fillRect/>
            </a:stretch>
          </a:blipFill>
        </p:spPr>
      </p:sp>
      <p:sp>
        <p:nvSpPr>
          <p:cNvPr id="3" name="Freeform 3"/>
          <p:cNvSpPr/>
          <p:nvPr/>
        </p:nvSpPr>
        <p:spPr>
          <a:xfrm rot="1108107">
            <a:off x="454568" y="2887880"/>
            <a:ext cx="1313868" cy="1094090"/>
          </a:xfrm>
          <a:custGeom>
            <a:avLst/>
            <a:gdLst/>
            <a:ahLst/>
            <a:cxnLst/>
            <a:rect l="l" t="t" r="r" b="b"/>
            <a:pathLst>
              <a:path w="1313868" h="1094090">
                <a:moveTo>
                  <a:pt x="0" y="0"/>
                </a:moveTo>
                <a:lnTo>
                  <a:pt x="1313868" y="0"/>
                </a:lnTo>
                <a:lnTo>
                  <a:pt x="1313868" y="1094090"/>
                </a:lnTo>
                <a:lnTo>
                  <a:pt x="0" y="1094090"/>
                </a:lnTo>
                <a:lnTo>
                  <a:pt x="0" y="0"/>
                </a:lnTo>
                <a:close/>
              </a:path>
            </a:pathLst>
          </a:custGeom>
          <a:blipFill>
            <a:blip r:embed="rId4"/>
            <a:stretch>
              <a:fillRect/>
            </a:stretch>
          </a:blipFill>
        </p:spPr>
      </p:sp>
      <p:sp>
        <p:nvSpPr>
          <p:cNvPr id="4" name="Freeform 4"/>
          <p:cNvSpPr/>
          <p:nvPr/>
        </p:nvSpPr>
        <p:spPr>
          <a:xfrm>
            <a:off x="15134946" y="7603018"/>
            <a:ext cx="2550952" cy="1284732"/>
          </a:xfrm>
          <a:custGeom>
            <a:avLst/>
            <a:gdLst/>
            <a:ahLst/>
            <a:cxnLst/>
            <a:rect l="l" t="t" r="r" b="b"/>
            <a:pathLst>
              <a:path w="2550952" h="1284732">
                <a:moveTo>
                  <a:pt x="0" y="0"/>
                </a:moveTo>
                <a:lnTo>
                  <a:pt x="2550952" y="0"/>
                </a:lnTo>
                <a:lnTo>
                  <a:pt x="2550952" y="1284732"/>
                </a:lnTo>
                <a:lnTo>
                  <a:pt x="0" y="1284732"/>
                </a:lnTo>
                <a:lnTo>
                  <a:pt x="0" y="0"/>
                </a:lnTo>
                <a:close/>
              </a:path>
            </a:pathLst>
          </a:custGeom>
          <a:blipFill>
            <a:blip r:embed="rId5"/>
            <a:stretch>
              <a:fillRect/>
            </a:stretch>
          </a:blipFill>
        </p:spPr>
      </p:sp>
      <p:sp>
        <p:nvSpPr>
          <p:cNvPr id="5" name="Freeform 5"/>
          <p:cNvSpPr/>
          <p:nvPr/>
        </p:nvSpPr>
        <p:spPr>
          <a:xfrm>
            <a:off x="11867590" y="8887750"/>
            <a:ext cx="2258782" cy="1112634"/>
          </a:xfrm>
          <a:custGeom>
            <a:avLst/>
            <a:gdLst/>
            <a:ahLst/>
            <a:cxnLst/>
            <a:rect l="l" t="t" r="r" b="b"/>
            <a:pathLst>
              <a:path w="2258782" h="1112634">
                <a:moveTo>
                  <a:pt x="0" y="0"/>
                </a:moveTo>
                <a:lnTo>
                  <a:pt x="2258782" y="0"/>
                </a:lnTo>
                <a:lnTo>
                  <a:pt x="2258782" y="1112634"/>
                </a:lnTo>
                <a:lnTo>
                  <a:pt x="0" y="1112634"/>
                </a:lnTo>
                <a:lnTo>
                  <a:pt x="0" y="0"/>
                </a:lnTo>
                <a:close/>
              </a:path>
            </a:pathLst>
          </a:custGeom>
          <a:blipFill>
            <a:blip r:embed="rId6"/>
            <a:stretch>
              <a:fillRect/>
            </a:stretch>
          </a:blipFill>
        </p:spPr>
      </p:sp>
      <p:sp>
        <p:nvSpPr>
          <p:cNvPr id="6" name="Freeform 6"/>
          <p:cNvSpPr/>
          <p:nvPr/>
        </p:nvSpPr>
        <p:spPr>
          <a:xfrm>
            <a:off x="185150" y="1798200"/>
            <a:ext cx="18121900" cy="8806198"/>
          </a:xfrm>
          <a:custGeom>
            <a:avLst/>
            <a:gdLst/>
            <a:ahLst/>
            <a:cxnLst/>
            <a:rect l="l" t="t" r="r" b="b"/>
            <a:pathLst>
              <a:path w="18121900" h="8806198">
                <a:moveTo>
                  <a:pt x="0" y="0"/>
                </a:moveTo>
                <a:lnTo>
                  <a:pt x="18121900" y="0"/>
                </a:lnTo>
                <a:lnTo>
                  <a:pt x="18121900" y="8806198"/>
                </a:lnTo>
                <a:lnTo>
                  <a:pt x="0" y="88061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AutoShape 7"/>
          <p:cNvSpPr/>
          <p:nvPr/>
        </p:nvSpPr>
        <p:spPr>
          <a:xfrm flipH="1">
            <a:off x="6920350" y="2377970"/>
            <a:ext cx="4651500" cy="57300"/>
          </a:xfrm>
          <a:prstGeom prst="line">
            <a:avLst/>
          </a:prstGeom>
          <a:ln w="19050" cap="rnd">
            <a:solidFill>
              <a:srgbClr val="BCB6C5"/>
            </a:solidFill>
            <a:prstDash val="solid"/>
            <a:headEnd type="none" w="sm" len="sm"/>
            <a:tailEnd type="none" w="sm" len="sm"/>
          </a:ln>
        </p:spPr>
      </p:sp>
      <p:sp>
        <p:nvSpPr>
          <p:cNvPr id="8" name="Freeform 8"/>
          <p:cNvSpPr/>
          <p:nvPr/>
        </p:nvSpPr>
        <p:spPr>
          <a:xfrm>
            <a:off x="449150" y="26550"/>
            <a:ext cx="5056850" cy="2886700"/>
          </a:xfrm>
          <a:custGeom>
            <a:avLst/>
            <a:gdLst/>
            <a:ahLst/>
            <a:cxnLst/>
            <a:rect l="l" t="t" r="r" b="b"/>
            <a:pathLst>
              <a:path w="5056850" h="2886700">
                <a:moveTo>
                  <a:pt x="0" y="0"/>
                </a:moveTo>
                <a:lnTo>
                  <a:pt x="5056850" y="0"/>
                </a:lnTo>
                <a:lnTo>
                  <a:pt x="5056850" y="2886700"/>
                </a:lnTo>
                <a:lnTo>
                  <a:pt x="0" y="28867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4496109" y="26550"/>
            <a:ext cx="3189789" cy="3038999"/>
          </a:xfrm>
          <a:custGeom>
            <a:avLst/>
            <a:gdLst/>
            <a:ahLst/>
            <a:cxnLst/>
            <a:rect l="l" t="t" r="r" b="b"/>
            <a:pathLst>
              <a:path w="3189789" h="3038999">
                <a:moveTo>
                  <a:pt x="0" y="0"/>
                </a:moveTo>
                <a:lnTo>
                  <a:pt x="3189789" y="0"/>
                </a:lnTo>
                <a:lnTo>
                  <a:pt x="3189789" y="3038999"/>
                </a:lnTo>
                <a:lnTo>
                  <a:pt x="0" y="303899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878445" y="6172200"/>
            <a:ext cx="5264788" cy="4114800"/>
          </a:xfrm>
          <a:custGeom>
            <a:avLst/>
            <a:gdLst/>
            <a:ahLst/>
            <a:cxnLst/>
            <a:rect l="l" t="t" r="r" b="b"/>
            <a:pathLst>
              <a:path w="5264788" h="4114800">
                <a:moveTo>
                  <a:pt x="0" y="0"/>
                </a:moveTo>
                <a:lnTo>
                  <a:pt x="5264788" y="0"/>
                </a:lnTo>
                <a:lnTo>
                  <a:pt x="526478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7363552" y="1600842"/>
            <a:ext cx="3876675" cy="680085"/>
          </a:xfrm>
          <a:prstGeom prst="rect">
            <a:avLst/>
          </a:prstGeom>
        </p:spPr>
        <p:txBody>
          <a:bodyPr lIns="0" tIns="0" rIns="0" bIns="0" rtlCol="0" anchor="t">
            <a:spAutoFit/>
          </a:bodyPr>
          <a:lstStyle/>
          <a:p>
            <a:pPr marL="0" lvl="0" indent="0" algn="ctr">
              <a:lnSpc>
                <a:spcPts val="5519"/>
              </a:lnSpc>
              <a:spcBef>
                <a:spcPct val="0"/>
              </a:spcBef>
            </a:pPr>
            <a:r>
              <a:rPr lang="en-US" sz="3999" u="none" strike="noStrike" dirty="0" err="1">
                <a:solidFill>
                  <a:srgbClr val="000000"/>
                </a:solidFill>
                <a:latin typeface="Noto Serif"/>
                <a:ea typeface="Noto Serif"/>
                <a:cs typeface="Noto Serif"/>
                <a:sym typeface="Noto Serif"/>
              </a:rPr>
              <a:t>TÊN</a:t>
            </a:r>
            <a:r>
              <a:rPr lang="en-US" sz="3999" u="none" strike="noStrike" dirty="0">
                <a:solidFill>
                  <a:srgbClr val="000000"/>
                </a:solidFill>
                <a:latin typeface="Noto Serif"/>
                <a:ea typeface="Noto Serif"/>
                <a:cs typeface="Noto Serif"/>
                <a:sym typeface="Noto Serif"/>
              </a:rPr>
              <a:t> </a:t>
            </a:r>
            <a:r>
              <a:rPr lang="en-US" sz="3999" u="none" strike="noStrike" dirty="0" err="1">
                <a:solidFill>
                  <a:srgbClr val="000000"/>
                </a:solidFill>
                <a:latin typeface="Noto Serif"/>
                <a:ea typeface="Noto Serif"/>
                <a:cs typeface="Noto Serif"/>
                <a:sym typeface="Noto Serif"/>
              </a:rPr>
              <a:t>BIỆN</a:t>
            </a:r>
            <a:r>
              <a:rPr lang="en-US" sz="3999" u="none" strike="noStrike" dirty="0">
                <a:solidFill>
                  <a:srgbClr val="000000"/>
                </a:solidFill>
                <a:latin typeface="Noto Serif"/>
                <a:ea typeface="Noto Serif"/>
                <a:cs typeface="Noto Serif"/>
                <a:sym typeface="Noto Serif"/>
              </a:rPr>
              <a:t> </a:t>
            </a:r>
            <a:r>
              <a:rPr lang="en-US" sz="3999" u="none" strike="noStrike" dirty="0" err="1">
                <a:solidFill>
                  <a:srgbClr val="000000"/>
                </a:solidFill>
                <a:latin typeface="Noto Serif"/>
                <a:ea typeface="Noto Serif"/>
                <a:cs typeface="Noto Serif"/>
                <a:sym typeface="Noto Serif"/>
              </a:rPr>
              <a:t>PHÁP</a:t>
            </a:r>
            <a:endParaRPr lang="en-US" sz="3999" u="none" strike="noStrike" dirty="0">
              <a:solidFill>
                <a:srgbClr val="000000"/>
              </a:solidFill>
              <a:latin typeface="Noto Serif"/>
              <a:ea typeface="Noto Serif"/>
              <a:cs typeface="Noto Serif"/>
              <a:sym typeface="Noto Serif"/>
            </a:endParaRPr>
          </a:p>
        </p:txBody>
      </p:sp>
      <p:sp>
        <p:nvSpPr>
          <p:cNvPr id="12" name="TextBox 12"/>
          <p:cNvSpPr txBox="1"/>
          <p:nvPr/>
        </p:nvSpPr>
        <p:spPr>
          <a:xfrm>
            <a:off x="1753949" y="3469139"/>
            <a:ext cx="14984303" cy="2174271"/>
          </a:xfrm>
          <a:prstGeom prst="rect">
            <a:avLst/>
          </a:prstGeom>
        </p:spPr>
        <p:txBody>
          <a:bodyPr lIns="0" tIns="0" rIns="0" bIns="0" rtlCol="0" anchor="t">
            <a:spAutoFit/>
          </a:bodyPr>
          <a:lstStyle/>
          <a:p>
            <a:pPr marL="0" lvl="0" indent="0" algn="ctr">
              <a:lnSpc>
                <a:spcPts val="5806"/>
              </a:lnSpc>
              <a:spcBef>
                <a:spcPct val="0"/>
              </a:spcBef>
            </a:pP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Đổi</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mới</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hình</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thức</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kiểm</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tra</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đánh</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giá</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ở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bài</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đánh</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giá</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thường</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xuyên</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môn</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Khoa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học</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tự</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nhiên</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nhằm</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phát</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triển</a:t>
            </a:r>
            <a:endPar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endParaRPr>
          </a:p>
          <a:p>
            <a:pPr marL="0" lvl="0" indent="0" algn="ctr">
              <a:lnSpc>
                <a:spcPts val="5806"/>
              </a:lnSpc>
              <a:spcBef>
                <a:spcPct val="0"/>
              </a:spcBef>
            </a:pP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phẩm</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chất</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và</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năng</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lực</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của</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học</a:t>
            </a:r>
            <a:r>
              <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rPr>
              <a:t> </a:t>
            </a:r>
            <a:r>
              <a:rPr lang="en-US" sz="4207" b="1" u="none" strike="noStrike" dirty="0" err="1">
                <a:solidFill>
                  <a:srgbClr val="000000"/>
                </a:solidFill>
                <a:latin typeface="Times New Roman" panose="02020603050405020304" pitchFamily="18" charset="0"/>
                <a:ea typeface="Noto Serif"/>
                <a:cs typeface="Times New Roman" panose="02020603050405020304" pitchFamily="18" charset="0"/>
                <a:sym typeface="Noto Serif"/>
              </a:rPr>
              <a:t>sinh</a:t>
            </a:r>
            <a:endParaRPr lang="en-US" sz="4207" b="1" u="none" strike="noStrike" dirty="0">
              <a:solidFill>
                <a:srgbClr val="000000"/>
              </a:solidFill>
              <a:latin typeface="Times New Roman" panose="02020603050405020304" pitchFamily="18" charset="0"/>
              <a:ea typeface="Noto Serif"/>
              <a:cs typeface="Times New Roman" panose="02020603050405020304" pitchFamily="18" charset="0"/>
              <a:sym typeface="Noto Serif"/>
            </a:endParaRPr>
          </a:p>
        </p:txBody>
      </p:sp>
      <p:sp>
        <p:nvSpPr>
          <p:cNvPr id="13" name="TextBox 13"/>
          <p:cNvSpPr txBox="1"/>
          <p:nvPr/>
        </p:nvSpPr>
        <p:spPr>
          <a:xfrm>
            <a:off x="4199332" y="6696330"/>
            <a:ext cx="11345468" cy="1580817"/>
          </a:xfrm>
          <a:prstGeom prst="rect">
            <a:avLst/>
          </a:prstGeom>
        </p:spPr>
        <p:txBody>
          <a:bodyPr wrap="square" lIns="0" tIns="0" rIns="0" bIns="0" rtlCol="0" anchor="t">
            <a:spAutoFit/>
          </a:bodyPr>
          <a:lstStyle/>
          <a:p>
            <a:pPr marL="0" lvl="0" indent="0" algn="ctr">
              <a:lnSpc>
                <a:spcPts val="4155"/>
              </a:lnSpc>
              <a:spcBef>
                <a:spcPct val="0"/>
              </a:spcBef>
            </a:pPr>
            <a:r>
              <a:rPr lang="en-US" sz="3011" u="none" strike="noStrike" dirty="0" err="1">
                <a:solidFill>
                  <a:srgbClr val="000000"/>
                </a:solidFill>
                <a:latin typeface="Noto Serif"/>
                <a:ea typeface="Noto Serif"/>
                <a:cs typeface="Noto Serif"/>
                <a:sym typeface="Noto Serif"/>
              </a:rPr>
              <a:t>TÁC</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GIẢ</a:t>
            </a:r>
            <a:r>
              <a:rPr lang="en-US" sz="3011" u="none" strike="noStrike" dirty="0">
                <a:solidFill>
                  <a:srgbClr val="000000"/>
                </a:solidFill>
                <a:latin typeface="Noto Serif"/>
                <a:ea typeface="Noto Serif"/>
                <a:cs typeface="Noto Serif"/>
                <a:sym typeface="Noto Serif"/>
              </a:rPr>
              <a:t>: LÊ </a:t>
            </a:r>
            <a:r>
              <a:rPr lang="en-US" sz="3011" u="none" strike="noStrike" dirty="0" err="1">
                <a:solidFill>
                  <a:srgbClr val="000000"/>
                </a:solidFill>
                <a:latin typeface="Noto Serif"/>
                <a:ea typeface="Noto Serif"/>
                <a:cs typeface="Noto Serif"/>
                <a:sym typeface="Noto Serif"/>
              </a:rPr>
              <a:t>THỊ</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HẠNH</a:t>
            </a:r>
            <a:endParaRPr lang="en-US" sz="3011" u="none" strike="noStrike" dirty="0">
              <a:solidFill>
                <a:srgbClr val="000000"/>
              </a:solidFill>
              <a:latin typeface="Noto Serif"/>
              <a:ea typeface="Noto Serif"/>
              <a:cs typeface="Noto Serif"/>
              <a:sym typeface="Noto Serif"/>
            </a:endParaRPr>
          </a:p>
          <a:p>
            <a:pPr marL="0" lvl="0" indent="0" algn="ctr">
              <a:lnSpc>
                <a:spcPts val="4155"/>
              </a:lnSpc>
              <a:spcBef>
                <a:spcPct val="0"/>
              </a:spcBef>
            </a:pPr>
            <a:r>
              <a:rPr lang="en-US" sz="3011" u="none" strike="noStrike" dirty="0" err="1">
                <a:solidFill>
                  <a:srgbClr val="000000"/>
                </a:solidFill>
                <a:latin typeface="Noto Serif"/>
                <a:ea typeface="Noto Serif"/>
                <a:cs typeface="Noto Serif"/>
                <a:sym typeface="Noto Serif"/>
              </a:rPr>
              <a:t>Giáo</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viên</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trường</a:t>
            </a:r>
            <a:r>
              <a:rPr lang="en-US" sz="3011" u="none" strike="noStrike" dirty="0">
                <a:solidFill>
                  <a:srgbClr val="000000"/>
                </a:solidFill>
                <a:latin typeface="Noto Serif"/>
                <a:ea typeface="Noto Serif"/>
                <a:cs typeface="Noto Serif"/>
                <a:sym typeface="Noto Serif"/>
              </a:rPr>
              <a:t>: THCS Quang </a:t>
            </a:r>
            <a:r>
              <a:rPr lang="en-US" sz="3011" u="none" strike="noStrike" dirty="0" err="1">
                <a:solidFill>
                  <a:srgbClr val="000000"/>
                </a:solidFill>
                <a:latin typeface="Noto Serif"/>
                <a:ea typeface="Noto Serif"/>
                <a:cs typeface="Noto Serif"/>
                <a:sym typeface="Noto Serif"/>
              </a:rPr>
              <a:t>Phục</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Huyện</a:t>
            </a:r>
            <a:r>
              <a:rPr lang="en-US" sz="3011" u="none" strike="noStrike" dirty="0">
                <a:solidFill>
                  <a:srgbClr val="000000"/>
                </a:solidFill>
                <a:latin typeface="Noto Serif"/>
                <a:ea typeface="Noto Serif"/>
                <a:cs typeface="Noto Serif"/>
                <a:sym typeface="Noto Serif"/>
              </a:rPr>
              <a:t> Tiên </a:t>
            </a:r>
            <a:r>
              <a:rPr lang="en-US" sz="3011" u="none" strike="noStrike" dirty="0" err="1">
                <a:solidFill>
                  <a:srgbClr val="000000"/>
                </a:solidFill>
                <a:latin typeface="Noto Serif"/>
                <a:ea typeface="Noto Serif"/>
                <a:cs typeface="Noto Serif"/>
                <a:sym typeface="Noto Serif"/>
              </a:rPr>
              <a:t>Lãng</a:t>
            </a:r>
            <a:endParaRPr lang="en-US" sz="3011" u="none" strike="noStrike" dirty="0">
              <a:solidFill>
                <a:srgbClr val="000000"/>
              </a:solidFill>
              <a:latin typeface="Noto Serif"/>
              <a:ea typeface="Noto Serif"/>
              <a:cs typeface="Noto Serif"/>
              <a:sym typeface="Noto Serif"/>
            </a:endParaRPr>
          </a:p>
          <a:p>
            <a:pPr marL="0" lvl="0" indent="0" algn="ctr">
              <a:lnSpc>
                <a:spcPts val="4155"/>
              </a:lnSpc>
              <a:spcBef>
                <a:spcPct val="0"/>
              </a:spcBef>
            </a:pPr>
            <a:r>
              <a:rPr lang="en-US" sz="3011" u="none" strike="noStrike" dirty="0" err="1">
                <a:solidFill>
                  <a:srgbClr val="000000"/>
                </a:solidFill>
                <a:latin typeface="Noto Serif"/>
                <a:ea typeface="Noto Serif"/>
                <a:cs typeface="Noto Serif"/>
                <a:sym typeface="Noto Serif"/>
              </a:rPr>
              <a:t>Tổ</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chuyên</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môn</a:t>
            </a:r>
            <a:r>
              <a:rPr lang="en-US" sz="3011" u="none" strike="noStrike" dirty="0">
                <a:solidFill>
                  <a:srgbClr val="000000"/>
                </a:solidFill>
                <a:latin typeface="Noto Serif"/>
                <a:ea typeface="Noto Serif"/>
                <a:cs typeface="Noto Serif"/>
                <a:sym typeface="Noto Serif"/>
              </a:rPr>
              <a:t>: Khoa </a:t>
            </a:r>
            <a:r>
              <a:rPr lang="en-US" sz="3011" u="none" strike="noStrike" dirty="0" err="1">
                <a:solidFill>
                  <a:srgbClr val="000000"/>
                </a:solidFill>
                <a:latin typeface="Noto Serif"/>
                <a:ea typeface="Noto Serif"/>
                <a:cs typeface="Noto Serif"/>
                <a:sym typeface="Noto Serif"/>
              </a:rPr>
              <a:t>học</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tự</a:t>
            </a:r>
            <a:r>
              <a:rPr lang="en-US" sz="3011" u="none" strike="noStrike" dirty="0">
                <a:solidFill>
                  <a:srgbClr val="000000"/>
                </a:solidFill>
                <a:latin typeface="Noto Serif"/>
                <a:ea typeface="Noto Serif"/>
                <a:cs typeface="Noto Serif"/>
                <a:sym typeface="Noto Serif"/>
              </a:rPr>
              <a:t> </a:t>
            </a:r>
            <a:r>
              <a:rPr lang="en-US" sz="3011" u="none" strike="noStrike" dirty="0" err="1">
                <a:solidFill>
                  <a:srgbClr val="000000"/>
                </a:solidFill>
                <a:latin typeface="Noto Serif"/>
                <a:ea typeface="Noto Serif"/>
                <a:cs typeface="Noto Serif"/>
                <a:sym typeface="Noto Serif"/>
              </a:rPr>
              <a:t>nhiên</a:t>
            </a:r>
            <a:endParaRPr lang="en-US" sz="3011" u="none" strike="noStrike" dirty="0">
              <a:solidFill>
                <a:srgbClr val="000000"/>
              </a:solidFill>
              <a:latin typeface="Noto Serif"/>
              <a:ea typeface="Noto Serif"/>
              <a:cs typeface="Noto Serif"/>
              <a:sym typeface="Noto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a:off x="16481500" y="2237796"/>
            <a:ext cx="2291500" cy="2374002"/>
          </a:xfrm>
          <a:custGeom>
            <a:avLst/>
            <a:gdLst/>
            <a:ahLst/>
            <a:cxnLst/>
            <a:rect l="l" t="t" r="r" b="b"/>
            <a:pathLst>
              <a:path w="2291500" h="2374002">
                <a:moveTo>
                  <a:pt x="0" y="0"/>
                </a:moveTo>
                <a:lnTo>
                  <a:pt x="2291500" y="0"/>
                </a:lnTo>
                <a:lnTo>
                  <a:pt x="2291500" y="2374002"/>
                </a:lnTo>
                <a:lnTo>
                  <a:pt x="0" y="2374002"/>
                </a:lnTo>
                <a:lnTo>
                  <a:pt x="0" y="0"/>
                </a:lnTo>
                <a:close/>
              </a:path>
            </a:pathLst>
          </a:custGeom>
          <a:blipFill>
            <a:blip r:embed="rId3"/>
            <a:stretch>
              <a:fillRect/>
            </a:stretch>
          </a:blipFill>
        </p:spPr>
      </p:sp>
      <p:sp>
        <p:nvSpPr>
          <p:cNvPr id="3" name="Freeform 3"/>
          <p:cNvSpPr/>
          <p:nvPr/>
        </p:nvSpPr>
        <p:spPr>
          <a:xfrm>
            <a:off x="136894" y="6446698"/>
            <a:ext cx="1853148" cy="1703502"/>
          </a:xfrm>
          <a:custGeom>
            <a:avLst/>
            <a:gdLst/>
            <a:ahLst/>
            <a:cxnLst/>
            <a:rect l="l" t="t" r="r" b="b"/>
            <a:pathLst>
              <a:path w="1853148" h="1703502">
                <a:moveTo>
                  <a:pt x="0" y="0"/>
                </a:moveTo>
                <a:lnTo>
                  <a:pt x="1853148" y="0"/>
                </a:lnTo>
                <a:lnTo>
                  <a:pt x="1853148" y="1703502"/>
                </a:lnTo>
                <a:lnTo>
                  <a:pt x="0" y="1703502"/>
                </a:lnTo>
                <a:lnTo>
                  <a:pt x="0" y="0"/>
                </a:lnTo>
                <a:close/>
              </a:path>
            </a:pathLst>
          </a:custGeom>
          <a:blipFill>
            <a:blip r:embed="rId4"/>
            <a:stretch>
              <a:fillRect l="-1" r="-1"/>
            </a:stretch>
          </a:blipFill>
        </p:spPr>
      </p:sp>
      <p:sp>
        <p:nvSpPr>
          <p:cNvPr id="4" name="Freeform 4"/>
          <p:cNvSpPr/>
          <p:nvPr/>
        </p:nvSpPr>
        <p:spPr>
          <a:xfrm>
            <a:off x="622300" y="936050"/>
            <a:ext cx="17243150" cy="6505350"/>
          </a:xfrm>
          <a:custGeom>
            <a:avLst/>
            <a:gdLst/>
            <a:ahLst/>
            <a:cxnLst/>
            <a:rect l="l" t="t" r="r" b="b"/>
            <a:pathLst>
              <a:path w="17243150" h="6505350">
                <a:moveTo>
                  <a:pt x="0" y="0"/>
                </a:moveTo>
                <a:lnTo>
                  <a:pt x="17243150" y="0"/>
                </a:lnTo>
                <a:lnTo>
                  <a:pt x="17243150" y="6505350"/>
                </a:lnTo>
                <a:lnTo>
                  <a:pt x="0" y="6505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841274" y="1204077"/>
            <a:ext cx="16252604" cy="4718599"/>
          </a:xfrm>
          <a:prstGeom prst="rect">
            <a:avLst/>
          </a:prstGeom>
        </p:spPr>
        <p:txBody>
          <a:bodyPr lIns="0" tIns="0" rIns="0" bIns="0" rtlCol="0" anchor="t">
            <a:spAutoFit/>
          </a:bodyPr>
          <a:lstStyle/>
          <a:p>
            <a:pPr algn="l">
              <a:lnSpc>
                <a:spcPts val="3686"/>
              </a:lnSpc>
            </a:pPr>
            <a:endParaRPr lang="en-US" sz="3072" dirty="0">
              <a:solidFill>
                <a:srgbClr val="5E2D77"/>
              </a:solidFill>
              <a:latin typeface="Times New Roman"/>
              <a:ea typeface="Times New Roman"/>
              <a:cs typeface="Times New Roman"/>
              <a:sym typeface="Times New Roman"/>
            </a:endParaRPr>
          </a:p>
          <a:p>
            <a:pPr algn="l">
              <a:lnSpc>
                <a:spcPts val="3686"/>
              </a:lnSpc>
            </a:pPr>
            <a:r>
              <a:rPr lang="en-US" sz="4000" dirty="0" err="1">
                <a:solidFill>
                  <a:srgbClr val="5E2D77"/>
                </a:solidFill>
                <a:latin typeface="Times New Roman"/>
                <a:ea typeface="Times New Roman"/>
                <a:cs typeface="Times New Roman"/>
                <a:sym typeface="Times New Roman"/>
              </a:rPr>
              <a:t>M1</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chưa</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làm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được</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M2</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đã</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làm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nhưng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còn</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lúng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túng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M3</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đã</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biết</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nhưng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còn</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sai</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sót</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M4</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đã</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làm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đúng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M5</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làm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thành</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thạo</a:t>
            </a:r>
            <a:r>
              <a:rPr lang="en-US" sz="4000" dirty="0">
                <a:solidFill>
                  <a:srgbClr val="5E2D77"/>
                </a:solidFill>
                <a:latin typeface="Times New Roman"/>
                <a:ea typeface="Times New Roman"/>
                <a:cs typeface="Times New Roman"/>
                <a:sym typeface="Times New Roman"/>
              </a:rPr>
              <a:t>.</a:t>
            </a:r>
          </a:p>
          <a:p>
            <a:pPr algn="l">
              <a:lnSpc>
                <a:spcPts val="3686"/>
              </a:lnSpc>
            </a:pPr>
            <a:r>
              <a:rPr lang="en-US" sz="4000" dirty="0">
                <a:solidFill>
                  <a:srgbClr val="5E2D77"/>
                </a:solidFill>
                <a:latin typeface="Times New Roman"/>
                <a:ea typeface="Times New Roman"/>
                <a:cs typeface="Times New Roman"/>
                <a:sym typeface="Times New Roman"/>
              </a:rPr>
              <a:t>   + </a:t>
            </a:r>
            <a:r>
              <a:rPr lang="en-US" sz="4000" dirty="0" err="1">
                <a:solidFill>
                  <a:srgbClr val="5E2D77"/>
                </a:solidFill>
                <a:latin typeface="Times New Roman"/>
                <a:ea typeface="Times New Roman"/>
                <a:cs typeface="Times New Roman"/>
                <a:sym typeface="Times New Roman"/>
              </a:rPr>
              <a:t>Từ</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đây</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có</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thể</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quy</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ra</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a:t>
            </a:r>
          </a:p>
          <a:p>
            <a:pPr algn="l">
              <a:lnSpc>
                <a:spcPts val="3686"/>
              </a:lnSpc>
            </a:pP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Mức</a:t>
            </a:r>
            <a:r>
              <a:rPr lang="en-US" sz="4000" dirty="0">
                <a:solidFill>
                  <a:srgbClr val="5E2D77"/>
                </a:solidFill>
                <a:latin typeface="Times New Roman"/>
                <a:ea typeface="Times New Roman"/>
                <a:cs typeface="Times New Roman"/>
                <a:sym typeface="Times New Roman"/>
              </a:rPr>
              <a:t> 1: 1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mức</a:t>
            </a:r>
            <a:r>
              <a:rPr lang="en-US" sz="4000" dirty="0">
                <a:solidFill>
                  <a:srgbClr val="5E2D77"/>
                </a:solidFill>
                <a:latin typeface="Times New Roman"/>
                <a:ea typeface="Times New Roman"/>
                <a:cs typeface="Times New Roman"/>
                <a:sym typeface="Times New Roman"/>
              </a:rPr>
              <a:t> 2: 2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mức</a:t>
            </a:r>
            <a:r>
              <a:rPr lang="en-US" sz="4000" dirty="0">
                <a:solidFill>
                  <a:srgbClr val="5E2D77"/>
                </a:solidFill>
                <a:latin typeface="Times New Roman"/>
                <a:ea typeface="Times New Roman"/>
                <a:cs typeface="Times New Roman"/>
                <a:sym typeface="Times New Roman"/>
              </a:rPr>
              <a:t> 3: 3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mức</a:t>
            </a:r>
            <a:r>
              <a:rPr lang="en-US" sz="4000" dirty="0">
                <a:solidFill>
                  <a:srgbClr val="5E2D77"/>
                </a:solidFill>
                <a:latin typeface="Times New Roman"/>
                <a:ea typeface="Times New Roman"/>
                <a:cs typeface="Times New Roman"/>
                <a:sym typeface="Times New Roman"/>
              </a:rPr>
              <a:t> 4 : 4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mức</a:t>
            </a:r>
            <a:r>
              <a:rPr lang="en-US" sz="4000" dirty="0">
                <a:solidFill>
                  <a:srgbClr val="5E2D77"/>
                </a:solidFill>
                <a:latin typeface="Times New Roman"/>
                <a:ea typeface="Times New Roman"/>
                <a:cs typeface="Times New Roman"/>
                <a:sym typeface="Times New Roman"/>
              </a:rPr>
              <a:t> 5: 5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a:t>
            </a:r>
          </a:p>
          <a:p>
            <a:pPr algn="l">
              <a:lnSpc>
                <a:spcPts val="3686"/>
              </a:lnSpc>
            </a:pPr>
            <a:r>
              <a:rPr lang="en-US" sz="4000" dirty="0">
                <a:solidFill>
                  <a:srgbClr val="5E2D77"/>
                </a:solidFill>
                <a:latin typeface="Times New Roman"/>
                <a:ea typeface="Times New Roman"/>
                <a:cs typeface="Times New Roman"/>
                <a:sym typeface="Times New Roman"/>
              </a:rPr>
              <a:t>   + Sau </a:t>
            </a:r>
            <a:r>
              <a:rPr lang="en-US" sz="4000" dirty="0" err="1">
                <a:solidFill>
                  <a:srgbClr val="5E2D77"/>
                </a:solidFill>
                <a:latin typeface="Times New Roman"/>
                <a:ea typeface="Times New Roman"/>
                <a:cs typeface="Times New Roman"/>
                <a:sym typeface="Times New Roman"/>
              </a:rPr>
              <a:t>tiết</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thực</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hành</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nhóm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trưởng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sẽ</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tổng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hợp</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danh</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sách</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đánh</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giá</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cá</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nhân</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theo</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tiêu</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chí</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cá</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nhân</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sẽ</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được</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tính</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bằng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thực</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hành</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nhóm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cộng</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đánh</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giá</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cá</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nhân</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sau</a:t>
            </a:r>
            <a:r>
              <a:rPr lang="en-US" sz="4000" dirty="0">
                <a:solidFill>
                  <a:srgbClr val="5E2D77"/>
                </a:solidFill>
                <a:latin typeface="Times New Roman"/>
                <a:ea typeface="Times New Roman"/>
                <a:cs typeface="Times New Roman"/>
                <a:sym typeface="Times New Roman"/>
              </a:rPr>
              <a:t> </a:t>
            </a:r>
            <a:r>
              <a:rPr lang="en-US" sz="4000" dirty="0" err="1">
                <a:solidFill>
                  <a:srgbClr val="5E2D77"/>
                </a:solidFill>
                <a:latin typeface="Times New Roman"/>
                <a:ea typeface="Times New Roman"/>
                <a:cs typeface="Times New Roman"/>
                <a:sym typeface="Times New Roman"/>
              </a:rPr>
              <a:t>đó</a:t>
            </a:r>
            <a:r>
              <a:rPr lang="en-US" sz="4000" dirty="0">
                <a:solidFill>
                  <a:srgbClr val="5E2D77"/>
                </a:solidFill>
                <a:latin typeface="Times New Roman"/>
                <a:ea typeface="Times New Roman"/>
                <a:cs typeface="Times New Roman"/>
                <a:sym typeface="Times New Roman"/>
              </a:rPr>
              <a:t> qui </a:t>
            </a:r>
            <a:r>
              <a:rPr lang="en-US" sz="4000" dirty="0" err="1">
                <a:solidFill>
                  <a:srgbClr val="5E2D77"/>
                </a:solidFill>
                <a:latin typeface="Times New Roman"/>
                <a:ea typeface="Times New Roman"/>
                <a:cs typeface="Times New Roman"/>
                <a:sym typeface="Times New Roman"/>
              </a:rPr>
              <a:t>về</a:t>
            </a:r>
            <a:r>
              <a:rPr lang="en-US" sz="4000" dirty="0">
                <a:solidFill>
                  <a:srgbClr val="5E2D77"/>
                </a:solidFill>
                <a:latin typeface="Times New Roman"/>
                <a:ea typeface="Times New Roman"/>
                <a:cs typeface="Times New Roman"/>
                <a:sym typeface="Times New Roman"/>
              </a:rPr>
              <a:t> thang </a:t>
            </a:r>
            <a:r>
              <a:rPr lang="en-US" sz="4000" dirty="0" err="1">
                <a:solidFill>
                  <a:srgbClr val="5E2D77"/>
                </a:solidFill>
                <a:latin typeface="Times New Roman"/>
                <a:ea typeface="Times New Roman"/>
                <a:cs typeface="Times New Roman"/>
                <a:sym typeface="Times New Roman"/>
              </a:rPr>
              <a:t>điểm</a:t>
            </a:r>
            <a:r>
              <a:rPr lang="en-US" sz="4000" dirty="0">
                <a:solidFill>
                  <a:srgbClr val="5E2D77"/>
                </a:solidFill>
                <a:latin typeface="Times New Roman"/>
                <a:ea typeface="Times New Roman"/>
                <a:cs typeface="Times New Roman"/>
                <a:sym typeface="Times New Roman"/>
              </a:rPr>
              <a:t> 10.</a:t>
            </a:r>
          </a:p>
          <a:p>
            <a:pPr algn="l">
              <a:lnSpc>
                <a:spcPts val="3686"/>
              </a:lnSpc>
            </a:pPr>
            <a:endParaRPr lang="en-US" sz="3072" dirty="0">
              <a:solidFill>
                <a:srgbClr val="5E2D77"/>
              </a:solidFill>
              <a:latin typeface="Times New Roman"/>
              <a:ea typeface="Times New Roman"/>
              <a:cs typeface="Times New Roman"/>
              <a:sym typeface="Times New Roman"/>
            </a:endParaRPr>
          </a:p>
        </p:txBody>
      </p:sp>
      <p:sp>
        <p:nvSpPr>
          <p:cNvPr id="6" name="Freeform 6"/>
          <p:cNvSpPr/>
          <p:nvPr/>
        </p:nvSpPr>
        <p:spPr>
          <a:xfrm>
            <a:off x="622300" y="0"/>
            <a:ext cx="2561550" cy="10420350"/>
          </a:xfrm>
          <a:custGeom>
            <a:avLst/>
            <a:gdLst/>
            <a:ahLst/>
            <a:cxnLst/>
            <a:rect l="l" t="t" r="r" b="b"/>
            <a:pathLst>
              <a:path w="2561550" h="10420350">
                <a:moveTo>
                  <a:pt x="0" y="0"/>
                </a:moveTo>
                <a:lnTo>
                  <a:pt x="2561550" y="0"/>
                </a:lnTo>
                <a:lnTo>
                  <a:pt x="2561550" y="10420350"/>
                </a:lnTo>
                <a:lnTo>
                  <a:pt x="0" y="104203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rot="2292197">
            <a:off x="15063182" y="7720714"/>
            <a:ext cx="3217254" cy="1620286"/>
          </a:xfrm>
          <a:custGeom>
            <a:avLst/>
            <a:gdLst/>
            <a:ahLst/>
            <a:cxnLst/>
            <a:rect l="l" t="t" r="r" b="b"/>
            <a:pathLst>
              <a:path w="3217254" h="1620286">
                <a:moveTo>
                  <a:pt x="0" y="0"/>
                </a:moveTo>
                <a:lnTo>
                  <a:pt x="3217254" y="0"/>
                </a:lnTo>
                <a:lnTo>
                  <a:pt x="3217254" y="1620286"/>
                </a:lnTo>
                <a:lnTo>
                  <a:pt x="0" y="1620286"/>
                </a:lnTo>
                <a:lnTo>
                  <a:pt x="0" y="0"/>
                </a:lnTo>
                <a:close/>
              </a:path>
            </a:pathLst>
          </a:custGeom>
          <a:blipFill>
            <a:blip r:embed="rId9"/>
            <a:stretch>
              <a:fillRect/>
            </a:stretch>
          </a:blipFill>
        </p:spPr>
      </p:sp>
      <p:sp>
        <p:nvSpPr>
          <p:cNvPr id="8" name="Freeform 8"/>
          <p:cNvSpPr/>
          <p:nvPr/>
        </p:nvSpPr>
        <p:spPr>
          <a:xfrm>
            <a:off x="14338300" y="-25400"/>
            <a:ext cx="4038726" cy="6491150"/>
          </a:xfrm>
          <a:custGeom>
            <a:avLst/>
            <a:gdLst/>
            <a:ahLst/>
            <a:cxnLst/>
            <a:rect l="l" t="t" r="r" b="b"/>
            <a:pathLst>
              <a:path w="4038726" h="6491150">
                <a:moveTo>
                  <a:pt x="0" y="0"/>
                </a:moveTo>
                <a:lnTo>
                  <a:pt x="4038726" y="0"/>
                </a:lnTo>
                <a:lnTo>
                  <a:pt x="4038726" y="6491150"/>
                </a:lnTo>
                <a:lnTo>
                  <a:pt x="0" y="6491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rot="-3718144">
            <a:off x="15974560" y="8108876"/>
            <a:ext cx="1773978" cy="1477260"/>
          </a:xfrm>
          <a:custGeom>
            <a:avLst/>
            <a:gdLst/>
            <a:ahLst/>
            <a:cxnLst/>
            <a:rect l="l" t="t" r="r" b="b"/>
            <a:pathLst>
              <a:path w="1773978" h="1477260">
                <a:moveTo>
                  <a:pt x="0" y="0"/>
                </a:moveTo>
                <a:lnTo>
                  <a:pt x="1773978" y="0"/>
                </a:lnTo>
                <a:lnTo>
                  <a:pt x="1773978" y="1477260"/>
                </a:lnTo>
                <a:lnTo>
                  <a:pt x="0" y="1477260"/>
                </a:lnTo>
                <a:lnTo>
                  <a:pt x="0" y="0"/>
                </a:lnTo>
                <a:close/>
              </a:path>
            </a:pathLst>
          </a:custGeom>
          <a:blipFill>
            <a:blip r:embed="rId3"/>
            <a:stretch>
              <a:fillRect/>
            </a:stretch>
          </a:blipFill>
        </p:spPr>
      </p:sp>
      <p:grpSp>
        <p:nvGrpSpPr>
          <p:cNvPr id="3" name="Group 3"/>
          <p:cNvGrpSpPr/>
          <p:nvPr/>
        </p:nvGrpSpPr>
        <p:grpSpPr>
          <a:xfrm>
            <a:off x="2663950" y="6623200"/>
            <a:ext cx="1023300" cy="1023300"/>
            <a:chOff x="0" y="0"/>
            <a:chExt cx="1364400" cy="1364400"/>
          </a:xfrm>
        </p:grpSpPr>
        <p:sp>
          <p:nvSpPr>
            <p:cNvPr id="4" name="Freeform 4"/>
            <p:cNvSpPr/>
            <p:nvPr/>
          </p:nvSpPr>
          <p:spPr>
            <a:xfrm>
              <a:off x="0" y="0"/>
              <a:ext cx="1364488" cy="1364488"/>
            </a:xfrm>
            <a:custGeom>
              <a:avLst/>
              <a:gdLst/>
              <a:ahLst/>
              <a:cxnLst/>
              <a:rect l="l" t="t" r="r" b="b"/>
              <a:pathLst>
                <a:path w="1364488" h="1364488">
                  <a:moveTo>
                    <a:pt x="0" y="682244"/>
                  </a:moveTo>
                  <a:cubicBezTo>
                    <a:pt x="0" y="305435"/>
                    <a:pt x="305435" y="0"/>
                    <a:pt x="682244" y="0"/>
                  </a:cubicBezTo>
                  <a:lnTo>
                    <a:pt x="682244" y="25400"/>
                  </a:lnTo>
                  <a:lnTo>
                    <a:pt x="682244" y="0"/>
                  </a:lnTo>
                  <a:cubicBezTo>
                    <a:pt x="1059053" y="0"/>
                    <a:pt x="1364488" y="305435"/>
                    <a:pt x="1364488" y="682244"/>
                  </a:cubicBezTo>
                  <a:lnTo>
                    <a:pt x="1339088" y="682244"/>
                  </a:lnTo>
                  <a:lnTo>
                    <a:pt x="1364488" y="682244"/>
                  </a:lnTo>
                  <a:cubicBezTo>
                    <a:pt x="1364488" y="1059053"/>
                    <a:pt x="1059053" y="1364488"/>
                    <a:pt x="682244" y="1364488"/>
                  </a:cubicBezTo>
                  <a:lnTo>
                    <a:pt x="682244" y="1339088"/>
                  </a:lnTo>
                  <a:lnTo>
                    <a:pt x="682244" y="1364488"/>
                  </a:lnTo>
                  <a:cubicBezTo>
                    <a:pt x="305435" y="1364361"/>
                    <a:pt x="0" y="1058926"/>
                    <a:pt x="0" y="682244"/>
                  </a:cubicBezTo>
                  <a:lnTo>
                    <a:pt x="25400" y="682244"/>
                  </a:lnTo>
                  <a:lnTo>
                    <a:pt x="50800" y="682244"/>
                  </a:lnTo>
                  <a:lnTo>
                    <a:pt x="25400" y="682244"/>
                  </a:lnTo>
                  <a:lnTo>
                    <a:pt x="0" y="682244"/>
                  </a:lnTo>
                  <a:moveTo>
                    <a:pt x="50800" y="682244"/>
                  </a:moveTo>
                  <a:cubicBezTo>
                    <a:pt x="50800" y="696214"/>
                    <a:pt x="39370" y="707644"/>
                    <a:pt x="25400" y="707644"/>
                  </a:cubicBezTo>
                  <a:cubicBezTo>
                    <a:pt x="11430" y="707644"/>
                    <a:pt x="0" y="696214"/>
                    <a:pt x="0" y="682244"/>
                  </a:cubicBezTo>
                  <a:cubicBezTo>
                    <a:pt x="0" y="668274"/>
                    <a:pt x="11430" y="656844"/>
                    <a:pt x="25400" y="656844"/>
                  </a:cubicBezTo>
                  <a:cubicBezTo>
                    <a:pt x="39370" y="656844"/>
                    <a:pt x="50800" y="668274"/>
                    <a:pt x="50800" y="682244"/>
                  </a:cubicBezTo>
                  <a:cubicBezTo>
                    <a:pt x="50800" y="1030986"/>
                    <a:pt x="333502" y="1313688"/>
                    <a:pt x="682244" y="1313688"/>
                  </a:cubicBezTo>
                  <a:cubicBezTo>
                    <a:pt x="1030986" y="1313688"/>
                    <a:pt x="1313688" y="1030986"/>
                    <a:pt x="1313688" y="682244"/>
                  </a:cubicBezTo>
                  <a:cubicBezTo>
                    <a:pt x="1313688" y="333502"/>
                    <a:pt x="1030859" y="50800"/>
                    <a:pt x="682244" y="50800"/>
                  </a:cubicBezTo>
                  <a:lnTo>
                    <a:pt x="682244" y="25400"/>
                  </a:lnTo>
                  <a:lnTo>
                    <a:pt x="682244" y="50800"/>
                  </a:lnTo>
                  <a:cubicBezTo>
                    <a:pt x="333502" y="50800"/>
                    <a:pt x="50800" y="333502"/>
                    <a:pt x="50800" y="682244"/>
                  </a:cubicBezTo>
                  <a:close/>
                </a:path>
              </a:pathLst>
            </a:custGeom>
            <a:solidFill>
              <a:srgbClr val="BCB6C5"/>
            </a:solidFill>
          </p:spPr>
        </p:sp>
      </p:grpSp>
      <p:sp>
        <p:nvSpPr>
          <p:cNvPr id="5" name="Freeform 5"/>
          <p:cNvSpPr/>
          <p:nvPr/>
        </p:nvSpPr>
        <p:spPr>
          <a:xfrm>
            <a:off x="2830068" y="3446502"/>
            <a:ext cx="691064" cy="619950"/>
          </a:xfrm>
          <a:custGeom>
            <a:avLst/>
            <a:gdLst/>
            <a:ahLst/>
            <a:cxnLst/>
            <a:rect l="l" t="t" r="r" b="b"/>
            <a:pathLst>
              <a:path w="691064" h="619950">
                <a:moveTo>
                  <a:pt x="0" y="0"/>
                </a:moveTo>
                <a:lnTo>
                  <a:pt x="691064" y="0"/>
                </a:lnTo>
                <a:lnTo>
                  <a:pt x="691064" y="619950"/>
                </a:lnTo>
                <a:lnTo>
                  <a:pt x="0" y="619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2871806" y="6825692"/>
            <a:ext cx="607580" cy="618296"/>
          </a:xfrm>
          <a:custGeom>
            <a:avLst/>
            <a:gdLst/>
            <a:ahLst/>
            <a:cxnLst/>
            <a:rect l="l" t="t" r="r" b="b"/>
            <a:pathLst>
              <a:path w="607580" h="618296">
                <a:moveTo>
                  <a:pt x="0" y="0"/>
                </a:moveTo>
                <a:lnTo>
                  <a:pt x="607580" y="0"/>
                </a:lnTo>
                <a:lnTo>
                  <a:pt x="607580" y="618296"/>
                </a:lnTo>
                <a:lnTo>
                  <a:pt x="0" y="6182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3669006" y="5099050"/>
            <a:ext cx="4722500" cy="5334000"/>
          </a:xfrm>
          <a:custGeom>
            <a:avLst/>
            <a:gdLst/>
            <a:ahLst/>
            <a:cxnLst/>
            <a:rect l="l" t="t" r="r" b="b"/>
            <a:pathLst>
              <a:path w="4722500" h="5334000">
                <a:moveTo>
                  <a:pt x="0" y="0"/>
                </a:moveTo>
                <a:lnTo>
                  <a:pt x="4722500" y="0"/>
                </a:lnTo>
                <a:lnTo>
                  <a:pt x="4722500" y="5334000"/>
                </a:lnTo>
                <a:lnTo>
                  <a:pt x="0" y="533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5188052" y="4249100"/>
            <a:ext cx="1978644" cy="1643150"/>
          </a:xfrm>
          <a:custGeom>
            <a:avLst/>
            <a:gdLst/>
            <a:ahLst/>
            <a:cxnLst/>
            <a:rect l="l" t="t" r="r" b="b"/>
            <a:pathLst>
              <a:path w="1978644" h="1643150">
                <a:moveTo>
                  <a:pt x="0" y="0"/>
                </a:moveTo>
                <a:lnTo>
                  <a:pt x="1978644" y="0"/>
                </a:lnTo>
                <a:lnTo>
                  <a:pt x="1978644" y="1643150"/>
                </a:lnTo>
                <a:lnTo>
                  <a:pt x="0" y="1643150"/>
                </a:lnTo>
                <a:lnTo>
                  <a:pt x="0" y="0"/>
                </a:lnTo>
                <a:close/>
              </a:path>
            </a:pathLst>
          </a:custGeom>
          <a:blipFill>
            <a:blip r:embed="rId10"/>
            <a:stretch>
              <a:fillRect t="-1" b="-1"/>
            </a:stretch>
          </a:blipFill>
        </p:spPr>
      </p:sp>
      <p:graphicFrame>
        <p:nvGraphicFramePr>
          <p:cNvPr id="9" name="Table 9"/>
          <p:cNvGraphicFramePr>
            <a:graphicFrameLocks noGrp="1"/>
          </p:cNvGraphicFramePr>
          <p:nvPr>
            <p:extLst>
              <p:ext uri="{D42A27DB-BD31-4B8C-83A1-F6EECF244321}">
                <p14:modId xmlns:p14="http://schemas.microsoft.com/office/powerpoint/2010/main" val="164874878"/>
              </p:ext>
            </p:extLst>
          </p:nvPr>
        </p:nvGraphicFramePr>
        <p:xfrm>
          <a:off x="879589" y="1923799"/>
          <a:ext cx="15981959" cy="8636000"/>
        </p:xfrm>
        <a:graphic>
          <a:graphicData uri="http://schemas.openxmlformats.org/drawingml/2006/table">
            <a:tbl>
              <a:tblPr/>
              <a:tblGrid>
                <a:gridCol w="4759211">
                  <a:extLst>
                    <a:ext uri="{9D8B030D-6E8A-4147-A177-3AD203B41FA5}">
                      <a16:colId xmlns:a16="http://schemas.microsoft.com/office/drawing/2014/main" val="20000"/>
                    </a:ext>
                  </a:extLst>
                </a:gridCol>
                <a:gridCol w="4020069">
                  <a:extLst>
                    <a:ext uri="{9D8B030D-6E8A-4147-A177-3AD203B41FA5}">
                      <a16:colId xmlns:a16="http://schemas.microsoft.com/office/drawing/2014/main" val="20001"/>
                    </a:ext>
                  </a:extLst>
                </a:gridCol>
                <a:gridCol w="2581384">
                  <a:extLst>
                    <a:ext uri="{9D8B030D-6E8A-4147-A177-3AD203B41FA5}">
                      <a16:colId xmlns:a16="http://schemas.microsoft.com/office/drawing/2014/main" val="20002"/>
                    </a:ext>
                  </a:extLst>
                </a:gridCol>
                <a:gridCol w="4621295">
                  <a:extLst>
                    <a:ext uri="{9D8B030D-6E8A-4147-A177-3AD203B41FA5}">
                      <a16:colId xmlns:a16="http://schemas.microsoft.com/office/drawing/2014/main" val="20003"/>
                    </a:ext>
                  </a:extLst>
                </a:gridCol>
              </a:tblGrid>
              <a:tr h="1845265">
                <a:tc>
                  <a:txBody>
                    <a:bodyPr/>
                    <a:lstStyle/>
                    <a:p>
                      <a:pPr algn="ctr">
                        <a:lnSpc>
                          <a:spcPts val="3499"/>
                        </a:lnSpc>
                        <a:defRPr/>
                      </a:pPr>
                      <a:endParaRPr lang="en-US" sz="3600" dirty="0"/>
                    </a:p>
                    <a:p>
                      <a:pPr algn="ctr">
                        <a:lnSpc>
                          <a:spcPts val="3499"/>
                        </a:lnSpc>
                      </a:pPr>
                      <a:r>
                        <a:rPr lang="en-US" sz="3600" b="1" dirty="0">
                          <a:solidFill>
                            <a:srgbClr val="000000"/>
                          </a:solidFill>
                          <a:latin typeface="Times New Roman Bold"/>
                          <a:ea typeface="Times New Roman Bold"/>
                          <a:cs typeface="Times New Roman Bold"/>
                          <a:sym typeface="Times New Roman Bold"/>
                        </a:rPr>
                        <a:t>  </a:t>
                      </a:r>
                      <a:r>
                        <a:rPr lang="en-US" sz="3600" b="1" dirty="0" err="1">
                          <a:solidFill>
                            <a:srgbClr val="000000"/>
                          </a:solidFill>
                          <a:latin typeface="Times New Roman Bold"/>
                          <a:ea typeface="Times New Roman Bold"/>
                          <a:cs typeface="Times New Roman Bold"/>
                          <a:sym typeface="Times New Roman Bold"/>
                        </a:rPr>
                        <a:t>Tiêu</a:t>
                      </a:r>
                      <a:r>
                        <a:rPr lang="en-US" sz="3600" b="1" dirty="0">
                          <a:solidFill>
                            <a:srgbClr val="000000"/>
                          </a:solidFill>
                          <a:latin typeface="Times New Roman Bold"/>
                          <a:ea typeface="Times New Roman Bold"/>
                          <a:cs typeface="Times New Roman Bold"/>
                          <a:sym typeface="Times New Roman Bold"/>
                        </a:rPr>
                        <a:t> </a:t>
                      </a:r>
                      <a:r>
                        <a:rPr lang="en-US" sz="3600" b="1" dirty="0" err="1">
                          <a:solidFill>
                            <a:srgbClr val="000000"/>
                          </a:solidFill>
                          <a:latin typeface="Times New Roman Bold"/>
                          <a:ea typeface="Times New Roman Bold"/>
                          <a:cs typeface="Times New Roman Bold"/>
                          <a:sym typeface="Times New Roman Bold"/>
                        </a:rPr>
                        <a:t>chí</a:t>
                      </a:r>
                      <a:endParaRPr lang="en-US" sz="3600" b="1" dirty="0">
                        <a:solidFill>
                          <a:srgbClr val="000000"/>
                        </a:solidFill>
                        <a:latin typeface="Times New Roman Bold"/>
                        <a:ea typeface="Times New Roman Bold"/>
                        <a:cs typeface="Times New Roman Bold"/>
                        <a:sym typeface="Times New Roman Bold"/>
                      </a:endParaRPr>
                    </a:p>
                    <a:p>
                      <a:pPr algn="ctr">
                        <a:lnSpc>
                          <a:spcPts val="3499"/>
                        </a:lnSpc>
                      </a:pPr>
                      <a:r>
                        <a:rPr lang="en-US" sz="3600" b="1" dirty="0">
                          <a:solidFill>
                            <a:srgbClr val="000000"/>
                          </a:solidFill>
                          <a:latin typeface="Times New Roman Bold"/>
                          <a:ea typeface="Times New Roman Bold"/>
                          <a:cs typeface="Times New Roman Bold"/>
                          <a:sym typeface="Times New Roman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endParaRPr lang="en-US" sz="3600"/>
                    </a:p>
                    <a:p>
                      <a:pPr algn="ctr">
                        <a:lnSpc>
                          <a:spcPts val="3499"/>
                        </a:lnSpc>
                      </a:pPr>
                      <a:r>
                        <a:rPr lang="en-US" sz="3600" b="1">
                          <a:solidFill>
                            <a:srgbClr val="000000"/>
                          </a:solidFill>
                          <a:latin typeface="Times New Roman Bold"/>
                          <a:ea typeface="Times New Roman Bold"/>
                          <a:cs typeface="Times New Roman Bold"/>
                          <a:sym typeface="Times New Roman Bold"/>
                        </a:rPr>
                        <a:t>  Mức 1</a:t>
                      </a:r>
                    </a:p>
                    <a:p>
                      <a:pPr algn="ctr">
                        <a:lnSpc>
                          <a:spcPts val="3499"/>
                        </a:lnSpc>
                      </a:pPr>
                      <a:r>
                        <a:rPr lang="en-US" sz="3600" b="1">
                          <a:solidFill>
                            <a:srgbClr val="000000"/>
                          </a:solidFill>
                          <a:latin typeface="Times New Roman Bold"/>
                          <a:ea typeface="Times New Roman Bold"/>
                          <a:cs typeface="Times New Roman Bold"/>
                          <a:sym typeface="Times New Roman Bold"/>
                        </a:rPr>
                        <a:t>  (5 điểm)</a:t>
                      </a:r>
                    </a:p>
                    <a:p>
                      <a:pPr algn="ctr">
                        <a:lnSpc>
                          <a:spcPts val="3499"/>
                        </a:lnSpc>
                      </a:pPr>
                      <a:r>
                        <a:rPr lang="en-US" sz="3600" b="1">
                          <a:solidFill>
                            <a:srgbClr val="000000"/>
                          </a:solidFill>
                          <a:latin typeface="Times New Roman Bold"/>
                          <a:ea typeface="Times New Roman Bold"/>
                          <a:cs typeface="Times New Roman Bold"/>
                          <a:sym typeface="Times New Roman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endParaRPr lang="en-US" sz="3600"/>
                    </a:p>
                    <a:p>
                      <a:pPr algn="ctr">
                        <a:lnSpc>
                          <a:spcPts val="3499"/>
                        </a:lnSpc>
                      </a:pPr>
                      <a:r>
                        <a:rPr lang="en-US" sz="3600" b="1">
                          <a:solidFill>
                            <a:srgbClr val="000000"/>
                          </a:solidFill>
                          <a:latin typeface="Times New Roman Bold"/>
                          <a:ea typeface="Times New Roman Bold"/>
                          <a:cs typeface="Times New Roman Bold"/>
                          <a:sym typeface="Times New Roman Bold"/>
                        </a:rPr>
                        <a:t>  Mức 2</a:t>
                      </a:r>
                    </a:p>
                    <a:p>
                      <a:pPr algn="ctr">
                        <a:lnSpc>
                          <a:spcPts val="3499"/>
                        </a:lnSpc>
                      </a:pPr>
                      <a:r>
                        <a:rPr lang="en-US" sz="3600" b="1">
                          <a:solidFill>
                            <a:srgbClr val="000000"/>
                          </a:solidFill>
                          <a:latin typeface="Times New Roman Bold"/>
                          <a:ea typeface="Times New Roman Bold"/>
                          <a:cs typeface="Times New Roman Bold"/>
                          <a:sym typeface="Times New Roman Bold"/>
                        </a:rPr>
                        <a:t>  (4 điểm)</a:t>
                      </a:r>
                    </a:p>
                    <a:p>
                      <a:pPr algn="ctr">
                        <a:lnSpc>
                          <a:spcPts val="3499"/>
                        </a:lnSpc>
                      </a:pPr>
                      <a:r>
                        <a:rPr lang="en-US" sz="3600" b="1">
                          <a:solidFill>
                            <a:srgbClr val="000000"/>
                          </a:solidFill>
                          <a:latin typeface="Times New Roman Bold"/>
                          <a:ea typeface="Times New Roman Bold"/>
                          <a:cs typeface="Times New Roman Bold"/>
                          <a:sym typeface="Times New Roman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499"/>
                        </a:lnSpc>
                        <a:defRPr/>
                      </a:pPr>
                      <a:endParaRPr lang="en-US" sz="3600"/>
                    </a:p>
                    <a:p>
                      <a:pPr algn="ctr">
                        <a:lnSpc>
                          <a:spcPts val="3499"/>
                        </a:lnSpc>
                      </a:pPr>
                      <a:r>
                        <a:rPr lang="en-US" sz="3600" b="1">
                          <a:solidFill>
                            <a:srgbClr val="000000"/>
                          </a:solidFill>
                          <a:latin typeface="Times New Roman Bold"/>
                          <a:ea typeface="Times New Roman Bold"/>
                          <a:cs typeface="Times New Roman Bold"/>
                          <a:sym typeface="Times New Roman Bold"/>
                        </a:rPr>
                        <a:t>  Mức 3</a:t>
                      </a:r>
                    </a:p>
                    <a:p>
                      <a:pPr algn="ctr">
                        <a:lnSpc>
                          <a:spcPts val="3499"/>
                        </a:lnSpc>
                      </a:pPr>
                      <a:r>
                        <a:rPr lang="en-US" sz="3600" b="1">
                          <a:solidFill>
                            <a:srgbClr val="000000"/>
                          </a:solidFill>
                          <a:latin typeface="Times New Roman Bold"/>
                          <a:ea typeface="Times New Roman Bold"/>
                          <a:cs typeface="Times New Roman Bold"/>
                          <a:sym typeface="Times New Roman Bold"/>
                        </a:rPr>
                        <a:t>  (3 điểm)</a:t>
                      </a:r>
                    </a:p>
                    <a:p>
                      <a:pPr algn="ctr">
                        <a:lnSpc>
                          <a:spcPts val="3499"/>
                        </a:lnSpc>
                      </a:pPr>
                      <a:r>
                        <a:rPr lang="en-US" sz="3600" b="1">
                          <a:solidFill>
                            <a:srgbClr val="000000"/>
                          </a:solidFill>
                          <a:latin typeface="Times New Roman Bold"/>
                          <a:ea typeface="Times New Roman Bold"/>
                          <a:cs typeface="Times New Roman Bold"/>
                          <a:sym typeface="Times New Roman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45265">
                <a:tc>
                  <a:txBody>
                    <a:bodyPr/>
                    <a:lstStyle/>
                    <a:p>
                      <a:pPr algn="ctr">
                        <a:lnSpc>
                          <a:spcPts val="3499"/>
                        </a:lnSpc>
                        <a:defRPr/>
                      </a:pPr>
                      <a:endParaRPr lang="en-US" sz="3600" dirty="0"/>
                    </a:p>
                    <a:p>
                      <a:pPr algn="ctr">
                        <a:lnSpc>
                          <a:spcPts val="3499"/>
                        </a:lnSpc>
                      </a:pPr>
                      <a:r>
                        <a:rPr lang="en-US" sz="3600" dirty="0">
                          <a:solidFill>
                            <a:srgbClr val="000000"/>
                          </a:solidFill>
                          <a:latin typeface="Times New Roman"/>
                          <a:ea typeface="Times New Roman"/>
                          <a:cs typeface="Times New Roman"/>
                          <a:sym typeface="Times New Roman"/>
                        </a:rPr>
                        <a:t>  Tham </a:t>
                      </a:r>
                      <a:r>
                        <a:rPr lang="en-US" sz="3600" dirty="0" err="1">
                          <a:solidFill>
                            <a:srgbClr val="000000"/>
                          </a:solidFill>
                          <a:latin typeface="Times New Roman"/>
                          <a:ea typeface="Times New Roman"/>
                          <a:cs typeface="Times New Roman"/>
                          <a:sym typeface="Times New Roman"/>
                        </a:rPr>
                        <a:t>gia</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đầy</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đủ</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các</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nội</a:t>
                      </a:r>
                      <a:r>
                        <a:rPr lang="en-US" sz="3600" dirty="0">
                          <a:solidFill>
                            <a:srgbClr val="000000"/>
                          </a:solidFill>
                          <a:latin typeface="Times New Roman"/>
                          <a:ea typeface="Times New Roman"/>
                          <a:cs typeface="Times New Roman"/>
                          <a:sym typeface="Times New Roman"/>
                        </a:rPr>
                        <a:t> dung </a:t>
                      </a:r>
                      <a:r>
                        <a:rPr lang="en-US" sz="3600" dirty="0" err="1">
                          <a:solidFill>
                            <a:srgbClr val="000000"/>
                          </a:solidFill>
                          <a:latin typeface="Times New Roman"/>
                          <a:ea typeface="Times New Roman"/>
                          <a:cs typeface="Times New Roman"/>
                          <a:sym typeface="Times New Roman"/>
                        </a:rPr>
                        <a:t>thực</a:t>
                      </a:r>
                      <a:r>
                        <a:rPr lang="en-US" sz="3600" dirty="0">
                          <a:solidFill>
                            <a:srgbClr val="000000"/>
                          </a:solidFill>
                          <a:latin typeface="Times New Roman"/>
                          <a:ea typeface="Times New Roman"/>
                          <a:cs typeface="Times New Roman"/>
                          <a:sym typeface="Times New Roman"/>
                        </a:rPr>
                        <a:t> </a:t>
                      </a:r>
                      <a:r>
                        <a:rPr lang="en-US" sz="3600" dirty="0" err="1">
                          <a:solidFill>
                            <a:srgbClr val="000000"/>
                          </a:solidFill>
                          <a:latin typeface="Times New Roman"/>
                          <a:ea typeface="Times New Roman"/>
                          <a:cs typeface="Times New Roman"/>
                          <a:sym typeface="Times New Roman"/>
                        </a:rPr>
                        <a:t>hành</a:t>
                      </a:r>
                      <a:endParaRPr lang="en-US" sz="3600" dirty="0">
                        <a:solidFill>
                          <a:srgbClr val="000000"/>
                        </a:solidFill>
                        <a:latin typeface="Times New Roman"/>
                        <a:ea typeface="Times New Roman"/>
                        <a:cs typeface="Times New Roman"/>
                        <a:sym typeface="Times New Roman"/>
                      </a:endParaRPr>
                    </a:p>
                    <a:p>
                      <a:pPr algn="ctr">
                        <a:lnSpc>
                          <a:spcPts val="3499"/>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919"/>
                        </a:lnSpc>
                        <a:defRPr/>
                      </a:pPr>
                      <a:endParaRPr lang="en-US" sz="3600" dirty="0"/>
                    </a:p>
                    <a:p>
                      <a:pPr algn="ctr">
                        <a:lnSpc>
                          <a:spcPts val="3919"/>
                        </a:lnSpc>
                      </a:pPr>
                      <a:r>
                        <a:rPr lang="en-US" sz="3600" dirty="0">
                          <a:solidFill>
                            <a:srgbClr val="000000"/>
                          </a:solidFill>
                          <a:latin typeface="Times New Roman"/>
                          <a:ea typeface="Times New Roman"/>
                          <a:cs typeface="Times New Roman"/>
                          <a:sym typeface="Times New Roman"/>
                        </a:rPr>
                        <a:t>   </a:t>
                      </a:r>
                    </a:p>
                    <a:p>
                      <a:pPr algn="ctr">
                        <a:lnSpc>
                          <a:spcPts val="3919"/>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endParaRPr lang="en-US" sz="3600"/>
                    </a:p>
                    <a:p>
                      <a:pPr algn="ctr">
                        <a:lnSpc>
                          <a:spcPts val="3779"/>
                        </a:lnSpc>
                      </a:pPr>
                      <a:r>
                        <a:rPr lang="en-US" sz="3600">
                          <a:solidFill>
                            <a:srgbClr val="000000"/>
                          </a:solidFill>
                          <a:latin typeface="Times New Roman"/>
                          <a:ea typeface="Times New Roman"/>
                          <a:cs typeface="Times New Roman"/>
                          <a:sym typeface="Times New Roman"/>
                        </a:rPr>
                        <a:t>   </a:t>
                      </a:r>
                    </a:p>
                    <a:p>
                      <a:pPr algn="ctr">
                        <a:lnSpc>
                          <a:spcPts val="3779"/>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endParaRPr lang="en-US" sz="3600"/>
                    </a:p>
                    <a:p>
                      <a:pPr algn="ctr">
                        <a:lnSpc>
                          <a:spcPts val="3779"/>
                        </a:lnSpc>
                      </a:pPr>
                      <a:r>
                        <a:rPr lang="en-US" sz="3600">
                          <a:solidFill>
                            <a:srgbClr val="000000"/>
                          </a:solidFill>
                          <a:latin typeface="Times New Roman"/>
                          <a:ea typeface="Times New Roman"/>
                          <a:cs typeface="Times New Roman"/>
                          <a:sym typeface="Times New Roman"/>
                        </a:rPr>
                        <a:t>   </a:t>
                      </a:r>
                    </a:p>
                    <a:p>
                      <a:pPr algn="ctr">
                        <a:lnSpc>
                          <a:spcPts val="3779"/>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45265">
                <a:tc>
                  <a:txBody>
                    <a:bodyPr/>
                    <a:lstStyle/>
                    <a:p>
                      <a:pPr algn="ctr">
                        <a:lnSpc>
                          <a:spcPts val="3499"/>
                        </a:lnSpc>
                        <a:defRPr/>
                      </a:pPr>
                      <a:endParaRPr lang="en-US" sz="3600"/>
                    </a:p>
                    <a:p>
                      <a:pPr algn="ctr">
                        <a:lnSpc>
                          <a:spcPts val="3499"/>
                        </a:lnSpc>
                      </a:pPr>
                      <a:r>
                        <a:rPr lang="en-US" sz="3600">
                          <a:solidFill>
                            <a:srgbClr val="000000"/>
                          </a:solidFill>
                          <a:latin typeface="Times New Roman"/>
                          <a:ea typeface="Times New Roman"/>
                          <a:cs typeface="Times New Roman"/>
                          <a:sym typeface="Times New Roman"/>
                        </a:rPr>
                        <a:t>  Có tương tác, đưa ý kiến trong nhóm</a:t>
                      </a:r>
                    </a:p>
                    <a:p>
                      <a:pPr algn="ctr">
                        <a:lnSpc>
                          <a:spcPts val="3499"/>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endParaRPr lang="en-US" sz="3600" dirty="0"/>
                    </a:p>
                    <a:p>
                      <a:pPr algn="ctr">
                        <a:lnSpc>
                          <a:spcPts val="3779"/>
                        </a:lnSpc>
                      </a:pPr>
                      <a:r>
                        <a:rPr lang="en-US" sz="3600" dirty="0">
                          <a:solidFill>
                            <a:srgbClr val="000000"/>
                          </a:solidFill>
                          <a:latin typeface="Times New Roman"/>
                          <a:ea typeface="Times New Roman"/>
                          <a:cs typeface="Times New Roman"/>
                          <a:sym typeface="Times New Roman"/>
                        </a:rPr>
                        <a:t>   </a:t>
                      </a:r>
                    </a:p>
                    <a:p>
                      <a:pPr algn="ctr">
                        <a:lnSpc>
                          <a:spcPts val="3779"/>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endParaRPr lang="en-US" sz="3600" dirty="0"/>
                    </a:p>
                    <a:p>
                      <a:pPr algn="ctr">
                        <a:lnSpc>
                          <a:spcPts val="3779"/>
                        </a:lnSpc>
                      </a:pPr>
                      <a:r>
                        <a:rPr lang="en-US" sz="3600" dirty="0">
                          <a:solidFill>
                            <a:srgbClr val="000000"/>
                          </a:solidFill>
                          <a:latin typeface="Times New Roman"/>
                          <a:ea typeface="Times New Roman"/>
                          <a:cs typeface="Times New Roman"/>
                          <a:sym typeface="Times New Roman"/>
                        </a:rPr>
                        <a:t>   </a:t>
                      </a:r>
                    </a:p>
                    <a:p>
                      <a:pPr algn="ctr">
                        <a:lnSpc>
                          <a:spcPts val="3779"/>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endParaRPr lang="en-US" sz="3600"/>
                    </a:p>
                    <a:p>
                      <a:pPr algn="ctr">
                        <a:lnSpc>
                          <a:spcPts val="3779"/>
                        </a:lnSpc>
                      </a:pPr>
                      <a:r>
                        <a:rPr lang="en-US" sz="3600">
                          <a:solidFill>
                            <a:srgbClr val="000000"/>
                          </a:solidFill>
                          <a:latin typeface="Times New Roman"/>
                          <a:ea typeface="Times New Roman"/>
                          <a:cs typeface="Times New Roman"/>
                          <a:sym typeface="Times New Roman"/>
                        </a:rPr>
                        <a:t>   </a:t>
                      </a:r>
                    </a:p>
                    <a:p>
                      <a:pPr algn="ctr">
                        <a:lnSpc>
                          <a:spcPts val="3779"/>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5265">
                <a:tc>
                  <a:txBody>
                    <a:bodyPr/>
                    <a:lstStyle/>
                    <a:p>
                      <a:pPr algn="ctr">
                        <a:lnSpc>
                          <a:spcPts val="3499"/>
                        </a:lnSpc>
                        <a:defRPr/>
                      </a:pPr>
                      <a:endParaRPr lang="en-US" sz="3600"/>
                    </a:p>
                    <a:p>
                      <a:pPr algn="ctr">
                        <a:lnSpc>
                          <a:spcPts val="3499"/>
                        </a:lnSpc>
                      </a:pPr>
                      <a:r>
                        <a:rPr lang="en-US" sz="3600">
                          <a:solidFill>
                            <a:srgbClr val="000000"/>
                          </a:solidFill>
                          <a:latin typeface="Times New Roman"/>
                          <a:ea typeface="Times New Roman"/>
                          <a:cs typeface="Times New Roman"/>
                          <a:sym typeface="Times New Roman"/>
                        </a:rPr>
                        <a:t>  Tham gia vệ sinh sau buổi thực hành</a:t>
                      </a:r>
                    </a:p>
                    <a:p>
                      <a:pPr algn="ctr">
                        <a:lnSpc>
                          <a:spcPts val="3499"/>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endParaRPr lang="en-US" sz="3600"/>
                    </a:p>
                    <a:p>
                      <a:pPr algn="ctr">
                        <a:lnSpc>
                          <a:spcPts val="3779"/>
                        </a:lnSpc>
                      </a:pPr>
                      <a:r>
                        <a:rPr lang="en-US" sz="3600">
                          <a:solidFill>
                            <a:srgbClr val="000000"/>
                          </a:solidFill>
                          <a:latin typeface="Times New Roman"/>
                          <a:ea typeface="Times New Roman"/>
                          <a:cs typeface="Times New Roman"/>
                          <a:sym typeface="Times New Roman"/>
                        </a:rPr>
                        <a:t>   </a:t>
                      </a:r>
                    </a:p>
                    <a:p>
                      <a:pPr algn="ctr">
                        <a:lnSpc>
                          <a:spcPts val="3779"/>
                        </a:lnSpc>
                      </a:pPr>
                      <a:r>
                        <a:rPr lang="en-US" sz="36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endParaRPr lang="en-US" sz="3600" dirty="0"/>
                    </a:p>
                    <a:p>
                      <a:pPr algn="ctr">
                        <a:lnSpc>
                          <a:spcPts val="3779"/>
                        </a:lnSpc>
                      </a:pPr>
                      <a:r>
                        <a:rPr lang="en-US" sz="3600" dirty="0">
                          <a:solidFill>
                            <a:srgbClr val="000000"/>
                          </a:solidFill>
                          <a:latin typeface="Times New Roman"/>
                          <a:ea typeface="Times New Roman"/>
                          <a:cs typeface="Times New Roman"/>
                          <a:sym typeface="Times New Roman"/>
                        </a:rPr>
                        <a:t>   </a:t>
                      </a:r>
                    </a:p>
                    <a:p>
                      <a:pPr algn="ctr">
                        <a:lnSpc>
                          <a:spcPts val="3779"/>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endParaRPr lang="en-US" sz="3600" dirty="0"/>
                    </a:p>
                    <a:p>
                      <a:pPr algn="ctr">
                        <a:lnSpc>
                          <a:spcPts val="3779"/>
                        </a:lnSpc>
                      </a:pPr>
                      <a:r>
                        <a:rPr lang="en-US" sz="3600" dirty="0">
                          <a:solidFill>
                            <a:srgbClr val="000000"/>
                          </a:solidFill>
                          <a:latin typeface="Times New Roman"/>
                          <a:ea typeface="Times New Roman"/>
                          <a:cs typeface="Times New Roman"/>
                          <a:sym typeface="Times New Roman"/>
                        </a:rPr>
                        <a:t>   </a:t>
                      </a:r>
                    </a:p>
                    <a:p>
                      <a:pPr algn="ctr">
                        <a:lnSpc>
                          <a:spcPts val="3779"/>
                        </a:lnSpc>
                      </a:pPr>
                      <a:r>
                        <a:rPr lang="en-US" sz="36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57A2CB38-54A2-2EE3-F17D-0655B389A11A}"/>
              </a:ext>
            </a:extLst>
          </p:cNvPr>
          <p:cNvSpPr txBox="1"/>
          <p:nvPr/>
        </p:nvSpPr>
        <p:spPr>
          <a:xfrm>
            <a:off x="879589" y="495300"/>
            <a:ext cx="15655811" cy="1451359"/>
          </a:xfrm>
          <a:prstGeom prst="rect">
            <a:avLst/>
          </a:prstGeom>
          <a:noFill/>
        </p:spPr>
        <p:txBody>
          <a:bodyPr wrap="square">
            <a:spAutoFit/>
          </a:bodyPr>
          <a:lstStyle/>
          <a:p>
            <a:pPr algn="ctr">
              <a:lnSpc>
                <a:spcPct val="115000"/>
              </a:lnSpc>
              <a:tabLst>
                <a:tab pos="450215" algn="l"/>
              </a:tabLst>
            </a:pPr>
            <a:r>
              <a:rPr lang="vi-VN" sz="4000" b="1" dirty="0">
                <a:effectLst/>
                <a:latin typeface="Times New Roman" panose="02020603050405020304" pitchFamily="18" charset="0"/>
                <a:ea typeface="Arial" panose="020B0604020202020204" pitchFamily="34" charset="0"/>
              </a:rPr>
              <a:t>Thang đo đánh giá hoạt động cá nhân tham gia hoạt động</a:t>
            </a:r>
            <a:endParaRPr lang="en-US" sz="4000" dirty="0">
              <a:effectLst/>
              <a:latin typeface="Times New Roman" panose="02020603050405020304" pitchFamily="18" charset="0"/>
              <a:ea typeface="Times New Roman" panose="02020603050405020304" pitchFamily="18" charset="0"/>
            </a:endParaRPr>
          </a:p>
          <a:p>
            <a:pPr algn="ctr">
              <a:lnSpc>
                <a:spcPct val="115000"/>
              </a:lnSpc>
              <a:tabLst>
                <a:tab pos="450215" algn="l"/>
              </a:tabLst>
            </a:pPr>
            <a:r>
              <a:rPr lang="en-US" sz="4000" b="1" dirty="0" err="1">
                <a:effectLst/>
                <a:latin typeface="Times New Roman" panose="02020603050405020304" pitchFamily="18" charset="0"/>
                <a:ea typeface="Arial" panose="020B0604020202020204" pitchFamily="34" charset="0"/>
              </a:rPr>
              <a:t>thực</a:t>
            </a:r>
            <a:r>
              <a:rPr lang="en-US" sz="4000" b="1" dirty="0">
                <a:effectLst/>
                <a:latin typeface="Times New Roman" panose="02020603050405020304" pitchFamily="18" charset="0"/>
                <a:ea typeface="Arial" panose="020B0604020202020204" pitchFamily="34" charset="0"/>
              </a:rPr>
              <a:t> </a:t>
            </a:r>
            <a:r>
              <a:rPr lang="en-US" sz="4000" b="1" dirty="0" err="1">
                <a:effectLst/>
                <a:latin typeface="Times New Roman" panose="02020603050405020304" pitchFamily="18" charset="0"/>
                <a:ea typeface="Arial" panose="020B0604020202020204" pitchFamily="34" charset="0"/>
              </a:rPr>
              <a:t>hành</a:t>
            </a:r>
            <a:r>
              <a:rPr lang="en-US" sz="4000" b="1" dirty="0">
                <a:effectLst/>
                <a:latin typeface="Times New Roman" panose="02020603050405020304" pitchFamily="18" charset="0"/>
                <a:ea typeface="Arial" panose="020B0604020202020204" pitchFamily="34" charset="0"/>
              </a:rPr>
              <a:t> </a:t>
            </a:r>
            <a:r>
              <a:rPr lang="en-US" sz="4000" b="1" dirty="0" err="1">
                <a:effectLst/>
                <a:latin typeface="Times New Roman" panose="02020603050405020304" pitchFamily="18" charset="0"/>
                <a:ea typeface="Arial" panose="020B0604020202020204" pitchFamily="34" charset="0"/>
              </a:rPr>
              <a:t>của</a:t>
            </a:r>
            <a:r>
              <a:rPr lang="en-US" sz="4000" b="1" dirty="0">
                <a:effectLst/>
                <a:latin typeface="Times New Roman" panose="02020603050405020304" pitchFamily="18" charset="0"/>
                <a:ea typeface="Arial" panose="020B0604020202020204" pitchFamily="34" charset="0"/>
              </a:rPr>
              <a:t> </a:t>
            </a:r>
            <a:r>
              <a:rPr lang="en-US" sz="4000" b="1" dirty="0" err="1">
                <a:effectLst/>
                <a:latin typeface="Times New Roman" panose="02020603050405020304" pitchFamily="18" charset="0"/>
                <a:ea typeface="Arial" panose="020B0604020202020204" pitchFamily="34" charset="0"/>
              </a:rPr>
              <a:t>các</a:t>
            </a:r>
            <a:r>
              <a:rPr lang="en-US" sz="4000" b="1" dirty="0">
                <a:effectLst/>
                <a:latin typeface="Times New Roman" panose="02020603050405020304" pitchFamily="18" charset="0"/>
                <a:ea typeface="Arial" panose="020B0604020202020204" pitchFamily="34" charset="0"/>
              </a:rPr>
              <a:t> </a:t>
            </a:r>
            <a:r>
              <a:rPr lang="en-US" sz="4000" b="1" dirty="0" err="1">
                <a:effectLst/>
                <a:latin typeface="Times New Roman" panose="02020603050405020304" pitchFamily="18" charset="0"/>
                <a:ea typeface="Arial" panose="020B0604020202020204" pitchFamily="34" charset="0"/>
              </a:rPr>
              <a:t>nhóm</a:t>
            </a:r>
            <a:endParaRPr lang="en-US" sz="40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extBox 2"/>
          <p:cNvSpPr txBox="1"/>
          <p:nvPr/>
        </p:nvSpPr>
        <p:spPr>
          <a:xfrm>
            <a:off x="2514600" y="1485900"/>
            <a:ext cx="12496800" cy="4175823"/>
          </a:xfrm>
          <a:prstGeom prst="rect">
            <a:avLst/>
          </a:prstGeom>
        </p:spPr>
        <p:txBody>
          <a:bodyPr wrap="square" lIns="0" tIns="0" rIns="0" bIns="0" rtlCol="0" anchor="t">
            <a:spAutoFit/>
          </a:bodyPr>
          <a:lstStyle/>
          <a:p>
            <a:pPr>
              <a:lnSpc>
                <a:spcPts val="5519"/>
              </a:lnSpc>
              <a:spcBef>
                <a:spcPct val="0"/>
              </a:spcBef>
            </a:pPr>
            <a:r>
              <a:rPr lang="en-US" sz="3999" dirty="0" err="1">
                <a:solidFill>
                  <a:srgbClr val="7030A0"/>
                </a:solidFill>
                <a:latin typeface="Times New Roman"/>
                <a:ea typeface="Times New Roman"/>
                <a:cs typeface="Times New Roman"/>
                <a:sym typeface="Times New Roman"/>
              </a:rPr>
              <a:t>Ví</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dụ</a:t>
            </a:r>
            <a:r>
              <a:rPr lang="en-US" sz="3999" dirty="0">
                <a:solidFill>
                  <a:srgbClr val="7030A0"/>
                </a:solidFill>
                <a:latin typeface="Times New Roman"/>
                <a:ea typeface="Times New Roman"/>
                <a:cs typeface="Times New Roman"/>
                <a:sym typeface="Times New Roman"/>
              </a:rPr>
              <a:t> 4: </a:t>
            </a:r>
            <a:r>
              <a:rPr lang="en-US" sz="3999" dirty="0" err="1">
                <a:solidFill>
                  <a:srgbClr val="7030A0"/>
                </a:solidFill>
                <a:latin typeface="Times New Roman"/>
                <a:ea typeface="Times New Roman"/>
                <a:cs typeface="Times New Roman"/>
                <a:sym typeface="Times New Roman"/>
              </a:rPr>
              <a:t>Gv</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sử</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dụng</a:t>
            </a:r>
            <a:r>
              <a:rPr lang="en-US" sz="3999" dirty="0">
                <a:solidFill>
                  <a:srgbClr val="7030A0"/>
                </a:solidFill>
                <a:latin typeface="Times New Roman"/>
                <a:ea typeface="Times New Roman"/>
                <a:cs typeface="Times New Roman"/>
                <a:sym typeface="Times New Roman"/>
              </a:rPr>
              <a:t> rubrics</a:t>
            </a:r>
          </a:p>
          <a:p>
            <a:pPr>
              <a:lnSpc>
                <a:spcPts val="5519"/>
              </a:lnSpc>
              <a:spcBef>
                <a:spcPct val="0"/>
              </a:spcBef>
            </a:pPr>
            <a:r>
              <a:rPr lang="en-US" sz="3999" dirty="0">
                <a:solidFill>
                  <a:srgbClr val="7030A0"/>
                </a:solidFill>
                <a:latin typeface="Times New Roman"/>
                <a:ea typeface="Times New Roman"/>
                <a:cs typeface="Times New Roman"/>
                <a:sym typeface="Times New Roman"/>
              </a:rPr>
              <a:t> Rubrics: </a:t>
            </a:r>
            <a:r>
              <a:rPr lang="en-US" sz="3999" dirty="0" err="1">
                <a:solidFill>
                  <a:srgbClr val="7030A0"/>
                </a:solidFill>
                <a:latin typeface="Times New Roman"/>
                <a:ea typeface="Times New Roman"/>
                <a:cs typeface="Times New Roman"/>
                <a:sym typeface="Times New Roman"/>
              </a:rPr>
              <a:t>là</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một</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bảng</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mô</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tả</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cụ</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thể</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các</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tiêu</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chí</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đánh</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giá</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và</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các</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mức</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độ</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đạt</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được</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của</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từng</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tiêu</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chí</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đó</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về</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quá</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trình</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hoạt</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động</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hoặc</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sản</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phẩm</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học</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tập</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của</a:t>
            </a:r>
            <a:r>
              <a:rPr lang="en-US" sz="3999" dirty="0">
                <a:solidFill>
                  <a:srgbClr val="7030A0"/>
                </a:solidFill>
                <a:latin typeface="Times New Roman"/>
                <a:ea typeface="Times New Roman"/>
                <a:cs typeface="Times New Roman"/>
                <a:sym typeface="Times New Roman"/>
              </a:rPr>
              <a:t> HS.</a:t>
            </a:r>
          </a:p>
          <a:p>
            <a:pPr>
              <a:lnSpc>
                <a:spcPts val="5519"/>
              </a:lnSpc>
              <a:spcBef>
                <a:spcPct val="0"/>
              </a:spcBef>
            </a:pPr>
            <a:r>
              <a:rPr lang="en-US" sz="3999" dirty="0">
                <a:solidFill>
                  <a:srgbClr val="7030A0"/>
                </a:solidFill>
                <a:latin typeface="Times New Roman"/>
                <a:ea typeface="Times New Roman"/>
                <a:cs typeface="Times New Roman"/>
                <a:sym typeface="Times New Roman"/>
              </a:rPr>
              <a:t> + </a:t>
            </a:r>
            <a:r>
              <a:rPr lang="en-US" sz="3999" dirty="0" err="1">
                <a:solidFill>
                  <a:srgbClr val="7030A0"/>
                </a:solidFill>
                <a:latin typeface="Times New Roman"/>
                <a:ea typeface="Times New Roman"/>
                <a:cs typeface="Times New Roman"/>
                <a:sym typeface="Times New Roman"/>
              </a:rPr>
              <a:t>Ví</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dụ:Ở</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môn</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KHTN</a:t>
            </a:r>
            <a:r>
              <a:rPr lang="en-US" sz="3999" dirty="0">
                <a:solidFill>
                  <a:srgbClr val="7030A0"/>
                </a:solidFill>
                <a:latin typeface="Times New Roman"/>
                <a:ea typeface="Times New Roman"/>
                <a:cs typeface="Times New Roman"/>
                <a:sym typeface="Times New Roman"/>
              </a:rPr>
              <a:t> 7, </a:t>
            </a:r>
            <a:r>
              <a:rPr lang="en-US" sz="3999" dirty="0" err="1">
                <a:solidFill>
                  <a:srgbClr val="7030A0"/>
                </a:solidFill>
                <a:latin typeface="Times New Roman"/>
                <a:ea typeface="Times New Roman"/>
                <a:cs typeface="Times New Roman"/>
                <a:sym typeface="Times New Roman"/>
              </a:rPr>
              <a:t>với</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bài</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đánh</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giá</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thường</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xuyên</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sử</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dụng</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hình</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thức</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dự</a:t>
            </a:r>
            <a:r>
              <a:rPr lang="en-US" sz="3999" dirty="0">
                <a:solidFill>
                  <a:srgbClr val="7030A0"/>
                </a:solidFill>
                <a:latin typeface="Times New Roman"/>
                <a:ea typeface="Times New Roman"/>
                <a:cs typeface="Times New Roman"/>
                <a:sym typeface="Times New Roman"/>
              </a:rPr>
              <a:t> </a:t>
            </a:r>
            <a:r>
              <a:rPr lang="en-US" sz="3999" dirty="0" err="1">
                <a:solidFill>
                  <a:srgbClr val="7030A0"/>
                </a:solidFill>
                <a:latin typeface="Times New Roman"/>
                <a:ea typeface="Times New Roman"/>
                <a:cs typeface="Times New Roman"/>
                <a:sym typeface="Times New Roman"/>
              </a:rPr>
              <a:t>án</a:t>
            </a:r>
            <a:r>
              <a:rPr lang="en-US" sz="3999" dirty="0">
                <a:solidFill>
                  <a:srgbClr val="7030A0"/>
                </a:solidFill>
                <a:latin typeface="Times New Roman"/>
                <a:ea typeface="Times New Roman"/>
                <a:cs typeface="Times New Roman"/>
                <a:sym typeface="Times New Roman"/>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46300" y="9207820"/>
            <a:ext cx="4724400" cy="1398996"/>
            <a:chOff x="0" y="0"/>
            <a:chExt cx="6299200" cy="1865328"/>
          </a:xfrm>
        </p:grpSpPr>
        <p:sp>
          <p:nvSpPr>
            <p:cNvPr id="3" name="Freeform 3"/>
            <p:cNvSpPr/>
            <p:nvPr/>
          </p:nvSpPr>
          <p:spPr>
            <a:xfrm>
              <a:off x="4953" y="-94869"/>
              <a:ext cx="6287262" cy="1952371"/>
            </a:xfrm>
            <a:custGeom>
              <a:avLst/>
              <a:gdLst/>
              <a:ahLst/>
              <a:cxnLst/>
              <a:rect l="l" t="t" r="r" b="b"/>
              <a:pathLst>
                <a:path w="6287262" h="1952371">
                  <a:moveTo>
                    <a:pt x="6250432" y="1952371"/>
                  </a:moveTo>
                  <a:cubicBezTo>
                    <a:pt x="5506847" y="1173607"/>
                    <a:pt x="4621784" y="250698"/>
                    <a:pt x="3498215" y="159004"/>
                  </a:cubicBezTo>
                  <a:lnTo>
                    <a:pt x="3500247" y="133731"/>
                  </a:lnTo>
                  <a:lnTo>
                    <a:pt x="3498215" y="159004"/>
                  </a:lnTo>
                  <a:cubicBezTo>
                    <a:pt x="2191893" y="52324"/>
                    <a:pt x="770382" y="876427"/>
                    <a:pt x="40894" y="1858772"/>
                  </a:cubicBezTo>
                  <a:lnTo>
                    <a:pt x="0" y="1828419"/>
                  </a:lnTo>
                  <a:cubicBezTo>
                    <a:pt x="737616" y="835533"/>
                    <a:pt x="2174748" y="0"/>
                    <a:pt x="3502279" y="108331"/>
                  </a:cubicBezTo>
                  <a:cubicBezTo>
                    <a:pt x="4648835" y="201930"/>
                    <a:pt x="5547360" y="1142365"/>
                    <a:pt x="6287262" y="1917319"/>
                  </a:cubicBezTo>
                  <a:close/>
                </a:path>
              </a:pathLst>
            </a:custGeom>
            <a:solidFill>
              <a:srgbClr val="BCB6C5"/>
            </a:solidFill>
          </p:spPr>
        </p:sp>
      </p:grpSp>
      <p:sp>
        <p:nvSpPr>
          <p:cNvPr id="4" name="Freeform 4"/>
          <p:cNvSpPr/>
          <p:nvPr/>
        </p:nvSpPr>
        <p:spPr>
          <a:xfrm>
            <a:off x="12014200" y="9188950"/>
            <a:ext cx="4972050" cy="1554684"/>
          </a:xfrm>
          <a:custGeom>
            <a:avLst/>
            <a:gdLst/>
            <a:ahLst/>
            <a:cxnLst/>
            <a:rect l="l" t="t" r="r" b="b"/>
            <a:pathLst>
              <a:path w="4972050" h="1554684">
                <a:moveTo>
                  <a:pt x="0" y="0"/>
                </a:moveTo>
                <a:lnTo>
                  <a:pt x="4972050" y="0"/>
                </a:lnTo>
                <a:lnTo>
                  <a:pt x="4972050" y="1554684"/>
                </a:lnTo>
                <a:lnTo>
                  <a:pt x="0" y="15546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6413500" y="8794750"/>
            <a:ext cx="305100" cy="305100"/>
            <a:chOff x="0" y="0"/>
            <a:chExt cx="406800" cy="406800"/>
          </a:xfrm>
        </p:grpSpPr>
        <p:sp>
          <p:nvSpPr>
            <p:cNvPr id="6" name="Freeform 6"/>
            <p:cNvSpPr/>
            <p:nvPr/>
          </p:nvSpPr>
          <p:spPr>
            <a:xfrm>
              <a:off x="0" y="0"/>
              <a:ext cx="406908" cy="406781"/>
            </a:xfrm>
            <a:custGeom>
              <a:avLst/>
              <a:gdLst/>
              <a:ahLst/>
              <a:cxnLst/>
              <a:rect l="l" t="t" r="r" b="b"/>
              <a:pathLst>
                <a:path w="406908" h="406781">
                  <a:moveTo>
                    <a:pt x="0" y="203454"/>
                  </a:moveTo>
                  <a:cubicBezTo>
                    <a:pt x="0" y="91059"/>
                    <a:pt x="91059" y="0"/>
                    <a:pt x="203454" y="0"/>
                  </a:cubicBezTo>
                  <a:lnTo>
                    <a:pt x="203454" y="25400"/>
                  </a:lnTo>
                  <a:lnTo>
                    <a:pt x="203454" y="0"/>
                  </a:lnTo>
                  <a:cubicBezTo>
                    <a:pt x="315849" y="0"/>
                    <a:pt x="406908" y="91059"/>
                    <a:pt x="406908" y="203454"/>
                  </a:cubicBezTo>
                  <a:cubicBezTo>
                    <a:pt x="406908" y="315849"/>
                    <a:pt x="315722" y="406781"/>
                    <a:pt x="203454" y="406781"/>
                  </a:cubicBezTo>
                  <a:lnTo>
                    <a:pt x="203454" y="381381"/>
                  </a:lnTo>
                  <a:lnTo>
                    <a:pt x="203454" y="406781"/>
                  </a:lnTo>
                  <a:cubicBezTo>
                    <a:pt x="91059" y="406781"/>
                    <a:pt x="0" y="315722"/>
                    <a:pt x="0" y="203454"/>
                  </a:cubicBezTo>
                  <a:lnTo>
                    <a:pt x="25400" y="203454"/>
                  </a:lnTo>
                  <a:lnTo>
                    <a:pt x="42291" y="222377"/>
                  </a:lnTo>
                  <a:cubicBezTo>
                    <a:pt x="34798" y="228981"/>
                    <a:pt x="24130" y="230632"/>
                    <a:pt x="14986" y="226568"/>
                  </a:cubicBezTo>
                  <a:cubicBezTo>
                    <a:pt x="5842" y="222504"/>
                    <a:pt x="0" y="213360"/>
                    <a:pt x="0" y="203454"/>
                  </a:cubicBezTo>
                  <a:moveTo>
                    <a:pt x="50800" y="203454"/>
                  </a:moveTo>
                  <a:lnTo>
                    <a:pt x="25400" y="203454"/>
                  </a:lnTo>
                  <a:lnTo>
                    <a:pt x="8509" y="184404"/>
                  </a:lnTo>
                  <a:cubicBezTo>
                    <a:pt x="16002" y="177800"/>
                    <a:pt x="26670" y="176149"/>
                    <a:pt x="35814" y="180213"/>
                  </a:cubicBezTo>
                  <a:cubicBezTo>
                    <a:pt x="44958" y="184277"/>
                    <a:pt x="50800" y="193421"/>
                    <a:pt x="50800" y="203454"/>
                  </a:cubicBezTo>
                  <a:cubicBezTo>
                    <a:pt x="50800" y="287782"/>
                    <a:pt x="119126" y="356108"/>
                    <a:pt x="203454" y="356108"/>
                  </a:cubicBezTo>
                  <a:cubicBezTo>
                    <a:pt x="287782" y="356108"/>
                    <a:pt x="356108" y="287782"/>
                    <a:pt x="356108" y="203454"/>
                  </a:cubicBezTo>
                  <a:lnTo>
                    <a:pt x="381508" y="203454"/>
                  </a:lnTo>
                  <a:lnTo>
                    <a:pt x="356108" y="203454"/>
                  </a:lnTo>
                  <a:cubicBezTo>
                    <a:pt x="355981" y="119126"/>
                    <a:pt x="287655" y="50800"/>
                    <a:pt x="203454" y="50800"/>
                  </a:cubicBezTo>
                  <a:lnTo>
                    <a:pt x="203454" y="25400"/>
                  </a:lnTo>
                  <a:lnTo>
                    <a:pt x="203454" y="50800"/>
                  </a:lnTo>
                  <a:cubicBezTo>
                    <a:pt x="119126" y="50800"/>
                    <a:pt x="50800" y="119126"/>
                    <a:pt x="50800" y="203454"/>
                  </a:cubicBezTo>
                  <a:close/>
                </a:path>
              </a:pathLst>
            </a:custGeom>
            <a:solidFill>
              <a:srgbClr val="8E6AA7"/>
            </a:solidFill>
          </p:spPr>
        </p:sp>
      </p:grpSp>
      <p:graphicFrame>
        <p:nvGraphicFramePr>
          <p:cNvPr id="7" name="Table 7"/>
          <p:cNvGraphicFramePr>
            <a:graphicFrameLocks noGrp="1"/>
          </p:cNvGraphicFramePr>
          <p:nvPr>
            <p:extLst>
              <p:ext uri="{D42A27DB-BD31-4B8C-83A1-F6EECF244321}">
                <p14:modId xmlns:p14="http://schemas.microsoft.com/office/powerpoint/2010/main" val="2278478799"/>
              </p:ext>
            </p:extLst>
          </p:nvPr>
        </p:nvGraphicFramePr>
        <p:xfrm>
          <a:off x="980222" y="835199"/>
          <a:ext cx="16327555" cy="9451801"/>
        </p:xfrm>
        <a:graphic>
          <a:graphicData uri="http://schemas.openxmlformats.org/drawingml/2006/table">
            <a:tbl>
              <a:tblPr/>
              <a:tblGrid>
                <a:gridCol w="6104885">
                  <a:extLst>
                    <a:ext uri="{9D8B030D-6E8A-4147-A177-3AD203B41FA5}">
                      <a16:colId xmlns:a16="http://schemas.microsoft.com/office/drawing/2014/main" val="20000"/>
                    </a:ext>
                  </a:extLst>
                </a:gridCol>
                <a:gridCol w="3168458">
                  <a:extLst>
                    <a:ext uri="{9D8B030D-6E8A-4147-A177-3AD203B41FA5}">
                      <a16:colId xmlns:a16="http://schemas.microsoft.com/office/drawing/2014/main" val="20001"/>
                    </a:ext>
                  </a:extLst>
                </a:gridCol>
                <a:gridCol w="2764980">
                  <a:extLst>
                    <a:ext uri="{9D8B030D-6E8A-4147-A177-3AD203B41FA5}">
                      <a16:colId xmlns:a16="http://schemas.microsoft.com/office/drawing/2014/main" val="20002"/>
                    </a:ext>
                  </a:extLst>
                </a:gridCol>
                <a:gridCol w="4289232">
                  <a:extLst>
                    <a:ext uri="{9D8B030D-6E8A-4147-A177-3AD203B41FA5}">
                      <a16:colId xmlns:a16="http://schemas.microsoft.com/office/drawing/2014/main" val="20003"/>
                    </a:ext>
                  </a:extLst>
                </a:gridCol>
              </a:tblGrid>
              <a:tr h="1406178">
                <a:tc>
                  <a:txBody>
                    <a:bodyPr/>
                    <a:lstStyle/>
                    <a:p>
                      <a:pPr algn="ctr">
                        <a:lnSpc>
                          <a:spcPts val="2520"/>
                        </a:lnSpc>
                        <a:defRPr/>
                      </a:pPr>
                      <a:endParaRPr lang="en-US" sz="3200" dirty="0"/>
                    </a:p>
                    <a:p>
                      <a:pPr algn="ctr">
                        <a:lnSpc>
                          <a:spcPts val="2520"/>
                        </a:lnSpc>
                      </a:pPr>
                      <a:r>
                        <a:rPr lang="en-US" sz="3200" b="1" dirty="0">
                          <a:solidFill>
                            <a:srgbClr val="000000"/>
                          </a:solidFill>
                          <a:latin typeface="Times New Roman Bold"/>
                          <a:ea typeface="Times New Roman Bold"/>
                          <a:cs typeface="Times New Roman Bold"/>
                          <a:sym typeface="Times New Roman Bold"/>
                        </a:rPr>
                        <a:t>  </a:t>
                      </a:r>
                      <a:r>
                        <a:rPr lang="en-US" sz="3200" b="1" dirty="0" err="1">
                          <a:solidFill>
                            <a:srgbClr val="000000"/>
                          </a:solidFill>
                          <a:latin typeface="Times New Roman Bold"/>
                          <a:ea typeface="Times New Roman Bold"/>
                          <a:cs typeface="Times New Roman Bold"/>
                          <a:sym typeface="Times New Roman Bold"/>
                        </a:rPr>
                        <a:t>Tiêu</a:t>
                      </a:r>
                      <a:r>
                        <a:rPr lang="en-US" sz="3200" b="1" dirty="0">
                          <a:solidFill>
                            <a:srgbClr val="000000"/>
                          </a:solidFill>
                          <a:latin typeface="Times New Roman Bold"/>
                          <a:ea typeface="Times New Roman Bold"/>
                          <a:cs typeface="Times New Roman Bold"/>
                          <a:sym typeface="Times New Roman Bold"/>
                        </a:rPr>
                        <a:t> </a:t>
                      </a:r>
                      <a:r>
                        <a:rPr lang="en-US" sz="3200" b="1" dirty="0" err="1">
                          <a:solidFill>
                            <a:srgbClr val="000000"/>
                          </a:solidFill>
                          <a:latin typeface="Times New Roman Bold"/>
                          <a:ea typeface="Times New Roman Bold"/>
                          <a:cs typeface="Times New Roman Bold"/>
                          <a:sym typeface="Times New Roman Bold"/>
                        </a:rPr>
                        <a:t>chí</a:t>
                      </a:r>
                      <a:endParaRPr lang="en-US" sz="3200" b="1" dirty="0">
                        <a:solidFill>
                          <a:srgbClr val="000000"/>
                        </a:solidFill>
                        <a:latin typeface="Times New Roman Bold"/>
                        <a:ea typeface="Times New Roman Bold"/>
                        <a:cs typeface="Times New Roman Bold"/>
                        <a:sym typeface="Times New Roman Bold"/>
                      </a:endParaRPr>
                    </a:p>
                    <a:p>
                      <a:pPr algn="ctr">
                        <a:lnSpc>
                          <a:spcPts val="2520"/>
                        </a:lnSpc>
                      </a:pPr>
                      <a:r>
                        <a:rPr lang="en-US" sz="3200" b="1" dirty="0">
                          <a:solidFill>
                            <a:srgbClr val="000000"/>
                          </a:solidFill>
                          <a:latin typeface="Times New Roman Bold"/>
                          <a:ea typeface="Times New Roman Bold"/>
                          <a:cs typeface="Times New Roman Bold"/>
                          <a:sym typeface="Times New Roman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b="1">
                          <a:solidFill>
                            <a:srgbClr val="000000"/>
                          </a:solidFill>
                          <a:latin typeface="Times New Roman Bold"/>
                          <a:ea typeface="Times New Roman Bold"/>
                          <a:cs typeface="Times New Roman Bold"/>
                          <a:sym typeface="Times New Roman Bold"/>
                        </a:rPr>
                        <a:t>  Mức 3 (5 đ)</a:t>
                      </a:r>
                    </a:p>
                    <a:p>
                      <a:pPr algn="ctr">
                        <a:lnSpc>
                          <a:spcPts val="2520"/>
                        </a:lnSpc>
                      </a:pPr>
                      <a:r>
                        <a:rPr lang="en-US" sz="3200" b="1">
                          <a:solidFill>
                            <a:srgbClr val="000000"/>
                          </a:solidFill>
                          <a:latin typeface="Times New Roman Bold"/>
                          <a:ea typeface="Times New Roman Bold"/>
                          <a:cs typeface="Times New Roman Bold"/>
                          <a:sym typeface="Times New Roman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b="1">
                          <a:solidFill>
                            <a:srgbClr val="000000"/>
                          </a:solidFill>
                          <a:latin typeface="Times New Roman Bold"/>
                          <a:ea typeface="Times New Roman Bold"/>
                          <a:cs typeface="Times New Roman Bold"/>
                          <a:sym typeface="Times New Roman Bold"/>
                        </a:rPr>
                        <a:t>  Mức 2 (4 đ)</a:t>
                      </a:r>
                    </a:p>
                    <a:p>
                      <a:pPr algn="ctr">
                        <a:lnSpc>
                          <a:spcPts val="2520"/>
                        </a:lnSpc>
                      </a:pPr>
                      <a:r>
                        <a:rPr lang="en-US" sz="3200" b="1">
                          <a:solidFill>
                            <a:srgbClr val="000000"/>
                          </a:solidFill>
                          <a:latin typeface="Times New Roman Bold"/>
                          <a:ea typeface="Times New Roman Bold"/>
                          <a:cs typeface="Times New Roman Bold"/>
                          <a:sym typeface="Times New Roman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b="1">
                          <a:solidFill>
                            <a:srgbClr val="000000"/>
                          </a:solidFill>
                          <a:latin typeface="Times New Roman Bold"/>
                          <a:ea typeface="Times New Roman Bold"/>
                          <a:cs typeface="Times New Roman Bold"/>
                          <a:sym typeface="Times New Roman Bold"/>
                        </a:rPr>
                        <a:t>  Mức 1 (3 đ)</a:t>
                      </a:r>
                    </a:p>
                    <a:p>
                      <a:pPr algn="ctr">
                        <a:lnSpc>
                          <a:spcPts val="2520"/>
                        </a:lnSpc>
                      </a:pPr>
                      <a:r>
                        <a:rPr lang="en-US" sz="3200" b="1">
                          <a:solidFill>
                            <a:srgbClr val="000000"/>
                          </a:solidFill>
                          <a:latin typeface="Times New Roman Bold"/>
                          <a:ea typeface="Times New Roman Bold"/>
                          <a:cs typeface="Times New Roman Bold"/>
                          <a:sym typeface="Times New Roman Bold"/>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7523">
                <a:tc>
                  <a:txBody>
                    <a:bodyPr/>
                    <a:lstStyle/>
                    <a:p>
                      <a:pPr algn="ctr">
                        <a:lnSpc>
                          <a:spcPts val="2520"/>
                        </a:lnSpc>
                        <a:defRPr/>
                      </a:pPr>
                      <a:endParaRPr lang="en-US" sz="3200" dirty="0"/>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Chuẩn</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bị</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nội</a:t>
                      </a:r>
                      <a:r>
                        <a:rPr lang="en-US" sz="3200" dirty="0">
                          <a:solidFill>
                            <a:srgbClr val="000000"/>
                          </a:solidFill>
                          <a:latin typeface="Times New Roman"/>
                          <a:ea typeface="Times New Roman"/>
                          <a:cs typeface="Times New Roman"/>
                          <a:sym typeface="Times New Roman"/>
                        </a:rPr>
                        <a:t> dung </a:t>
                      </a:r>
                      <a:r>
                        <a:rPr lang="en-US" sz="3200" dirty="0" err="1">
                          <a:solidFill>
                            <a:srgbClr val="000000"/>
                          </a:solidFill>
                          <a:latin typeface="Times New Roman"/>
                          <a:ea typeface="Times New Roman"/>
                          <a:cs typeface="Times New Roman"/>
                          <a:sym typeface="Times New Roman"/>
                        </a:rPr>
                        <a:t>báo</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cáo</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dirty="0"/>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Đảm</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bảo</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đúng</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yêu</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cầu</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sáng</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tạo</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Đảm bảo</a:t>
                      </a:r>
                    </a:p>
                    <a:p>
                      <a:pPr algn="ctr">
                        <a:lnSpc>
                          <a:spcPts val="2520"/>
                        </a:lnSpc>
                      </a:pPr>
                      <a:r>
                        <a:rPr lang="en-US" sz="3200">
                          <a:solidFill>
                            <a:srgbClr val="000000"/>
                          </a:solidFill>
                          <a:latin typeface="Times New Roman"/>
                          <a:ea typeface="Times New Roman"/>
                          <a:cs typeface="Times New Roman"/>
                          <a:sym typeface="Times New Roman"/>
                        </a:rPr>
                        <a:t>  kiến thức theo yêu cầu</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Còn chưa</a:t>
                      </a:r>
                    </a:p>
                    <a:p>
                      <a:pPr algn="ctr">
                        <a:lnSpc>
                          <a:spcPts val="2520"/>
                        </a:lnSpc>
                      </a:pPr>
                      <a:r>
                        <a:rPr lang="en-US" sz="3200">
                          <a:solidFill>
                            <a:srgbClr val="000000"/>
                          </a:solidFill>
                          <a:latin typeface="Times New Roman"/>
                          <a:ea typeface="Times New Roman"/>
                          <a:cs typeface="Times New Roman"/>
                          <a:sym typeface="Times New Roman"/>
                        </a:rPr>
                        <a:t>  đủ nội dung kiến thức theo yêu cầu</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21850">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Hình thức chuẩn bị </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dirty="0"/>
                    </a:p>
                    <a:p>
                      <a:pPr algn="ctr">
                        <a:lnSpc>
                          <a:spcPts val="2520"/>
                        </a:lnSpc>
                      </a:pPr>
                      <a:r>
                        <a:rPr lang="en-US" sz="3200" dirty="0">
                          <a:solidFill>
                            <a:srgbClr val="000000"/>
                          </a:solidFill>
                          <a:latin typeface="Times New Roman"/>
                          <a:ea typeface="Times New Roman"/>
                          <a:cs typeface="Times New Roman"/>
                          <a:sym typeface="Times New Roman"/>
                        </a:rPr>
                        <a:t>  Khoa</a:t>
                      </a:r>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học</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có</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tính</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thẩm</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mỹ</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cao</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dirty="0"/>
                    </a:p>
                    <a:p>
                      <a:pPr algn="ctr">
                        <a:lnSpc>
                          <a:spcPts val="2520"/>
                        </a:lnSpc>
                      </a:pPr>
                      <a:r>
                        <a:rPr lang="en-US" sz="3200" dirty="0">
                          <a:solidFill>
                            <a:srgbClr val="000000"/>
                          </a:solidFill>
                          <a:latin typeface="Times New Roman"/>
                          <a:ea typeface="Times New Roman"/>
                          <a:cs typeface="Times New Roman"/>
                          <a:sym typeface="Times New Roman"/>
                        </a:rPr>
                        <a:t>  Khoa</a:t>
                      </a:r>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học</a:t>
                      </a:r>
                      <a:r>
                        <a:rPr lang="en-US" sz="3200" dirty="0">
                          <a:solidFill>
                            <a:srgbClr val="000000"/>
                          </a:solidFill>
                          <a:latin typeface="Times New Roman"/>
                          <a:ea typeface="Times New Roman"/>
                          <a:cs typeface="Times New Roman"/>
                          <a:sym typeface="Times New Roman"/>
                        </a:rPr>
                        <a:t>, logic</a:t>
                      </a:r>
                    </a:p>
                    <a:p>
                      <a:pPr algn="ctr">
                        <a:lnSpc>
                          <a:spcPts val="2520"/>
                        </a:lnSpc>
                      </a:pPr>
                      <a:r>
                        <a:rPr lang="en-US" sz="32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Chưa</a:t>
                      </a:r>
                    </a:p>
                    <a:p>
                      <a:pPr algn="ctr">
                        <a:lnSpc>
                          <a:spcPts val="2520"/>
                        </a:lnSpc>
                      </a:pPr>
                      <a:r>
                        <a:rPr lang="en-US" sz="3200">
                          <a:solidFill>
                            <a:srgbClr val="000000"/>
                          </a:solidFill>
                          <a:latin typeface="Times New Roman"/>
                          <a:ea typeface="Times New Roman"/>
                          <a:cs typeface="Times New Roman"/>
                          <a:sym typeface="Times New Roman"/>
                        </a:rPr>
                        <a:t>  khoa học, dài dòng</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1850">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Rút ra kết luận</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Đầy đủ,</a:t>
                      </a:r>
                    </a:p>
                    <a:p>
                      <a:pPr algn="ctr">
                        <a:lnSpc>
                          <a:spcPts val="2520"/>
                        </a:lnSpc>
                      </a:pPr>
                      <a:r>
                        <a:rPr lang="en-US" sz="3200">
                          <a:solidFill>
                            <a:srgbClr val="000000"/>
                          </a:solidFill>
                          <a:latin typeface="Times New Roman"/>
                          <a:ea typeface="Times New Roman"/>
                          <a:cs typeface="Times New Roman"/>
                          <a:sym typeface="Times New Roman"/>
                        </a:rPr>
                        <a:t>  chính xác</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dirty="0"/>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Chưa</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đầy</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đủ</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dirty="0"/>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Chưa</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rút</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ra</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kết</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luận</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7523">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Báo cáo hoặc đánh giá</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Rõ</a:t>
                      </a:r>
                    </a:p>
                    <a:p>
                      <a:pPr algn="ctr">
                        <a:lnSpc>
                          <a:spcPts val="2520"/>
                        </a:lnSpc>
                      </a:pPr>
                      <a:r>
                        <a:rPr lang="en-US" sz="3200">
                          <a:solidFill>
                            <a:srgbClr val="000000"/>
                          </a:solidFill>
                          <a:latin typeface="Times New Roman"/>
                          <a:ea typeface="Times New Roman"/>
                          <a:cs typeface="Times New Roman"/>
                          <a:sym typeface="Times New Roman"/>
                        </a:rPr>
                        <a:t>  ràng, đầy đủ, hấp dẫn</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a:p>
                    <a:p>
                      <a:pPr algn="ctr">
                        <a:lnSpc>
                          <a:spcPts val="2520"/>
                        </a:lnSpc>
                      </a:pPr>
                      <a:r>
                        <a:rPr lang="en-US" sz="3200">
                          <a:solidFill>
                            <a:srgbClr val="000000"/>
                          </a:solidFill>
                          <a:latin typeface="Times New Roman"/>
                          <a:ea typeface="Times New Roman"/>
                          <a:cs typeface="Times New Roman"/>
                          <a:sym typeface="Times New Roman"/>
                        </a:rPr>
                        <a:t>  Rõ ràng,</a:t>
                      </a:r>
                    </a:p>
                    <a:p>
                      <a:pPr algn="ctr">
                        <a:lnSpc>
                          <a:spcPts val="2520"/>
                        </a:lnSpc>
                      </a:pPr>
                      <a:r>
                        <a:rPr lang="en-US" sz="3200">
                          <a:solidFill>
                            <a:srgbClr val="000000"/>
                          </a:solidFill>
                          <a:latin typeface="Times New Roman"/>
                          <a:ea typeface="Times New Roman"/>
                          <a:cs typeface="Times New Roman"/>
                          <a:sym typeface="Times New Roman"/>
                        </a:rPr>
                        <a:t>  đầy đủ nhưng chưa hấp dẫn</a:t>
                      </a:r>
                    </a:p>
                    <a:p>
                      <a:pPr algn="ctr">
                        <a:lnSpc>
                          <a:spcPts val="2520"/>
                        </a:lnSpc>
                      </a:pPr>
                      <a:r>
                        <a:rPr lang="en-US" sz="320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3200" dirty="0"/>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Chưa</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hấp</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dẫn</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người</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nghe</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chưa</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hiểu</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hết</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vấn</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đề</a:t>
                      </a:r>
                      <a:endParaRPr lang="en-US" sz="3200" dirty="0">
                        <a:solidFill>
                          <a:srgbClr val="000000"/>
                        </a:solidFill>
                        <a:latin typeface="Times New Roman"/>
                        <a:ea typeface="Times New Roman"/>
                        <a:cs typeface="Times New Roman"/>
                        <a:sym typeface="Times New Roman"/>
                      </a:endParaRPr>
                    </a:p>
                    <a:p>
                      <a:pPr algn="ctr">
                        <a:lnSpc>
                          <a:spcPts val="2520"/>
                        </a:lnSpc>
                      </a:pPr>
                      <a:r>
                        <a:rPr lang="en-US" sz="3200" dirty="0">
                          <a:solidFill>
                            <a:srgbClr val="000000"/>
                          </a:solidFill>
                          <a:latin typeface="Times New Roman"/>
                          <a:ea typeface="Times New Roman"/>
                          <a:cs typeface="Times New Roman"/>
                          <a:sym typeface="Times New Roman"/>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3200400" y="12700"/>
            <a:ext cx="10546815" cy="602729"/>
          </a:xfrm>
          <a:prstGeom prst="rect">
            <a:avLst/>
          </a:prstGeom>
        </p:spPr>
        <p:txBody>
          <a:bodyPr lIns="0" tIns="0" rIns="0" bIns="0" rtlCol="0" anchor="t">
            <a:spAutoFit/>
          </a:bodyPr>
          <a:lstStyle/>
          <a:p>
            <a:pPr algn="ctr">
              <a:lnSpc>
                <a:spcPts val="4683"/>
              </a:lnSpc>
              <a:spcBef>
                <a:spcPct val="0"/>
              </a:spcBef>
            </a:pPr>
            <a:r>
              <a:rPr lang="en-US" sz="4000" b="1" dirty="0" err="1">
                <a:solidFill>
                  <a:srgbClr val="000000"/>
                </a:solidFill>
                <a:latin typeface="Times New Roman"/>
                <a:ea typeface="Times New Roman"/>
                <a:cs typeface="Times New Roman"/>
                <a:sym typeface="Times New Roman"/>
              </a:rPr>
              <a:t>Phiếu</a:t>
            </a:r>
            <a:r>
              <a:rPr lang="en-US" sz="4000" b="1" dirty="0">
                <a:solidFill>
                  <a:srgbClr val="000000"/>
                </a:solidFill>
                <a:latin typeface="Times New Roman"/>
                <a:ea typeface="Times New Roman"/>
                <a:cs typeface="Times New Roman"/>
                <a:sym typeface="Times New Roman"/>
              </a:rPr>
              <a:t> </a:t>
            </a:r>
            <a:r>
              <a:rPr lang="en-US" sz="4000" b="1" dirty="0" err="1">
                <a:solidFill>
                  <a:srgbClr val="000000"/>
                </a:solidFill>
                <a:latin typeface="Times New Roman"/>
                <a:ea typeface="Times New Roman"/>
                <a:cs typeface="Times New Roman"/>
                <a:sym typeface="Times New Roman"/>
              </a:rPr>
              <a:t>đánh</a:t>
            </a:r>
            <a:r>
              <a:rPr lang="en-US" sz="4000" b="1" dirty="0">
                <a:solidFill>
                  <a:srgbClr val="000000"/>
                </a:solidFill>
                <a:latin typeface="Times New Roman"/>
                <a:ea typeface="Times New Roman"/>
                <a:cs typeface="Times New Roman"/>
                <a:sym typeface="Times New Roman"/>
              </a:rPr>
              <a:t> </a:t>
            </a:r>
            <a:r>
              <a:rPr lang="en-US" sz="4000" b="1" dirty="0" err="1">
                <a:solidFill>
                  <a:srgbClr val="000000"/>
                </a:solidFill>
                <a:latin typeface="Times New Roman"/>
                <a:ea typeface="Times New Roman"/>
                <a:cs typeface="Times New Roman"/>
                <a:sym typeface="Times New Roman"/>
              </a:rPr>
              <a:t>giá</a:t>
            </a:r>
            <a:r>
              <a:rPr lang="en-US" sz="4000" b="1" dirty="0">
                <a:solidFill>
                  <a:srgbClr val="000000"/>
                </a:solidFill>
                <a:latin typeface="Times New Roman"/>
                <a:ea typeface="Times New Roman"/>
                <a:cs typeface="Times New Roman"/>
                <a:sym typeface="Times New Roman"/>
              </a:rPr>
              <a:t> </a:t>
            </a:r>
            <a:r>
              <a:rPr lang="en-US" sz="4000" b="1" dirty="0" err="1">
                <a:solidFill>
                  <a:srgbClr val="000000"/>
                </a:solidFill>
                <a:latin typeface="Times New Roman"/>
                <a:ea typeface="Times New Roman"/>
                <a:cs typeface="Times New Roman"/>
                <a:sym typeface="Times New Roman"/>
              </a:rPr>
              <a:t>theo</a:t>
            </a:r>
            <a:r>
              <a:rPr lang="en-US" sz="4000" b="1" dirty="0">
                <a:solidFill>
                  <a:srgbClr val="000000"/>
                </a:solidFill>
                <a:latin typeface="Times New Roman"/>
                <a:ea typeface="Times New Roman"/>
                <a:cs typeface="Times New Roman"/>
                <a:sym typeface="Times New Roman"/>
              </a:rPr>
              <a:t> </a:t>
            </a:r>
            <a:r>
              <a:rPr lang="en-US" sz="4000" b="1" dirty="0" err="1">
                <a:solidFill>
                  <a:srgbClr val="000000"/>
                </a:solidFill>
                <a:latin typeface="Times New Roman"/>
                <a:ea typeface="Times New Roman"/>
                <a:cs typeface="Times New Roman"/>
                <a:sym typeface="Times New Roman"/>
              </a:rPr>
              <a:t>tiêu</a:t>
            </a:r>
            <a:r>
              <a:rPr lang="en-US" sz="4000" b="1" dirty="0">
                <a:solidFill>
                  <a:srgbClr val="000000"/>
                </a:solidFill>
                <a:latin typeface="Times New Roman"/>
                <a:ea typeface="Times New Roman"/>
                <a:cs typeface="Times New Roman"/>
                <a:sym typeface="Times New Roman"/>
              </a:rPr>
              <a:t> </a:t>
            </a:r>
            <a:r>
              <a:rPr lang="en-US" sz="4000" b="1" dirty="0" err="1">
                <a:solidFill>
                  <a:srgbClr val="000000"/>
                </a:solidFill>
                <a:latin typeface="Times New Roman"/>
                <a:ea typeface="Times New Roman"/>
                <a:cs typeface="Times New Roman"/>
                <a:sym typeface="Times New Roman"/>
              </a:rPr>
              <a:t>chí</a:t>
            </a:r>
            <a:endParaRPr lang="en-US" sz="4000" b="1"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CB972B-3866-2125-7EE7-DFD1D8420238}"/>
              </a:ext>
            </a:extLst>
          </p:cNvPr>
          <p:cNvSpPr txBox="1"/>
          <p:nvPr/>
        </p:nvSpPr>
        <p:spPr>
          <a:xfrm>
            <a:off x="533400" y="952500"/>
            <a:ext cx="16535400" cy="1694310"/>
          </a:xfrm>
          <a:prstGeom prst="rect">
            <a:avLst/>
          </a:prstGeom>
          <a:noFill/>
        </p:spPr>
        <p:txBody>
          <a:bodyPr wrap="square">
            <a:spAutoFit/>
          </a:bodyPr>
          <a:lstStyle/>
          <a:p>
            <a:pPr indent="457200" algn="just">
              <a:lnSpc>
                <a:spcPct val="115000"/>
              </a:lnSpc>
              <a:spcAft>
                <a:spcPts val="300"/>
              </a:spcAft>
            </a:pPr>
            <a:r>
              <a:rPr lang="en-US" sz="3200" b="1" dirty="0">
                <a:solidFill>
                  <a:srgbClr val="000000"/>
                </a:solidFill>
                <a:effectLst/>
                <a:latin typeface="Times New Roman" panose="02020603050405020304" pitchFamily="18" charset="0"/>
                <a:ea typeface="Times New Roman" panose="02020603050405020304" pitchFamily="18" charset="0"/>
              </a:rPr>
              <a:t>Sau </a:t>
            </a:r>
            <a:r>
              <a:rPr lang="en-US" sz="3200" b="1" dirty="0" err="1">
                <a:solidFill>
                  <a:srgbClr val="000000"/>
                </a:solidFill>
                <a:effectLst/>
                <a:latin typeface="Times New Roman" panose="02020603050405020304" pitchFamily="18" charset="0"/>
                <a:ea typeface="Times New Roman" panose="02020603050405020304" pitchFamily="18" charset="0"/>
              </a:rPr>
              <a:t>đây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quả</a:t>
            </a:r>
            <a:r>
              <a:rPr lang="en-US" sz="3200" b="1" dirty="0">
                <a:solidFill>
                  <a:srgbClr val="000000"/>
                </a:solidFill>
                <a:effectLst/>
                <a:latin typeface="Times New Roman" panose="02020603050405020304" pitchFamily="18" charset="0"/>
                <a:ea typeface="Times New Roman" panose="02020603050405020304" pitchFamily="18" charset="0"/>
              </a:rPr>
              <a:t> 2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kiểm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lớp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9C</a:t>
            </a:r>
            <a:r>
              <a:rPr lang="en-US" sz="3200" b="1" dirty="0">
                <a:solidFill>
                  <a:srgbClr val="000000"/>
                </a:solidFill>
                <a:effectLst/>
                <a:latin typeface="Times New Roman" panose="02020603050405020304" pitchFamily="18" charset="0"/>
                <a:ea typeface="Times New Roman" panose="02020603050405020304" pitchFamily="18" charset="0"/>
              </a:rPr>
              <a:t> ( </a:t>
            </a:r>
            <a:r>
              <a:rPr lang="en-US" sz="3200" b="1" dirty="0" err="1">
                <a:solidFill>
                  <a:srgbClr val="000000"/>
                </a:solidFill>
                <a:effectLst/>
                <a:latin typeface="Times New Roman" panose="02020603050405020304" pitchFamily="18" charset="0"/>
                <a:ea typeface="Times New Roman" panose="02020603050405020304" pitchFamily="18" charset="0"/>
              </a:rPr>
              <a:t>lớp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có</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nhiều</a:t>
            </a:r>
            <a:r>
              <a:rPr lang="en-US" sz="3200" b="1" dirty="0">
                <a:solidFill>
                  <a:srgbClr val="000000"/>
                </a:solidFill>
                <a:effectLst/>
                <a:latin typeface="Times New Roman" panose="02020603050405020304" pitchFamily="18" charset="0"/>
                <a:ea typeface="Times New Roman" panose="02020603050405020304" pitchFamily="18" charset="0"/>
              </a:rPr>
              <a:t> HS </a:t>
            </a:r>
            <a:r>
              <a:rPr lang="en-US" sz="3200" b="1" dirty="0" err="1">
                <a:solidFill>
                  <a:srgbClr val="000000"/>
                </a:solidFill>
                <a:effectLst/>
                <a:latin typeface="Times New Roman" panose="02020603050405020304" pitchFamily="18" charset="0"/>
                <a:ea typeface="Times New Roman" panose="02020603050405020304" pitchFamily="18" charset="0"/>
              </a:rPr>
              <a:t>còn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lười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học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cũ</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với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dạng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lý</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thuyết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nhưng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rất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tích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cực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được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giao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tập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dự</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án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lớp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7A</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a:p>
            <a:pPr algn="ctr">
              <a:spcAft>
                <a:spcPts val="3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xuyên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HKI</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9C</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AACB8458-BC52-DBF2-8D00-A2ED50181228}"/>
              </a:ext>
            </a:extLst>
          </p:cNvPr>
          <p:cNvGraphicFramePr>
            <a:graphicFrameLocks noGrp="1"/>
          </p:cNvGraphicFramePr>
          <p:nvPr>
            <p:extLst>
              <p:ext uri="{D42A27DB-BD31-4B8C-83A1-F6EECF244321}">
                <p14:modId xmlns:p14="http://schemas.microsoft.com/office/powerpoint/2010/main" val="24424784"/>
              </p:ext>
            </p:extLst>
          </p:nvPr>
        </p:nvGraphicFramePr>
        <p:xfrm>
          <a:off x="1219200" y="2800476"/>
          <a:ext cx="15849599" cy="2495424"/>
        </p:xfrm>
        <a:graphic>
          <a:graphicData uri="http://schemas.openxmlformats.org/drawingml/2006/table">
            <a:tbl>
              <a:tblPr firstRow="1" firstCol="1" bandRow="1"/>
              <a:tblGrid>
                <a:gridCol w="1538511">
                  <a:extLst>
                    <a:ext uri="{9D8B030D-6E8A-4147-A177-3AD203B41FA5}">
                      <a16:colId xmlns:a16="http://schemas.microsoft.com/office/drawing/2014/main" val="3216499371"/>
                    </a:ext>
                  </a:extLst>
                </a:gridCol>
                <a:gridCol w="1461912">
                  <a:extLst>
                    <a:ext uri="{9D8B030D-6E8A-4147-A177-3AD203B41FA5}">
                      <a16:colId xmlns:a16="http://schemas.microsoft.com/office/drawing/2014/main" val="3011048594"/>
                    </a:ext>
                  </a:extLst>
                </a:gridCol>
                <a:gridCol w="1549919">
                  <a:extLst>
                    <a:ext uri="{9D8B030D-6E8A-4147-A177-3AD203B41FA5}">
                      <a16:colId xmlns:a16="http://schemas.microsoft.com/office/drawing/2014/main" val="3383246759"/>
                    </a:ext>
                  </a:extLst>
                </a:gridCol>
                <a:gridCol w="1637927">
                  <a:extLst>
                    <a:ext uri="{9D8B030D-6E8A-4147-A177-3AD203B41FA5}">
                      <a16:colId xmlns:a16="http://schemas.microsoft.com/office/drawing/2014/main" val="4138029561"/>
                    </a:ext>
                  </a:extLst>
                </a:gridCol>
                <a:gridCol w="1660745">
                  <a:extLst>
                    <a:ext uri="{9D8B030D-6E8A-4147-A177-3AD203B41FA5}">
                      <a16:colId xmlns:a16="http://schemas.microsoft.com/office/drawing/2014/main" val="3365929025"/>
                    </a:ext>
                  </a:extLst>
                </a:gridCol>
                <a:gridCol w="1616740">
                  <a:extLst>
                    <a:ext uri="{9D8B030D-6E8A-4147-A177-3AD203B41FA5}">
                      <a16:colId xmlns:a16="http://schemas.microsoft.com/office/drawing/2014/main" val="3396223619"/>
                    </a:ext>
                  </a:extLst>
                </a:gridCol>
                <a:gridCol w="1616740">
                  <a:extLst>
                    <a:ext uri="{9D8B030D-6E8A-4147-A177-3AD203B41FA5}">
                      <a16:colId xmlns:a16="http://schemas.microsoft.com/office/drawing/2014/main" val="1204720034"/>
                    </a:ext>
                  </a:extLst>
                </a:gridCol>
                <a:gridCol w="1531993">
                  <a:extLst>
                    <a:ext uri="{9D8B030D-6E8A-4147-A177-3AD203B41FA5}">
                      <a16:colId xmlns:a16="http://schemas.microsoft.com/office/drawing/2014/main" val="2253618904"/>
                    </a:ext>
                  </a:extLst>
                </a:gridCol>
                <a:gridCol w="1703119">
                  <a:extLst>
                    <a:ext uri="{9D8B030D-6E8A-4147-A177-3AD203B41FA5}">
                      <a16:colId xmlns:a16="http://schemas.microsoft.com/office/drawing/2014/main" val="2356709001"/>
                    </a:ext>
                  </a:extLst>
                </a:gridCol>
                <a:gridCol w="1531993">
                  <a:extLst>
                    <a:ext uri="{9D8B030D-6E8A-4147-A177-3AD203B41FA5}">
                      <a16:colId xmlns:a16="http://schemas.microsoft.com/office/drawing/2014/main" val="1492955113"/>
                    </a:ext>
                  </a:extLst>
                </a:gridCol>
              </a:tblGrid>
              <a:tr h="603357">
                <a:tc gridSpan="2">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9-10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7-8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5-6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2-4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0-1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84953642"/>
                  </a:ext>
                </a:extLst>
              </a:tr>
              <a:tr h="1288710">
                <a:tc>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 TĐ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 </a:t>
                      </a:r>
                      <a:b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 TĐ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 </a:t>
                      </a:r>
                      <a:b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2092463"/>
                  </a:ext>
                </a:extLst>
              </a:tr>
              <a:tr h="603357">
                <a:tc>
                  <a:txBody>
                    <a:bodyPr/>
                    <a:lstStyle/>
                    <a:p>
                      <a:pPr>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7883382"/>
                  </a:ext>
                </a:extLst>
              </a:tr>
            </a:tbl>
          </a:graphicData>
        </a:graphic>
      </p:graphicFrame>
      <p:sp>
        <p:nvSpPr>
          <p:cNvPr id="6" name="TextBox 5">
            <a:extLst>
              <a:ext uri="{FF2B5EF4-FFF2-40B4-BE49-F238E27FC236}">
                <a16:creationId xmlns:a16="http://schemas.microsoft.com/office/drawing/2014/main" id="{B4233F2E-FF45-F10B-4EA8-2A5F290BA36B}"/>
              </a:ext>
            </a:extLst>
          </p:cNvPr>
          <p:cNvSpPr txBox="1"/>
          <p:nvPr/>
        </p:nvSpPr>
        <p:spPr>
          <a:xfrm>
            <a:off x="1219200" y="5680043"/>
            <a:ext cx="16154400" cy="523220"/>
          </a:xfrm>
          <a:prstGeom prst="rect">
            <a:avLst/>
          </a:prstGeom>
          <a:noFill/>
        </p:spPr>
        <p:txBody>
          <a:bodyPr wrap="square">
            <a:spAutoFit/>
          </a:bodyPr>
          <a:lstStyle/>
          <a:p>
            <a:pPr algn="ctr">
              <a:spcAft>
                <a:spcPts val="30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quả</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kiểm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thường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xuyên</a:t>
            </a:r>
            <a:r>
              <a:rPr lang="en-US" sz="2800" b="1" dirty="0">
                <a:solidFill>
                  <a:srgbClr val="000000"/>
                </a:solidFill>
                <a:effectLst/>
                <a:latin typeface="Times New Roman" panose="02020603050405020304" pitchFamily="18" charset="0"/>
                <a:ea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rPr>
              <a:t>HKI</a:t>
            </a:r>
            <a:r>
              <a:rPr lang="en-US" sz="2800" b="1" dirty="0">
                <a:solidFill>
                  <a:srgbClr val="000000"/>
                </a:solidFill>
                <a:effectLst/>
                <a:latin typeface="Times New Roman" panose="02020603050405020304" pitchFamily="18" charset="0"/>
                <a:ea typeface="Times New Roman" panose="02020603050405020304" pitchFamily="18" charset="0"/>
              </a:rPr>
              <a:t> (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viết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trên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giấy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sản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phẩm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rPr>
              <a:t>lớp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7A</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76C24B98-D6CD-85E6-92F5-730A639C9F5C}"/>
              </a:ext>
            </a:extLst>
          </p:cNvPr>
          <p:cNvGraphicFramePr>
            <a:graphicFrameLocks noGrp="1"/>
          </p:cNvGraphicFramePr>
          <p:nvPr>
            <p:extLst>
              <p:ext uri="{D42A27DB-BD31-4B8C-83A1-F6EECF244321}">
                <p14:modId xmlns:p14="http://schemas.microsoft.com/office/powerpoint/2010/main" val="642002615"/>
              </p:ext>
            </p:extLst>
          </p:nvPr>
        </p:nvGraphicFramePr>
        <p:xfrm>
          <a:off x="1219200" y="6587406"/>
          <a:ext cx="15849599" cy="2975695"/>
        </p:xfrm>
        <a:graphic>
          <a:graphicData uri="http://schemas.openxmlformats.org/drawingml/2006/table">
            <a:tbl>
              <a:tblPr firstRow="1" firstCol="1" bandRow="1"/>
              <a:tblGrid>
                <a:gridCol w="1538510">
                  <a:extLst>
                    <a:ext uri="{9D8B030D-6E8A-4147-A177-3AD203B41FA5}">
                      <a16:colId xmlns:a16="http://schemas.microsoft.com/office/drawing/2014/main" val="3826657365"/>
                    </a:ext>
                  </a:extLst>
                </a:gridCol>
                <a:gridCol w="1461912">
                  <a:extLst>
                    <a:ext uri="{9D8B030D-6E8A-4147-A177-3AD203B41FA5}">
                      <a16:colId xmlns:a16="http://schemas.microsoft.com/office/drawing/2014/main" val="2497659137"/>
                    </a:ext>
                  </a:extLst>
                </a:gridCol>
                <a:gridCol w="1549919">
                  <a:extLst>
                    <a:ext uri="{9D8B030D-6E8A-4147-A177-3AD203B41FA5}">
                      <a16:colId xmlns:a16="http://schemas.microsoft.com/office/drawing/2014/main" val="4080427000"/>
                    </a:ext>
                  </a:extLst>
                </a:gridCol>
                <a:gridCol w="1637926">
                  <a:extLst>
                    <a:ext uri="{9D8B030D-6E8A-4147-A177-3AD203B41FA5}">
                      <a16:colId xmlns:a16="http://schemas.microsoft.com/office/drawing/2014/main" val="3977350116"/>
                    </a:ext>
                  </a:extLst>
                </a:gridCol>
                <a:gridCol w="1660745">
                  <a:extLst>
                    <a:ext uri="{9D8B030D-6E8A-4147-A177-3AD203B41FA5}">
                      <a16:colId xmlns:a16="http://schemas.microsoft.com/office/drawing/2014/main" val="3528759826"/>
                    </a:ext>
                  </a:extLst>
                </a:gridCol>
                <a:gridCol w="1616741">
                  <a:extLst>
                    <a:ext uri="{9D8B030D-6E8A-4147-A177-3AD203B41FA5}">
                      <a16:colId xmlns:a16="http://schemas.microsoft.com/office/drawing/2014/main" val="4275505625"/>
                    </a:ext>
                  </a:extLst>
                </a:gridCol>
                <a:gridCol w="1616741">
                  <a:extLst>
                    <a:ext uri="{9D8B030D-6E8A-4147-A177-3AD203B41FA5}">
                      <a16:colId xmlns:a16="http://schemas.microsoft.com/office/drawing/2014/main" val="2218857900"/>
                    </a:ext>
                  </a:extLst>
                </a:gridCol>
                <a:gridCol w="1531993">
                  <a:extLst>
                    <a:ext uri="{9D8B030D-6E8A-4147-A177-3AD203B41FA5}">
                      <a16:colId xmlns:a16="http://schemas.microsoft.com/office/drawing/2014/main" val="1654999012"/>
                    </a:ext>
                  </a:extLst>
                </a:gridCol>
                <a:gridCol w="1703119">
                  <a:extLst>
                    <a:ext uri="{9D8B030D-6E8A-4147-A177-3AD203B41FA5}">
                      <a16:colId xmlns:a16="http://schemas.microsoft.com/office/drawing/2014/main" val="90375265"/>
                    </a:ext>
                  </a:extLst>
                </a:gridCol>
                <a:gridCol w="1531993">
                  <a:extLst>
                    <a:ext uri="{9D8B030D-6E8A-4147-A177-3AD203B41FA5}">
                      <a16:colId xmlns:a16="http://schemas.microsoft.com/office/drawing/2014/main" val="4077270416"/>
                    </a:ext>
                  </a:extLst>
                </a:gridCol>
              </a:tblGrid>
              <a:tr h="1099511">
                <a:tc gridSpan="2">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9-10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7-8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lnSpc>
                          <a:spcPct val="150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2-4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 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86559386"/>
                  </a:ext>
                </a:extLst>
              </a:tr>
              <a:tr h="1171221">
                <a:tc>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8253123"/>
                  </a:ext>
                </a:extLst>
              </a:tr>
              <a:tr h="704963">
                <a:tc>
                  <a:txBody>
                    <a:bodyPr/>
                    <a:lstStyle/>
                    <a:p>
                      <a:pPr>
                        <a:lnSpc>
                          <a:spcPct val="15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42,6%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51271"/>
                  </a:ext>
                </a:extLst>
              </a:tr>
            </a:tbl>
          </a:graphicData>
        </a:graphic>
      </p:graphicFrame>
    </p:spTree>
    <p:extLst>
      <p:ext uri="{BB962C8B-B14F-4D97-AF65-F5344CB8AC3E}">
        <p14:creationId xmlns:p14="http://schemas.microsoft.com/office/powerpoint/2010/main" val="245692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C7BCA6-60A8-E87A-BC8C-8B4ED1D20CCB}"/>
              </a:ext>
            </a:extLst>
          </p:cNvPr>
          <p:cNvSpPr txBox="1"/>
          <p:nvPr/>
        </p:nvSpPr>
        <p:spPr>
          <a:xfrm>
            <a:off x="1143000" y="520743"/>
            <a:ext cx="16306800" cy="5537157"/>
          </a:xfrm>
          <a:prstGeom prst="rect">
            <a:avLst/>
          </a:prstGeom>
          <a:noFill/>
        </p:spPr>
        <p:txBody>
          <a:bodyPr wrap="square">
            <a:spAutoFit/>
          </a:bodyPr>
          <a:lstStyle/>
          <a:p>
            <a:pPr algn="just">
              <a:lnSpc>
                <a:spcPct val="150000"/>
              </a:lnSpc>
              <a:spcAft>
                <a:spcPts val="300"/>
              </a:spcAft>
            </a:pPr>
            <a:r>
              <a:rPr lang="en-US" sz="2800" b="1" dirty="0">
                <a:solidFill>
                  <a:srgbClr val="000000"/>
                </a:solidFill>
                <a:effectLst/>
                <a:latin typeface="Times New Roman" panose="02020603050405020304" pitchFamily="18" charset="0"/>
                <a:ea typeface="Times New Roman" panose="02020603050405020304" pitchFamily="18" charset="0"/>
              </a:rPr>
              <a:t>III. </a:t>
            </a:r>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KIẾN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NGHỊ</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en-US" sz="2800" b="1" dirty="0">
                <a:effectLst/>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ưu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điểm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hạn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chế</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pháp</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300"/>
              </a:spcAft>
            </a:pPr>
            <a:r>
              <a:rPr lang="en-US" sz="2800" b="1" dirty="0">
                <a:effectLst/>
                <a:latin typeface="Times New Roman" panose="02020603050405020304" pitchFamily="18" charset="0"/>
                <a:ea typeface="Times New Roman" panose="02020603050405020304" pitchFamily="18" charset="0"/>
              </a:rPr>
              <a:t>1.1- </a:t>
            </a:r>
            <a:r>
              <a:rPr lang="en-US" sz="2800" b="1" dirty="0" err="1">
                <a:effectLst/>
                <a:latin typeface="Times New Roman" panose="02020603050405020304" pitchFamily="18" charset="0"/>
                <a:ea typeface="Times New Roman" panose="02020603050405020304" pitchFamily="18" charset="0"/>
              </a:rPr>
              <a:t>Ưu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800" dirty="0" err="1">
                <a:effectLst/>
                <a:latin typeface="Times New Roman" panose="02020603050405020304" pitchFamily="18" charset="0"/>
                <a:ea typeface="Times New Roman" panose="02020603050405020304" pitchFamily="18" charset="0"/>
              </a:rPr>
              <a:t>Cải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sớm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kịp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a:t>
            </a:r>
          </a:p>
          <a:p>
            <a:pPr indent="457200" algn="just">
              <a:lnSpc>
                <a:spcPct val="115000"/>
              </a:lnSpc>
            </a:pPr>
            <a:r>
              <a:rPr lang="en-US" sz="2800" dirty="0" err="1">
                <a:effectLst/>
                <a:latin typeface="Times New Roman" panose="02020603050405020304" pitchFamily="18" charset="0"/>
                <a:ea typeface="Times New Roman" panose="02020603050405020304" pitchFamily="18" charset="0"/>
              </a:rPr>
              <a:t>Tăng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nhác</a:t>
            </a:r>
            <a:r>
              <a:rPr lang="en-US" sz="2800" dirty="0">
                <a:effectLst/>
                <a:latin typeface="Times New Roman" panose="02020603050405020304" pitchFamily="18" charset="0"/>
                <a:ea typeface="Times New Roman" panose="02020603050405020304" pitchFamily="18" charset="0"/>
              </a:rPr>
              <a:t>, ỉ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a:t>
            </a:r>
            <a:r>
              <a:rPr lang="en-US" sz="2800" b="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án</a:t>
            </a:r>
            <a:r>
              <a:rPr lang="en-US" sz="2800" dirty="0">
                <a:effectLst/>
                <a:latin typeface="Times New Roman" panose="02020603050405020304" pitchFamily="18" charset="0"/>
                <a:ea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Thay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a:t>
            </a:r>
          </a:p>
        </p:txBody>
      </p:sp>
      <p:sp>
        <p:nvSpPr>
          <p:cNvPr id="5" name="TextBox 4">
            <a:extLst>
              <a:ext uri="{FF2B5EF4-FFF2-40B4-BE49-F238E27FC236}">
                <a16:creationId xmlns:a16="http://schemas.microsoft.com/office/drawing/2014/main" id="{107E4C37-ABA9-C1E1-5F28-1A907BD10334}"/>
              </a:ext>
            </a:extLst>
          </p:cNvPr>
          <p:cNvSpPr txBox="1"/>
          <p:nvPr/>
        </p:nvSpPr>
        <p:spPr>
          <a:xfrm>
            <a:off x="1181100" y="6096000"/>
            <a:ext cx="15925800" cy="3521220"/>
          </a:xfrm>
          <a:prstGeom prst="rect">
            <a:avLst/>
          </a:prstGeom>
          <a:noFill/>
        </p:spPr>
        <p:txBody>
          <a:bodyPr wrap="square">
            <a:spAutoFit/>
          </a:bodyPr>
          <a:lstStyle/>
          <a:p>
            <a:pPr algn="just">
              <a:lnSpc>
                <a:spcPct val="115000"/>
              </a:lnSpc>
            </a:pPr>
            <a:r>
              <a:rPr lang="en-US" sz="2800" b="1" dirty="0">
                <a:effectLst/>
                <a:latin typeface="Times New Roman" panose="02020603050405020304" pitchFamily="18" charset="0"/>
                <a:ea typeface="Times New Roman" panose="02020603050405020304" pitchFamily="18" charset="0"/>
              </a:rPr>
              <a:t>1.2. </a:t>
            </a:r>
            <a:r>
              <a:rPr lang="en-US" sz="2800" b="1" dirty="0" err="1">
                <a:effectLst/>
                <a:latin typeface="Times New Roman" panose="02020603050405020304" pitchFamily="18" charset="0"/>
                <a:ea typeface="Times New Roman" panose="02020603050405020304" pitchFamily="18" charset="0"/>
              </a:rPr>
              <a:t>Hạn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chế</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GV</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Khi </a:t>
            </a:r>
            <a:r>
              <a:rPr lang="en-US" sz="2800" dirty="0" err="1">
                <a:effectLst/>
                <a:latin typeface="Times New Roman" panose="02020603050405020304" pitchFamily="18" charset="0"/>
                <a:ea typeface="Times New Roman" panose="02020603050405020304" pitchFamily="18" charset="0"/>
              </a:rPr>
              <a:t>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khăn</a:t>
            </a:r>
            <a:r>
              <a:rPr lang="en-US" sz="2800" dirty="0">
                <a:effectLst/>
                <a:latin typeface="Times New Roman" panose="02020603050405020304" pitchFamily="18" charset="0"/>
                <a:ea typeface="Times New Roman" panose="02020603050405020304" pitchFamily="18" charset="0"/>
              </a:rPr>
              <a:t>.</a:t>
            </a:r>
          </a:p>
          <a:p>
            <a:pPr indent="457200" algn="just">
              <a:lnSpc>
                <a:spcPct val="115000"/>
              </a:lnSpc>
            </a:pPr>
            <a:r>
              <a:rPr lang="en-US" sz="2800" b="1" dirty="0" err="1">
                <a:effectLst/>
                <a:latin typeface="Times New Roman" panose="02020603050405020304" pitchFamily="18" charset="0"/>
                <a:ea typeface="Times New Roman" panose="02020603050405020304" pitchFamily="18" charset="0"/>
              </a:rPr>
              <a:t>N</a:t>
            </a:r>
            <a:r>
              <a:rPr lang="en-US" sz="2800" dirty="0" err="1">
                <a:effectLst/>
                <a:latin typeface="Times New Roman" panose="02020603050405020304" pitchFamily="18" charset="0"/>
                <a:ea typeface="Times New Roman" panose="02020603050405020304" pitchFamily="18" charset="0"/>
              </a:rPr>
              <a:t>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hỗ</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666546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ECD690-1940-E4BA-5DB2-A0F480BFAFCD}"/>
              </a:ext>
            </a:extLst>
          </p:cNvPr>
          <p:cNvSpPr txBox="1"/>
          <p:nvPr/>
        </p:nvSpPr>
        <p:spPr>
          <a:xfrm>
            <a:off x="838200" y="1104900"/>
            <a:ext cx="16611600" cy="6842642"/>
          </a:xfrm>
          <a:prstGeom prst="rect">
            <a:avLst/>
          </a:prstGeom>
          <a:noFill/>
        </p:spPr>
        <p:txBody>
          <a:bodyPr wrap="square">
            <a:spAutoFit/>
          </a:bodyPr>
          <a:lstStyle/>
          <a:p>
            <a:pPr algn="just">
              <a:lnSpc>
                <a:spcPct val="115000"/>
              </a:lnSpc>
            </a:pPr>
            <a:r>
              <a:rPr lang="en-US" sz="3200" b="1" dirty="0">
                <a:effectLst/>
                <a:latin typeface="Times New Roman" panose="02020603050405020304" pitchFamily="18" charset="0"/>
                <a:ea typeface="Times New Roman" panose="02020603050405020304" pitchFamily="18" charset="0"/>
              </a:rPr>
              <a:t>2. </a:t>
            </a:r>
            <a:r>
              <a:rPr lang="en-US" sz="3200" b="1" dirty="0" err="1">
                <a:effectLst/>
                <a:latin typeface="Times New Roman" panose="02020603050405020304" pitchFamily="18" charset="0"/>
                <a:ea typeface="Times New Roman" panose="02020603050405020304" pitchFamily="18" charset="0"/>
              </a:rPr>
              <a:t>Phương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hướng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khắc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phục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hạn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chế</a:t>
            </a:r>
            <a:endParaRPr lang="en-US" sz="3200" dirty="0">
              <a:effectLst/>
              <a:latin typeface="Times New Roman" panose="02020603050405020304" pitchFamily="18" charset="0"/>
              <a:ea typeface="Times New Roman" panose="02020603050405020304" pitchFamily="18" charset="0"/>
            </a:endParaRPr>
          </a:p>
          <a:p>
            <a:pPr algn="just">
              <a:lnSpc>
                <a:spcPct val="115000"/>
              </a:lnSpc>
            </a:pP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Giáo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viên</a:t>
            </a:r>
            <a:endParaRPr lang="en-US" sz="3200" dirty="0">
              <a:effectLst/>
              <a:latin typeface="Times New Roman" panose="02020603050405020304" pitchFamily="18" charset="0"/>
              <a:ea typeface="Times New Roman" panose="02020603050405020304" pitchFamily="18" charset="0"/>
            </a:endParaRPr>
          </a:p>
          <a:p>
            <a:pPr indent="514350" algn="just">
              <a:lnSpc>
                <a:spcPct val="115000"/>
              </a:lnSpc>
            </a:pPr>
            <a:r>
              <a:rPr lang="en-US" sz="3200" dirty="0" err="1">
                <a:effectLst/>
                <a:latin typeface="Times New Roman" panose="02020603050405020304" pitchFamily="18" charset="0"/>
                <a:ea typeface="Times New Roman" panose="02020603050405020304" pitchFamily="18" charset="0"/>
              </a:rPr>
              <a:t>GV</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nữa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đổi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phương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đổi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chú</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rèn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luyện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năng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đổi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tâm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tượng</a:t>
            </a:r>
            <a:r>
              <a:rPr lang="en-US" sz="3200" dirty="0">
                <a:effectLst/>
                <a:latin typeface="Times New Roman" panose="02020603050405020304" pitchFamily="18" charset="0"/>
                <a:ea typeface="Times New Roman" panose="02020603050405020304" pitchFamily="18" charset="0"/>
              </a:rPr>
              <a:t> HS.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hoặc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án</a:t>
            </a:r>
            <a:r>
              <a:rPr lang="en-US" sz="3200" dirty="0">
                <a:effectLst/>
                <a:latin typeface="Times New Roman" panose="02020603050405020304" pitchFamily="18" charset="0"/>
                <a:ea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rPr>
              <a:t>GV</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hướng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dẫn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tâm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năng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a:t>
            </a:r>
          </a:p>
          <a:p>
            <a:pPr algn="just">
              <a:lnSpc>
                <a:spcPct val="115000"/>
              </a:lnSpc>
            </a:pP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sinh</a:t>
            </a:r>
            <a:endParaRPr lang="en-US" sz="3200" dirty="0">
              <a:effectLst/>
              <a:latin typeface="Times New Roman" panose="02020603050405020304" pitchFamily="18" charset="0"/>
              <a:ea typeface="Times New Roman" panose="02020603050405020304" pitchFamily="18" charset="0"/>
            </a:endParaRPr>
          </a:p>
          <a:p>
            <a:pPr indent="457200" algn="just">
              <a:lnSpc>
                <a:spcPct val="115000"/>
              </a:lnSpc>
            </a:pP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tập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huy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sở</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trường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tập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giao</a:t>
            </a:r>
            <a:r>
              <a:rPr lang="en-US" sz="3200" dirty="0">
                <a:effectLst/>
                <a:latin typeface="Times New Roman" panose="02020603050405020304" pitchFamily="18" charset="0"/>
                <a:ea typeface="Times New Roman" panose="02020603050405020304" pitchFamily="18" charset="0"/>
              </a:rPr>
              <a:t>.</a:t>
            </a:r>
          </a:p>
          <a:p>
            <a:pPr indent="457200" algn="just">
              <a:lnSpc>
                <a:spcPct val="115000"/>
              </a:lnSpc>
            </a:pPr>
            <a:r>
              <a:rPr lang="en-US" sz="3200" dirty="0">
                <a:effectLst/>
                <a:latin typeface="Times New Roman" panose="02020603050405020304" pitchFamily="18" charset="0"/>
                <a:ea typeface="Times New Roman" panose="02020603050405020304" pitchFamily="18" charset="0"/>
              </a:rPr>
              <a:t>Tham </a:t>
            </a:r>
            <a:r>
              <a:rPr lang="en-US" sz="3200" dirty="0" err="1">
                <a:effectLst/>
                <a:latin typeface="Times New Roman" panose="02020603050405020304" pitchFamily="18" charset="0"/>
                <a:ea typeface="Times New Roman" panose="02020603050405020304" pitchFamily="18" charset="0"/>
              </a:rPr>
              <a:t>gia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động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hiệu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giờ</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động</a:t>
            </a:r>
            <a:r>
              <a:rPr lang="en-US" sz="3200" dirty="0">
                <a:effectLst/>
                <a:latin typeface="Times New Roman" panose="02020603050405020304" pitchFamily="18" charset="0"/>
                <a:ea typeface="Times New Roman" panose="02020603050405020304" pitchFamily="18" charset="0"/>
              </a:rPr>
              <a:t> do </a:t>
            </a:r>
            <a:r>
              <a:rPr lang="en-US" sz="3200" dirty="0" err="1">
                <a:effectLst/>
                <a:latin typeface="Times New Roman" panose="02020603050405020304" pitchFamily="18" charset="0"/>
                <a:ea typeface="Times New Roman" panose="02020603050405020304" pitchFamily="18" charset="0"/>
              </a:rPr>
              <a:t>GV</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tổ</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giao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a:t>
            </a:r>
          </a:p>
          <a:p>
            <a:pPr algn="just">
              <a:lnSpc>
                <a:spcPct val="115000"/>
              </a:lnSpc>
            </a:pPr>
            <a:r>
              <a:rPr lang="en-US" sz="3200" dirty="0">
                <a:effectLst/>
                <a:latin typeface="Times New Roman" panose="02020603050405020304" pitchFamily="18" charset="0"/>
                <a:ea typeface="Times New Roman" panose="02020603050405020304" pitchFamily="18" charset="0"/>
              </a:rPr>
              <a:t>Tham </a:t>
            </a:r>
            <a:r>
              <a:rPr lang="en-US" sz="3200" dirty="0" err="1">
                <a:effectLst/>
                <a:latin typeface="Times New Roman" panose="02020603050405020304" pitchFamily="18" charset="0"/>
                <a:ea typeface="Times New Roman" panose="02020603050405020304" pitchFamily="18" charset="0"/>
              </a:rPr>
              <a:t>gia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đồng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đẳng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mình</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01837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7EB6F8-763D-8275-220A-4C447A0BC77E}"/>
              </a:ext>
            </a:extLst>
          </p:cNvPr>
          <p:cNvSpPr txBox="1"/>
          <p:nvPr/>
        </p:nvSpPr>
        <p:spPr>
          <a:xfrm>
            <a:off x="1295400" y="800100"/>
            <a:ext cx="15621000" cy="6405600"/>
          </a:xfrm>
          <a:prstGeom prst="rect">
            <a:avLst/>
          </a:prstGeom>
          <a:noFill/>
        </p:spPr>
        <p:txBody>
          <a:bodyPr wrap="square">
            <a:spAutoFit/>
          </a:bodyPr>
          <a:lstStyle/>
          <a:p>
            <a:pPr algn="just">
              <a:lnSpc>
                <a:spcPct val="115000"/>
              </a:lnSpc>
            </a:pPr>
            <a:r>
              <a:rPr lang="en-US" sz="3200" b="1" dirty="0">
                <a:effectLst/>
                <a:latin typeface="Times New Roman" panose="02020603050405020304" pitchFamily="18" charset="0"/>
                <a:ea typeface="Times New Roman" panose="02020603050405020304" pitchFamily="18" charset="0"/>
              </a:rPr>
              <a:t>3. </a:t>
            </a:r>
            <a:r>
              <a:rPr lang="en-US" sz="3200" b="1" dirty="0" err="1">
                <a:effectLst/>
                <a:latin typeface="Times New Roman" panose="02020603050405020304" pitchFamily="18" charset="0"/>
                <a:ea typeface="Times New Roman" panose="02020603050405020304" pitchFamily="18" charset="0"/>
              </a:rPr>
              <a:t>Khả</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năng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triển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khai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rộng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rãi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pháp</a:t>
            </a:r>
            <a:endParaRPr lang="en-US" sz="3200" dirty="0">
              <a:effectLst/>
              <a:latin typeface="Times New Roman" panose="02020603050405020304" pitchFamily="18" charset="0"/>
              <a:ea typeface="Times New Roman" panose="02020603050405020304" pitchFamily="18" charset="0"/>
            </a:endParaRPr>
          </a:p>
          <a:p>
            <a:pPr indent="457200" algn="just">
              <a:lnSpc>
                <a:spcPct val="115000"/>
              </a:lnSpc>
            </a:pPr>
            <a:r>
              <a:rPr lang="pt-BR" sz="3200" spc="-10" dirty="0">
                <a:effectLst/>
                <a:latin typeface="Times New Roman" panose="02020603050405020304" pitchFamily="18" charset="0"/>
                <a:ea typeface="Times New Roman" panose="02020603050405020304" pitchFamily="18" charset="0"/>
              </a:rPr>
              <a:t>Biện pháp tôi đưa ra có thể áp dụng trong nhà trường cấp THCS với bộ môn KHTN từ lớp 6 đến lớp 9. Ngoài ra, có thể áp dụng cho một số môn như Toán, Công nghệ... . Riêng với  “ hồ sơ học tập cá nhân” có thể áp dụng cho toàn bộ các môn học của cấp THCS. Với hồ sơ học tập cũng là một phương tiện để GV có thể theo dõi, đánh giá học sinh theo từng tuần, từng tháng để nhận ra sự tiến bộ hay chưa tiến bộ của HS.</a:t>
            </a:r>
            <a:endParaRPr lang="en-US" sz="3200" dirty="0">
              <a:effectLst/>
              <a:latin typeface="Times New Roman" panose="02020603050405020304" pitchFamily="18" charset="0"/>
              <a:ea typeface="Times New Roman" panose="02020603050405020304" pitchFamily="18" charset="0"/>
            </a:endParaRPr>
          </a:p>
          <a:p>
            <a:pPr indent="457200" algn="just">
              <a:lnSpc>
                <a:spcPct val="115000"/>
              </a:lnSpc>
            </a:pPr>
            <a:r>
              <a:rPr lang="pt-BR" sz="3200" dirty="0">
                <a:effectLst/>
                <a:latin typeface="Times New Roman" panose="02020603050405020304" pitchFamily="18" charset="0"/>
                <a:ea typeface="Times New Roman" panose="02020603050405020304" pitchFamily="18" charset="0"/>
              </a:rPr>
              <a:t>Nhân rộng: </a:t>
            </a:r>
            <a:r>
              <a:rPr lang="pt-BR" sz="3200" spc="-10" dirty="0">
                <a:effectLst/>
                <a:latin typeface="Times New Roman" panose="02020603050405020304" pitchFamily="18" charset="0"/>
                <a:ea typeface="Times New Roman" panose="02020603050405020304" pitchFamily="18" charset="0"/>
              </a:rPr>
              <a:t>Các phương pháp và công cụ đánh giá này có thể áp dụng cho cả cấp tiểu học, THCS và THPT  trên toàn quốc bởi vì các phương pháp và công cụ tôi sử dụng đều là mẫu chung có thể áp dụng cho các môn, các khối lớp. Khi sử dụng GV chỉ cần thay đổi nội dung cho phù hợp với nội dung bài mình giảng dạy.</a:t>
            </a:r>
            <a:endParaRPr lang="en-US" sz="3200" dirty="0">
              <a:effectLst/>
              <a:latin typeface="Times New Roman" panose="02020603050405020304" pitchFamily="18" charset="0"/>
              <a:ea typeface="Times New Roman" panose="02020603050405020304" pitchFamily="18" charset="0"/>
            </a:endParaRPr>
          </a:p>
          <a:p>
            <a:pPr algn="just">
              <a:lnSpc>
                <a:spcPct val="150000"/>
              </a:lnSpc>
              <a:spcAft>
                <a:spcPts val="300"/>
              </a:spcAft>
            </a:pPr>
            <a:r>
              <a:rPr lang="en-US" sz="3200" b="1"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868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pSp>
        <p:nvGrpSpPr>
          <p:cNvPr id="3" name="Group 3"/>
          <p:cNvGrpSpPr/>
          <p:nvPr/>
        </p:nvGrpSpPr>
        <p:grpSpPr>
          <a:xfrm>
            <a:off x="831850" y="4508350"/>
            <a:ext cx="266700" cy="266700"/>
            <a:chOff x="0" y="0"/>
            <a:chExt cx="355600" cy="355600"/>
          </a:xfrm>
        </p:grpSpPr>
        <p:sp>
          <p:nvSpPr>
            <p:cNvPr id="4" name="Freeform 4"/>
            <p:cNvSpPr/>
            <p:nvPr/>
          </p:nvSpPr>
          <p:spPr>
            <a:xfrm>
              <a:off x="0" y="0"/>
              <a:ext cx="355600" cy="355600"/>
            </a:xfrm>
            <a:custGeom>
              <a:avLst/>
              <a:gdLst/>
              <a:ahLst/>
              <a:cxnLst/>
              <a:rect l="l" t="t" r="r" b="b"/>
              <a:pathLst>
                <a:path w="355600" h="355600">
                  <a:moveTo>
                    <a:pt x="0" y="177800"/>
                  </a:moveTo>
                  <a:cubicBezTo>
                    <a:pt x="0" y="79629"/>
                    <a:pt x="79629" y="0"/>
                    <a:pt x="177800" y="0"/>
                  </a:cubicBezTo>
                  <a:lnTo>
                    <a:pt x="177800" y="25400"/>
                  </a:lnTo>
                  <a:lnTo>
                    <a:pt x="177800" y="0"/>
                  </a:lnTo>
                  <a:cubicBezTo>
                    <a:pt x="275971" y="0"/>
                    <a:pt x="355600" y="79629"/>
                    <a:pt x="355600" y="177800"/>
                  </a:cubicBezTo>
                  <a:lnTo>
                    <a:pt x="330200" y="177800"/>
                  </a:lnTo>
                  <a:lnTo>
                    <a:pt x="355600" y="177800"/>
                  </a:lnTo>
                  <a:cubicBezTo>
                    <a:pt x="355600" y="275971"/>
                    <a:pt x="275971" y="355600"/>
                    <a:pt x="177800" y="355600"/>
                  </a:cubicBezTo>
                  <a:lnTo>
                    <a:pt x="177800" y="330200"/>
                  </a:lnTo>
                  <a:lnTo>
                    <a:pt x="177800" y="355600"/>
                  </a:lnTo>
                  <a:cubicBezTo>
                    <a:pt x="79629" y="355600"/>
                    <a:pt x="0" y="275971"/>
                    <a:pt x="0" y="177800"/>
                  </a:cubicBezTo>
                  <a:lnTo>
                    <a:pt x="25400" y="177800"/>
                  </a:lnTo>
                  <a:lnTo>
                    <a:pt x="50800" y="177800"/>
                  </a:lnTo>
                  <a:lnTo>
                    <a:pt x="25400" y="177800"/>
                  </a:lnTo>
                  <a:lnTo>
                    <a:pt x="0" y="177800"/>
                  </a:lnTo>
                  <a:moveTo>
                    <a:pt x="50800" y="177800"/>
                  </a:moveTo>
                  <a:cubicBezTo>
                    <a:pt x="50800" y="191770"/>
                    <a:pt x="39370" y="203200"/>
                    <a:pt x="25400" y="203200"/>
                  </a:cubicBezTo>
                  <a:cubicBezTo>
                    <a:pt x="11430" y="203200"/>
                    <a:pt x="0" y="191770"/>
                    <a:pt x="0" y="177800"/>
                  </a:cubicBezTo>
                  <a:cubicBezTo>
                    <a:pt x="0" y="163830"/>
                    <a:pt x="11430" y="152400"/>
                    <a:pt x="25400" y="152400"/>
                  </a:cubicBezTo>
                  <a:cubicBezTo>
                    <a:pt x="39370" y="152400"/>
                    <a:pt x="50800" y="163830"/>
                    <a:pt x="50800" y="177800"/>
                  </a:cubicBezTo>
                  <a:cubicBezTo>
                    <a:pt x="50800" y="247904"/>
                    <a:pt x="107696" y="304800"/>
                    <a:pt x="177800" y="304800"/>
                  </a:cubicBezTo>
                  <a:cubicBezTo>
                    <a:pt x="247904" y="304800"/>
                    <a:pt x="304800" y="247904"/>
                    <a:pt x="304800" y="177800"/>
                  </a:cubicBezTo>
                  <a:cubicBezTo>
                    <a:pt x="304800" y="107696"/>
                    <a:pt x="247904" y="50800"/>
                    <a:pt x="177800" y="50800"/>
                  </a:cubicBezTo>
                  <a:lnTo>
                    <a:pt x="177800" y="25400"/>
                  </a:lnTo>
                  <a:lnTo>
                    <a:pt x="177800" y="50800"/>
                  </a:lnTo>
                  <a:cubicBezTo>
                    <a:pt x="107696" y="50800"/>
                    <a:pt x="50800" y="107696"/>
                    <a:pt x="50800" y="177800"/>
                  </a:cubicBezTo>
                  <a:close/>
                </a:path>
              </a:pathLst>
            </a:custGeom>
            <a:solidFill>
              <a:srgbClr val="8E6AA7"/>
            </a:solidFill>
          </p:spPr>
        </p:sp>
      </p:grpSp>
      <p:grpSp>
        <p:nvGrpSpPr>
          <p:cNvPr id="5" name="Group 5"/>
          <p:cNvGrpSpPr/>
          <p:nvPr/>
        </p:nvGrpSpPr>
        <p:grpSpPr>
          <a:xfrm>
            <a:off x="1737500" y="8177550"/>
            <a:ext cx="266700" cy="266700"/>
            <a:chOff x="0" y="0"/>
            <a:chExt cx="355600" cy="355600"/>
          </a:xfrm>
        </p:grpSpPr>
        <p:sp>
          <p:nvSpPr>
            <p:cNvPr id="6" name="Freeform 6"/>
            <p:cNvSpPr/>
            <p:nvPr/>
          </p:nvSpPr>
          <p:spPr>
            <a:xfrm>
              <a:off x="0" y="0"/>
              <a:ext cx="355600" cy="355600"/>
            </a:xfrm>
            <a:custGeom>
              <a:avLst/>
              <a:gdLst/>
              <a:ahLst/>
              <a:cxnLst/>
              <a:rect l="l" t="t" r="r" b="b"/>
              <a:pathLst>
                <a:path w="355600" h="355600">
                  <a:moveTo>
                    <a:pt x="0" y="177800"/>
                  </a:moveTo>
                  <a:cubicBezTo>
                    <a:pt x="0" y="79629"/>
                    <a:pt x="79629" y="0"/>
                    <a:pt x="177800" y="0"/>
                  </a:cubicBezTo>
                  <a:lnTo>
                    <a:pt x="177800" y="25400"/>
                  </a:lnTo>
                  <a:lnTo>
                    <a:pt x="177800" y="0"/>
                  </a:lnTo>
                  <a:cubicBezTo>
                    <a:pt x="275971" y="0"/>
                    <a:pt x="355600" y="79629"/>
                    <a:pt x="355600" y="177800"/>
                  </a:cubicBezTo>
                  <a:lnTo>
                    <a:pt x="330200" y="177800"/>
                  </a:lnTo>
                  <a:lnTo>
                    <a:pt x="355600" y="177800"/>
                  </a:lnTo>
                  <a:cubicBezTo>
                    <a:pt x="355600" y="275971"/>
                    <a:pt x="275971" y="355600"/>
                    <a:pt x="177800" y="355600"/>
                  </a:cubicBezTo>
                  <a:lnTo>
                    <a:pt x="177800" y="330200"/>
                  </a:lnTo>
                  <a:lnTo>
                    <a:pt x="177800" y="355600"/>
                  </a:lnTo>
                  <a:cubicBezTo>
                    <a:pt x="79629" y="355600"/>
                    <a:pt x="0" y="275971"/>
                    <a:pt x="0" y="177800"/>
                  </a:cubicBezTo>
                  <a:lnTo>
                    <a:pt x="25400" y="177800"/>
                  </a:lnTo>
                  <a:lnTo>
                    <a:pt x="50800" y="177800"/>
                  </a:lnTo>
                  <a:lnTo>
                    <a:pt x="25400" y="177800"/>
                  </a:lnTo>
                  <a:lnTo>
                    <a:pt x="0" y="177800"/>
                  </a:lnTo>
                  <a:moveTo>
                    <a:pt x="50800" y="177800"/>
                  </a:moveTo>
                  <a:cubicBezTo>
                    <a:pt x="50800" y="191770"/>
                    <a:pt x="39370" y="203200"/>
                    <a:pt x="25400" y="203200"/>
                  </a:cubicBezTo>
                  <a:cubicBezTo>
                    <a:pt x="11430" y="203200"/>
                    <a:pt x="0" y="191770"/>
                    <a:pt x="0" y="177800"/>
                  </a:cubicBezTo>
                  <a:cubicBezTo>
                    <a:pt x="0" y="163830"/>
                    <a:pt x="11430" y="152400"/>
                    <a:pt x="25400" y="152400"/>
                  </a:cubicBezTo>
                  <a:cubicBezTo>
                    <a:pt x="39370" y="152400"/>
                    <a:pt x="50800" y="163830"/>
                    <a:pt x="50800" y="177800"/>
                  </a:cubicBezTo>
                  <a:cubicBezTo>
                    <a:pt x="50800" y="247904"/>
                    <a:pt x="107696" y="304800"/>
                    <a:pt x="177800" y="304800"/>
                  </a:cubicBezTo>
                  <a:cubicBezTo>
                    <a:pt x="247904" y="304800"/>
                    <a:pt x="304800" y="247904"/>
                    <a:pt x="304800" y="177800"/>
                  </a:cubicBezTo>
                  <a:cubicBezTo>
                    <a:pt x="304800" y="107696"/>
                    <a:pt x="247904" y="50800"/>
                    <a:pt x="177800" y="50800"/>
                  </a:cubicBezTo>
                  <a:lnTo>
                    <a:pt x="177800" y="25400"/>
                  </a:lnTo>
                  <a:lnTo>
                    <a:pt x="177800" y="50800"/>
                  </a:lnTo>
                  <a:cubicBezTo>
                    <a:pt x="107696" y="50800"/>
                    <a:pt x="50800" y="107696"/>
                    <a:pt x="50800" y="177800"/>
                  </a:cubicBezTo>
                  <a:close/>
                </a:path>
              </a:pathLst>
            </a:custGeom>
            <a:solidFill>
              <a:srgbClr val="8E6AA7"/>
            </a:solidFill>
          </p:spPr>
        </p:sp>
      </p:grpSp>
      <p:grpSp>
        <p:nvGrpSpPr>
          <p:cNvPr id="7" name="Group 7"/>
          <p:cNvGrpSpPr/>
          <p:nvPr/>
        </p:nvGrpSpPr>
        <p:grpSpPr>
          <a:xfrm>
            <a:off x="15759600" y="9303250"/>
            <a:ext cx="266700" cy="266700"/>
            <a:chOff x="0" y="0"/>
            <a:chExt cx="355600" cy="355600"/>
          </a:xfrm>
        </p:grpSpPr>
        <p:sp>
          <p:nvSpPr>
            <p:cNvPr id="8" name="Freeform 8"/>
            <p:cNvSpPr/>
            <p:nvPr/>
          </p:nvSpPr>
          <p:spPr>
            <a:xfrm>
              <a:off x="0" y="0"/>
              <a:ext cx="355600" cy="355600"/>
            </a:xfrm>
            <a:custGeom>
              <a:avLst/>
              <a:gdLst/>
              <a:ahLst/>
              <a:cxnLst/>
              <a:rect l="l" t="t" r="r" b="b"/>
              <a:pathLst>
                <a:path w="355600" h="355600">
                  <a:moveTo>
                    <a:pt x="0" y="177800"/>
                  </a:moveTo>
                  <a:cubicBezTo>
                    <a:pt x="0" y="79629"/>
                    <a:pt x="79629" y="0"/>
                    <a:pt x="177800" y="0"/>
                  </a:cubicBezTo>
                  <a:lnTo>
                    <a:pt x="177800" y="25400"/>
                  </a:lnTo>
                  <a:lnTo>
                    <a:pt x="177800" y="0"/>
                  </a:lnTo>
                  <a:cubicBezTo>
                    <a:pt x="275971" y="0"/>
                    <a:pt x="355600" y="79629"/>
                    <a:pt x="355600" y="177800"/>
                  </a:cubicBezTo>
                  <a:lnTo>
                    <a:pt x="330200" y="177800"/>
                  </a:lnTo>
                  <a:lnTo>
                    <a:pt x="355600" y="177800"/>
                  </a:lnTo>
                  <a:cubicBezTo>
                    <a:pt x="355600" y="275971"/>
                    <a:pt x="275971" y="355600"/>
                    <a:pt x="177800" y="355600"/>
                  </a:cubicBezTo>
                  <a:lnTo>
                    <a:pt x="177800" y="330200"/>
                  </a:lnTo>
                  <a:lnTo>
                    <a:pt x="177800" y="355600"/>
                  </a:lnTo>
                  <a:cubicBezTo>
                    <a:pt x="79629" y="355600"/>
                    <a:pt x="0" y="275971"/>
                    <a:pt x="0" y="177800"/>
                  </a:cubicBezTo>
                  <a:lnTo>
                    <a:pt x="25400" y="177800"/>
                  </a:lnTo>
                  <a:lnTo>
                    <a:pt x="50800" y="177800"/>
                  </a:lnTo>
                  <a:lnTo>
                    <a:pt x="25400" y="177800"/>
                  </a:lnTo>
                  <a:lnTo>
                    <a:pt x="0" y="177800"/>
                  </a:lnTo>
                  <a:moveTo>
                    <a:pt x="50800" y="177800"/>
                  </a:moveTo>
                  <a:cubicBezTo>
                    <a:pt x="50800" y="191770"/>
                    <a:pt x="39370" y="203200"/>
                    <a:pt x="25400" y="203200"/>
                  </a:cubicBezTo>
                  <a:cubicBezTo>
                    <a:pt x="11430" y="203200"/>
                    <a:pt x="0" y="191770"/>
                    <a:pt x="0" y="177800"/>
                  </a:cubicBezTo>
                  <a:cubicBezTo>
                    <a:pt x="0" y="163830"/>
                    <a:pt x="11430" y="152400"/>
                    <a:pt x="25400" y="152400"/>
                  </a:cubicBezTo>
                  <a:cubicBezTo>
                    <a:pt x="39370" y="152400"/>
                    <a:pt x="50800" y="163830"/>
                    <a:pt x="50800" y="177800"/>
                  </a:cubicBezTo>
                  <a:cubicBezTo>
                    <a:pt x="50800" y="247904"/>
                    <a:pt x="107696" y="304800"/>
                    <a:pt x="177800" y="304800"/>
                  </a:cubicBezTo>
                  <a:cubicBezTo>
                    <a:pt x="247904" y="304800"/>
                    <a:pt x="304800" y="247904"/>
                    <a:pt x="304800" y="177800"/>
                  </a:cubicBezTo>
                  <a:cubicBezTo>
                    <a:pt x="304800" y="107696"/>
                    <a:pt x="247904" y="50800"/>
                    <a:pt x="177800" y="50800"/>
                  </a:cubicBezTo>
                  <a:lnTo>
                    <a:pt x="177800" y="25400"/>
                  </a:lnTo>
                  <a:lnTo>
                    <a:pt x="177800" y="50800"/>
                  </a:lnTo>
                  <a:cubicBezTo>
                    <a:pt x="107696" y="50800"/>
                    <a:pt x="50800" y="107696"/>
                    <a:pt x="50800" y="177800"/>
                  </a:cubicBezTo>
                  <a:close/>
                </a:path>
              </a:pathLst>
            </a:custGeom>
            <a:solidFill>
              <a:srgbClr val="8E6AA7"/>
            </a:solidFill>
          </p:spPr>
        </p:sp>
      </p:grpSp>
      <p:grpSp>
        <p:nvGrpSpPr>
          <p:cNvPr id="9" name="Group 9"/>
          <p:cNvGrpSpPr/>
          <p:nvPr/>
        </p:nvGrpSpPr>
        <p:grpSpPr>
          <a:xfrm>
            <a:off x="17416950" y="3397150"/>
            <a:ext cx="266700" cy="266700"/>
            <a:chOff x="0" y="0"/>
            <a:chExt cx="355600" cy="355600"/>
          </a:xfrm>
        </p:grpSpPr>
        <p:sp>
          <p:nvSpPr>
            <p:cNvPr id="10" name="Freeform 10"/>
            <p:cNvSpPr/>
            <p:nvPr/>
          </p:nvSpPr>
          <p:spPr>
            <a:xfrm>
              <a:off x="0" y="0"/>
              <a:ext cx="355600" cy="355600"/>
            </a:xfrm>
            <a:custGeom>
              <a:avLst/>
              <a:gdLst/>
              <a:ahLst/>
              <a:cxnLst/>
              <a:rect l="l" t="t" r="r" b="b"/>
              <a:pathLst>
                <a:path w="355600" h="355600">
                  <a:moveTo>
                    <a:pt x="0" y="177800"/>
                  </a:moveTo>
                  <a:cubicBezTo>
                    <a:pt x="0" y="79629"/>
                    <a:pt x="79629" y="0"/>
                    <a:pt x="177800" y="0"/>
                  </a:cubicBezTo>
                  <a:lnTo>
                    <a:pt x="177800" y="25400"/>
                  </a:lnTo>
                  <a:lnTo>
                    <a:pt x="177800" y="0"/>
                  </a:lnTo>
                  <a:cubicBezTo>
                    <a:pt x="275971" y="0"/>
                    <a:pt x="355600" y="79629"/>
                    <a:pt x="355600" y="177800"/>
                  </a:cubicBezTo>
                  <a:lnTo>
                    <a:pt x="330200" y="177800"/>
                  </a:lnTo>
                  <a:lnTo>
                    <a:pt x="355600" y="177800"/>
                  </a:lnTo>
                  <a:cubicBezTo>
                    <a:pt x="355600" y="275971"/>
                    <a:pt x="275971" y="355600"/>
                    <a:pt x="177800" y="355600"/>
                  </a:cubicBezTo>
                  <a:lnTo>
                    <a:pt x="177800" y="330200"/>
                  </a:lnTo>
                  <a:lnTo>
                    <a:pt x="177800" y="355600"/>
                  </a:lnTo>
                  <a:cubicBezTo>
                    <a:pt x="79629" y="355600"/>
                    <a:pt x="0" y="275971"/>
                    <a:pt x="0" y="177800"/>
                  </a:cubicBezTo>
                  <a:lnTo>
                    <a:pt x="25400" y="177800"/>
                  </a:lnTo>
                  <a:lnTo>
                    <a:pt x="50800" y="177800"/>
                  </a:lnTo>
                  <a:lnTo>
                    <a:pt x="25400" y="177800"/>
                  </a:lnTo>
                  <a:lnTo>
                    <a:pt x="0" y="177800"/>
                  </a:lnTo>
                  <a:moveTo>
                    <a:pt x="50800" y="177800"/>
                  </a:moveTo>
                  <a:cubicBezTo>
                    <a:pt x="50800" y="191770"/>
                    <a:pt x="39370" y="203200"/>
                    <a:pt x="25400" y="203200"/>
                  </a:cubicBezTo>
                  <a:cubicBezTo>
                    <a:pt x="11430" y="203200"/>
                    <a:pt x="0" y="191770"/>
                    <a:pt x="0" y="177800"/>
                  </a:cubicBezTo>
                  <a:cubicBezTo>
                    <a:pt x="0" y="163830"/>
                    <a:pt x="11430" y="152400"/>
                    <a:pt x="25400" y="152400"/>
                  </a:cubicBezTo>
                  <a:cubicBezTo>
                    <a:pt x="39370" y="152400"/>
                    <a:pt x="50800" y="163830"/>
                    <a:pt x="50800" y="177800"/>
                  </a:cubicBezTo>
                  <a:cubicBezTo>
                    <a:pt x="50800" y="247904"/>
                    <a:pt x="107696" y="304800"/>
                    <a:pt x="177800" y="304800"/>
                  </a:cubicBezTo>
                  <a:cubicBezTo>
                    <a:pt x="247904" y="304800"/>
                    <a:pt x="304800" y="247904"/>
                    <a:pt x="304800" y="177800"/>
                  </a:cubicBezTo>
                  <a:cubicBezTo>
                    <a:pt x="304800" y="107696"/>
                    <a:pt x="247904" y="50800"/>
                    <a:pt x="177800" y="50800"/>
                  </a:cubicBezTo>
                  <a:lnTo>
                    <a:pt x="177800" y="25400"/>
                  </a:lnTo>
                  <a:lnTo>
                    <a:pt x="177800" y="50800"/>
                  </a:lnTo>
                  <a:cubicBezTo>
                    <a:pt x="107696" y="50800"/>
                    <a:pt x="50800" y="107696"/>
                    <a:pt x="50800" y="177800"/>
                  </a:cubicBezTo>
                  <a:close/>
                </a:path>
              </a:pathLst>
            </a:custGeom>
            <a:solidFill>
              <a:srgbClr val="8E6AA7"/>
            </a:solidFill>
          </p:spPr>
        </p:sp>
      </p:grpSp>
      <p:grpSp>
        <p:nvGrpSpPr>
          <p:cNvPr id="11" name="Group 11"/>
          <p:cNvGrpSpPr/>
          <p:nvPr/>
        </p:nvGrpSpPr>
        <p:grpSpPr>
          <a:xfrm>
            <a:off x="14713000" y="945650"/>
            <a:ext cx="266700" cy="266700"/>
            <a:chOff x="0" y="0"/>
            <a:chExt cx="355600" cy="355600"/>
          </a:xfrm>
        </p:grpSpPr>
        <p:sp>
          <p:nvSpPr>
            <p:cNvPr id="12" name="Freeform 12"/>
            <p:cNvSpPr/>
            <p:nvPr/>
          </p:nvSpPr>
          <p:spPr>
            <a:xfrm>
              <a:off x="0" y="0"/>
              <a:ext cx="355600" cy="355600"/>
            </a:xfrm>
            <a:custGeom>
              <a:avLst/>
              <a:gdLst/>
              <a:ahLst/>
              <a:cxnLst/>
              <a:rect l="l" t="t" r="r" b="b"/>
              <a:pathLst>
                <a:path w="355600" h="355600">
                  <a:moveTo>
                    <a:pt x="0" y="177800"/>
                  </a:moveTo>
                  <a:cubicBezTo>
                    <a:pt x="0" y="79629"/>
                    <a:pt x="79629" y="0"/>
                    <a:pt x="177800" y="0"/>
                  </a:cubicBezTo>
                  <a:lnTo>
                    <a:pt x="177800" y="25400"/>
                  </a:lnTo>
                  <a:lnTo>
                    <a:pt x="177800" y="0"/>
                  </a:lnTo>
                  <a:cubicBezTo>
                    <a:pt x="275971" y="0"/>
                    <a:pt x="355600" y="79629"/>
                    <a:pt x="355600" y="177800"/>
                  </a:cubicBezTo>
                  <a:lnTo>
                    <a:pt x="330200" y="177800"/>
                  </a:lnTo>
                  <a:lnTo>
                    <a:pt x="355600" y="177800"/>
                  </a:lnTo>
                  <a:cubicBezTo>
                    <a:pt x="355600" y="275971"/>
                    <a:pt x="275971" y="355600"/>
                    <a:pt x="177800" y="355600"/>
                  </a:cubicBezTo>
                  <a:lnTo>
                    <a:pt x="177800" y="330200"/>
                  </a:lnTo>
                  <a:lnTo>
                    <a:pt x="177800" y="355600"/>
                  </a:lnTo>
                  <a:cubicBezTo>
                    <a:pt x="79629" y="355600"/>
                    <a:pt x="0" y="275971"/>
                    <a:pt x="0" y="177800"/>
                  </a:cubicBezTo>
                  <a:lnTo>
                    <a:pt x="25400" y="177800"/>
                  </a:lnTo>
                  <a:lnTo>
                    <a:pt x="50800" y="177800"/>
                  </a:lnTo>
                  <a:lnTo>
                    <a:pt x="25400" y="177800"/>
                  </a:lnTo>
                  <a:lnTo>
                    <a:pt x="0" y="177800"/>
                  </a:lnTo>
                  <a:moveTo>
                    <a:pt x="50800" y="177800"/>
                  </a:moveTo>
                  <a:cubicBezTo>
                    <a:pt x="50800" y="191770"/>
                    <a:pt x="39370" y="203200"/>
                    <a:pt x="25400" y="203200"/>
                  </a:cubicBezTo>
                  <a:cubicBezTo>
                    <a:pt x="11430" y="203200"/>
                    <a:pt x="0" y="191770"/>
                    <a:pt x="0" y="177800"/>
                  </a:cubicBezTo>
                  <a:cubicBezTo>
                    <a:pt x="0" y="163830"/>
                    <a:pt x="11430" y="152400"/>
                    <a:pt x="25400" y="152400"/>
                  </a:cubicBezTo>
                  <a:cubicBezTo>
                    <a:pt x="39370" y="152400"/>
                    <a:pt x="50800" y="163830"/>
                    <a:pt x="50800" y="177800"/>
                  </a:cubicBezTo>
                  <a:cubicBezTo>
                    <a:pt x="50800" y="247904"/>
                    <a:pt x="107696" y="304800"/>
                    <a:pt x="177800" y="304800"/>
                  </a:cubicBezTo>
                  <a:cubicBezTo>
                    <a:pt x="247904" y="304800"/>
                    <a:pt x="304800" y="247904"/>
                    <a:pt x="304800" y="177800"/>
                  </a:cubicBezTo>
                  <a:cubicBezTo>
                    <a:pt x="304800" y="107696"/>
                    <a:pt x="247904" y="50800"/>
                    <a:pt x="177800" y="50800"/>
                  </a:cubicBezTo>
                  <a:lnTo>
                    <a:pt x="177800" y="25400"/>
                  </a:lnTo>
                  <a:lnTo>
                    <a:pt x="177800" y="50800"/>
                  </a:lnTo>
                  <a:cubicBezTo>
                    <a:pt x="107696" y="50800"/>
                    <a:pt x="50800" y="107696"/>
                    <a:pt x="50800" y="177800"/>
                  </a:cubicBezTo>
                  <a:close/>
                </a:path>
              </a:pathLst>
            </a:custGeom>
            <a:solidFill>
              <a:srgbClr val="8E6AA7"/>
            </a:solidFill>
          </p:spPr>
        </p:sp>
      </p:grpSp>
      <p:sp>
        <p:nvSpPr>
          <p:cNvPr id="13" name="TextBox 13"/>
          <p:cNvSpPr txBox="1"/>
          <p:nvPr/>
        </p:nvSpPr>
        <p:spPr>
          <a:xfrm>
            <a:off x="6219167" y="1152100"/>
            <a:ext cx="5849550" cy="2066975"/>
          </a:xfrm>
          <a:prstGeom prst="rect">
            <a:avLst/>
          </a:prstGeom>
        </p:spPr>
        <p:txBody>
          <a:bodyPr lIns="0" tIns="0" rIns="0" bIns="0" rtlCol="0" anchor="t">
            <a:spAutoFit/>
          </a:bodyPr>
          <a:lstStyle/>
          <a:p>
            <a:pPr algn="ctr">
              <a:lnSpc>
                <a:spcPts val="14400"/>
              </a:lnSpc>
            </a:pPr>
            <a:r>
              <a:rPr lang="en-US" sz="12000">
                <a:solidFill>
                  <a:srgbClr val="5E2D77"/>
                </a:solidFill>
                <a:latin typeface="Times New Roman"/>
                <a:ea typeface="Times New Roman"/>
                <a:cs typeface="Times New Roman"/>
                <a:sym typeface="Times New Roman"/>
              </a:rPr>
              <a:t>Thanks!</a:t>
            </a:r>
          </a:p>
        </p:txBody>
      </p:sp>
      <p:sp>
        <p:nvSpPr>
          <p:cNvPr id="28" name="Freeform 28"/>
          <p:cNvSpPr/>
          <p:nvPr/>
        </p:nvSpPr>
        <p:spPr>
          <a:xfrm>
            <a:off x="-158750" y="3556000"/>
            <a:ext cx="4335926" cy="7086672"/>
          </a:xfrm>
          <a:custGeom>
            <a:avLst/>
            <a:gdLst/>
            <a:ahLst/>
            <a:cxnLst/>
            <a:rect l="l" t="t" r="r" b="b"/>
            <a:pathLst>
              <a:path w="4335926" h="7086672">
                <a:moveTo>
                  <a:pt x="0" y="0"/>
                </a:moveTo>
                <a:lnTo>
                  <a:pt x="4335926" y="0"/>
                </a:lnTo>
                <a:lnTo>
                  <a:pt x="4335926" y="7086672"/>
                </a:lnTo>
                <a:lnTo>
                  <a:pt x="0" y="70866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9" name="Freeform 29"/>
          <p:cNvSpPr/>
          <p:nvPr/>
        </p:nvSpPr>
        <p:spPr>
          <a:xfrm>
            <a:off x="1297250" y="5064458"/>
            <a:ext cx="1854850" cy="1809706"/>
          </a:xfrm>
          <a:custGeom>
            <a:avLst/>
            <a:gdLst/>
            <a:ahLst/>
            <a:cxnLst/>
            <a:rect l="l" t="t" r="r" b="b"/>
            <a:pathLst>
              <a:path w="1854850" h="1809706">
                <a:moveTo>
                  <a:pt x="0" y="0"/>
                </a:moveTo>
                <a:lnTo>
                  <a:pt x="1854850" y="0"/>
                </a:lnTo>
                <a:lnTo>
                  <a:pt x="1854850" y="1809706"/>
                </a:lnTo>
                <a:lnTo>
                  <a:pt x="0" y="1809706"/>
                </a:lnTo>
                <a:lnTo>
                  <a:pt x="0" y="0"/>
                </a:lnTo>
                <a:close/>
              </a:path>
            </a:pathLst>
          </a:custGeom>
          <a:blipFill>
            <a:blip r:embed="rId5"/>
            <a:stretch>
              <a:fillRect/>
            </a:stretch>
          </a:blipFill>
        </p:spPr>
      </p:sp>
      <p:sp>
        <p:nvSpPr>
          <p:cNvPr id="30" name="Freeform 30"/>
          <p:cNvSpPr/>
          <p:nvPr/>
        </p:nvSpPr>
        <p:spPr>
          <a:xfrm>
            <a:off x="14560618" y="4241800"/>
            <a:ext cx="4121100" cy="4686300"/>
          </a:xfrm>
          <a:custGeom>
            <a:avLst/>
            <a:gdLst/>
            <a:ahLst/>
            <a:cxnLst/>
            <a:rect l="l" t="t" r="r" b="b"/>
            <a:pathLst>
              <a:path w="4121100" h="4686300">
                <a:moveTo>
                  <a:pt x="0" y="0"/>
                </a:moveTo>
                <a:lnTo>
                  <a:pt x="4121100" y="0"/>
                </a:lnTo>
                <a:lnTo>
                  <a:pt x="4121100" y="4686300"/>
                </a:lnTo>
                <a:lnTo>
                  <a:pt x="0" y="4686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Freeform 31"/>
          <p:cNvSpPr/>
          <p:nvPr/>
        </p:nvSpPr>
        <p:spPr>
          <a:xfrm>
            <a:off x="15598208" y="5858444"/>
            <a:ext cx="2315756" cy="1601926"/>
          </a:xfrm>
          <a:custGeom>
            <a:avLst/>
            <a:gdLst/>
            <a:ahLst/>
            <a:cxnLst/>
            <a:rect l="l" t="t" r="r" b="b"/>
            <a:pathLst>
              <a:path w="2315756" h="1601926">
                <a:moveTo>
                  <a:pt x="0" y="0"/>
                </a:moveTo>
                <a:lnTo>
                  <a:pt x="2315756" y="0"/>
                </a:lnTo>
                <a:lnTo>
                  <a:pt x="2315756" y="1601926"/>
                </a:lnTo>
                <a:lnTo>
                  <a:pt x="0" y="1601926"/>
                </a:lnTo>
                <a:lnTo>
                  <a:pt x="0" y="0"/>
                </a:lnTo>
                <a:close/>
              </a:path>
            </a:pathLst>
          </a:custGeom>
          <a:blipFill>
            <a:blip r:embed="rId8"/>
            <a:stretch>
              <a:fillRect/>
            </a:stretch>
          </a:blipFill>
        </p:spPr>
      </p:sp>
      <p:sp>
        <p:nvSpPr>
          <p:cNvPr id="32" name="Freeform 32"/>
          <p:cNvSpPr/>
          <p:nvPr/>
        </p:nvSpPr>
        <p:spPr>
          <a:xfrm>
            <a:off x="15436200" y="964702"/>
            <a:ext cx="1328152" cy="2317800"/>
          </a:xfrm>
          <a:custGeom>
            <a:avLst/>
            <a:gdLst/>
            <a:ahLst/>
            <a:cxnLst/>
            <a:rect l="l" t="t" r="r" b="b"/>
            <a:pathLst>
              <a:path w="1328152" h="2317800">
                <a:moveTo>
                  <a:pt x="0" y="0"/>
                </a:moveTo>
                <a:lnTo>
                  <a:pt x="1328152" y="0"/>
                </a:lnTo>
                <a:lnTo>
                  <a:pt x="1328152" y="2317800"/>
                </a:lnTo>
                <a:lnTo>
                  <a:pt x="0" y="2317800"/>
                </a:lnTo>
                <a:lnTo>
                  <a:pt x="0" y="0"/>
                </a:lnTo>
                <a:close/>
              </a:path>
            </a:pathLst>
          </a:custGeom>
          <a:blipFill>
            <a:blip r:embed="rId9"/>
            <a:stretch>
              <a:fillRect t="-1" b="-1"/>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rot="1482391">
            <a:off x="16668754" y="9279202"/>
            <a:ext cx="1319308" cy="912620"/>
          </a:xfrm>
          <a:custGeom>
            <a:avLst/>
            <a:gdLst/>
            <a:ahLst/>
            <a:cxnLst/>
            <a:rect l="l" t="t" r="r" b="b"/>
            <a:pathLst>
              <a:path w="1319308" h="912620">
                <a:moveTo>
                  <a:pt x="0" y="0"/>
                </a:moveTo>
                <a:lnTo>
                  <a:pt x="1319308" y="0"/>
                </a:lnTo>
                <a:lnTo>
                  <a:pt x="1319308" y="912620"/>
                </a:lnTo>
                <a:lnTo>
                  <a:pt x="0" y="912620"/>
                </a:lnTo>
                <a:lnTo>
                  <a:pt x="0" y="0"/>
                </a:lnTo>
                <a:close/>
              </a:path>
            </a:pathLst>
          </a:custGeom>
          <a:blipFill>
            <a:blip r:embed="rId3"/>
            <a:stretch>
              <a:fillRect/>
            </a:stretch>
          </a:blipFill>
        </p:spPr>
      </p:sp>
      <p:sp>
        <p:nvSpPr>
          <p:cNvPr id="3" name="Freeform 3"/>
          <p:cNvSpPr/>
          <p:nvPr/>
        </p:nvSpPr>
        <p:spPr>
          <a:xfrm>
            <a:off x="15748000" y="8413750"/>
            <a:ext cx="2609850" cy="1905000"/>
          </a:xfrm>
          <a:custGeom>
            <a:avLst/>
            <a:gdLst/>
            <a:ahLst/>
            <a:cxnLst/>
            <a:rect l="l" t="t" r="r" b="b"/>
            <a:pathLst>
              <a:path w="2609850" h="1905000">
                <a:moveTo>
                  <a:pt x="0" y="0"/>
                </a:moveTo>
                <a:lnTo>
                  <a:pt x="2609850" y="0"/>
                </a:lnTo>
                <a:lnTo>
                  <a:pt x="2609850" y="1905000"/>
                </a:lnTo>
                <a:lnTo>
                  <a:pt x="0" y="1905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7653000" y="7707750"/>
            <a:ext cx="286500" cy="286500"/>
            <a:chOff x="0" y="0"/>
            <a:chExt cx="382000" cy="382000"/>
          </a:xfrm>
        </p:grpSpPr>
        <p:sp>
          <p:nvSpPr>
            <p:cNvPr id="5" name="Freeform 5"/>
            <p:cNvSpPr/>
            <p:nvPr/>
          </p:nvSpPr>
          <p:spPr>
            <a:xfrm>
              <a:off x="0" y="0"/>
              <a:ext cx="382016" cy="382016"/>
            </a:xfrm>
            <a:custGeom>
              <a:avLst/>
              <a:gdLst/>
              <a:ahLst/>
              <a:cxnLst/>
              <a:rect l="l" t="t" r="r" b="b"/>
              <a:pathLst>
                <a:path w="382016" h="382016">
                  <a:moveTo>
                    <a:pt x="0" y="191008"/>
                  </a:moveTo>
                  <a:cubicBezTo>
                    <a:pt x="0" y="85471"/>
                    <a:pt x="85471" y="0"/>
                    <a:pt x="191008" y="0"/>
                  </a:cubicBezTo>
                  <a:lnTo>
                    <a:pt x="191008" y="25400"/>
                  </a:lnTo>
                  <a:lnTo>
                    <a:pt x="191008" y="0"/>
                  </a:lnTo>
                  <a:cubicBezTo>
                    <a:pt x="296545" y="0"/>
                    <a:pt x="382016" y="85471"/>
                    <a:pt x="382016" y="191008"/>
                  </a:cubicBezTo>
                  <a:cubicBezTo>
                    <a:pt x="382016" y="296545"/>
                    <a:pt x="296545" y="382016"/>
                    <a:pt x="191008" y="382016"/>
                  </a:cubicBezTo>
                  <a:lnTo>
                    <a:pt x="191008" y="356616"/>
                  </a:lnTo>
                  <a:lnTo>
                    <a:pt x="191008" y="382016"/>
                  </a:lnTo>
                  <a:cubicBezTo>
                    <a:pt x="85471" y="382016"/>
                    <a:pt x="0" y="296545"/>
                    <a:pt x="0" y="191008"/>
                  </a:cubicBezTo>
                  <a:lnTo>
                    <a:pt x="25400" y="191008"/>
                  </a:lnTo>
                  <a:lnTo>
                    <a:pt x="47498" y="203454"/>
                  </a:lnTo>
                  <a:cubicBezTo>
                    <a:pt x="41783" y="213487"/>
                    <a:pt x="30099" y="218440"/>
                    <a:pt x="18923" y="215519"/>
                  </a:cubicBezTo>
                  <a:cubicBezTo>
                    <a:pt x="7747" y="212598"/>
                    <a:pt x="0" y="202565"/>
                    <a:pt x="0" y="191008"/>
                  </a:cubicBezTo>
                  <a:moveTo>
                    <a:pt x="50800" y="191008"/>
                  </a:moveTo>
                  <a:lnTo>
                    <a:pt x="25400" y="191008"/>
                  </a:lnTo>
                  <a:lnTo>
                    <a:pt x="3302" y="178562"/>
                  </a:lnTo>
                  <a:cubicBezTo>
                    <a:pt x="9017" y="168529"/>
                    <a:pt x="20701" y="163576"/>
                    <a:pt x="31877" y="166497"/>
                  </a:cubicBezTo>
                  <a:cubicBezTo>
                    <a:pt x="43053" y="169418"/>
                    <a:pt x="50800" y="179451"/>
                    <a:pt x="50800" y="191008"/>
                  </a:cubicBezTo>
                  <a:cubicBezTo>
                    <a:pt x="50800" y="268478"/>
                    <a:pt x="113538" y="331216"/>
                    <a:pt x="191008" y="331216"/>
                  </a:cubicBezTo>
                  <a:cubicBezTo>
                    <a:pt x="268478" y="331216"/>
                    <a:pt x="331216" y="268478"/>
                    <a:pt x="331216" y="191008"/>
                  </a:cubicBezTo>
                  <a:lnTo>
                    <a:pt x="356616" y="191008"/>
                  </a:lnTo>
                  <a:lnTo>
                    <a:pt x="331216" y="191008"/>
                  </a:lnTo>
                  <a:cubicBezTo>
                    <a:pt x="331216" y="113538"/>
                    <a:pt x="268478" y="50800"/>
                    <a:pt x="191008" y="50800"/>
                  </a:cubicBezTo>
                  <a:lnTo>
                    <a:pt x="191008" y="25400"/>
                  </a:lnTo>
                  <a:lnTo>
                    <a:pt x="191008" y="50800"/>
                  </a:lnTo>
                  <a:cubicBezTo>
                    <a:pt x="113538" y="50800"/>
                    <a:pt x="50800" y="113538"/>
                    <a:pt x="50800" y="191008"/>
                  </a:cubicBezTo>
                  <a:close/>
                </a:path>
              </a:pathLst>
            </a:custGeom>
            <a:solidFill>
              <a:srgbClr val="8E6AA7"/>
            </a:solidFill>
          </p:spPr>
        </p:sp>
      </p:grpSp>
      <p:grpSp>
        <p:nvGrpSpPr>
          <p:cNvPr id="6" name="Group 6"/>
          <p:cNvGrpSpPr/>
          <p:nvPr/>
        </p:nvGrpSpPr>
        <p:grpSpPr>
          <a:xfrm>
            <a:off x="1998639" y="2571969"/>
            <a:ext cx="1469400" cy="1245895"/>
            <a:chOff x="0" y="0"/>
            <a:chExt cx="1959200" cy="1661193"/>
          </a:xfrm>
        </p:grpSpPr>
        <p:sp>
          <p:nvSpPr>
            <p:cNvPr id="7" name="Freeform 7"/>
            <p:cNvSpPr/>
            <p:nvPr/>
          </p:nvSpPr>
          <p:spPr>
            <a:xfrm>
              <a:off x="0" y="0"/>
              <a:ext cx="1959229" cy="1661118"/>
            </a:xfrm>
            <a:custGeom>
              <a:avLst/>
              <a:gdLst/>
              <a:ahLst/>
              <a:cxnLst/>
              <a:rect l="l" t="t" r="r" b="b"/>
              <a:pathLst>
                <a:path w="1959229" h="1661118">
                  <a:moveTo>
                    <a:pt x="0" y="0"/>
                  </a:moveTo>
                  <a:lnTo>
                    <a:pt x="1959229" y="0"/>
                  </a:lnTo>
                  <a:lnTo>
                    <a:pt x="1959229" y="1661118"/>
                  </a:lnTo>
                  <a:lnTo>
                    <a:pt x="0" y="1661118"/>
                  </a:lnTo>
                  <a:close/>
                </a:path>
              </a:pathLst>
            </a:custGeom>
            <a:solidFill>
              <a:srgbClr val="5E2D77"/>
            </a:solidFill>
          </p:spPr>
        </p:sp>
        <p:sp>
          <p:nvSpPr>
            <p:cNvPr id="8" name="TextBox 8"/>
            <p:cNvSpPr txBox="1"/>
            <p:nvPr/>
          </p:nvSpPr>
          <p:spPr>
            <a:xfrm>
              <a:off x="0" y="-123825"/>
              <a:ext cx="1959200" cy="1785018"/>
            </a:xfrm>
            <a:prstGeom prst="rect">
              <a:avLst/>
            </a:prstGeom>
          </p:spPr>
          <p:txBody>
            <a:bodyPr lIns="50800" tIns="50800" rIns="50800" bIns="50800" rtlCol="0" anchor="ctr"/>
            <a:lstStyle/>
            <a:p>
              <a:pPr algn="ctr">
                <a:lnSpc>
                  <a:spcPts val="7200"/>
                </a:lnSpc>
              </a:pPr>
              <a:r>
                <a:rPr lang="en-US" sz="6000">
                  <a:solidFill>
                    <a:srgbClr val="F3F3F3"/>
                  </a:solidFill>
                  <a:latin typeface="Times New Roman"/>
                  <a:ea typeface="Times New Roman"/>
                  <a:cs typeface="Times New Roman"/>
                  <a:sym typeface="Times New Roman"/>
                </a:rPr>
                <a:t>01</a:t>
              </a:r>
            </a:p>
          </p:txBody>
        </p:sp>
      </p:grpSp>
      <p:grpSp>
        <p:nvGrpSpPr>
          <p:cNvPr id="9" name="Group 9"/>
          <p:cNvGrpSpPr/>
          <p:nvPr/>
        </p:nvGrpSpPr>
        <p:grpSpPr>
          <a:xfrm>
            <a:off x="1998639" y="4695900"/>
            <a:ext cx="1469400" cy="1245895"/>
            <a:chOff x="0" y="0"/>
            <a:chExt cx="1959200" cy="1661193"/>
          </a:xfrm>
        </p:grpSpPr>
        <p:sp>
          <p:nvSpPr>
            <p:cNvPr id="10" name="Freeform 10"/>
            <p:cNvSpPr/>
            <p:nvPr/>
          </p:nvSpPr>
          <p:spPr>
            <a:xfrm>
              <a:off x="0" y="0"/>
              <a:ext cx="1959229" cy="1661118"/>
            </a:xfrm>
            <a:custGeom>
              <a:avLst/>
              <a:gdLst/>
              <a:ahLst/>
              <a:cxnLst/>
              <a:rect l="l" t="t" r="r" b="b"/>
              <a:pathLst>
                <a:path w="1959229" h="1661118">
                  <a:moveTo>
                    <a:pt x="0" y="0"/>
                  </a:moveTo>
                  <a:lnTo>
                    <a:pt x="1959229" y="0"/>
                  </a:lnTo>
                  <a:lnTo>
                    <a:pt x="1959229" y="1661118"/>
                  </a:lnTo>
                  <a:lnTo>
                    <a:pt x="0" y="1661118"/>
                  </a:lnTo>
                  <a:close/>
                </a:path>
              </a:pathLst>
            </a:custGeom>
            <a:solidFill>
              <a:srgbClr val="5E2D77"/>
            </a:solidFill>
          </p:spPr>
        </p:sp>
        <p:sp>
          <p:nvSpPr>
            <p:cNvPr id="11" name="TextBox 11"/>
            <p:cNvSpPr txBox="1"/>
            <p:nvPr/>
          </p:nvSpPr>
          <p:spPr>
            <a:xfrm>
              <a:off x="0" y="-123825"/>
              <a:ext cx="1959200" cy="1785018"/>
            </a:xfrm>
            <a:prstGeom prst="rect">
              <a:avLst/>
            </a:prstGeom>
          </p:spPr>
          <p:txBody>
            <a:bodyPr lIns="50800" tIns="50800" rIns="50800" bIns="50800" rtlCol="0" anchor="ctr"/>
            <a:lstStyle/>
            <a:p>
              <a:pPr algn="ctr">
                <a:lnSpc>
                  <a:spcPts val="7200"/>
                </a:lnSpc>
              </a:pPr>
              <a:r>
                <a:rPr lang="en-US" sz="6000">
                  <a:solidFill>
                    <a:srgbClr val="F3F3F3"/>
                  </a:solidFill>
                  <a:latin typeface="Times New Roman"/>
                  <a:ea typeface="Times New Roman"/>
                  <a:cs typeface="Times New Roman"/>
                  <a:sym typeface="Times New Roman"/>
                </a:rPr>
                <a:t>02</a:t>
              </a:r>
            </a:p>
          </p:txBody>
        </p:sp>
      </p:grpSp>
      <p:grpSp>
        <p:nvGrpSpPr>
          <p:cNvPr id="12" name="Group 12"/>
          <p:cNvGrpSpPr/>
          <p:nvPr/>
        </p:nvGrpSpPr>
        <p:grpSpPr>
          <a:xfrm>
            <a:off x="1998639" y="6800775"/>
            <a:ext cx="1469400" cy="1245895"/>
            <a:chOff x="0" y="0"/>
            <a:chExt cx="1959200" cy="1661193"/>
          </a:xfrm>
        </p:grpSpPr>
        <p:sp>
          <p:nvSpPr>
            <p:cNvPr id="13" name="Freeform 13"/>
            <p:cNvSpPr/>
            <p:nvPr/>
          </p:nvSpPr>
          <p:spPr>
            <a:xfrm>
              <a:off x="0" y="0"/>
              <a:ext cx="1959229" cy="1661118"/>
            </a:xfrm>
            <a:custGeom>
              <a:avLst/>
              <a:gdLst/>
              <a:ahLst/>
              <a:cxnLst/>
              <a:rect l="l" t="t" r="r" b="b"/>
              <a:pathLst>
                <a:path w="1959229" h="1661118">
                  <a:moveTo>
                    <a:pt x="0" y="0"/>
                  </a:moveTo>
                  <a:lnTo>
                    <a:pt x="1959229" y="0"/>
                  </a:lnTo>
                  <a:lnTo>
                    <a:pt x="1959229" y="1661118"/>
                  </a:lnTo>
                  <a:lnTo>
                    <a:pt x="0" y="1661118"/>
                  </a:lnTo>
                  <a:close/>
                </a:path>
              </a:pathLst>
            </a:custGeom>
            <a:solidFill>
              <a:srgbClr val="5E2D77"/>
            </a:solidFill>
          </p:spPr>
        </p:sp>
        <p:sp>
          <p:nvSpPr>
            <p:cNvPr id="14" name="TextBox 14"/>
            <p:cNvSpPr txBox="1"/>
            <p:nvPr/>
          </p:nvSpPr>
          <p:spPr>
            <a:xfrm>
              <a:off x="0" y="-123825"/>
              <a:ext cx="1959200" cy="1785018"/>
            </a:xfrm>
            <a:prstGeom prst="rect">
              <a:avLst/>
            </a:prstGeom>
          </p:spPr>
          <p:txBody>
            <a:bodyPr lIns="50800" tIns="50800" rIns="50800" bIns="50800" rtlCol="0" anchor="ctr"/>
            <a:lstStyle/>
            <a:p>
              <a:pPr algn="ctr">
                <a:lnSpc>
                  <a:spcPts val="7200"/>
                </a:lnSpc>
              </a:pPr>
              <a:r>
                <a:rPr lang="en-US" sz="6000">
                  <a:solidFill>
                    <a:srgbClr val="F3F3F3"/>
                  </a:solidFill>
                  <a:latin typeface="Times New Roman"/>
                  <a:ea typeface="Times New Roman"/>
                  <a:cs typeface="Times New Roman"/>
                  <a:sym typeface="Times New Roman"/>
                </a:rPr>
                <a:t>03</a:t>
              </a:r>
            </a:p>
          </p:txBody>
        </p:sp>
      </p:grpSp>
      <p:grpSp>
        <p:nvGrpSpPr>
          <p:cNvPr id="15" name="Group 15"/>
          <p:cNvGrpSpPr/>
          <p:nvPr/>
        </p:nvGrpSpPr>
        <p:grpSpPr>
          <a:xfrm>
            <a:off x="1998639" y="8840312"/>
            <a:ext cx="1469400" cy="1245895"/>
            <a:chOff x="0" y="0"/>
            <a:chExt cx="1959200" cy="1661193"/>
          </a:xfrm>
        </p:grpSpPr>
        <p:sp>
          <p:nvSpPr>
            <p:cNvPr id="16" name="Freeform 16"/>
            <p:cNvSpPr/>
            <p:nvPr/>
          </p:nvSpPr>
          <p:spPr>
            <a:xfrm>
              <a:off x="0" y="0"/>
              <a:ext cx="1959229" cy="1661118"/>
            </a:xfrm>
            <a:custGeom>
              <a:avLst/>
              <a:gdLst/>
              <a:ahLst/>
              <a:cxnLst/>
              <a:rect l="l" t="t" r="r" b="b"/>
              <a:pathLst>
                <a:path w="1959229" h="1661118">
                  <a:moveTo>
                    <a:pt x="0" y="0"/>
                  </a:moveTo>
                  <a:lnTo>
                    <a:pt x="1959229" y="0"/>
                  </a:lnTo>
                  <a:lnTo>
                    <a:pt x="1959229" y="1661118"/>
                  </a:lnTo>
                  <a:lnTo>
                    <a:pt x="0" y="1661118"/>
                  </a:lnTo>
                  <a:close/>
                </a:path>
              </a:pathLst>
            </a:custGeom>
            <a:solidFill>
              <a:srgbClr val="5E2D77"/>
            </a:solidFill>
          </p:spPr>
        </p:sp>
        <p:sp>
          <p:nvSpPr>
            <p:cNvPr id="17" name="TextBox 17"/>
            <p:cNvSpPr txBox="1"/>
            <p:nvPr/>
          </p:nvSpPr>
          <p:spPr>
            <a:xfrm>
              <a:off x="0" y="-123825"/>
              <a:ext cx="1959200" cy="1785018"/>
            </a:xfrm>
            <a:prstGeom prst="rect">
              <a:avLst/>
            </a:prstGeom>
          </p:spPr>
          <p:txBody>
            <a:bodyPr lIns="50800" tIns="50800" rIns="50800" bIns="50800" rtlCol="0" anchor="ctr"/>
            <a:lstStyle/>
            <a:p>
              <a:pPr algn="ctr">
                <a:lnSpc>
                  <a:spcPts val="7200"/>
                </a:lnSpc>
              </a:pPr>
              <a:r>
                <a:rPr lang="en-US" sz="6000">
                  <a:solidFill>
                    <a:srgbClr val="F3F3F3"/>
                  </a:solidFill>
                  <a:latin typeface="Times New Roman"/>
                  <a:ea typeface="Times New Roman"/>
                  <a:cs typeface="Times New Roman"/>
                  <a:sym typeface="Times New Roman"/>
                </a:rPr>
                <a:t>04</a:t>
              </a:r>
            </a:p>
          </p:txBody>
        </p:sp>
      </p:grpSp>
      <p:sp>
        <p:nvSpPr>
          <p:cNvPr id="18" name="AutoShape 18"/>
          <p:cNvSpPr/>
          <p:nvPr/>
        </p:nvSpPr>
        <p:spPr>
          <a:xfrm flipH="1">
            <a:off x="1998639" y="3019569"/>
            <a:ext cx="1469400" cy="2123931"/>
          </a:xfrm>
          <a:prstGeom prst="line">
            <a:avLst/>
          </a:prstGeom>
          <a:ln w="19050" cap="rnd">
            <a:solidFill>
              <a:srgbClr val="8E6AA7"/>
            </a:solidFill>
            <a:prstDash val="solid"/>
            <a:headEnd type="none" w="sm" len="sm"/>
            <a:tailEnd type="none" w="sm" len="sm"/>
          </a:ln>
        </p:spPr>
      </p:sp>
      <p:sp>
        <p:nvSpPr>
          <p:cNvPr id="19" name="AutoShape 19"/>
          <p:cNvSpPr/>
          <p:nvPr/>
        </p:nvSpPr>
        <p:spPr>
          <a:xfrm flipH="1">
            <a:off x="1998639" y="5143500"/>
            <a:ext cx="1469400" cy="2104875"/>
          </a:xfrm>
          <a:prstGeom prst="line">
            <a:avLst/>
          </a:prstGeom>
          <a:ln w="19050" cap="rnd">
            <a:solidFill>
              <a:srgbClr val="8E6AA7"/>
            </a:solidFill>
            <a:prstDash val="solid"/>
            <a:headEnd type="none" w="sm" len="sm"/>
            <a:tailEnd type="none" w="sm" len="sm"/>
          </a:ln>
        </p:spPr>
      </p:sp>
      <p:sp>
        <p:nvSpPr>
          <p:cNvPr id="20" name="AutoShape 20"/>
          <p:cNvSpPr/>
          <p:nvPr/>
        </p:nvSpPr>
        <p:spPr>
          <a:xfrm flipH="1">
            <a:off x="1998639" y="7248375"/>
            <a:ext cx="1469400" cy="2039537"/>
          </a:xfrm>
          <a:prstGeom prst="line">
            <a:avLst/>
          </a:prstGeom>
          <a:ln w="19050" cap="rnd">
            <a:solidFill>
              <a:srgbClr val="8E6AA7"/>
            </a:solidFill>
            <a:prstDash val="solid"/>
            <a:headEnd type="none" w="sm" len="sm"/>
            <a:tailEnd type="none" w="sm" len="sm"/>
          </a:ln>
        </p:spPr>
      </p:sp>
      <p:sp>
        <p:nvSpPr>
          <p:cNvPr id="21" name="Freeform 21"/>
          <p:cNvSpPr/>
          <p:nvPr/>
        </p:nvSpPr>
        <p:spPr>
          <a:xfrm>
            <a:off x="-533184" y="-447412"/>
            <a:ext cx="17908446" cy="14496375"/>
          </a:xfrm>
          <a:custGeom>
            <a:avLst/>
            <a:gdLst/>
            <a:ahLst/>
            <a:cxnLst/>
            <a:rect l="l" t="t" r="r" b="b"/>
            <a:pathLst>
              <a:path w="17908446" h="14496375">
                <a:moveTo>
                  <a:pt x="0" y="0"/>
                </a:moveTo>
                <a:lnTo>
                  <a:pt x="17908446" y="0"/>
                </a:lnTo>
                <a:lnTo>
                  <a:pt x="17908446" y="14496374"/>
                </a:lnTo>
                <a:lnTo>
                  <a:pt x="0" y="14496374"/>
                </a:lnTo>
                <a:lnTo>
                  <a:pt x="0" y="0"/>
                </a:lnTo>
                <a:close/>
              </a:path>
            </a:pathLst>
          </a:custGeom>
          <a:blipFill>
            <a:blip r:embed="rId6">
              <a:alphaModFix amt="30000"/>
              <a:extLst>
                <a:ext uri="{96DAC541-7B7A-43D3-8B79-37D633B846F1}">
                  <asvg:svgBlip xmlns:asvg="http://schemas.microsoft.com/office/drawing/2016/SVG/main" r:embed="rId7"/>
                </a:ext>
              </a:extLst>
            </a:blip>
            <a:stretch>
              <a:fillRect/>
            </a:stretch>
          </a:blipFill>
        </p:spPr>
      </p:sp>
      <p:sp>
        <p:nvSpPr>
          <p:cNvPr id="22" name="Freeform 22"/>
          <p:cNvSpPr/>
          <p:nvPr/>
        </p:nvSpPr>
        <p:spPr>
          <a:xfrm>
            <a:off x="14532781" y="2187669"/>
            <a:ext cx="3120219" cy="6633443"/>
          </a:xfrm>
          <a:custGeom>
            <a:avLst/>
            <a:gdLst/>
            <a:ahLst/>
            <a:cxnLst/>
            <a:rect l="l" t="t" r="r" b="b"/>
            <a:pathLst>
              <a:path w="3120219" h="6633443">
                <a:moveTo>
                  <a:pt x="0" y="0"/>
                </a:moveTo>
                <a:lnTo>
                  <a:pt x="3120219" y="0"/>
                </a:lnTo>
                <a:lnTo>
                  <a:pt x="3120219" y="6633443"/>
                </a:lnTo>
                <a:lnTo>
                  <a:pt x="0" y="66334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TextBox 23"/>
          <p:cNvSpPr txBox="1"/>
          <p:nvPr/>
        </p:nvSpPr>
        <p:spPr>
          <a:xfrm>
            <a:off x="694920" y="923925"/>
            <a:ext cx="3439260" cy="923950"/>
          </a:xfrm>
          <a:prstGeom prst="rect">
            <a:avLst/>
          </a:prstGeom>
        </p:spPr>
        <p:txBody>
          <a:bodyPr lIns="0" tIns="0" rIns="0" bIns="0" rtlCol="0" anchor="t">
            <a:spAutoFit/>
          </a:bodyPr>
          <a:lstStyle/>
          <a:p>
            <a:pPr algn="l">
              <a:lnSpc>
                <a:spcPts val="6480"/>
              </a:lnSpc>
            </a:pPr>
            <a:r>
              <a:rPr lang="en-US" sz="5400">
                <a:solidFill>
                  <a:srgbClr val="5E2D77"/>
                </a:solidFill>
                <a:latin typeface="Times New Roman"/>
                <a:ea typeface="Times New Roman"/>
                <a:cs typeface="Times New Roman"/>
                <a:sym typeface="Times New Roman"/>
              </a:rPr>
              <a:t>MỤC LỤC</a:t>
            </a:r>
          </a:p>
        </p:txBody>
      </p:sp>
      <p:sp>
        <p:nvSpPr>
          <p:cNvPr id="24" name="TextBox 24"/>
          <p:cNvSpPr txBox="1"/>
          <p:nvPr/>
        </p:nvSpPr>
        <p:spPr>
          <a:xfrm>
            <a:off x="4819160" y="2447994"/>
            <a:ext cx="2955230"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MỞ ĐẦU</a:t>
            </a:r>
          </a:p>
        </p:txBody>
      </p:sp>
      <p:sp>
        <p:nvSpPr>
          <p:cNvPr id="25" name="TextBox 25"/>
          <p:cNvSpPr txBox="1"/>
          <p:nvPr/>
        </p:nvSpPr>
        <p:spPr>
          <a:xfrm>
            <a:off x="4819160" y="4571925"/>
            <a:ext cx="3793257"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NỘI DUNG</a:t>
            </a:r>
          </a:p>
        </p:txBody>
      </p:sp>
      <p:sp>
        <p:nvSpPr>
          <p:cNvPr id="26" name="TextBox 26"/>
          <p:cNvSpPr txBox="1"/>
          <p:nvPr/>
        </p:nvSpPr>
        <p:spPr>
          <a:xfrm>
            <a:off x="4819160" y="6696000"/>
            <a:ext cx="9613458"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KẾT LUẬN VÀ KIẾN NGHỊ</a:t>
            </a:r>
          </a:p>
        </p:txBody>
      </p:sp>
      <p:sp>
        <p:nvSpPr>
          <p:cNvPr id="27" name="TextBox 27"/>
          <p:cNvSpPr txBox="1"/>
          <p:nvPr/>
        </p:nvSpPr>
        <p:spPr>
          <a:xfrm>
            <a:off x="4819160" y="8716337"/>
            <a:ext cx="7757170"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TÀI LIỆU THAM KHẢO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a:off x="396279" y="8223753"/>
            <a:ext cx="1102766" cy="1551202"/>
          </a:xfrm>
          <a:custGeom>
            <a:avLst/>
            <a:gdLst/>
            <a:ahLst/>
            <a:cxnLst/>
            <a:rect l="l" t="t" r="r" b="b"/>
            <a:pathLst>
              <a:path w="1102766" h="1551202">
                <a:moveTo>
                  <a:pt x="0" y="0"/>
                </a:moveTo>
                <a:lnTo>
                  <a:pt x="1102766" y="0"/>
                </a:lnTo>
                <a:lnTo>
                  <a:pt x="1102766" y="1551202"/>
                </a:lnTo>
                <a:lnTo>
                  <a:pt x="0" y="1551202"/>
                </a:lnTo>
                <a:lnTo>
                  <a:pt x="0" y="0"/>
                </a:lnTo>
                <a:close/>
              </a:path>
            </a:pathLst>
          </a:custGeom>
          <a:blipFill>
            <a:blip r:embed="rId3"/>
            <a:stretch>
              <a:fillRect l="-1" r="-1"/>
            </a:stretch>
          </a:blipFill>
        </p:spPr>
      </p:sp>
      <p:grpSp>
        <p:nvGrpSpPr>
          <p:cNvPr id="3" name="Group 3"/>
          <p:cNvGrpSpPr/>
          <p:nvPr/>
        </p:nvGrpSpPr>
        <p:grpSpPr>
          <a:xfrm>
            <a:off x="1499045" y="1028700"/>
            <a:ext cx="1469400" cy="1245895"/>
            <a:chOff x="0" y="0"/>
            <a:chExt cx="1959200" cy="1661193"/>
          </a:xfrm>
        </p:grpSpPr>
        <p:sp>
          <p:nvSpPr>
            <p:cNvPr id="4" name="Freeform 4"/>
            <p:cNvSpPr/>
            <p:nvPr/>
          </p:nvSpPr>
          <p:spPr>
            <a:xfrm>
              <a:off x="0" y="0"/>
              <a:ext cx="1959229" cy="1661118"/>
            </a:xfrm>
            <a:custGeom>
              <a:avLst/>
              <a:gdLst/>
              <a:ahLst/>
              <a:cxnLst/>
              <a:rect l="l" t="t" r="r" b="b"/>
              <a:pathLst>
                <a:path w="1959229" h="1661118">
                  <a:moveTo>
                    <a:pt x="0" y="0"/>
                  </a:moveTo>
                  <a:lnTo>
                    <a:pt x="1959229" y="0"/>
                  </a:lnTo>
                  <a:lnTo>
                    <a:pt x="1959229" y="1661118"/>
                  </a:lnTo>
                  <a:lnTo>
                    <a:pt x="0" y="1661118"/>
                  </a:lnTo>
                  <a:close/>
                </a:path>
              </a:pathLst>
            </a:custGeom>
            <a:solidFill>
              <a:srgbClr val="5E2D77"/>
            </a:solidFill>
          </p:spPr>
        </p:sp>
        <p:sp>
          <p:nvSpPr>
            <p:cNvPr id="5" name="TextBox 5"/>
            <p:cNvSpPr txBox="1"/>
            <p:nvPr/>
          </p:nvSpPr>
          <p:spPr>
            <a:xfrm>
              <a:off x="0" y="-123825"/>
              <a:ext cx="1959200" cy="1785018"/>
            </a:xfrm>
            <a:prstGeom prst="rect">
              <a:avLst/>
            </a:prstGeom>
          </p:spPr>
          <p:txBody>
            <a:bodyPr lIns="50800" tIns="50800" rIns="50800" bIns="50800" rtlCol="0" anchor="ctr"/>
            <a:lstStyle/>
            <a:p>
              <a:pPr algn="ctr">
                <a:lnSpc>
                  <a:spcPts val="7200"/>
                </a:lnSpc>
              </a:pPr>
              <a:r>
                <a:rPr lang="en-US" sz="6000">
                  <a:solidFill>
                    <a:srgbClr val="F3F3F3"/>
                  </a:solidFill>
                  <a:latin typeface="Times New Roman"/>
                  <a:ea typeface="Times New Roman"/>
                  <a:cs typeface="Times New Roman"/>
                  <a:sym typeface="Times New Roman"/>
                </a:rPr>
                <a:t>01</a:t>
              </a:r>
            </a:p>
          </p:txBody>
        </p:sp>
      </p:grpSp>
      <p:sp>
        <p:nvSpPr>
          <p:cNvPr id="6" name="Freeform 6"/>
          <p:cNvSpPr/>
          <p:nvPr/>
        </p:nvSpPr>
        <p:spPr>
          <a:xfrm>
            <a:off x="13207407" y="7976102"/>
            <a:ext cx="5823744" cy="2879354"/>
          </a:xfrm>
          <a:custGeom>
            <a:avLst/>
            <a:gdLst/>
            <a:ahLst/>
            <a:cxnLst/>
            <a:rect l="l" t="t" r="r" b="b"/>
            <a:pathLst>
              <a:path w="5823744" h="2879354">
                <a:moveTo>
                  <a:pt x="0" y="0"/>
                </a:moveTo>
                <a:lnTo>
                  <a:pt x="5823744" y="0"/>
                </a:lnTo>
                <a:lnTo>
                  <a:pt x="5823744" y="2879354"/>
                </a:lnTo>
                <a:lnTo>
                  <a:pt x="0" y="28793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2207648" y="1104750"/>
            <a:ext cx="5051652" cy="4114800"/>
          </a:xfrm>
          <a:custGeom>
            <a:avLst/>
            <a:gdLst/>
            <a:ahLst/>
            <a:cxnLst/>
            <a:rect l="l" t="t" r="r" b="b"/>
            <a:pathLst>
              <a:path w="5051652" h="4114800">
                <a:moveTo>
                  <a:pt x="0" y="0"/>
                </a:moveTo>
                <a:lnTo>
                  <a:pt x="5051652" y="0"/>
                </a:lnTo>
                <a:lnTo>
                  <a:pt x="505165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3433921" y="999975"/>
            <a:ext cx="2955230"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MỞ ĐẦU</a:t>
            </a:r>
          </a:p>
        </p:txBody>
      </p:sp>
      <p:sp>
        <p:nvSpPr>
          <p:cNvPr id="9" name="TextBox 9"/>
          <p:cNvSpPr txBox="1"/>
          <p:nvPr/>
        </p:nvSpPr>
        <p:spPr>
          <a:xfrm>
            <a:off x="1672071" y="3126985"/>
            <a:ext cx="5380756" cy="923950"/>
          </a:xfrm>
          <a:prstGeom prst="rect">
            <a:avLst/>
          </a:prstGeom>
        </p:spPr>
        <p:txBody>
          <a:bodyPr lIns="0" tIns="0" rIns="0" bIns="0" rtlCol="0" anchor="t">
            <a:spAutoFit/>
          </a:bodyPr>
          <a:lstStyle/>
          <a:p>
            <a:pPr marL="1165860" lvl="1" indent="-582930" algn="l">
              <a:lnSpc>
                <a:spcPts val="6480"/>
              </a:lnSpc>
              <a:spcBef>
                <a:spcPct val="0"/>
              </a:spcBef>
              <a:buAutoNum type="arabicPeriod"/>
            </a:pPr>
            <a:r>
              <a:rPr lang="en-US" sz="5400" u="none" strike="noStrike">
                <a:solidFill>
                  <a:srgbClr val="5E2D77"/>
                </a:solidFill>
                <a:latin typeface="Times New Roman"/>
                <a:ea typeface="Times New Roman"/>
                <a:cs typeface="Times New Roman"/>
                <a:sym typeface="Times New Roman"/>
              </a:rPr>
              <a:t>Tính cấp thiết</a:t>
            </a:r>
          </a:p>
        </p:txBody>
      </p:sp>
      <p:sp>
        <p:nvSpPr>
          <p:cNvPr id="10" name="TextBox 10"/>
          <p:cNvSpPr txBox="1"/>
          <p:nvPr/>
        </p:nvSpPr>
        <p:spPr>
          <a:xfrm>
            <a:off x="2233745" y="4755760"/>
            <a:ext cx="5464254"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2. Mục tiêu </a:t>
            </a:r>
          </a:p>
        </p:txBody>
      </p:sp>
      <p:sp>
        <p:nvSpPr>
          <p:cNvPr id="11" name="TextBox 11"/>
          <p:cNvSpPr txBox="1"/>
          <p:nvPr/>
        </p:nvSpPr>
        <p:spPr>
          <a:xfrm>
            <a:off x="2233745" y="6384535"/>
            <a:ext cx="14502374"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3. Đối tượng và Phương pháp thực hiện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a:off x="15833882" y="7842440"/>
            <a:ext cx="2194886" cy="1809710"/>
          </a:xfrm>
          <a:custGeom>
            <a:avLst/>
            <a:gdLst/>
            <a:ahLst/>
            <a:cxnLst/>
            <a:rect l="l" t="t" r="r" b="b"/>
            <a:pathLst>
              <a:path w="2194886" h="1809710">
                <a:moveTo>
                  <a:pt x="0" y="0"/>
                </a:moveTo>
                <a:lnTo>
                  <a:pt x="2194886" y="0"/>
                </a:lnTo>
                <a:lnTo>
                  <a:pt x="2194886" y="1809710"/>
                </a:lnTo>
                <a:lnTo>
                  <a:pt x="0" y="1809710"/>
                </a:lnTo>
                <a:lnTo>
                  <a:pt x="0" y="0"/>
                </a:lnTo>
                <a:close/>
              </a:path>
            </a:pathLst>
          </a:custGeom>
          <a:blipFill>
            <a:blip r:embed="rId3"/>
            <a:stretch>
              <a:fillRect/>
            </a:stretch>
          </a:blipFill>
        </p:spPr>
      </p:sp>
      <p:sp>
        <p:nvSpPr>
          <p:cNvPr id="3" name="Freeform 3"/>
          <p:cNvSpPr/>
          <p:nvPr/>
        </p:nvSpPr>
        <p:spPr>
          <a:xfrm>
            <a:off x="298380" y="8002708"/>
            <a:ext cx="1968738" cy="1809710"/>
          </a:xfrm>
          <a:custGeom>
            <a:avLst/>
            <a:gdLst/>
            <a:ahLst/>
            <a:cxnLst/>
            <a:rect l="l" t="t" r="r" b="b"/>
            <a:pathLst>
              <a:path w="1968738" h="1809710">
                <a:moveTo>
                  <a:pt x="0" y="0"/>
                </a:moveTo>
                <a:lnTo>
                  <a:pt x="1968738" y="0"/>
                </a:lnTo>
                <a:lnTo>
                  <a:pt x="1968738" y="1809710"/>
                </a:lnTo>
                <a:lnTo>
                  <a:pt x="0" y="1809710"/>
                </a:lnTo>
                <a:lnTo>
                  <a:pt x="0" y="0"/>
                </a:lnTo>
                <a:close/>
              </a:path>
            </a:pathLst>
          </a:custGeom>
          <a:blipFill>
            <a:blip r:embed="rId4"/>
            <a:stretch>
              <a:fillRect/>
            </a:stretch>
          </a:blipFill>
        </p:spPr>
      </p:sp>
      <p:sp>
        <p:nvSpPr>
          <p:cNvPr id="4" name="Freeform 4"/>
          <p:cNvSpPr/>
          <p:nvPr/>
        </p:nvSpPr>
        <p:spPr>
          <a:xfrm>
            <a:off x="217700" y="687600"/>
            <a:ext cx="2049398" cy="1999514"/>
          </a:xfrm>
          <a:custGeom>
            <a:avLst/>
            <a:gdLst/>
            <a:ahLst/>
            <a:cxnLst/>
            <a:rect l="l" t="t" r="r" b="b"/>
            <a:pathLst>
              <a:path w="2049398" h="1999514">
                <a:moveTo>
                  <a:pt x="0" y="0"/>
                </a:moveTo>
                <a:lnTo>
                  <a:pt x="2049398" y="0"/>
                </a:lnTo>
                <a:lnTo>
                  <a:pt x="2049398" y="1999514"/>
                </a:lnTo>
                <a:lnTo>
                  <a:pt x="0" y="1999514"/>
                </a:lnTo>
                <a:lnTo>
                  <a:pt x="0" y="0"/>
                </a:lnTo>
                <a:close/>
              </a:path>
            </a:pathLst>
          </a:custGeom>
          <a:blipFill>
            <a:blip r:embed="rId5"/>
            <a:stretch>
              <a:fillRect/>
            </a:stretch>
          </a:blipFill>
        </p:spPr>
      </p:sp>
      <p:sp>
        <p:nvSpPr>
          <p:cNvPr id="5" name="Freeform 5"/>
          <p:cNvSpPr/>
          <p:nvPr/>
        </p:nvSpPr>
        <p:spPr>
          <a:xfrm>
            <a:off x="-1206500" y="4080334"/>
            <a:ext cx="4930596" cy="5996700"/>
          </a:xfrm>
          <a:custGeom>
            <a:avLst/>
            <a:gdLst/>
            <a:ahLst/>
            <a:cxnLst/>
            <a:rect l="l" t="t" r="r" b="b"/>
            <a:pathLst>
              <a:path w="4930596" h="5996700">
                <a:moveTo>
                  <a:pt x="0" y="0"/>
                </a:moveTo>
                <a:lnTo>
                  <a:pt x="4930596" y="0"/>
                </a:lnTo>
                <a:lnTo>
                  <a:pt x="4930596" y="5996700"/>
                </a:lnTo>
                <a:lnTo>
                  <a:pt x="0" y="5996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2721601" y="1047900"/>
            <a:ext cx="1469400" cy="1245895"/>
            <a:chOff x="0" y="0"/>
            <a:chExt cx="1959200" cy="1661193"/>
          </a:xfrm>
        </p:grpSpPr>
        <p:sp>
          <p:nvSpPr>
            <p:cNvPr id="7" name="Freeform 7"/>
            <p:cNvSpPr/>
            <p:nvPr/>
          </p:nvSpPr>
          <p:spPr>
            <a:xfrm>
              <a:off x="0" y="0"/>
              <a:ext cx="1959229" cy="1661118"/>
            </a:xfrm>
            <a:custGeom>
              <a:avLst/>
              <a:gdLst/>
              <a:ahLst/>
              <a:cxnLst/>
              <a:rect l="l" t="t" r="r" b="b"/>
              <a:pathLst>
                <a:path w="1959229" h="1661118">
                  <a:moveTo>
                    <a:pt x="0" y="0"/>
                  </a:moveTo>
                  <a:lnTo>
                    <a:pt x="1959229" y="0"/>
                  </a:lnTo>
                  <a:lnTo>
                    <a:pt x="1959229" y="1661118"/>
                  </a:lnTo>
                  <a:lnTo>
                    <a:pt x="0" y="1661118"/>
                  </a:lnTo>
                  <a:close/>
                </a:path>
              </a:pathLst>
            </a:custGeom>
            <a:solidFill>
              <a:srgbClr val="5E2D77"/>
            </a:solidFill>
          </p:spPr>
        </p:sp>
        <p:sp>
          <p:nvSpPr>
            <p:cNvPr id="8" name="TextBox 8"/>
            <p:cNvSpPr txBox="1"/>
            <p:nvPr/>
          </p:nvSpPr>
          <p:spPr>
            <a:xfrm>
              <a:off x="0" y="-123825"/>
              <a:ext cx="1959200" cy="1785018"/>
            </a:xfrm>
            <a:prstGeom prst="rect">
              <a:avLst/>
            </a:prstGeom>
          </p:spPr>
          <p:txBody>
            <a:bodyPr lIns="50800" tIns="50800" rIns="50800" bIns="50800" rtlCol="0" anchor="ctr"/>
            <a:lstStyle/>
            <a:p>
              <a:pPr algn="ctr">
                <a:lnSpc>
                  <a:spcPts val="7200"/>
                </a:lnSpc>
              </a:pPr>
              <a:r>
                <a:rPr lang="en-US" sz="6000">
                  <a:solidFill>
                    <a:srgbClr val="F3F3F3"/>
                  </a:solidFill>
                  <a:latin typeface="Times New Roman"/>
                  <a:ea typeface="Times New Roman"/>
                  <a:cs typeface="Times New Roman"/>
                  <a:sym typeface="Times New Roman"/>
                </a:rPr>
                <a:t>02</a:t>
              </a:r>
            </a:p>
          </p:txBody>
        </p:sp>
      </p:grpSp>
      <p:sp>
        <p:nvSpPr>
          <p:cNvPr id="9" name="TextBox 9"/>
          <p:cNvSpPr txBox="1"/>
          <p:nvPr/>
        </p:nvSpPr>
        <p:spPr>
          <a:xfrm>
            <a:off x="4752796" y="1019175"/>
            <a:ext cx="3793257"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NỘI DUNG</a:t>
            </a:r>
          </a:p>
        </p:txBody>
      </p:sp>
      <p:sp>
        <p:nvSpPr>
          <p:cNvPr id="10" name="TextBox 10"/>
          <p:cNvSpPr txBox="1"/>
          <p:nvPr/>
        </p:nvSpPr>
        <p:spPr>
          <a:xfrm>
            <a:off x="1692901" y="2196698"/>
            <a:ext cx="4673079"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1. Cơ sở lý luận</a:t>
            </a:r>
          </a:p>
        </p:txBody>
      </p:sp>
      <p:sp>
        <p:nvSpPr>
          <p:cNvPr id="11" name="TextBox 11"/>
          <p:cNvSpPr txBox="1"/>
          <p:nvPr/>
        </p:nvSpPr>
        <p:spPr>
          <a:xfrm>
            <a:off x="1670891" y="5513358"/>
            <a:ext cx="5404009"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dirty="0">
                <a:solidFill>
                  <a:srgbClr val="5E2D77"/>
                </a:solidFill>
                <a:latin typeface="Times New Roman"/>
                <a:ea typeface="Times New Roman"/>
                <a:cs typeface="Times New Roman"/>
                <a:sym typeface="Times New Roman"/>
              </a:rPr>
              <a:t> 2. </a:t>
            </a:r>
            <a:r>
              <a:rPr lang="en-US" sz="5400" u="none" strike="noStrike" dirty="0" err="1">
                <a:solidFill>
                  <a:srgbClr val="5E2D77"/>
                </a:solidFill>
                <a:latin typeface="Times New Roman"/>
                <a:ea typeface="Times New Roman"/>
                <a:cs typeface="Times New Roman"/>
                <a:sym typeface="Times New Roman"/>
              </a:rPr>
              <a:t>Thực</a:t>
            </a:r>
            <a:r>
              <a:rPr lang="en-US" sz="5400" u="none" strike="noStrike" dirty="0">
                <a:solidFill>
                  <a:srgbClr val="5E2D77"/>
                </a:solidFill>
                <a:latin typeface="Times New Roman"/>
                <a:ea typeface="Times New Roman"/>
                <a:cs typeface="Times New Roman"/>
                <a:sym typeface="Times New Roman"/>
              </a:rPr>
              <a:t> </a:t>
            </a:r>
            <a:r>
              <a:rPr lang="en-US" sz="5400" u="none" strike="noStrike" dirty="0" err="1">
                <a:solidFill>
                  <a:srgbClr val="5E2D77"/>
                </a:solidFill>
                <a:latin typeface="Times New Roman"/>
                <a:ea typeface="Times New Roman"/>
                <a:cs typeface="Times New Roman"/>
                <a:sym typeface="Times New Roman"/>
              </a:rPr>
              <a:t>trạng</a:t>
            </a:r>
            <a:endParaRPr lang="en-US" sz="5400" u="none" strike="noStrike" dirty="0">
              <a:solidFill>
                <a:srgbClr val="5E2D77"/>
              </a:solidFill>
              <a:latin typeface="Times New Roman"/>
              <a:ea typeface="Times New Roman"/>
              <a:cs typeface="Times New Roman"/>
              <a:sym typeface="Times New Roman"/>
            </a:endParaRPr>
          </a:p>
        </p:txBody>
      </p:sp>
      <p:sp>
        <p:nvSpPr>
          <p:cNvPr id="12" name="TextBox 12"/>
          <p:cNvSpPr txBox="1"/>
          <p:nvPr/>
        </p:nvSpPr>
        <p:spPr>
          <a:xfrm>
            <a:off x="1993854" y="3207883"/>
            <a:ext cx="15860399" cy="1976658"/>
          </a:xfrm>
          <a:prstGeom prst="rect">
            <a:avLst/>
          </a:prstGeom>
        </p:spPr>
        <p:txBody>
          <a:bodyPr lIns="0" tIns="0" rIns="0" bIns="0" rtlCol="0" anchor="t">
            <a:spAutoFit/>
          </a:bodyPr>
          <a:lstStyle/>
          <a:p>
            <a:pPr marL="683459" lvl="1" indent="-341730" algn="l">
              <a:lnSpc>
                <a:spcPts val="3798"/>
              </a:lnSpc>
              <a:spcBef>
                <a:spcPct val="0"/>
              </a:spcBef>
              <a:buFont typeface="Arial"/>
              <a:buChar char="•"/>
            </a:pPr>
            <a:r>
              <a:rPr lang="en-US" sz="3600" u="none" strike="noStrike" dirty="0" err="1">
                <a:solidFill>
                  <a:srgbClr val="5E2D77"/>
                </a:solidFill>
                <a:latin typeface="Times New Roman"/>
                <a:ea typeface="Times New Roman"/>
                <a:cs typeface="Times New Roman"/>
                <a:sym typeface="Times New Roman"/>
              </a:rPr>
              <a:t>Đánh</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giá</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trong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giáo</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dục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không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chỉ</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đo</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lường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kiến</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thức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mà</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còn</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hướng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đến</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phát</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triển</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năng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lực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của</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học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sinh</a:t>
            </a:r>
            <a:r>
              <a:rPr lang="en-US" sz="3600" u="none" strike="noStrike" dirty="0">
                <a:solidFill>
                  <a:srgbClr val="5E2D77"/>
                </a:solidFill>
                <a:latin typeface="Times New Roman"/>
                <a:ea typeface="Times New Roman"/>
                <a:cs typeface="Times New Roman"/>
                <a:sym typeface="Times New Roman"/>
              </a:rPr>
              <a:t>.</a:t>
            </a:r>
          </a:p>
          <a:p>
            <a:pPr marL="683459" lvl="1" indent="-341730" algn="l">
              <a:lnSpc>
                <a:spcPts val="3798"/>
              </a:lnSpc>
              <a:spcBef>
                <a:spcPct val="0"/>
              </a:spcBef>
              <a:buFont typeface="Arial"/>
              <a:buChar char="•"/>
            </a:pPr>
            <a:r>
              <a:rPr lang="en-US" sz="3600" u="none" strike="noStrike" dirty="0" err="1">
                <a:solidFill>
                  <a:srgbClr val="5E2D77"/>
                </a:solidFill>
                <a:latin typeface="Times New Roman"/>
                <a:ea typeface="Times New Roman"/>
                <a:cs typeface="Times New Roman"/>
                <a:sym typeface="Times New Roman"/>
              </a:rPr>
              <a:t>Đổi</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mới</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kiểm</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tra</a:t>
            </a:r>
            <a:r>
              <a:rPr lang="en-US" sz="3600" u="none" strike="noStrike" dirty="0">
                <a:solidFill>
                  <a:srgbClr val="5E2D77"/>
                </a:solidFill>
                <a:latin typeface="Times New Roman"/>
                <a:ea typeface="Times New Roman"/>
                <a:cs typeface="Times New Roman"/>
                <a:sym typeface="Times New Roman"/>
              </a:rPr>
              <a:t> – </a:t>
            </a:r>
            <a:r>
              <a:rPr lang="en-US" sz="3600" u="none" strike="noStrike" dirty="0" err="1">
                <a:solidFill>
                  <a:srgbClr val="5E2D77"/>
                </a:solidFill>
                <a:latin typeface="Times New Roman"/>
                <a:ea typeface="Times New Roman"/>
                <a:cs typeface="Times New Roman"/>
                <a:sym typeface="Times New Roman"/>
              </a:rPr>
              <a:t>đánh</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giá</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tăng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hứng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thú</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đánh</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giá</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quá</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trình</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vì</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sự</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tiến</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bộ</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ứng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dụng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công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nghệ</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giúp</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nâng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cao</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hiệu</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quả</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học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tập</a:t>
            </a:r>
            <a:r>
              <a:rPr lang="en-US" sz="3600" u="none" strike="noStrike" dirty="0">
                <a:solidFill>
                  <a:srgbClr val="5E2D77"/>
                </a:solidFill>
                <a:latin typeface="Times New Roman"/>
                <a:ea typeface="Times New Roman"/>
                <a:cs typeface="Times New Roman"/>
                <a:sym typeface="Times New Roman"/>
              </a:rPr>
              <a:t>.</a:t>
            </a:r>
          </a:p>
        </p:txBody>
      </p:sp>
      <p:sp>
        <p:nvSpPr>
          <p:cNvPr id="13" name="TextBox 13"/>
          <p:cNvSpPr txBox="1"/>
          <p:nvPr/>
        </p:nvSpPr>
        <p:spPr>
          <a:xfrm>
            <a:off x="1808754" y="6499579"/>
            <a:ext cx="14670492" cy="1009650"/>
          </a:xfrm>
          <a:prstGeom prst="rect">
            <a:avLst/>
          </a:prstGeom>
        </p:spPr>
        <p:txBody>
          <a:bodyPr lIns="0" tIns="0" rIns="0" bIns="0" rtlCol="0" anchor="t">
            <a:spAutoFit/>
          </a:bodyPr>
          <a:lstStyle/>
          <a:p>
            <a:pPr marL="683460" lvl="1" indent="-341730" algn="l">
              <a:lnSpc>
                <a:spcPts val="3798"/>
              </a:lnSpc>
              <a:spcBef>
                <a:spcPct val="0"/>
              </a:spcBef>
              <a:buFont typeface="Arial"/>
              <a:buChar char="•"/>
            </a:pPr>
            <a:r>
              <a:rPr lang="en-US" sz="3600" u="none" strike="noStrike" dirty="0">
                <a:solidFill>
                  <a:srgbClr val="5E2D77"/>
                </a:solidFill>
                <a:latin typeface="Times New Roman"/>
                <a:ea typeface="Times New Roman"/>
                <a:cs typeface="Times New Roman"/>
                <a:sym typeface="Times New Roman"/>
              </a:rPr>
              <a:t>HS </a:t>
            </a:r>
            <a:r>
              <a:rPr lang="en-US" sz="3600" u="none" strike="noStrike" dirty="0" err="1">
                <a:solidFill>
                  <a:srgbClr val="5E2D77"/>
                </a:solidFill>
                <a:latin typeface="Times New Roman"/>
                <a:ea typeface="Times New Roman"/>
                <a:cs typeface="Times New Roman"/>
                <a:sym typeface="Times New Roman"/>
              </a:rPr>
              <a:t>vẫn</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chưa</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được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áp</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dụng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đổi</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mới</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trong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đánh</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giá</a:t>
            </a:r>
            <a:r>
              <a:rPr lang="en-US" sz="3600" u="none" strike="noStrike" dirty="0">
                <a:solidFill>
                  <a:srgbClr val="5E2D77"/>
                </a:solidFill>
                <a:latin typeface="Times New Roman"/>
                <a:ea typeface="Times New Roman"/>
                <a:cs typeface="Times New Roman"/>
                <a:sym typeface="Times New Roman"/>
              </a:rPr>
              <a:t> ở </a:t>
            </a:r>
            <a:r>
              <a:rPr lang="en-US" sz="3600" u="none" strike="noStrike" dirty="0" err="1">
                <a:solidFill>
                  <a:srgbClr val="5E2D77"/>
                </a:solidFill>
                <a:latin typeface="Times New Roman"/>
                <a:ea typeface="Times New Roman"/>
                <a:cs typeface="Times New Roman"/>
                <a:sym typeface="Times New Roman"/>
              </a:rPr>
              <a:t>các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bài</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kiểm</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tra</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thường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xuyên</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triệt</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để</a:t>
            </a:r>
            <a:r>
              <a:rPr lang="en-US" sz="3600" u="none" strike="noStrike" dirty="0">
                <a:solidFill>
                  <a:srgbClr val="5E2D77"/>
                </a:solidFill>
                <a:latin typeface="Times New Roman"/>
                <a:ea typeface="Times New Roman"/>
                <a:cs typeface="Times New Roman"/>
                <a:sym typeface="Times New Roman"/>
              </a:rPr>
              <a:t>.</a:t>
            </a:r>
          </a:p>
        </p:txBody>
      </p:sp>
      <p:sp>
        <p:nvSpPr>
          <p:cNvPr id="14" name="TextBox 14"/>
          <p:cNvSpPr txBox="1"/>
          <p:nvPr/>
        </p:nvSpPr>
        <p:spPr>
          <a:xfrm>
            <a:off x="1808754" y="7838148"/>
            <a:ext cx="14025128" cy="974626"/>
          </a:xfrm>
          <a:prstGeom prst="rect">
            <a:avLst/>
          </a:prstGeom>
        </p:spPr>
        <p:txBody>
          <a:bodyPr wrap="square" lIns="0" tIns="0" rIns="0" bIns="0" rtlCol="0" anchor="t">
            <a:spAutoFit/>
          </a:bodyPr>
          <a:lstStyle/>
          <a:p>
            <a:pPr marL="683460" lvl="1" indent="-341730" algn="l">
              <a:lnSpc>
                <a:spcPts val="3798"/>
              </a:lnSpc>
              <a:spcBef>
                <a:spcPct val="0"/>
              </a:spcBef>
              <a:buFont typeface="Arial"/>
              <a:buChar char="•"/>
            </a:pPr>
            <a:r>
              <a:rPr lang="en-US" sz="3600" u="none" strike="noStrike" dirty="0" err="1">
                <a:solidFill>
                  <a:srgbClr val="5E2D77"/>
                </a:solidFill>
                <a:latin typeface="Times New Roman"/>
                <a:ea typeface="Times New Roman"/>
                <a:cs typeface="Times New Roman"/>
                <a:sym typeface="Times New Roman"/>
              </a:rPr>
              <a:t>Đánh</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giá</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truyền</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thống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thường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tập</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trung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vào</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điểm</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số</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và</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kiểm</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tra</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lý</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thuyết</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chưa</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chú</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trọng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đánh</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giá</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quá</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trình</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học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tập</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và</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năng</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lực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thực</a:t>
            </a:r>
            <a:r>
              <a:rPr lang="en-US" sz="3600" u="none" strike="noStrike" dirty="0">
                <a:solidFill>
                  <a:srgbClr val="5E2D77"/>
                </a:solidFill>
                <a:latin typeface="Times New Roman"/>
                <a:ea typeface="Times New Roman"/>
                <a:cs typeface="Times New Roman"/>
                <a:sym typeface="Times New Roman"/>
              </a:rPr>
              <a:t> </a:t>
            </a:r>
            <a:r>
              <a:rPr lang="en-US" sz="3600" u="none" strike="noStrike" dirty="0" err="1">
                <a:solidFill>
                  <a:srgbClr val="5E2D77"/>
                </a:solidFill>
                <a:latin typeface="Times New Roman"/>
                <a:ea typeface="Times New Roman"/>
                <a:cs typeface="Times New Roman"/>
                <a:sym typeface="Times New Roman"/>
              </a:rPr>
              <a:t>hành</a:t>
            </a:r>
            <a:r>
              <a:rPr lang="en-US" sz="3600" u="none" strike="noStrike" dirty="0">
                <a:solidFill>
                  <a:srgbClr val="5E2D77"/>
                </a:solidFill>
                <a:latin typeface="Times New Roman"/>
                <a:ea typeface="Times New Roman"/>
                <a:cs typeface="Times New Roman"/>
                <a:sym typeface="Times New Roman"/>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a:off x="14377052" y="574632"/>
            <a:ext cx="818356" cy="1809708"/>
          </a:xfrm>
          <a:custGeom>
            <a:avLst/>
            <a:gdLst/>
            <a:ahLst/>
            <a:cxnLst/>
            <a:rect l="l" t="t" r="r" b="b"/>
            <a:pathLst>
              <a:path w="818356" h="1809708">
                <a:moveTo>
                  <a:pt x="0" y="0"/>
                </a:moveTo>
                <a:lnTo>
                  <a:pt x="818356" y="0"/>
                </a:lnTo>
                <a:lnTo>
                  <a:pt x="818356" y="1809708"/>
                </a:lnTo>
                <a:lnTo>
                  <a:pt x="0" y="1809708"/>
                </a:lnTo>
                <a:lnTo>
                  <a:pt x="0" y="0"/>
                </a:lnTo>
                <a:close/>
              </a:path>
            </a:pathLst>
          </a:custGeom>
          <a:blipFill>
            <a:blip r:embed="rId3"/>
            <a:stretch>
              <a:fillRect/>
            </a:stretch>
          </a:blipFill>
        </p:spPr>
      </p:sp>
      <p:sp>
        <p:nvSpPr>
          <p:cNvPr id="3" name="Freeform 3"/>
          <p:cNvSpPr/>
          <p:nvPr/>
        </p:nvSpPr>
        <p:spPr>
          <a:xfrm>
            <a:off x="15704006" y="2422348"/>
            <a:ext cx="2048100" cy="2195500"/>
          </a:xfrm>
          <a:custGeom>
            <a:avLst/>
            <a:gdLst/>
            <a:ahLst/>
            <a:cxnLst/>
            <a:rect l="l" t="t" r="r" b="b"/>
            <a:pathLst>
              <a:path w="2048100" h="2195500">
                <a:moveTo>
                  <a:pt x="0" y="0"/>
                </a:moveTo>
                <a:lnTo>
                  <a:pt x="2048100" y="0"/>
                </a:lnTo>
                <a:lnTo>
                  <a:pt x="2048100" y="2195500"/>
                </a:lnTo>
                <a:lnTo>
                  <a:pt x="0" y="2195500"/>
                </a:lnTo>
                <a:lnTo>
                  <a:pt x="0" y="0"/>
                </a:lnTo>
                <a:close/>
              </a:path>
            </a:pathLst>
          </a:custGeom>
          <a:blipFill>
            <a:blip r:embed="rId4"/>
            <a:stretch>
              <a:fillRect/>
            </a:stretch>
          </a:blipFill>
        </p:spPr>
      </p:sp>
      <p:sp>
        <p:nvSpPr>
          <p:cNvPr id="4" name="Freeform 4"/>
          <p:cNvSpPr/>
          <p:nvPr/>
        </p:nvSpPr>
        <p:spPr>
          <a:xfrm>
            <a:off x="412744" y="3472606"/>
            <a:ext cx="1746806" cy="1809704"/>
          </a:xfrm>
          <a:custGeom>
            <a:avLst/>
            <a:gdLst/>
            <a:ahLst/>
            <a:cxnLst/>
            <a:rect l="l" t="t" r="r" b="b"/>
            <a:pathLst>
              <a:path w="1746806" h="1809704">
                <a:moveTo>
                  <a:pt x="0" y="0"/>
                </a:moveTo>
                <a:lnTo>
                  <a:pt x="1746806" y="0"/>
                </a:lnTo>
                <a:lnTo>
                  <a:pt x="1746806" y="1809704"/>
                </a:lnTo>
                <a:lnTo>
                  <a:pt x="0" y="1809704"/>
                </a:lnTo>
                <a:lnTo>
                  <a:pt x="0" y="0"/>
                </a:lnTo>
                <a:close/>
              </a:path>
            </a:pathLst>
          </a:custGeom>
          <a:blipFill>
            <a:blip r:embed="rId5"/>
            <a:stretch>
              <a:fillRect/>
            </a:stretch>
          </a:blipFill>
        </p:spPr>
      </p:sp>
      <p:sp>
        <p:nvSpPr>
          <p:cNvPr id="5" name="Freeform 5"/>
          <p:cNvSpPr/>
          <p:nvPr/>
        </p:nvSpPr>
        <p:spPr>
          <a:xfrm>
            <a:off x="-19050" y="-82550"/>
            <a:ext cx="3270298" cy="6877346"/>
          </a:xfrm>
          <a:custGeom>
            <a:avLst/>
            <a:gdLst/>
            <a:ahLst/>
            <a:cxnLst/>
            <a:rect l="l" t="t" r="r" b="b"/>
            <a:pathLst>
              <a:path w="3270298" h="6877346">
                <a:moveTo>
                  <a:pt x="0" y="0"/>
                </a:moveTo>
                <a:lnTo>
                  <a:pt x="3270298" y="0"/>
                </a:lnTo>
                <a:lnTo>
                  <a:pt x="3270298" y="6877346"/>
                </a:lnTo>
                <a:lnTo>
                  <a:pt x="0" y="68773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3378346" y="-82550"/>
            <a:ext cx="5074750" cy="7962900"/>
          </a:xfrm>
          <a:custGeom>
            <a:avLst/>
            <a:gdLst/>
            <a:ahLst/>
            <a:cxnLst/>
            <a:rect l="l" t="t" r="r" b="b"/>
            <a:pathLst>
              <a:path w="5074750" h="7962900">
                <a:moveTo>
                  <a:pt x="0" y="0"/>
                </a:moveTo>
                <a:lnTo>
                  <a:pt x="5074750" y="0"/>
                </a:lnTo>
                <a:lnTo>
                  <a:pt x="5074750" y="7962900"/>
                </a:lnTo>
                <a:lnTo>
                  <a:pt x="0" y="79629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760445" y="469857"/>
            <a:ext cx="8201670" cy="923950"/>
          </a:xfrm>
          <a:prstGeom prst="rect">
            <a:avLst/>
          </a:prstGeom>
        </p:spPr>
        <p:txBody>
          <a:bodyPr lIns="0" tIns="0" rIns="0" bIns="0" rtlCol="0" anchor="t">
            <a:spAutoFit/>
          </a:bodyPr>
          <a:lstStyle/>
          <a:p>
            <a:pPr marL="0" lvl="0" indent="0" algn="l">
              <a:lnSpc>
                <a:spcPts val="6480"/>
              </a:lnSpc>
              <a:spcBef>
                <a:spcPct val="0"/>
              </a:spcBef>
            </a:pPr>
            <a:r>
              <a:rPr lang="en-US" sz="5400" u="none" strike="noStrike">
                <a:solidFill>
                  <a:srgbClr val="5E2D77"/>
                </a:solidFill>
                <a:latin typeface="Times New Roman"/>
                <a:ea typeface="Times New Roman"/>
                <a:cs typeface="Times New Roman"/>
                <a:sym typeface="Times New Roman"/>
              </a:rPr>
              <a:t> 3. Các biện pháp thực hiện</a:t>
            </a:r>
          </a:p>
        </p:txBody>
      </p:sp>
      <p:sp>
        <p:nvSpPr>
          <p:cNvPr id="8" name="TextBox 8"/>
          <p:cNvSpPr txBox="1"/>
          <p:nvPr/>
        </p:nvSpPr>
        <p:spPr>
          <a:xfrm>
            <a:off x="2159550" y="3019642"/>
            <a:ext cx="13357180" cy="606303"/>
          </a:xfrm>
          <a:prstGeom prst="rect">
            <a:avLst/>
          </a:prstGeom>
        </p:spPr>
        <p:txBody>
          <a:bodyPr lIns="0" tIns="0" rIns="0" bIns="0" rtlCol="0" anchor="t">
            <a:spAutoFit/>
          </a:bodyPr>
          <a:lstStyle/>
          <a:p>
            <a:pPr marL="0" lvl="0" indent="0" algn="l">
              <a:lnSpc>
                <a:spcPts val="4268"/>
              </a:lnSpc>
              <a:spcBef>
                <a:spcPct val="0"/>
              </a:spcBef>
            </a:pPr>
            <a:r>
              <a:rPr lang="en-US" sz="3557" u="none" strike="noStrike">
                <a:solidFill>
                  <a:srgbClr val="5E2D77"/>
                </a:solidFill>
                <a:latin typeface="Times New Roman"/>
                <a:ea typeface="Times New Roman"/>
                <a:cs typeface="Times New Roman"/>
                <a:sym typeface="Times New Roman"/>
              </a:rPr>
              <a:t>3.1. Xây dựng kế hoạch kiểm tra đánh giá ngay từ đầu năm học.</a:t>
            </a:r>
          </a:p>
        </p:txBody>
      </p:sp>
      <p:sp>
        <p:nvSpPr>
          <p:cNvPr id="9" name="TextBox 9"/>
          <p:cNvSpPr txBox="1"/>
          <p:nvPr/>
        </p:nvSpPr>
        <p:spPr>
          <a:xfrm>
            <a:off x="1616099" y="5146675"/>
            <a:ext cx="16671901" cy="2200374"/>
          </a:xfrm>
          <a:prstGeom prst="rect">
            <a:avLst/>
          </a:prstGeom>
        </p:spPr>
        <p:txBody>
          <a:bodyPr lIns="0" tIns="0" rIns="0" bIns="0" rtlCol="0" anchor="t">
            <a:spAutoFit/>
          </a:bodyPr>
          <a:lstStyle/>
          <a:p>
            <a:pPr marL="768005" lvl="1" indent="-384003" algn="l">
              <a:lnSpc>
                <a:spcPts val="4268"/>
              </a:lnSpc>
              <a:spcBef>
                <a:spcPct val="0"/>
              </a:spcBef>
              <a:buFont typeface="Arial"/>
              <a:buChar char="•"/>
            </a:pPr>
            <a:r>
              <a:rPr lang="en-US" sz="3557">
                <a:solidFill>
                  <a:srgbClr val="5E2D77"/>
                </a:solidFill>
                <a:latin typeface="Times New Roman"/>
                <a:ea typeface="Times New Roman"/>
                <a:cs typeface="Times New Roman"/>
                <a:sym typeface="Times New Roman"/>
              </a:rPr>
              <a:t>X</a:t>
            </a:r>
            <a:r>
              <a:rPr lang="en-US" sz="3557" u="none" strike="noStrike">
                <a:solidFill>
                  <a:srgbClr val="5E2D77"/>
                </a:solidFill>
                <a:latin typeface="Times New Roman"/>
                <a:ea typeface="Times New Roman"/>
                <a:cs typeface="Times New Roman"/>
                <a:sym typeface="Times New Roman"/>
              </a:rPr>
              <a:t>ây dựng kế hoạch ngay từ đầu năm học và hình thành sẵn các tiêu chí đánh giá </a:t>
            </a:r>
          </a:p>
          <a:p>
            <a:pPr marL="0" lvl="0" indent="0" algn="l">
              <a:lnSpc>
                <a:spcPts val="4268"/>
              </a:lnSpc>
              <a:spcBef>
                <a:spcPct val="0"/>
              </a:spcBef>
            </a:pPr>
            <a:r>
              <a:rPr lang="en-US" sz="3557" u="none" strike="noStrike">
                <a:solidFill>
                  <a:srgbClr val="5E2D77"/>
                </a:solidFill>
                <a:latin typeface="Times New Roman"/>
                <a:ea typeface="Times New Roman"/>
                <a:cs typeface="Times New Roman"/>
                <a:sym typeface="Times New Roman"/>
              </a:rPr>
              <a:t>=&gt; đánh giá toàn diện các đối tượng hoặc nhóm đối tượng học sinh</a:t>
            </a:r>
          </a:p>
          <a:p>
            <a:pPr algn="l">
              <a:lnSpc>
                <a:spcPts val="4268"/>
              </a:lnSpc>
              <a:spcBef>
                <a:spcPct val="0"/>
              </a:spcBef>
            </a:pPr>
            <a:r>
              <a:rPr lang="en-US" sz="3557" u="none" strike="noStrike">
                <a:solidFill>
                  <a:srgbClr val="5E2D77"/>
                </a:solidFill>
                <a:latin typeface="Times New Roman"/>
                <a:ea typeface="Times New Roman"/>
                <a:cs typeface="Times New Roman"/>
                <a:sym typeface="Times New Roman"/>
              </a:rPr>
              <a:t>=&gt; tạo điều kiện cho học sinh phát huy tối đa năng lực bản thân và các phẩm chất mà chương trình GDPT 2018 hướng tới.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0"/>
          <a:ext cx="19014681" cy="10195290"/>
        </p:xfrm>
        <a:graphic>
          <a:graphicData uri="http://schemas.openxmlformats.org/drawingml/2006/table">
            <a:tbl>
              <a:tblPr/>
              <a:tblGrid>
                <a:gridCol w="1255883">
                  <a:extLst>
                    <a:ext uri="{9D8B030D-6E8A-4147-A177-3AD203B41FA5}">
                      <a16:colId xmlns:a16="http://schemas.microsoft.com/office/drawing/2014/main" val="20000"/>
                    </a:ext>
                  </a:extLst>
                </a:gridCol>
                <a:gridCol w="1185431">
                  <a:extLst>
                    <a:ext uri="{9D8B030D-6E8A-4147-A177-3AD203B41FA5}">
                      <a16:colId xmlns:a16="http://schemas.microsoft.com/office/drawing/2014/main" val="20001"/>
                    </a:ext>
                  </a:extLst>
                </a:gridCol>
                <a:gridCol w="1220657">
                  <a:extLst>
                    <a:ext uri="{9D8B030D-6E8A-4147-A177-3AD203B41FA5}">
                      <a16:colId xmlns:a16="http://schemas.microsoft.com/office/drawing/2014/main" val="20002"/>
                    </a:ext>
                  </a:extLst>
                </a:gridCol>
                <a:gridCol w="1220657">
                  <a:extLst>
                    <a:ext uri="{9D8B030D-6E8A-4147-A177-3AD203B41FA5}">
                      <a16:colId xmlns:a16="http://schemas.microsoft.com/office/drawing/2014/main" val="20003"/>
                    </a:ext>
                  </a:extLst>
                </a:gridCol>
                <a:gridCol w="2331540">
                  <a:extLst>
                    <a:ext uri="{9D8B030D-6E8A-4147-A177-3AD203B41FA5}">
                      <a16:colId xmlns:a16="http://schemas.microsoft.com/office/drawing/2014/main" val="20004"/>
                    </a:ext>
                  </a:extLst>
                </a:gridCol>
                <a:gridCol w="11800513">
                  <a:extLst>
                    <a:ext uri="{9D8B030D-6E8A-4147-A177-3AD203B41FA5}">
                      <a16:colId xmlns:a16="http://schemas.microsoft.com/office/drawing/2014/main" val="20005"/>
                    </a:ext>
                  </a:extLst>
                </a:gridCol>
              </a:tblGrid>
              <a:tr h="2009060">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Học kì</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Lần KT</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Thời điểm</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Hình thức </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Thời gian</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Ghi chú</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8478">
                <a:tc rowSpan="4">
                  <a:txBody>
                    <a:bodyPr/>
                    <a:lstStyle/>
                    <a:p>
                      <a:pPr marL="0" lvl="0" indent="0" algn="ctr">
                        <a:lnSpc>
                          <a:spcPts val="5599"/>
                        </a:lnSpc>
                        <a:spcBef>
                          <a:spcPct val="0"/>
                        </a:spcBef>
                        <a:defRPr/>
                      </a:pPr>
                      <a:endParaRPr lang="en-US" sz="1100"/>
                    </a:p>
                    <a:p>
                      <a:pPr marL="0" lvl="0" indent="0" algn="ctr">
                        <a:lnSpc>
                          <a:spcPts val="5599"/>
                        </a:lnSpc>
                        <a:spcBef>
                          <a:spcPct val="0"/>
                        </a:spcBef>
                      </a:pPr>
                      <a:r>
                        <a:rPr lang="en-US" sz="3999" u="none" strike="noStrike">
                          <a:solidFill>
                            <a:srgbClr val="000000"/>
                          </a:solidFill>
                          <a:latin typeface="Times New Roman"/>
                          <a:ea typeface="Times New Roman"/>
                          <a:cs typeface="Times New Roman"/>
                          <a:sym typeface="Times New Roman"/>
                        </a:rPr>
                        <a:t>  I</a:t>
                      </a:r>
                    </a:p>
                    <a:p>
                      <a:pPr marL="0" lvl="0" indent="0" algn="ctr">
                        <a:lnSpc>
                          <a:spcPts val="5599"/>
                        </a:lnSpc>
                        <a:spcBef>
                          <a:spcPct val="0"/>
                        </a:spcBef>
                      </a:pPr>
                      <a:r>
                        <a:rPr lang="en-US" sz="3999"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1</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Tuần 5,6</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Dự án</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Giao về nhà</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Có tiêu chí đánh giá/bảng kiểm</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8769">
                <a:tc vMerge="1">
                  <a:txBody>
                    <a:bodyPr/>
                    <a:lstStyle/>
                    <a:p>
                      <a:pPr marL="0" lvl="0" indent="0" algn="ctr">
                        <a:lnSpc>
                          <a:spcPts val="5599"/>
                        </a:lnSpc>
                        <a:spcBef>
                          <a:spcPct val="0"/>
                        </a:spcBef>
                        <a:defRPr/>
                      </a:pPr>
                      <a:endParaRPr lang="en-US" sz="1100"/>
                    </a:p>
                    <a:p>
                      <a:pPr marL="0" lvl="0" indent="0" algn="ctr">
                        <a:lnSpc>
                          <a:spcPts val="5599"/>
                        </a:lnSpc>
                        <a:spcBef>
                          <a:spcPct val="0"/>
                        </a:spcBef>
                      </a:pPr>
                      <a:r>
                        <a:rPr lang="en-US" sz="3999" u="none" strike="noStrike">
                          <a:solidFill>
                            <a:srgbClr val="000000"/>
                          </a:solidFill>
                          <a:latin typeface="Times New Roman"/>
                          <a:ea typeface="Times New Roman"/>
                          <a:cs typeface="Times New Roman"/>
                          <a:sym typeface="Times New Roman"/>
                        </a:rPr>
                        <a:t>  I</a:t>
                      </a:r>
                    </a:p>
                    <a:p>
                      <a:pPr marL="0" lvl="0" indent="0" algn="ctr">
                        <a:lnSpc>
                          <a:spcPts val="5599"/>
                        </a:lnSpc>
                        <a:spcBef>
                          <a:spcPct val="0"/>
                        </a:spcBef>
                      </a:pPr>
                      <a:r>
                        <a:rPr lang="en-US" sz="3999"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2</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Tuần</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12</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Thực hành</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Kết hợp trong bài dạy   </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Báo cáo sản phẩm thực hành, có tiêu chí đánh giá</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8769">
                <a:tc vMerge="1">
                  <a:txBody>
                    <a:bodyPr/>
                    <a:lstStyle/>
                    <a:p>
                      <a:pPr marL="0" lvl="0" indent="0" algn="ctr">
                        <a:lnSpc>
                          <a:spcPts val="5599"/>
                        </a:lnSpc>
                        <a:spcBef>
                          <a:spcPct val="0"/>
                        </a:spcBef>
                        <a:defRPr/>
                      </a:pPr>
                      <a:endParaRPr lang="en-US" sz="1100"/>
                    </a:p>
                    <a:p>
                      <a:pPr marL="0" lvl="0" indent="0" algn="ctr">
                        <a:lnSpc>
                          <a:spcPts val="5599"/>
                        </a:lnSpc>
                        <a:spcBef>
                          <a:spcPct val="0"/>
                        </a:spcBef>
                      </a:pPr>
                      <a:r>
                        <a:rPr lang="en-US" sz="3999" u="none" strike="noStrike">
                          <a:solidFill>
                            <a:srgbClr val="000000"/>
                          </a:solidFill>
                          <a:latin typeface="Times New Roman"/>
                          <a:ea typeface="Times New Roman"/>
                          <a:cs typeface="Times New Roman"/>
                          <a:sym typeface="Times New Roman"/>
                        </a:rPr>
                        <a:t>  I</a:t>
                      </a:r>
                    </a:p>
                    <a:p>
                      <a:pPr marL="0" lvl="0" indent="0" algn="ctr">
                        <a:lnSpc>
                          <a:spcPts val="5599"/>
                        </a:lnSpc>
                        <a:spcBef>
                          <a:spcPct val="0"/>
                        </a:spcBef>
                      </a:pPr>
                      <a:r>
                        <a:rPr lang="en-US" sz="3999"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3</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Tuần  15</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Viết</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15 phút</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Có đề và đáp</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án, biểu điểm cụ thể</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0214">
                <a:tc vMerge="1">
                  <a:txBody>
                    <a:bodyPr/>
                    <a:lstStyle/>
                    <a:p>
                      <a:pPr marL="0" lvl="0" indent="0" algn="ctr">
                        <a:lnSpc>
                          <a:spcPts val="5599"/>
                        </a:lnSpc>
                        <a:spcBef>
                          <a:spcPct val="0"/>
                        </a:spcBef>
                        <a:defRPr/>
                      </a:pPr>
                      <a:endParaRPr lang="en-US" sz="1100"/>
                    </a:p>
                    <a:p>
                      <a:pPr marL="0" lvl="0" indent="0" algn="ctr">
                        <a:lnSpc>
                          <a:spcPts val="5599"/>
                        </a:lnSpc>
                        <a:spcBef>
                          <a:spcPct val="0"/>
                        </a:spcBef>
                      </a:pPr>
                      <a:r>
                        <a:rPr lang="en-US" sz="3999" u="none" strike="noStrike">
                          <a:solidFill>
                            <a:srgbClr val="000000"/>
                          </a:solidFill>
                          <a:latin typeface="Times New Roman"/>
                          <a:ea typeface="Times New Roman"/>
                          <a:cs typeface="Times New Roman"/>
                          <a:sym typeface="Times New Roman"/>
                        </a:rPr>
                        <a:t>  I</a:t>
                      </a:r>
                    </a:p>
                    <a:p>
                      <a:pPr marL="0" lvl="0" indent="0" algn="ctr">
                        <a:lnSpc>
                          <a:spcPts val="5599"/>
                        </a:lnSpc>
                        <a:spcBef>
                          <a:spcPct val="0"/>
                        </a:spcBef>
                      </a:pPr>
                      <a:r>
                        <a:rPr lang="en-US" sz="3999"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4</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Tuần 1 - 16</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Vấn  đáp</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Trực tiếp trên lớp</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ctr">
                        <a:lnSpc>
                          <a:spcPts val="2800"/>
                        </a:lnSpc>
                        <a:spcBef>
                          <a:spcPct val="0"/>
                        </a:spcBef>
                        <a:defRPr/>
                      </a:pPr>
                      <a:endParaRPr lang="en-US" sz="1100"/>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Học sinh có thể được KT nhiều lần trên 1 học kì, điểm</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số các lần kiểm tra được thể hiện trên sổ ghi đầu bài của lớp. Đến cuối tuần</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17 - 18, giáo viên tổng hợp lấy điểm cao nhất ghi vào sổ theo dõi đánh giá học</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sinh. </a:t>
                      </a:r>
                    </a:p>
                    <a:p>
                      <a:pPr marL="0" lvl="0" indent="0" algn="ctr">
                        <a:lnSpc>
                          <a:spcPts val="2800"/>
                        </a:lnSpc>
                        <a:spcBef>
                          <a:spcPct val="0"/>
                        </a:spcBef>
                      </a:pPr>
                      <a:r>
                        <a:rPr lang="en-US" sz="2000" u="none" strike="noStrike">
                          <a:solidFill>
                            <a:srgbClr val="000000"/>
                          </a:solidFill>
                          <a:latin typeface="Times New Roman"/>
                          <a:ea typeface="Times New Roman"/>
                          <a:cs typeface="Times New Roman"/>
                          <a:sym typeface="Times New Roman"/>
                        </a:rPr>
                        <a:t>  </a:t>
                      </a:r>
                    </a:p>
                  </a:txBody>
                  <a:tcPr marL="133350" marR="133350" marT="133350" marB="13335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276225"/>
          <a:ext cx="18288000" cy="9712377"/>
        </p:xfrm>
        <a:graphic>
          <a:graphicData uri="http://schemas.openxmlformats.org/drawingml/2006/table">
            <a:tbl>
              <a:tblPr/>
              <a:tblGrid>
                <a:gridCol w="1127374">
                  <a:extLst>
                    <a:ext uri="{9D8B030D-6E8A-4147-A177-3AD203B41FA5}">
                      <a16:colId xmlns:a16="http://schemas.microsoft.com/office/drawing/2014/main" val="20000"/>
                    </a:ext>
                  </a:extLst>
                </a:gridCol>
                <a:gridCol w="1127374">
                  <a:extLst>
                    <a:ext uri="{9D8B030D-6E8A-4147-A177-3AD203B41FA5}">
                      <a16:colId xmlns:a16="http://schemas.microsoft.com/office/drawing/2014/main" val="20001"/>
                    </a:ext>
                  </a:extLst>
                </a:gridCol>
                <a:gridCol w="1443174">
                  <a:extLst>
                    <a:ext uri="{9D8B030D-6E8A-4147-A177-3AD203B41FA5}">
                      <a16:colId xmlns:a16="http://schemas.microsoft.com/office/drawing/2014/main" val="20002"/>
                    </a:ext>
                  </a:extLst>
                </a:gridCol>
                <a:gridCol w="1337907">
                  <a:extLst>
                    <a:ext uri="{9D8B030D-6E8A-4147-A177-3AD203B41FA5}">
                      <a16:colId xmlns:a16="http://schemas.microsoft.com/office/drawing/2014/main" val="20003"/>
                    </a:ext>
                  </a:extLst>
                </a:gridCol>
                <a:gridCol w="1801080">
                  <a:extLst>
                    <a:ext uri="{9D8B030D-6E8A-4147-A177-3AD203B41FA5}">
                      <a16:colId xmlns:a16="http://schemas.microsoft.com/office/drawing/2014/main" val="20004"/>
                    </a:ext>
                  </a:extLst>
                </a:gridCol>
                <a:gridCol w="11451091">
                  <a:extLst>
                    <a:ext uri="{9D8B030D-6E8A-4147-A177-3AD203B41FA5}">
                      <a16:colId xmlns:a16="http://schemas.microsoft.com/office/drawing/2014/main" val="20005"/>
                    </a:ext>
                  </a:extLst>
                </a:gridCol>
              </a:tblGrid>
              <a:tr h="2027258">
                <a:tc rowSpan="4">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II</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endParaRPr lang="en-US" sz="2300">
                        <a:solidFill>
                          <a:srgbClr val="000000"/>
                        </a:solidFill>
                        <a:latin typeface="Times New Roman"/>
                        <a:ea typeface="Times New Roman"/>
                        <a:cs typeface="Times New Roman"/>
                        <a:sym typeface="Times New Roman"/>
                      </a:endParaRP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1</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Tuần 22,23</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Viết</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15 phút</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Có đề và đáp</a:t>
                      </a:r>
                    </a:p>
                    <a:p>
                      <a:pPr algn="ctr">
                        <a:lnSpc>
                          <a:spcPts val="3220"/>
                        </a:lnSpc>
                      </a:pPr>
                      <a:r>
                        <a:rPr lang="en-US" sz="2300">
                          <a:solidFill>
                            <a:srgbClr val="000000"/>
                          </a:solidFill>
                          <a:latin typeface="Times New Roman"/>
                          <a:ea typeface="Times New Roman"/>
                          <a:cs typeface="Times New Roman"/>
                          <a:sym typeface="Times New Roman"/>
                        </a:rPr>
                        <a:t>  án, biểu điểm cụ thể</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28094">
                <a:tc vMerge="1">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II</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endParaRPr lang="en-US" sz="2300">
                        <a:solidFill>
                          <a:srgbClr val="000000"/>
                        </a:solidFill>
                        <a:latin typeface="Times New Roman"/>
                        <a:ea typeface="Times New Roman"/>
                        <a:cs typeface="Times New Roman"/>
                        <a:sym typeface="Times New Roman"/>
                      </a:endParaRP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2</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Tuần</a:t>
                      </a:r>
                    </a:p>
                    <a:p>
                      <a:pPr algn="ctr">
                        <a:lnSpc>
                          <a:spcPts val="3220"/>
                        </a:lnSpc>
                      </a:pPr>
                      <a:r>
                        <a:rPr lang="en-US" sz="2300">
                          <a:solidFill>
                            <a:srgbClr val="000000"/>
                          </a:solidFill>
                          <a:latin typeface="Times New Roman"/>
                          <a:ea typeface="Times New Roman"/>
                          <a:cs typeface="Times New Roman"/>
                          <a:sym typeface="Times New Roman"/>
                        </a:rPr>
                        <a:t>  25, 26</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Thực hành</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Kết hợp trong bài dạy   </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Báo cáo sản phẩm thực hành, có tiêu chí đánh giá</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28094">
                <a:tc vMerge="1">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II</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endParaRPr lang="en-US" sz="2300">
                        <a:solidFill>
                          <a:srgbClr val="000000"/>
                        </a:solidFill>
                        <a:latin typeface="Times New Roman"/>
                        <a:ea typeface="Times New Roman"/>
                        <a:cs typeface="Times New Roman"/>
                        <a:sym typeface="Times New Roman"/>
                      </a:endParaRP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3</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Tuần 29, 30</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Hồ sơ học tập</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Có tiêu chí đánh giá/bảng kiểm</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28931">
                <a:tc vMerge="1">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II</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endParaRPr lang="en-US" sz="2300">
                        <a:solidFill>
                          <a:srgbClr val="000000"/>
                        </a:solidFill>
                        <a:latin typeface="Times New Roman"/>
                        <a:ea typeface="Times New Roman"/>
                        <a:cs typeface="Times New Roman"/>
                        <a:sym typeface="Times New Roman"/>
                      </a:endParaRPr>
                    </a:p>
                    <a:p>
                      <a:pPr algn="ctr">
                        <a:lnSpc>
                          <a:spcPts val="3220"/>
                        </a:lnSpc>
                      </a:pPr>
                      <a:r>
                        <a:rPr lang="en-US" sz="2300">
                          <a:solidFill>
                            <a:srgbClr val="000000"/>
                          </a:solidFill>
                          <a:latin typeface="Times New Roman"/>
                          <a:ea typeface="Times New Roman"/>
                          <a:cs typeface="Times New Roman"/>
                          <a:sym typeface="Times New Roman"/>
                        </a:rPr>
                        <a:t>   </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4</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Tuần 19 - 33</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Vấn – đáp</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Trực tiếp trên lớp</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3220"/>
                        </a:lnSpc>
                        <a:defRPr/>
                      </a:pPr>
                      <a:endParaRPr lang="en-US" sz="1100"/>
                    </a:p>
                    <a:p>
                      <a:pPr algn="ctr">
                        <a:lnSpc>
                          <a:spcPts val="3220"/>
                        </a:lnSpc>
                      </a:pPr>
                      <a:r>
                        <a:rPr lang="en-US" sz="2300">
                          <a:solidFill>
                            <a:srgbClr val="000000"/>
                          </a:solidFill>
                          <a:latin typeface="Times New Roman"/>
                          <a:ea typeface="Times New Roman"/>
                          <a:cs typeface="Times New Roman"/>
                          <a:sym typeface="Times New Roman"/>
                        </a:rPr>
                        <a:t>  Học sinh có thể được KT nhiều lần trên 1 học kì, điểm</a:t>
                      </a:r>
                    </a:p>
                    <a:p>
                      <a:pPr algn="ctr">
                        <a:lnSpc>
                          <a:spcPts val="3220"/>
                        </a:lnSpc>
                      </a:pPr>
                      <a:r>
                        <a:rPr lang="en-US" sz="2300">
                          <a:solidFill>
                            <a:srgbClr val="000000"/>
                          </a:solidFill>
                          <a:latin typeface="Times New Roman"/>
                          <a:ea typeface="Times New Roman"/>
                          <a:cs typeface="Times New Roman"/>
                          <a:sym typeface="Times New Roman"/>
                        </a:rPr>
                        <a:t>  số các lần kiểm tra được thể hiện trên Sổ ghi đầu bài của lớp. Đến cuối tuần</a:t>
                      </a:r>
                    </a:p>
                    <a:p>
                      <a:pPr algn="ctr">
                        <a:lnSpc>
                          <a:spcPts val="3220"/>
                        </a:lnSpc>
                      </a:pPr>
                      <a:r>
                        <a:rPr lang="en-US" sz="2300">
                          <a:solidFill>
                            <a:srgbClr val="000000"/>
                          </a:solidFill>
                          <a:latin typeface="Times New Roman"/>
                          <a:ea typeface="Times New Roman"/>
                          <a:cs typeface="Times New Roman"/>
                          <a:sym typeface="Times New Roman"/>
                        </a:rPr>
                        <a:t>  33, 34, giáo viên tổng hợp lấy điểm cao nhất ghi vào hồ sơ theo dõi đánh giá</a:t>
                      </a:r>
                    </a:p>
                    <a:p>
                      <a:pPr algn="ctr">
                        <a:lnSpc>
                          <a:spcPts val="3220"/>
                        </a:lnSpc>
                      </a:pPr>
                      <a:r>
                        <a:rPr lang="en-US" sz="2300">
                          <a:solidFill>
                            <a:srgbClr val="000000"/>
                          </a:solidFill>
                          <a:latin typeface="Times New Roman"/>
                          <a:ea typeface="Times New Roman"/>
                          <a:cs typeface="Times New Roman"/>
                          <a:sym typeface="Times New Roman"/>
                        </a:rPr>
                        <a:t>  học sinh.</a:t>
                      </a:r>
                    </a:p>
                    <a:p>
                      <a:pPr algn="ctr">
                        <a:lnSpc>
                          <a:spcPts val="3220"/>
                        </a:lnSpc>
                      </a:pPr>
                      <a:r>
                        <a:rPr lang="en-US" sz="2300">
                          <a:solidFill>
                            <a:srgbClr val="000000"/>
                          </a:solidFill>
                          <a:latin typeface="Times New Roman"/>
                          <a:ea typeface="Times New Roman"/>
                          <a:cs typeface="Times New Roman"/>
                          <a:sym typeface="Times New Roman"/>
                        </a:rPr>
                        <a:t>  </a:t>
                      </a:r>
                    </a:p>
                  </a:txBody>
                  <a:tcPr marL="161925" marR="161925" marT="161925" marB="1619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Freeform 2"/>
          <p:cNvSpPr/>
          <p:nvPr/>
        </p:nvSpPr>
        <p:spPr>
          <a:xfrm>
            <a:off x="16352708" y="7378512"/>
            <a:ext cx="1439998" cy="2512988"/>
          </a:xfrm>
          <a:custGeom>
            <a:avLst/>
            <a:gdLst/>
            <a:ahLst/>
            <a:cxnLst/>
            <a:rect l="l" t="t" r="r" b="b"/>
            <a:pathLst>
              <a:path w="1439998" h="2512988">
                <a:moveTo>
                  <a:pt x="0" y="0"/>
                </a:moveTo>
                <a:lnTo>
                  <a:pt x="1439998" y="0"/>
                </a:lnTo>
                <a:lnTo>
                  <a:pt x="1439998" y="2512988"/>
                </a:lnTo>
                <a:lnTo>
                  <a:pt x="0" y="2512988"/>
                </a:lnTo>
                <a:lnTo>
                  <a:pt x="0" y="0"/>
                </a:lnTo>
                <a:close/>
              </a:path>
            </a:pathLst>
          </a:custGeom>
          <a:blipFill>
            <a:blip r:embed="rId3"/>
            <a:stretch>
              <a:fillRect t="-1" b="-1"/>
            </a:stretch>
          </a:blipFill>
        </p:spPr>
      </p:sp>
      <p:sp>
        <p:nvSpPr>
          <p:cNvPr id="3" name="Freeform 3"/>
          <p:cNvSpPr/>
          <p:nvPr/>
        </p:nvSpPr>
        <p:spPr>
          <a:xfrm>
            <a:off x="-797500" y="8515642"/>
            <a:ext cx="3152848" cy="2397356"/>
          </a:xfrm>
          <a:custGeom>
            <a:avLst/>
            <a:gdLst/>
            <a:ahLst/>
            <a:cxnLst/>
            <a:rect l="l" t="t" r="r" b="b"/>
            <a:pathLst>
              <a:path w="3152848" h="2397356">
                <a:moveTo>
                  <a:pt x="0" y="0"/>
                </a:moveTo>
                <a:lnTo>
                  <a:pt x="3152848" y="0"/>
                </a:lnTo>
                <a:lnTo>
                  <a:pt x="3152848" y="2397356"/>
                </a:lnTo>
                <a:lnTo>
                  <a:pt x="0" y="2397356"/>
                </a:lnTo>
                <a:lnTo>
                  <a:pt x="0" y="0"/>
                </a:lnTo>
                <a:close/>
              </a:path>
            </a:pathLst>
          </a:custGeom>
          <a:blipFill>
            <a:blip r:embed="rId4"/>
            <a:stretch>
              <a:fillRect/>
            </a:stretch>
          </a:blipFill>
        </p:spPr>
      </p:sp>
      <p:sp>
        <p:nvSpPr>
          <p:cNvPr id="4" name="Freeform 4"/>
          <p:cNvSpPr/>
          <p:nvPr/>
        </p:nvSpPr>
        <p:spPr>
          <a:xfrm>
            <a:off x="-177800" y="6527800"/>
            <a:ext cx="3397750" cy="3752850"/>
          </a:xfrm>
          <a:custGeom>
            <a:avLst/>
            <a:gdLst/>
            <a:ahLst/>
            <a:cxnLst/>
            <a:rect l="l" t="t" r="r" b="b"/>
            <a:pathLst>
              <a:path w="3397750" h="3752850">
                <a:moveTo>
                  <a:pt x="0" y="0"/>
                </a:moveTo>
                <a:lnTo>
                  <a:pt x="3397750" y="0"/>
                </a:lnTo>
                <a:lnTo>
                  <a:pt x="3397750" y="3752850"/>
                </a:lnTo>
                <a:lnTo>
                  <a:pt x="0" y="3752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778924" y="428625"/>
            <a:ext cx="8571012" cy="600100"/>
          </a:xfrm>
          <a:prstGeom prst="rect">
            <a:avLst/>
          </a:prstGeom>
        </p:spPr>
        <p:txBody>
          <a:bodyPr lIns="0" tIns="0" rIns="0" bIns="0" rtlCol="0" anchor="t">
            <a:spAutoFit/>
          </a:bodyPr>
          <a:lstStyle/>
          <a:p>
            <a:pPr marL="0" lvl="0" indent="0" algn="l">
              <a:lnSpc>
                <a:spcPts val="4268"/>
              </a:lnSpc>
              <a:spcBef>
                <a:spcPct val="0"/>
              </a:spcBef>
            </a:pPr>
            <a:r>
              <a:rPr lang="en-US" sz="3557" u="none" strike="noStrike" dirty="0">
                <a:solidFill>
                  <a:srgbClr val="5E2D77"/>
                </a:solidFill>
                <a:latin typeface="Times New Roman"/>
                <a:ea typeface="Times New Roman"/>
                <a:cs typeface="Times New Roman"/>
                <a:sym typeface="Times New Roman"/>
              </a:rPr>
              <a:t>3.2. </a:t>
            </a:r>
            <a:r>
              <a:rPr lang="en-US" sz="3557" u="none" strike="noStrike" dirty="0" err="1">
                <a:solidFill>
                  <a:srgbClr val="5E2D77"/>
                </a:solidFill>
                <a:latin typeface="Times New Roman"/>
                <a:ea typeface="Times New Roman"/>
                <a:cs typeface="Times New Roman"/>
                <a:sym typeface="Times New Roman"/>
              </a:rPr>
              <a:t>Hướng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dẫn</a:t>
            </a:r>
            <a:r>
              <a:rPr lang="en-US" sz="3557" u="none" strike="noStrike" dirty="0">
                <a:solidFill>
                  <a:srgbClr val="5E2D77"/>
                </a:solidFill>
                <a:latin typeface="Times New Roman"/>
                <a:ea typeface="Times New Roman"/>
                <a:cs typeface="Times New Roman"/>
                <a:sym typeface="Times New Roman"/>
              </a:rPr>
              <a:t> HS </a:t>
            </a:r>
            <a:r>
              <a:rPr lang="en-US" sz="3557" u="none" strike="noStrike" dirty="0" err="1">
                <a:solidFill>
                  <a:srgbClr val="5E2D77"/>
                </a:solidFill>
                <a:latin typeface="Times New Roman"/>
                <a:ea typeface="Times New Roman"/>
                <a:cs typeface="Times New Roman"/>
                <a:sym typeface="Times New Roman"/>
              </a:rPr>
              <a:t>xây</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dựng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hồ</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sơ</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học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tập</a:t>
            </a:r>
            <a:endParaRPr lang="en-US" sz="3557" u="none" strike="noStrike" dirty="0">
              <a:solidFill>
                <a:srgbClr val="5E2D77"/>
              </a:solidFill>
              <a:latin typeface="Times New Roman"/>
              <a:ea typeface="Times New Roman"/>
              <a:cs typeface="Times New Roman"/>
              <a:sym typeface="Times New Roman"/>
            </a:endParaRPr>
          </a:p>
        </p:txBody>
      </p:sp>
      <p:sp>
        <p:nvSpPr>
          <p:cNvPr id="6" name="TextBox 6"/>
          <p:cNvSpPr txBox="1"/>
          <p:nvPr/>
        </p:nvSpPr>
        <p:spPr>
          <a:xfrm>
            <a:off x="19056" y="2143125"/>
            <a:ext cx="18268944" cy="4380558"/>
          </a:xfrm>
          <a:prstGeom prst="rect">
            <a:avLst/>
          </a:prstGeom>
        </p:spPr>
        <p:txBody>
          <a:bodyPr lIns="0" tIns="0" rIns="0" bIns="0" rtlCol="0" anchor="t">
            <a:spAutoFit/>
          </a:bodyPr>
          <a:lstStyle/>
          <a:p>
            <a:pPr marL="768005" lvl="1" indent="-384003" algn="l">
              <a:lnSpc>
                <a:spcPts val="4268"/>
              </a:lnSpc>
              <a:spcBef>
                <a:spcPct val="0"/>
              </a:spcBef>
              <a:buFont typeface="Arial"/>
              <a:buChar char="•"/>
            </a:pPr>
            <a:r>
              <a:rPr lang="en-US" sz="3557" u="none" strike="noStrike" dirty="0" err="1">
                <a:solidFill>
                  <a:srgbClr val="5E2D77"/>
                </a:solidFill>
                <a:latin typeface="Times New Roman"/>
                <a:ea typeface="Times New Roman"/>
                <a:cs typeface="Times New Roman"/>
                <a:sym typeface="Times New Roman"/>
              </a:rPr>
              <a:t>Mục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đích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sử</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dụng</a:t>
            </a:r>
            <a:r>
              <a:rPr lang="en-US" sz="3557" u="none" strike="noStrike" dirty="0">
                <a:solidFill>
                  <a:srgbClr val="5E2D77"/>
                </a:solidFill>
                <a:latin typeface="Times New Roman"/>
                <a:ea typeface="Times New Roman"/>
                <a:cs typeface="Times New Roman"/>
                <a:sym typeface="Times New Roman"/>
              </a:rPr>
              <a:t> : Thu </a:t>
            </a:r>
            <a:r>
              <a:rPr lang="en-US" sz="3557" u="none" strike="noStrike" dirty="0" err="1">
                <a:solidFill>
                  <a:srgbClr val="5E2D77"/>
                </a:solidFill>
                <a:latin typeface="Times New Roman"/>
                <a:ea typeface="Times New Roman"/>
                <a:cs typeface="Times New Roman"/>
                <a:sym typeface="Times New Roman"/>
              </a:rPr>
              <a:t>thập</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toàn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bộ</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các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sản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phẩm</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để</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giáo</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viên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sử</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dụng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đánh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giá</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thường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xuyên</a:t>
            </a:r>
            <a:r>
              <a:rPr lang="en-US" sz="3557" u="none" strike="noStrike" dirty="0">
                <a:solidFill>
                  <a:srgbClr val="5E2D77"/>
                </a:solidFill>
                <a:latin typeface="Times New Roman"/>
                <a:ea typeface="Times New Roman"/>
                <a:cs typeface="Times New Roman"/>
                <a:sym typeface="Times New Roman"/>
              </a:rPr>
              <a:t>, hay </a:t>
            </a:r>
            <a:r>
              <a:rPr lang="en-US" sz="3557" u="none" strike="noStrike" dirty="0" err="1">
                <a:solidFill>
                  <a:srgbClr val="5E2D77"/>
                </a:solidFill>
                <a:latin typeface="Times New Roman"/>
                <a:ea typeface="Times New Roman"/>
                <a:cs typeface="Times New Roman"/>
                <a:sym typeface="Times New Roman"/>
              </a:rPr>
              <a:t>đánh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giá</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tổng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kết</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hoặc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để</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trưng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bày</a:t>
            </a:r>
            <a:r>
              <a:rPr lang="en-US" sz="3557" u="none" strike="noStrike" dirty="0">
                <a:solidFill>
                  <a:srgbClr val="5E2D77"/>
                </a:solidFill>
                <a:latin typeface="Times New Roman"/>
                <a:ea typeface="Times New Roman"/>
                <a:cs typeface="Times New Roman"/>
                <a:sym typeface="Times New Roman"/>
              </a:rPr>
              <a:t>.</a:t>
            </a:r>
          </a:p>
          <a:p>
            <a:pPr algn="l">
              <a:lnSpc>
                <a:spcPts val="4268"/>
              </a:lnSpc>
              <a:spcBef>
                <a:spcPct val="0"/>
              </a:spcBef>
            </a:pPr>
            <a:endParaRPr lang="en-US" sz="3557" u="none" strike="noStrike" dirty="0">
              <a:solidFill>
                <a:srgbClr val="5E2D77"/>
              </a:solidFill>
              <a:latin typeface="Times New Roman"/>
              <a:ea typeface="Times New Roman"/>
              <a:cs typeface="Times New Roman"/>
              <a:sym typeface="Times New Roman"/>
            </a:endParaRPr>
          </a:p>
          <a:p>
            <a:pPr marL="768005" lvl="1" indent="-384003" algn="l">
              <a:lnSpc>
                <a:spcPts val="4268"/>
              </a:lnSpc>
              <a:spcBef>
                <a:spcPct val="0"/>
              </a:spcBef>
              <a:buFont typeface="Arial"/>
              <a:buChar char="•"/>
            </a:pPr>
            <a:r>
              <a:rPr lang="en-US" sz="3557" u="none" strike="noStrike" dirty="0" err="1">
                <a:solidFill>
                  <a:srgbClr val="5E2D77"/>
                </a:solidFill>
                <a:latin typeface="Times New Roman"/>
                <a:ea typeface="Times New Roman"/>
                <a:cs typeface="Times New Roman"/>
                <a:sym typeface="Times New Roman"/>
              </a:rPr>
              <a:t>Chứng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minh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sự</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tiến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bộ</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của</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người</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học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theo</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thời</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gian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học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sinh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có</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thể</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nhìn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vào</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các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đánh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giá</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để</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cải</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thiện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việc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học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phụ</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huynh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có</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thể</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nhìn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vào</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đó</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để</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biết</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điểm</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mạnh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điểm</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yếu</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của</a:t>
            </a:r>
            <a:r>
              <a:rPr lang="en-US" sz="3557" u="none" strike="noStrike" dirty="0">
                <a:solidFill>
                  <a:srgbClr val="5E2D77"/>
                </a:solidFill>
                <a:latin typeface="Times New Roman"/>
                <a:ea typeface="Times New Roman"/>
                <a:cs typeface="Times New Roman"/>
                <a:sym typeface="Times New Roman"/>
              </a:rPr>
              <a:t> con </a:t>
            </a:r>
            <a:r>
              <a:rPr lang="en-US" sz="3557" u="none" strike="noStrike" dirty="0" err="1">
                <a:solidFill>
                  <a:srgbClr val="5E2D77"/>
                </a:solidFill>
                <a:latin typeface="Times New Roman"/>
                <a:ea typeface="Times New Roman"/>
                <a:cs typeface="Times New Roman"/>
                <a:sym typeface="Times New Roman"/>
              </a:rPr>
              <a:t>mình</a:t>
            </a:r>
            <a:r>
              <a:rPr lang="en-US" sz="3557" u="none" strike="noStrike" dirty="0">
                <a:solidFill>
                  <a:srgbClr val="5E2D77"/>
                </a:solidFill>
                <a:latin typeface="Times New Roman"/>
                <a:ea typeface="Times New Roman"/>
                <a:cs typeface="Times New Roman"/>
                <a:sym typeface="Times New Roman"/>
              </a:rPr>
              <a:t>.</a:t>
            </a:r>
          </a:p>
          <a:p>
            <a:pPr algn="l">
              <a:lnSpc>
                <a:spcPts val="4268"/>
              </a:lnSpc>
              <a:spcBef>
                <a:spcPct val="0"/>
              </a:spcBef>
            </a:pPr>
            <a:endParaRPr lang="en-US" sz="3557" u="none" strike="noStrike" dirty="0">
              <a:solidFill>
                <a:srgbClr val="5E2D77"/>
              </a:solidFill>
              <a:latin typeface="Times New Roman"/>
              <a:ea typeface="Times New Roman"/>
              <a:cs typeface="Times New Roman"/>
              <a:sym typeface="Times New Roman"/>
            </a:endParaRPr>
          </a:p>
          <a:p>
            <a:pPr marL="768005" lvl="1" indent="-384003" algn="l">
              <a:lnSpc>
                <a:spcPts val="4268"/>
              </a:lnSpc>
              <a:spcBef>
                <a:spcPct val="0"/>
              </a:spcBef>
              <a:buFont typeface="Arial"/>
              <a:buChar char="•"/>
            </a:pPr>
            <a:r>
              <a:rPr lang="en-US" sz="3557" u="none" strike="noStrike" dirty="0" err="1">
                <a:solidFill>
                  <a:srgbClr val="5E2D77"/>
                </a:solidFill>
                <a:latin typeface="Times New Roman"/>
                <a:ea typeface="Times New Roman"/>
                <a:cs typeface="Times New Roman"/>
                <a:sym typeface="Times New Roman"/>
              </a:rPr>
              <a:t>Thiết</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kế</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Mỗi</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học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sinh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sẽ</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tự</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thiết</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kế</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một</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mẫu</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hồ</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sơ</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trang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trí</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theo</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sở</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thích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của</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mình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Tuy</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nhiên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trong</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bộ</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hồ</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sơ</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GV</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yêu</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cầu</a:t>
            </a:r>
            <a:r>
              <a:rPr lang="en-US" sz="3557" u="none" strike="noStrike" dirty="0">
                <a:solidFill>
                  <a:srgbClr val="5E2D77"/>
                </a:solidFill>
                <a:latin typeface="Times New Roman"/>
                <a:ea typeface="Times New Roman"/>
                <a:cs typeface="Times New Roman"/>
                <a:sym typeface="Times New Roman"/>
              </a:rPr>
              <a:t> HS </a:t>
            </a:r>
            <a:r>
              <a:rPr lang="en-US" sz="3557" u="none" strike="noStrike" dirty="0" err="1">
                <a:solidFill>
                  <a:srgbClr val="5E2D77"/>
                </a:solidFill>
                <a:latin typeface="Times New Roman"/>
                <a:ea typeface="Times New Roman"/>
                <a:cs typeface="Times New Roman"/>
                <a:sym typeface="Times New Roman"/>
              </a:rPr>
              <a:t>cần</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có</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các</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mẫu</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phiếu</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cố</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định</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như</a:t>
            </a:r>
            <a:r>
              <a:rPr lang="en-US" sz="3557" u="none" strike="noStrike" dirty="0">
                <a:solidFill>
                  <a:srgbClr val="5E2D77"/>
                </a:solidFill>
                <a:latin typeface="Times New Roman"/>
                <a:ea typeface="Times New Roman"/>
                <a:cs typeface="Times New Roman"/>
                <a:sym typeface="Times New Roman"/>
              </a:rPr>
              <a:t> </a:t>
            </a:r>
            <a:r>
              <a:rPr lang="en-US" sz="3557" u="none" strike="noStrike" dirty="0" err="1">
                <a:solidFill>
                  <a:srgbClr val="5E2D77"/>
                </a:solidFill>
                <a:latin typeface="Times New Roman"/>
                <a:ea typeface="Times New Roman"/>
                <a:cs typeface="Times New Roman"/>
                <a:sym typeface="Times New Roman"/>
              </a:rPr>
              <a:t>sau</a:t>
            </a:r>
            <a:r>
              <a:rPr lang="en-US" sz="3557" u="none" strike="noStrike" dirty="0">
                <a:solidFill>
                  <a:srgbClr val="5E2D77"/>
                </a:solidFill>
                <a:latin typeface="Times New Roman"/>
                <a:ea typeface="Times New Roman"/>
                <a:cs typeface="Times New Roman"/>
                <a:sym typeface="Times New Roman"/>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3215</Words>
  <Application>Microsoft Office PowerPoint</Application>
  <PresentationFormat>Custom</PresentationFormat>
  <Paragraphs>840</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Times New Roman</vt:lpstr>
      <vt:lpstr>.VnArialH</vt:lpstr>
      <vt:lpstr>Noto Serif</vt:lpstr>
      <vt:lpstr>Calibri</vt:lpstr>
      <vt:lpstr>Times New Roman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Life Sciences - Science - 2nd grade by Slidesgo.pptx</dc:title>
  <cp:lastModifiedBy>Admin</cp:lastModifiedBy>
  <cp:revision>16</cp:revision>
  <dcterms:created xsi:type="dcterms:W3CDTF">2006-08-16T00:00:00Z</dcterms:created>
  <dcterms:modified xsi:type="dcterms:W3CDTF">2025-02-13T15:14:28Z</dcterms:modified>
  <dc:identifier>DAGeens2svQ</dc:identifier>
</cp:coreProperties>
</file>