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17"/>
  </p:notesMasterIdLst>
  <p:sldIdLst>
    <p:sldId id="353" r:id="rId2"/>
    <p:sldId id="256" r:id="rId3"/>
    <p:sldId id="258" r:id="rId4"/>
    <p:sldId id="320" r:id="rId5"/>
    <p:sldId id="321" r:id="rId6"/>
    <p:sldId id="324" r:id="rId7"/>
    <p:sldId id="322" r:id="rId8"/>
    <p:sldId id="333" r:id="rId9"/>
    <p:sldId id="323" r:id="rId10"/>
    <p:sldId id="357" r:id="rId11"/>
    <p:sldId id="358" r:id="rId12"/>
    <p:sldId id="360" r:id="rId13"/>
    <p:sldId id="361" r:id="rId14"/>
    <p:sldId id="362" r:id="rId15"/>
    <p:sldId id="363" r:id="rId16"/>
  </p:sldIdLst>
  <p:sldSz cx="9144000" cy="5143500" type="screen16x9"/>
  <p:notesSz cx="6858000" cy="9144000"/>
  <p:embeddedFontLst>
    <p:embeddedFont>
      <p:font typeface="Poppins" panose="020B0604020202020204" charset="0"/>
      <p:regular r:id="rId18"/>
      <p:bold r:id="rId19"/>
      <p:italic r:id="rId20"/>
      <p:boldItalic r:id="rId21"/>
    </p:embeddedFont>
    <p:embeddedFont>
      <p:font typeface="Caveat Brush" panose="020B0604020202020204" charset="0"/>
      <p:regular r:id="rId22"/>
    </p:embeddedFont>
    <p:embeddedFont>
      <p:font typeface="宋体" panose="02010600030101010101" pitchFamily="2" charset="-122"/>
      <p:regular r:id="rId23"/>
    </p:embeddedFont>
    <p:embeddedFont>
      <p:font typeface="Calibri Light" panose="020F0302020204030204" pitchFamily="34" charset="0"/>
      <p:regular r:id="rId24"/>
      <p: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62C94D5-67BD-4562-B816-38D82EB02043}">
  <a:tblStyle styleId="{D62C94D5-67BD-4562-B816-38D82EB0204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38" autoAdjust="0"/>
    <p:restoredTop sz="94737" autoAdjust="0"/>
  </p:normalViewPr>
  <p:slideViewPr>
    <p:cSldViewPr snapToGrid="0" snapToObjects="1">
      <p:cViewPr varScale="1">
        <p:scale>
          <a:sx n="51" d="100"/>
          <a:sy n="51" d="100"/>
        </p:scale>
        <p:origin x="36" y="40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451441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altLang="zh-CN" dirty="0" smtClean="0"/>
              <a:t>Giáo</a:t>
            </a:r>
            <a:r>
              <a:rPr lang="vi-VN" altLang="zh-CN" baseline="0" dirty="0" smtClean="0"/>
              <a:t> án của Thảo Nguyên 0979818956</a:t>
            </a:r>
            <a:endParaRPr lang="zh-CN" alt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709868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dad19b686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dad19b686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altLang="zh-CN" dirty="0" smtClean="0"/>
              <a:t>Giáo</a:t>
            </a:r>
            <a:r>
              <a:rPr lang="vi-VN" altLang="zh-CN" baseline="0" dirty="0" smtClean="0"/>
              <a:t> án của Thảo Nguyên 0979818956</a:t>
            </a:r>
            <a:endParaRPr lang="zh-CN" alt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79757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dad19b686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dad19b686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altLang="zh-CN" dirty="0" smtClean="0"/>
              <a:t>Giáo</a:t>
            </a:r>
            <a:r>
              <a:rPr lang="vi-VN" altLang="zh-CN" baseline="0" dirty="0" smtClean="0"/>
              <a:t> án của Thảo Nguyên 0979818956</a:t>
            </a:r>
            <a:endParaRPr lang="zh-CN" alt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46927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dad19b686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dad19b686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altLang="zh-CN" dirty="0" smtClean="0"/>
              <a:t>Giáo</a:t>
            </a:r>
            <a:r>
              <a:rPr lang="vi-VN" altLang="zh-CN" baseline="0" dirty="0" smtClean="0"/>
              <a:t> án của Thảo Nguyên 0979818956</a:t>
            </a:r>
            <a:endParaRPr lang="zh-CN" alt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401020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dad19b686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dad19b686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altLang="zh-CN" dirty="0" smtClean="0"/>
              <a:t>Giáo</a:t>
            </a:r>
            <a:r>
              <a:rPr lang="vi-VN" altLang="zh-CN" baseline="0" dirty="0" smtClean="0"/>
              <a:t> án của Thảo Nguyên 0979818956</a:t>
            </a:r>
            <a:endParaRPr lang="zh-CN" alt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95940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dad19b686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dad19b686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43143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dad19b686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dad19b686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altLang="zh-CN" dirty="0" smtClean="0"/>
              <a:t>Giáo</a:t>
            </a:r>
            <a:r>
              <a:rPr lang="vi-VN" altLang="zh-CN" baseline="0" dirty="0" smtClean="0"/>
              <a:t> án của Thảo Nguyên 0979818956</a:t>
            </a:r>
            <a:endParaRPr lang="zh-CN" alt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362699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671725" y="1097600"/>
            <a:ext cx="5800500" cy="22275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7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1671776" y="3630000"/>
            <a:ext cx="5800500" cy="545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p:nvPr/>
        </p:nvSpPr>
        <p:spPr>
          <a:xfrm>
            <a:off x="3558529" y="-401037"/>
            <a:ext cx="1719636" cy="127369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65775" y="-121425"/>
            <a:ext cx="1823569" cy="5563502"/>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7067155" y="340867"/>
            <a:ext cx="2727134" cy="1273696"/>
            <a:chOff x="1438325" y="603625"/>
            <a:chExt cx="1613975" cy="753800"/>
          </a:xfrm>
        </p:grpSpPr>
        <p:sp>
          <p:nvSpPr>
            <p:cNvPr id="15" name="Google Shape;15;p2"/>
            <p:cNvSpPr/>
            <p:nvPr/>
          </p:nvSpPr>
          <p:spPr>
            <a:xfrm>
              <a:off x="1609775" y="603625"/>
              <a:ext cx="1434125" cy="85425"/>
            </a:xfrm>
            <a:custGeom>
              <a:avLst/>
              <a:gdLst/>
              <a:ahLst/>
              <a:cxnLst/>
              <a:rect l="l" t="t" r="r" b="b"/>
              <a:pathLst>
                <a:path w="57365" h="3417" extrusionOk="0">
                  <a:moveTo>
                    <a:pt x="26543" y="1"/>
                  </a:moveTo>
                  <a:cubicBezTo>
                    <a:pt x="23079" y="1"/>
                    <a:pt x="19728" y="1067"/>
                    <a:pt x="16257" y="1286"/>
                  </a:cubicBezTo>
                  <a:cubicBezTo>
                    <a:pt x="14761" y="1379"/>
                    <a:pt x="13260" y="1411"/>
                    <a:pt x="11757" y="1411"/>
                  </a:cubicBezTo>
                  <a:cubicBezTo>
                    <a:pt x="8619" y="1411"/>
                    <a:pt x="5473" y="1273"/>
                    <a:pt x="2344" y="1273"/>
                  </a:cubicBezTo>
                  <a:cubicBezTo>
                    <a:pt x="1825" y="1273"/>
                    <a:pt x="1307" y="1277"/>
                    <a:pt x="789" y="1286"/>
                  </a:cubicBezTo>
                  <a:cubicBezTo>
                    <a:pt x="1" y="1286"/>
                    <a:pt x="1" y="2745"/>
                    <a:pt x="789" y="2745"/>
                  </a:cubicBezTo>
                  <a:cubicBezTo>
                    <a:pt x="2415" y="2764"/>
                    <a:pt x="4048" y="2773"/>
                    <a:pt x="5682" y="2773"/>
                  </a:cubicBezTo>
                  <a:cubicBezTo>
                    <a:pt x="9209" y="2773"/>
                    <a:pt x="12747" y="2728"/>
                    <a:pt x="16257" y="2628"/>
                  </a:cubicBezTo>
                  <a:cubicBezTo>
                    <a:pt x="18913" y="2535"/>
                    <a:pt x="21700" y="2262"/>
                    <a:pt x="24450" y="2262"/>
                  </a:cubicBezTo>
                  <a:cubicBezTo>
                    <a:pt x="25992" y="2262"/>
                    <a:pt x="27522" y="2348"/>
                    <a:pt x="29011" y="2599"/>
                  </a:cubicBezTo>
                  <a:cubicBezTo>
                    <a:pt x="30747" y="2901"/>
                    <a:pt x="32483" y="2980"/>
                    <a:pt x="34218" y="2980"/>
                  </a:cubicBezTo>
                  <a:cubicBezTo>
                    <a:pt x="36117" y="2980"/>
                    <a:pt x="38015" y="2886"/>
                    <a:pt x="39914" y="2886"/>
                  </a:cubicBezTo>
                  <a:cubicBezTo>
                    <a:pt x="40979" y="2886"/>
                    <a:pt x="42043" y="2915"/>
                    <a:pt x="43108" y="3008"/>
                  </a:cubicBezTo>
                  <a:cubicBezTo>
                    <a:pt x="47631" y="3416"/>
                    <a:pt x="52126" y="3154"/>
                    <a:pt x="56649" y="3387"/>
                  </a:cubicBezTo>
                  <a:cubicBezTo>
                    <a:pt x="56667" y="3389"/>
                    <a:pt x="56684" y="3389"/>
                    <a:pt x="56701" y="3389"/>
                  </a:cubicBezTo>
                  <a:cubicBezTo>
                    <a:pt x="57351" y="3389"/>
                    <a:pt x="57365" y="2301"/>
                    <a:pt x="56795" y="2045"/>
                  </a:cubicBezTo>
                  <a:lnTo>
                    <a:pt x="56825" y="2045"/>
                  </a:lnTo>
                  <a:cubicBezTo>
                    <a:pt x="52709" y="60"/>
                    <a:pt x="48157" y="790"/>
                    <a:pt x="43808" y="498"/>
                  </a:cubicBezTo>
                  <a:cubicBezTo>
                    <a:pt x="42538" y="410"/>
                    <a:pt x="41276" y="367"/>
                    <a:pt x="40014" y="367"/>
                  </a:cubicBezTo>
                  <a:cubicBezTo>
                    <a:pt x="38752" y="367"/>
                    <a:pt x="37489" y="410"/>
                    <a:pt x="36220" y="498"/>
                  </a:cubicBezTo>
                  <a:cubicBezTo>
                    <a:pt x="35467" y="550"/>
                    <a:pt x="34709" y="577"/>
                    <a:pt x="33949" y="577"/>
                  </a:cubicBezTo>
                  <a:cubicBezTo>
                    <a:pt x="32177" y="577"/>
                    <a:pt x="30397" y="434"/>
                    <a:pt x="28661" y="148"/>
                  </a:cubicBezTo>
                  <a:cubicBezTo>
                    <a:pt x="27949" y="45"/>
                    <a:pt x="27244" y="1"/>
                    <a:pt x="26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571825" y="716225"/>
              <a:ext cx="1432875" cy="101600"/>
            </a:xfrm>
            <a:custGeom>
              <a:avLst/>
              <a:gdLst/>
              <a:ahLst/>
              <a:cxnLst/>
              <a:rect l="l" t="t" r="r" b="b"/>
              <a:pathLst>
                <a:path w="57315" h="4064" extrusionOk="0">
                  <a:moveTo>
                    <a:pt x="2585" y="1"/>
                  </a:moveTo>
                  <a:cubicBezTo>
                    <a:pt x="2013" y="1"/>
                    <a:pt x="1474" y="121"/>
                    <a:pt x="1023" y="459"/>
                  </a:cubicBezTo>
                  <a:cubicBezTo>
                    <a:pt x="0" y="1214"/>
                    <a:pt x="664" y="2964"/>
                    <a:pt x="1573" y="2964"/>
                  </a:cubicBezTo>
                  <a:cubicBezTo>
                    <a:pt x="1753" y="2964"/>
                    <a:pt x="1943" y="2895"/>
                    <a:pt x="2132" y="2736"/>
                  </a:cubicBezTo>
                  <a:cubicBezTo>
                    <a:pt x="2312" y="2580"/>
                    <a:pt x="2563" y="2523"/>
                    <a:pt x="2847" y="2523"/>
                  </a:cubicBezTo>
                  <a:cubicBezTo>
                    <a:pt x="3577" y="2523"/>
                    <a:pt x="4525" y="2898"/>
                    <a:pt x="5050" y="2940"/>
                  </a:cubicBezTo>
                  <a:cubicBezTo>
                    <a:pt x="6013" y="3028"/>
                    <a:pt x="6947" y="3057"/>
                    <a:pt x="7911" y="3232"/>
                  </a:cubicBezTo>
                  <a:cubicBezTo>
                    <a:pt x="8688" y="3363"/>
                    <a:pt x="9489" y="3404"/>
                    <a:pt x="10299" y="3404"/>
                  </a:cubicBezTo>
                  <a:cubicBezTo>
                    <a:pt x="11648" y="3404"/>
                    <a:pt x="13018" y="3290"/>
                    <a:pt x="14331" y="3290"/>
                  </a:cubicBezTo>
                  <a:cubicBezTo>
                    <a:pt x="17234" y="3273"/>
                    <a:pt x="20168" y="3137"/>
                    <a:pt x="23096" y="3137"/>
                  </a:cubicBezTo>
                  <a:cubicBezTo>
                    <a:pt x="24996" y="3137"/>
                    <a:pt x="26894" y="3194"/>
                    <a:pt x="28778" y="3378"/>
                  </a:cubicBezTo>
                  <a:cubicBezTo>
                    <a:pt x="31025" y="3611"/>
                    <a:pt x="33331" y="3786"/>
                    <a:pt x="35607" y="3816"/>
                  </a:cubicBezTo>
                  <a:cubicBezTo>
                    <a:pt x="37577" y="3794"/>
                    <a:pt x="39546" y="3676"/>
                    <a:pt x="41516" y="3676"/>
                  </a:cubicBezTo>
                  <a:cubicBezTo>
                    <a:pt x="42202" y="3676"/>
                    <a:pt x="42889" y="3690"/>
                    <a:pt x="43575" y="3728"/>
                  </a:cubicBezTo>
                  <a:cubicBezTo>
                    <a:pt x="45700" y="3843"/>
                    <a:pt x="47996" y="4064"/>
                    <a:pt x="50280" y="4064"/>
                  </a:cubicBezTo>
                  <a:cubicBezTo>
                    <a:pt x="52637" y="4064"/>
                    <a:pt x="54982" y="3829"/>
                    <a:pt x="57117" y="2998"/>
                  </a:cubicBezTo>
                  <a:cubicBezTo>
                    <a:pt x="57315" y="2914"/>
                    <a:pt x="57294" y="2501"/>
                    <a:pt x="57080" y="2501"/>
                  </a:cubicBezTo>
                  <a:cubicBezTo>
                    <a:pt x="57073" y="2501"/>
                    <a:pt x="57066" y="2501"/>
                    <a:pt x="57058" y="2502"/>
                  </a:cubicBezTo>
                  <a:cubicBezTo>
                    <a:pt x="56804" y="2515"/>
                    <a:pt x="56549" y="2520"/>
                    <a:pt x="56294" y="2520"/>
                  </a:cubicBezTo>
                  <a:cubicBezTo>
                    <a:pt x="54116" y="2520"/>
                    <a:pt x="51901" y="2120"/>
                    <a:pt x="49733" y="2094"/>
                  </a:cubicBezTo>
                  <a:cubicBezTo>
                    <a:pt x="47223" y="2094"/>
                    <a:pt x="44742" y="1860"/>
                    <a:pt x="42232" y="1831"/>
                  </a:cubicBezTo>
                  <a:cubicBezTo>
                    <a:pt x="41396" y="1821"/>
                    <a:pt x="40559" y="1818"/>
                    <a:pt x="39722" y="1818"/>
                  </a:cubicBezTo>
                  <a:cubicBezTo>
                    <a:pt x="38049" y="1818"/>
                    <a:pt x="36376" y="1831"/>
                    <a:pt x="34703" y="1831"/>
                  </a:cubicBezTo>
                  <a:cubicBezTo>
                    <a:pt x="32193" y="1831"/>
                    <a:pt x="29770" y="1335"/>
                    <a:pt x="27260" y="1160"/>
                  </a:cubicBezTo>
                  <a:cubicBezTo>
                    <a:pt x="25626" y="1053"/>
                    <a:pt x="23982" y="1017"/>
                    <a:pt x="22333" y="1017"/>
                  </a:cubicBezTo>
                  <a:cubicBezTo>
                    <a:pt x="19037" y="1017"/>
                    <a:pt x="15722" y="1160"/>
                    <a:pt x="12434" y="1160"/>
                  </a:cubicBezTo>
                  <a:cubicBezTo>
                    <a:pt x="11545" y="1160"/>
                    <a:pt x="10588" y="1295"/>
                    <a:pt x="9666" y="1295"/>
                  </a:cubicBezTo>
                  <a:cubicBezTo>
                    <a:pt x="9378" y="1295"/>
                    <a:pt x="9093" y="1282"/>
                    <a:pt x="8815" y="1247"/>
                  </a:cubicBezTo>
                  <a:cubicBezTo>
                    <a:pt x="7940" y="1131"/>
                    <a:pt x="7006" y="839"/>
                    <a:pt x="6130" y="693"/>
                  </a:cubicBezTo>
                  <a:cubicBezTo>
                    <a:pt x="5141" y="534"/>
                    <a:pt x="3789" y="1"/>
                    <a:pt x="25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510550" y="850250"/>
              <a:ext cx="1541750" cy="125300"/>
            </a:xfrm>
            <a:custGeom>
              <a:avLst/>
              <a:gdLst/>
              <a:ahLst/>
              <a:cxnLst/>
              <a:rect l="l" t="t" r="r" b="b"/>
              <a:pathLst>
                <a:path w="61670" h="5012" extrusionOk="0">
                  <a:moveTo>
                    <a:pt x="1747" y="0"/>
                  </a:moveTo>
                  <a:cubicBezTo>
                    <a:pt x="1690" y="0"/>
                    <a:pt x="1633" y="1"/>
                    <a:pt x="1577" y="1"/>
                  </a:cubicBezTo>
                  <a:cubicBezTo>
                    <a:pt x="2" y="30"/>
                    <a:pt x="0" y="2923"/>
                    <a:pt x="1488" y="2923"/>
                  </a:cubicBezTo>
                  <a:cubicBezTo>
                    <a:pt x="1517" y="2923"/>
                    <a:pt x="1547" y="2922"/>
                    <a:pt x="1577" y="2920"/>
                  </a:cubicBezTo>
                  <a:cubicBezTo>
                    <a:pt x="2039" y="2886"/>
                    <a:pt x="2503" y="2871"/>
                    <a:pt x="2967" y="2871"/>
                  </a:cubicBezTo>
                  <a:cubicBezTo>
                    <a:pt x="6950" y="2871"/>
                    <a:pt x="10973" y="3983"/>
                    <a:pt x="14973" y="4087"/>
                  </a:cubicBezTo>
                  <a:cubicBezTo>
                    <a:pt x="17162" y="4146"/>
                    <a:pt x="19351" y="4788"/>
                    <a:pt x="21569" y="4934"/>
                  </a:cubicBezTo>
                  <a:cubicBezTo>
                    <a:pt x="22425" y="4992"/>
                    <a:pt x="23284" y="5012"/>
                    <a:pt x="24145" y="5012"/>
                  </a:cubicBezTo>
                  <a:cubicBezTo>
                    <a:pt x="25865" y="5012"/>
                    <a:pt x="27591" y="4934"/>
                    <a:pt x="29303" y="4934"/>
                  </a:cubicBezTo>
                  <a:cubicBezTo>
                    <a:pt x="34673" y="4905"/>
                    <a:pt x="39926" y="4117"/>
                    <a:pt x="45267" y="3766"/>
                  </a:cubicBezTo>
                  <a:cubicBezTo>
                    <a:pt x="46230" y="3698"/>
                    <a:pt x="47192" y="3683"/>
                    <a:pt x="48155" y="3683"/>
                  </a:cubicBezTo>
                  <a:cubicBezTo>
                    <a:pt x="48936" y="3683"/>
                    <a:pt x="49717" y="3693"/>
                    <a:pt x="50498" y="3693"/>
                  </a:cubicBezTo>
                  <a:cubicBezTo>
                    <a:pt x="51235" y="3693"/>
                    <a:pt x="51972" y="3684"/>
                    <a:pt x="52709" y="3650"/>
                  </a:cubicBezTo>
                  <a:cubicBezTo>
                    <a:pt x="55453" y="3533"/>
                    <a:pt x="58138" y="2686"/>
                    <a:pt x="60852" y="2249"/>
                  </a:cubicBezTo>
                  <a:cubicBezTo>
                    <a:pt x="61640" y="2103"/>
                    <a:pt x="61669" y="819"/>
                    <a:pt x="60852" y="731"/>
                  </a:cubicBezTo>
                  <a:lnTo>
                    <a:pt x="60852" y="702"/>
                  </a:lnTo>
                  <a:cubicBezTo>
                    <a:pt x="60427" y="659"/>
                    <a:pt x="60003" y="641"/>
                    <a:pt x="59580" y="641"/>
                  </a:cubicBezTo>
                  <a:cubicBezTo>
                    <a:pt x="57392" y="641"/>
                    <a:pt x="55232" y="1125"/>
                    <a:pt x="53030" y="1198"/>
                  </a:cubicBezTo>
                  <a:cubicBezTo>
                    <a:pt x="52457" y="1217"/>
                    <a:pt x="51884" y="1224"/>
                    <a:pt x="51313" y="1224"/>
                  </a:cubicBezTo>
                  <a:cubicBezTo>
                    <a:pt x="50127" y="1224"/>
                    <a:pt x="48945" y="1196"/>
                    <a:pt x="47760" y="1196"/>
                  </a:cubicBezTo>
                  <a:cubicBezTo>
                    <a:pt x="46931" y="1196"/>
                    <a:pt x="46101" y="1210"/>
                    <a:pt x="45267" y="1256"/>
                  </a:cubicBezTo>
                  <a:cubicBezTo>
                    <a:pt x="39926" y="1577"/>
                    <a:pt x="34702" y="2365"/>
                    <a:pt x="29303" y="2365"/>
                  </a:cubicBezTo>
                  <a:cubicBezTo>
                    <a:pt x="27809" y="2365"/>
                    <a:pt x="26285" y="2416"/>
                    <a:pt x="24761" y="2416"/>
                  </a:cubicBezTo>
                  <a:cubicBezTo>
                    <a:pt x="23694" y="2416"/>
                    <a:pt x="22626" y="2391"/>
                    <a:pt x="21569" y="2307"/>
                  </a:cubicBezTo>
                  <a:cubicBezTo>
                    <a:pt x="19351" y="2161"/>
                    <a:pt x="17191" y="1548"/>
                    <a:pt x="14973" y="1431"/>
                  </a:cubicBezTo>
                  <a:cubicBezTo>
                    <a:pt x="12813" y="1344"/>
                    <a:pt x="10712" y="994"/>
                    <a:pt x="8581" y="760"/>
                  </a:cubicBezTo>
                  <a:cubicBezTo>
                    <a:pt x="6303" y="561"/>
                    <a:pt x="4025" y="0"/>
                    <a:pt x="17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497425" y="1008550"/>
              <a:ext cx="1496500" cy="73300"/>
            </a:xfrm>
            <a:custGeom>
              <a:avLst/>
              <a:gdLst/>
              <a:ahLst/>
              <a:cxnLst/>
              <a:rect l="l" t="t" r="r" b="b"/>
              <a:pathLst>
                <a:path w="59860" h="2932" extrusionOk="0">
                  <a:moveTo>
                    <a:pt x="1277" y="0"/>
                  </a:moveTo>
                  <a:cubicBezTo>
                    <a:pt x="1" y="0"/>
                    <a:pt x="23" y="2483"/>
                    <a:pt x="1343" y="2483"/>
                  </a:cubicBezTo>
                  <a:cubicBezTo>
                    <a:pt x="3563" y="2483"/>
                    <a:pt x="5810" y="2835"/>
                    <a:pt x="8059" y="2835"/>
                  </a:cubicBezTo>
                  <a:cubicBezTo>
                    <a:pt x="8145" y="2835"/>
                    <a:pt x="8232" y="2835"/>
                    <a:pt x="8318" y="2834"/>
                  </a:cubicBezTo>
                  <a:lnTo>
                    <a:pt x="15585" y="2804"/>
                  </a:lnTo>
                  <a:cubicBezTo>
                    <a:pt x="15904" y="2802"/>
                    <a:pt x="16222" y="2802"/>
                    <a:pt x="16540" y="2802"/>
                  </a:cubicBezTo>
                  <a:cubicBezTo>
                    <a:pt x="20354" y="2802"/>
                    <a:pt x="24168" y="2932"/>
                    <a:pt x="28000" y="2932"/>
                  </a:cubicBezTo>
                  <a:cubicBezTo>
                    <a:pt x="28599" y="2932"/>
                    <a:pt x="29198" y="2928"/>
                    <a:pt x="29799" y="2921"/>
                  </a:cubicBezTo>
                  <a:cubicBezTo>
                    <a:pt x="34585" y="2834"/>
                    <a:pt x="39284" y="2863"/>
                    <a:pt x="44041" y="2629"/>
                  </a:cubicBezTo>
                  <a:cubicBezTo>
                    <a:pt x="49207" y="2367"/>
                    <a:pt x="54343" y="1666"/>
                    <a:pt x="59480" y="1374"/>
                  </a:cubicBezTo>
                  <a:cubicBezTo>
                    <a:pt x="59859" y="1345"/>
                    <a:pt x="59859" y="703"/>
                    <a:pt x="59480" y="703"/>
                  </a:cubicBezTo>
                  <a:lnTo>
                    <a:pt x="59509" y="703"/>
                  </a:lnTo>
                  <a:cubicBezTo>
                    <a:pt x="57062" y="593"/>
                    <a:pt x="54667" y="380"/>
                    <a:pt x="52202" y="380"/>
                  </a:cubicBezTo>
                  <a:cubicBezTo>
                    <a:pt x="52050" y="380"/>
                    <a:pt x="51898" y="380"/>
                    <a:pt x="51746" y="382"/>
                  </a:cubicBezTo>
                  <a:cubicBezTo>
                    <a:pt x="49294" y="440"/>
                    <a:pt x="46843" y="586"/>
                    <a:pt x="44391" y="674"/>
                  </a:cubicBezTo>
                  <a:cubicBezTo>
                    <a:pt x="42119" y="755"/>
                    <a:pt x="39854" y="780"/>
                    <a:pt x="37589" y="780"/>
                  </a:cubicBezTo>
                  <a:cubicBezTo>
                    <a:pt x="34995" y="780"/>
                    <a:pt x="32401" y="748"/>
                    <a:pt x="29799" y="732"/>
                  </a:cubicBezTo>
                  <a:cubicBezTo>
                    <a:pt x="25158" y="732"/>
                    <a:pt x="20547" y="499"/>
                    <a:pt x="15936" y="499"/>
                  </a:cubicBezTo>
                  <a:cubicBezTo>
                    <a:pt x="13396" y="499"/>
                    <a:pt x="10857" y="499"/>
                    <a:pt x="8318" y="528"/>
                  </a:cubicBezTo>
                  <a:cubicBezTo>
                    <a:pt x="7559" y="528"/>
                    <a:pt x="6788" y="554"/>
                    <a:pt x="6020" y="554"/>
                  </a:cubicBezTo>
                  <a:cubicBezTo>
                    <a:pt x="5636" y="554"/>
                    <a:pt x="5254" y="547"/>
                    <a:pt x="4874" y="528"/>
                  </a:cubicBezTo>
                  <a:cubicBezTo>
                    <a:pt x="3707" y="470"/>
                    <a:pt x="2540" y="61"/>
                    <a:pt x="1343" y="3"/>
                  </a:cubicBezTo>
                  <a:cubicBezTo>
                    <a:pt x="1320" y="1"/>
                    <a:pt x="1298" y="0"/>
                    <a:pt x="1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485025" y="1146350"/>
              <a:ext cx="1516200" cy="78150"/>
            </a:xfrm>
            <a:custGeom>
              <a:avLst/>
              <a:gdLst/>
              <a:ahLst/>
              <a:cxnLst/>
              <a:rect l="l" t="t" r="r" b="b"/>
              <a:pathLst>
                <a:path w="60648" h="3126" extrusionOk="0">
                  <a:moveTo>
                    <a:pt x="1663" y="1"/>
                  </a:moveTo>
                  <a:cubicBezTo>
                    <a:pt x="1537" y="1"/>
                    <a:pt x="1411" y="3"/>
                    <a:pt x="1284" y="7"/>
                  </a:cubicBezTo>
                  <a:cubicBezTo>
                    <a:pt x="23" y="35"/>
                    <a:pt x="1" y="2402"/>
                    <a:pt x="1218" y="2402"/>
                  </a:cubicBezTo>
                  <a:cubicBezTo>
                    <a:pt x="1240" y="2402"/>
                    <a:pt x="1262" y="2401"/>
                    <a:pt x="1284" y="2400"/>
                  </a:cubicBezTo>
                  <a:cubicBezTo>
                    <a:pt x="1551" y="2385"/>
                    <a:pt x="1818" y="2378"/>
                    <a:pt x="2084" y="2378"/>
                  </a:cubicBezTo>
                  <a:cubicBezTo>
                    <a:pt x="4873" y="2378"/>
                    <a:pt x="7631" y="3126"/>
                    <a:pt x="10414" y="3126"/>
                  </a:cubicBezTo>
                  <a:cubicBezTo>
                    <a:pt x="10998" y="3126"/>
                    <a:pt x="11584" y="3093"/>
                    <a:pt x="12171" y="3013"/>
                  </a:cubicBezTo>
                  <a:cubicBezTo>
                    <a:pt x="14622" y="2692"/>
                    <a:pt x="17190" y="2779"/>
                    <a:pt x="19671" y="2721"/>
                  </a:cubicBezTo>
                  <a:cubicBezTo>
                    <a:pt x="20042" y="2713"/>
                    <a:pt x="20412" y="2709"/>
                    <a:pt x="20782" y="2709"/>
                  </a:cubicBezTo>
                  <a:cubicBezTo>
                    <a:pt x="23090" y="2709"/>
                    <a:pt x="25383" y="2850"/>
                    <a:pt x="27697" y="2925"/>
                  </a:cubicBezTo>
                  <a:cubicBezTo>
                    <a:pt x="28211" y="2939"/>
                    <a:pt x="28725" y="2945"/>
                    <a:pt x="29239" y="2945"/>
                  </a:cubicBezTo>
                  <a:cubicBezTo>
                    <a:pt x="34182" y="2945"/>
                    <a:pt x="39126" y="2368"/>
                    <a:pt x="44070" y="2341"/>
                  </a:cubicBezTo>
                  <a:cubicBezTo>
                    <a:pt x="46697" y="2312"/>
                    <a:pt x="49294" y="2371"/>
                    <a:pt x="51921" y="2196"/>
                  </a:cubicBezTo>
                  <a:cubicBezTo>
                    <a:pt x="54723" y="2050"/>
                    <a:pt x="57408" y="1320"/>
                    <a:pt x="60209" y="941"/>
                  </a:cubicBezTo>
                  <a:cubicBezTo>
                    <a:pt x="60647" y="882"/>
                    <a:pt x="60647" y="153"/>
                    <a:pt x="60209" y="94"/>
                  </a:cubicBezTo>
                  <a:cubicBezTo>
                    <a:pt x="59640" y="57"/>
                    <a:pt x="59071" y="42"/>
                    <a:pt x="58502" y="42"/>
                  </a:cubicBezTo>
                  <a:cubicBezTo>
                    <a:pt x="56415" y="42"/>
                    <a:pt x="54329" y="240"/>
                    <a:pt x="52242" y="240"/>
                  </a:cubicBezTo>
                  <a:cubicBezTo>
                    <a:pt x="49528" y="240"/>
                    <a:pt x="46813" y="182"/>
                    <a:pt x="44070" y="182"/>
                  </a:cubicBezTo>
                  <a:cubicBezTo>
                    <a:pt x="39267" y="182"/>
                    <a:pt x="34465" y="679"/>
                    <a:pt x="29662" y="679"/>
                  </a:cubicBezTo>
                  <a:cubicBezTo>
                    <a:pt x="29007" y="679"/>
                    <a:pt x="28352" y="670"/>
                    <a:pt x="27697" y="649"/>
                  </a:cubicBezTo>
                  <a:cubicBezTo>
                    <a:pt x="24723" y="547"/>
                    <a:pt x="21749" y="415"/>
                    <a:pt x="18769" y="415"/>
                  </a:cubicBezTo>
                  <a:cubicBezTo>
                    <a:pt x="16632" y="415"/>
                    <a:pt x="14491" y="483"/>
                    <a:pt x="12346" y="678"/>
                  </a:cubicBezTo>
                  <a:cubicBezTo>
                    <a:pt x="11528" y="767"/>
                    <a:pt x="10706" y="812"/>
                    <a:pt x="9882" y="812"/>
                  </a:cubicBezTo>
                  <a:cubicBezTo>
                    <a:pt x="8823" y="812"/>
                    <a:pt x="7764" y="738"/>
                    <a:pt x="6713" y="590"/>
                  </a:cubicBezTo>
                  <a:cubicBezTo>
                    <a:pt x="5057" y="346"/>
                    <a:pt x="3350" y="1"/>
                    <a:pt x="16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438325" y="1265625"/>
              <a:ext cx="1534425" cy="91800"/>
            </a:xfrm>
            <a:custGeom>
              <a:avLst/>
              <a:gdLst/>
              <a:ahLst/>
              <a:cxnLst/>
              <a:rect l="l" t="t" r="r" b="b"/>
              <a:pathLst>
                <a:path w="61377" h="3672" extrusionOk="0">
                  <a:moveTo>
                    <a:pt x="2769" y="0"/>
                  </a:moveTo>
                  <a:cubicBezTo>
                    <a:pt x="2262" y="0"/>
                    <a:pt x="1752" y="22"/>
                    <a:pt x="1255" y="22"/>
                  </a:cubicBezTo>
                  <a:cubicBezTo>
                    <a:pt x="0" y="22"/>
                    <a:pt x="0" y="2357"/>
                    <a:pt x="1255" y="2357"/>
                  </a:cubicBezTo>
                  <a:cubicBezTo>
                    <a:pt x="1416" y="2352"/>
                    <a:pt x="1578" y="2350"/>
                    <a:pt x="1741" y="2350"/>
                  </a:cubicBezTo>
                  <a:cubicBezTo>
                    <a:pt x="2578" y="2350"/>
                    <a:pt x="3430" y="2414"/>
                    <a:pt x="4261" y="2561"/>
                  </a:cubicBezTo>
                  <a:cubicBezTo>
                    <a:pt x="4525" y="2610"/>
                    <a:pt x="4789" y="2627"/>
                    <a:pt x="5053" y="2627"/>
                  </a:cubicBezTo>
                  <a:cubicBezTo>
                    <a:pt x="5697" y="2627"/>
                    <a:pt x="6344" y="2524"/>
                    <a:pt x="6998" y="2524"/>
                  </a:cubicBezTo>
                  <a:cubicBezTo>
                    <a:pt x="7204" y="2524"/>
                    <a:pt x="7410" y="2535"/>
                    <a:pt x="7618" y="2561"/>
                  </a:cubicBezTo>
                  <a:cubicBezTo>
                    <a:pt x="9748" y="2824"/>
                    <a:pt x="11879" y="3203"/>
                    <a:pt x="14039" y="3232"/>
                  </a:cubicBezTo>
                  <a:cubicBezTo>
                    <a:pt x="16378" y="3289"/>
                    <a:pt x="18717" y="3672"/>
                    <a:pt x="21056" y="3672"/>
                  </a:cubicBezTo>
                  <a:cubicBezTo>
                    <a:pt x="21139" y="3672"/>
                    <a:pt x="21222" y="3671"/>
                    <a:pt x="21306" y="3670"/>
                  </a:cubicBezTo>
                  <a:cubicBezTo>
                    <a:pt x="23933" y="3643"/>
                    <a:pt x="26534" y="3405"/>
                    <a:pt x="29133" y="3405"/>
                  </a:cubicBezTo>
                  <a:cubicBezTo>
                    <a:pt x="29277" y="3405"/>
                    <a:pt x="29421" y="3406"/>
                    <a:pt x="29565" y="3407"/>
                  </a:cubicBezTo>
                  <a:cubicBezTo>
                    <a:pt x="29644" y="3408"/>
                    <a:pt x="29723" y="3408"/>
                    <a:pt x="29801" y="3408"/>
                  </a:cubicBezTo>
                  <a:cubicBezTo>
                    <a:pt x="35002" y="3408"/>
                    <a:pt x="40092" y="2472"/>
                    <a:pt x="45296" y="2357"/>
                  </a:cubicBezTo>
                  <a:cubicBezTo>
                    <a:pt x="47952" y="2328"/>
                    <a:pt x="50637" y="2357"/>
                    <a:pt x="53293" y="2240"/>
                  </a:cubicBezTo>
                  <a:cubicBezTo>
                    <a:pt x="54577" y="2182"/>
                    <a:pt x="55919" y="2211"/>
                    <a:pt x="57203" y="2065"/>
                  </a:cubicBezTo>
                  <a:cubicBezTo>
                    <a:pt x="58488" y="1919"/>
                    <a:pt x="59655" y="1510"/>
                    <a:pt x="60939" y="1394"/>
                  </a:cubicBezTo>
                  <a:cubicBezTo>
                    <a:pt x="61377" y="1306"/>
                    <a:pt x="61377" y="664"/>
                    <a:pt x="60939" y="577"/>
                  </a:cubicBezTo>
                  <a:cubicBezTo>
                    <a:pt x="58153" y="188"/>
                    <a:pt x="55296" y="96"/>
                    <a:pt x="52441" y="96"/>
                  </a:cubicBezTo>
                  <a:cubicBezTo>
                    <a:pt x="50152" y="96"/>
                    <a:pt x="47864" y="155"/>
                    <a:pt x="45617" y="168"/>
                  </a:cubicBezTo>
                  <a:cubicBezTo>
                    <a:pt x="40553" y="195"/>
                    <a:pt x="35568" y="1053"/>
                    <a:pt x="30489" y="1053"/>
                  </a:cubicBezTo>
                  <a:cubicBezTo>
                    <a:pt x="30181" y="1053"/>
                    <a:pt x="29873" y="1050"/>
                    <a:pt x="29565" y="1043"/>
                  </a:cubicBezTo>
                  <a:cubicBezTo>
                    <a:pt x="29440" y="1042"/>
                    <a:pt x="29315" y="1041"/>
                    <a:pt x="29190" y="1041"/>
                  </a:cubicBezTo>
                  <a:cubicBezTo>
                    <a:pt x="26686" y="1041"/>
                    <a:pt x="24157" y="1306"/>
                    <a:pt x="21656" y="1306"/>
                  </a:cubicBezTo>
                  <a:cubicBezTo>
                    <a:pt x="19204" y="1306"/>
                    <a:pt x="16753" y="898"/>
                    <a:pt x="14330" y="898"/>
                  </a:cubicBezTo>
                  <a:cubicBezTo>
                    <a:pt x="12025" y="898"/>
                    <a:pt x="9748" y="372"/>
                    <a:pt x="7443" y="197"/>
                  </a:cubicBezTo>
                  <a:cubicBezTo>
                    <a:pt x="7203" y="171"/>
                    <a:pt x="6967" y="163"/>
                    <a:pt x="6733" y="163"/>
                  </a:cubicBezTo>
                  <a:cubicBezTo>
                    <a:pt x="6266" y="163"/>
                    <a:pt x="5808" y="197"/>
                    <a:pt x="5339" y="197"/>
                  </a:cubicBezTo>
                  <a:cubicBezTo>
                    <a:pt x="4988" y="197"/>
                    <a:pt x="4631" y="178"/>
                    <a:pt x="4261" y="110"/>
                  </a:cubicBezTo>
                  <a:cubicBezTo>
                    <a:pt x="3780" y="22"/>
                    <a:pt x="3276" y="0"/>
                    <a:pt x="27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a:off x="8600981" y="1424566"/>
            <a:ext cx="694759" cy="3842220"/>
            <a:chOff x="5379800" y="2555600"/>
            <a:chExt cx="236425" cy="1307500"/>
          </a:xfrm>
        </p:grpSpPr>
        <p:sp>
          <p:nvSpPr>
            <p:cNvPr id="22" name="Google Shape;22;p2"/>
            <p:cNvSpPr/>
            <p:nvPr/>
          </p:nvSpPr>
          <p:spPr>
            <a:xfrm>
              <a:off x="5379800" y="2555600"/>
              <a:ext cx="106550" cy="325250"/>
            </a:xfrm>
            <a:custGeom>
              <a:avLst/>
              <a:gdLst/>
              <a:ahLst/>
              <a:cxnLst/>
              <a:rect l="l" t="t" r="r" b="b"/>
              <a:pathLst>
                <a:path w="4262" h="13010" extrusionOk="0">
                  <a:moveTo>
                    <a:pt x="1646" y="0"/>
                  </a:moveTo>
                  <a:cubicBezTo>
                    <a:pt x="1085" y="0"/>
                    <a:pt x="528" y="322"/>
                    <a:pt x="321" y="956"/>
                  </a:cubicBezTo>
                  <a:cubicBezTo>
                    <a:pt x="88" y="1540"/>
                    <a:pt x="0" y="2182"/>
                    <a:pt x="58" y="2824"/>
                  </a:cubicBezTo>
                  <a:cubicBezTo>
                    <a:pt x="58" y="3554"/>
                    <a:pt x="175" y="4313"/>
                    <a:pt x="350" y="5013"/>
                  </a:cubicBezTo>
                  <a:cubicBezTo>
                    <a:pt x="759" y="6472"/>
                    <a:pt x="1693" y="7727"/>
                    <a:pt x="2452" y="9041"/>
                  </a:cubicBezTo>
                  <a:cubicBezTo>
                    <a:pt x="3152" y="10237"/>
                    <a:pt x="3765" y="11609"/>
                    <a:pt x="3619" y="13010"/>
                  </a:cubicBezTo>
                  <a:cubicBezTo>
                    <a:pt x="4261" y="9479"/>
                    <a:pt x="3823" y="5918"/>
                    <a:pt x="3327" y="2387"/>
                  </a:cubicBezTo>
                  <a:cubicBezTo>
                    <a:pt x="3298" y="1861"/>
                    <a:pt x="3152" y="1365"/>
                    <a:pt x="2977" y="927"/>
                  </a:cubicBezTo>
                  <a:cubicBezTo>
                    <a:pt x="2746" y="307"/>
                    <a:pt x="2195" y="0"/>
                    <a:pt x="16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484850" y="2738550"/>
              <a:ext cx="120425" cy="245925"/>
            </a:xfrm>
            <a:custGeom>
              <a:avLst/>
              <a:gdLst/>
              <a:ahLst/>
              <a:cxnLst/>
              <a:rect l="l" t="t" r="r" b="b"/>
              <a:pathLst>
                <a:path w="4817" h="9837" extrusionOk="0">
                  <a:moveTo>
                    <a:pt x="4087" y="1"/>
                  </a:moveTo>
                  <a:cubicBezTo>
                    <a:pt x="3766" y="1"/>
                    <a:pt x="3474" y="176"/>
                    <a:pt x="3299" y="439"/>
                  </a:cubicBezTo>
                  <a:cubicBezTo>
                    <a:pt x="2044" y="1956"/>
                    <a:pt x="1489" y="3941"/>
                    <a:pt x="993" y="5867"/>
                  </a:cubicBezTo>
                  <a:cubicBezTo>
                    <a:pt x="672" y="7151"/>
                    <a:pt x="176" y="8494"/>
                    <a:pt x="1" y="9836"/>
                  </a:cubicBezTo>
                  <a:cubicBezTo>
                    <a:pt x="1869" y="8260"/>
                    <a:pt x="2978" y="5458"/>
                    <a:pt x="4028" y="3328"/>
                  </a:cubicBezTo>
                  <a:cubicBezTo>
                    <a:pt x="4408" y="2540"/>
                    <a:pt x="4816" y="1694"/>
                    <a:pt x="4700" y="818"/>
                  </a:cubicBezTo>
                  <a:cubicBezTo>
                    <a:pt x="4641" y="439"/>
                    <a:pt x="4437" y="30"/>
                    <a:pt x="40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379800" y="2998700"/>
              <a:ext cx="85375" cy="238225"/>
            </a:xfrm>
            <a:custGeom>
              <a:avLst/>
              <a:gdLst/>
              <a:ahLst/>
              <a:cxnLst/>
              <a:rect l="l" t="t" r="r" b="b"/>
              <a:pathLst>
                <a:path w="3415" h="9529" extrusionOk="0">
                  <a:moveTo>
                    <a:pt x="435" y="0"/>
                  </a:moveTo>
                  <a:cubicBezTo>
                    <a:pt x="365" y="0"/>
                    <a:pt x="297" y="22"/>
                    <a:pt x="234" y="72"/>
                  </a:cubicBezTo>
                  <a:cubicBezTo>
                    <a:pt x="58" y="247"/>
                    <a:pt x="0" y="481"/>
                    <a:pt x="29" y="744"/>
                  </a:cubicBezTo>
                  <a:cubicBezTo>
                    <a:pt x="146" y="2320"/>
                    <a:pt x="584" y="3896"/>
                    <a:pt x="1255" y="5326"/>
                  </a:cubicBezTo>
                  <a:cubicBezTo>
                    <a:pt x="1926" y="6727"/>
                    <a:pt x="2831" y="8011"/>
                    <a:pt x="3269" y="9528"/>
                  </a:cubicBezTo>
                  <a:cubicBezTo>
                    <a:pt x="3415" y="6668"/>
                    <a:pt x="2627" y="3049"/>
                    <a:pt x="1109" y="539"/>
                  </a:cubicBezTo>
                  <a:cubicBezTo>
                    <a:pt x="972" y="288"/>
                    <a:pt x="691" y="0"/>
                    <a:pt x="4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482675" y="3168100"/>
              <a:ext cx="133550" cy="266550"/>
            </a:xfrm>
            <a:custGeom>
              <a:avLst/>
              <a:gdLst/>
              <a:ahLst/>
              <a:cxnLst/>
              <a:rect l="l" t="t" r="r" b="b"/>
              <a:pathLst>
                <a:path w="5342" h="10662" extrusionOk="0">
                  <a:moveTo>
                    <a:pt x="4710" y="0"/>
                  </a:moveTo>
                  <a:cubicBezTo>
                    <a:pt x="4489" y="0"/>
                    <a:pt x="4244" y="172"/>
                    <a:pt x="4057" y="359"/>
                  </a:cubicBezTo>
                  <a:cubicBezTo>
                    <a:pt x="2247" y="2198"/>
                    <a:pt x="1547" y="4854"/>
                    <a:pt x="905" y="7364"/>
                  </a:cubicBezTo>
                  <a:cubicBezTo>
                    <a:pt x="671" y="8298"/>
                    <a:pt x="0" y="9728"/>
                    <a:pt x="263" y="10662"/>
                  </a:cubicBezTo>
                  <a:cubicBezTo>
                    <a:pt x="1255" y="8940"/>
                    <a:pt x="2101" y="7159"/>
                    <a:pt x="3269" y="5496"/>
                  </a:cubicBezTo>
                  <a:cubicBezTo>
                    <a:pt x="3823" y="4766"/>
                    <a:pt x="4349" y="3978"/>
                    <a:pt x="4757" y="3132"/>
                  </a:cubicBezTo>
                  <a:cubicBezTo>
                    <a:pt x="5195" y="2315"/>
                    <a:pt x="5341" y="1351"/>
                    <a:pt x="5137" y="418"/>
                  </a:cubicBezTo>
                  <a:cubicBezTo>
                    <a:pt x="5108" y="301"/>
                    <a:pt x="5049" y="184"/>
                    <a:pt x="4962" y="96"/>
                  </a:cubicBezTo>
                  <a:cubicBezTo>
                    <a:pt x="4886" y="29"/>
                    <a:pt x="4800" y="0"/>
                    <a:pt x="47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86350" y="3444050"/>
              <a:ext cx="75175" cy="237950"/>
            </a:xfrm>
            <a:custGeom>
              <a:avLst/>
              <a:gdLst/>
              <a:ahLst/>
              <a:cxnLst/>
              <a:rect l="l" t="t" r="r" b="b"/>
              <a:pathLst>
                <a:path w="3007" h="9518" extrusionOk="0">
                  <a:moveTo>
                    <a:pt x="875" y="1"/>
                  </a:moveTo>
                  <a:cubicBezTo>
                    <a:pt x="738" y="1"/>
                    <a:pt x="599" y="30"/>
                    <a:pt x="468" y="90"/>
                  </a:cubicBezTo>
                  <a:cubicBezTo>
                    <a:pt x="59" y="324"/>
                    <a:pt x="1" y="908"/>
                    <a:pt x="1" y="1404"/>
                  </a:cubicBezTo>
                  <a:cubicBezTo>
                    <a:pt x="59" y="3418"/>
                    <a:pt x="643" y="5402"/>
                    <a:pt x="1693" y="7124"/>
                  </a:cubicBezTo>
                  <a:cubicBezTo>
                    <a:pt x="2075" y="7743"/>
                    <a:pt x="2514" y="8343"/>
                    <a:pt x="2821" y="9035"/>
                  </a:cubicBezTo>
                  <a:lnTo>
                    <a:pt x="2821" y="9035"/>
                  </a:lnTo>
                  <a:cubicBezTo>
                    <a:pt x="2008" y="6606"/>
                    <a:pt x="2786" y="3837"/>
                    <a:pt x="2102" y="1375"/>
                  </a:cubicBezTo>
                  <a:cubicBezTo>
                    <a:pt x="2044" y="966"/>
                    <a:pt x="1839" y="587"/>
                    <a:pt x="1577" y="295"/>
                  </a:cubicBezTo>
                  <a:cubicBezTo>
                    <a:pt x="1386" y="104"/>
                    <a:pt x="1133" y="1"/>
                    <a:pt x="875" y="1"/>
                  </a:cubicBezTo>
                  <a:close/>
                  <a:moveTo>
                    <a:pt x="2821" y="9035"/>
                  </a:moveTo>
                  <a:lnTo>
                    <a:pt x="2821" y="9035"/>
                  </a:lnTo>
                  <a:cubicBezTo>
                    <a:pt x="2876" y="9197"/>
                    <a:pt x="2937" y="9358"/>
                    <a:pt x="3007" y="9517"/>
                  </a:cubicBezTo>
                  <a:cubicBezTo>
                    <a:pt x="2953" y="9351"/>
                    <a:pt x="2891" y="9191"/>
                    <a:pt x="2821" y="90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458600" y="2859200"/>
              <a:ext cx="26275" cy="1003900"/>
            </a:xfrm>
            <a:custGeom>
              <a:avLst/>
              <a:gdLst/>
              <a:ahLst/>
              <a:cxnLst/>
              <a:rect l="l" t="t" r="r" b="b"/>
              <a:pathLst>
                <a:path w="1051" h="40156" extrusionOk="0">
                  <a:moveTo>
                    <a:pt x="628" y="1"/>
                  </a:moveTo>
                  <a:cubicBezTo>
                    <a:pt x="584" y="1"/>
                    <a:pt x="539" y="24"/>
                    <a:pt x="525" y="78"/>
                  </a:cubicBezTo>
                  <a:lnTo>
                    <a:pt x="555" y="78"/>
                  </a:lnTo>
                  <a:cubicBezTo>
                    <a:pt x="175" y="1596"/>
                    <a:pt x="263" y="3288"/>
                    <a:pt x="175" y="4835"/>
                  </a:cubicBezTo>
                  <a:cubicBezTo>
                    <a:pt x="117" y="6557"/>
                    <a:pt x="58" y="8250"/>
                    <a:pt x="58" y="9943"/>
                  </a:cubicBezTo>
                  <a:cubicBezTo>
                    <a:pt x="0" y="13357"/>
                    <a:pt x="58" y="16743"/>
                    <a:pt x="58" y="20128"/>
                  </a:cubicBezTo>
                  <a:cubicBezTo>
                    <a:pt x="58" y="23543"/>
                    <a:pt x="88" y="26841"/>
                    <a:pt x="117" y="30226"/>
                  </a:cubicBezTo>
                  <a:cubicBezTo>
                    <a:pt x="117" y="31890"/>
                    <a:pt x="204" y="33583"/>
                    <a:pt x="234" y="35246"/>
                  </a:cubicBezTo>
                  <a:cubicBezTo>
                    <a:pt x="263" y="36822"/>
                    <a:pt x="175" y="38457"/>
                    <a:pt x="409" y="40003"/>
                  </a:cubicBezTo>
                  <a:cubicBezTo>
                    <a:pt x="433" y="40111"/>
                    <a:pt x="506" y="40155"/>
                    <a:pt x="586" y="40155"/>
                  </a:cubicBezTo>
                  <a:cubicBezTo>
                    <a:pt x="701" y="40155"/>
                    <a:pt x="829" y="40065"/>
                    <a:pt x="846" y="39945"/>
                  </a:cubicBezTo>
                  <a:cubicBezTo>
                    <a:pt x="1051" y="38281"/>
                    <a:pt x="934" y="36559"/>
                    <a:pt x="934" y="34896"/>
                  </a:cubicBezTo>
                  <a:cubicBezTo>
                    <a:pt x="934" y="33232"/>
                    <a:pt x="963" y="31540"/>
                    <a:pt x="934" y="29847"/>
                  </a:cubicBezTo>
                  <a:cubicBezTo>
                    <a:pt x="876" y="26607"/>
                    <a:pt x="846" y="23368"/>
                    <a:pt x="817" y="20128"/>
                  </a:cubicBezTo>
                  <a:cubicBezTo>
                    <a:pt x="759" y="16918"/>
                    <a:pt x="700" y="13591"/>
                    <a:pt x="671" y="10322"/>
                  </a:cubicBezTo>
                  <a:cubicBezTo>
                    <a:pt x="671" y="8629"/>
                    <a:pt x="642" y="6907"/>
                    <a:pt x="671" y="5185"/>
                  </a:cubicBezTo>
                  <a:cubicBezTo>
                    <a:pt x="700" y="3493"/>
                    <a:pt x="905" y="1741"/>
                    <a:pt x="730" y="78"/>
                  </a:cubicBezTo>
                  <a:cubicBezTo>
                    <a:pt x="730" y="31"/>
                    <a:pt x="679" y="1"/>
                    <a:pt x="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468800" y="2962325"/>
              <a:ext cx="32525" cy="84825"/>
            </a:xfrm>
            <a:custGeom>
              <a:avLst/>
              <a:gdLst/>
              <a:ahLst/>
              <a:cxnLst/>
              <a:rect l="l" t="t" r="r" b="b"/>
              <a:pathLst>
                <a:path w="1301" h="3393" extrusionOk="0">
                  <a:moveTo>
                    <a:pt x="1134" y="0"/>
                  </a:moveTo>
                  <a:cubicBezTo>
                    <a:pt x="1107" y="0"/>
                    <a:pt x="1078" y="12"/>
                    <a:pt x="1051" y="39"/>
                  </a:cubicBezTo>
                  <a:cubicBezTo>
                    <a:pt x="351" y="1002"/>
                    <a:pt x="1" y="2140"/>
                    <a:pt x="88" y="3337"/>
                  </a:cubicBezTo>
                  <a:cubicBezTo>
                    <a:pt x="88" y="3369"/>
                    <a:pt x="123" y="3392"/>
                    <a:pt x="155" y="3392"/>
                  </a:cubicBezTo>
                  <a:cubicBezTo>
                    <a:pt x="181" y="3392"/>
                    <a:pt x="205" y="3376"/>
                    <a:pt x="205" y="3337"/>
                  </a:cubicBezTo>
                  <a:cubicBezTo>
                    <a:pt x="292" y="2811"/>
                    <a:pt x="409" y="2315"/>
                    <a:pt x="555" y="1819"/>
                  </a:cubicBezTo>
                  <a:cubicBezTo>
                    <a:pt x="759" y="1265"/>
                    <a:pt x="1022" y="739"/>
                    <a:pt x="1256" y="214"/>
                  </a:cubicBezTo>
                  <a:cubicBezTo>
                    <a:pt x="1300" y="124"/>
                    <a:pt x="1225" y="0"/>
                    <a:pt x="1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463700" y="3405650"/>
              <a:ext cx="39050" cy="79600"/>
            </a:xfrm>
            <a:custGeom>
              <a:avLst/>
              <a:gdLst/>
              <a:ahLst/>
              <a:cxnLst/>
              <a:rect l="l" t="t" r="r" b="b"/>
              <a:pathLst>
                <a:path w="1562" h="3184" extrusionOk="0">
                  <a:moveTo>
                    <a:pt x="1329" y="0"/>
                  </a:moveTo>
                  <a:cubicBezTo>
                    <a:pt x="1305" y="0"/>
                    <a:pt x="1280" y="7"/>
                    <a:pt x="1255" y="21"/>
                  </a:cubicBezTo>
                  <a:cubicBezTo>
                    <a:pt x="380" y="605"/>
                    <a:pt x="0" y="2064"/>
                    <a:pt x="205" y="3057"/>
                  </a:cubicBezTo>
                  <a:cubicBezTo>
                    <a:pt x="217" y="3144"/>
                    <a:pt x="284" y="3184"/>
                    <a:pt x="355" y="3184"/>
                  </a:cubicBezTo>
                  <a:cubicBezTo>
                    <a:pt x="451" y="3184"/>
                    <a:pt x="555" y="3115"/>
                    <a:pt x="555" y="2998"/>
                  </a:cubicBezTo>
                  <a:cubicBezTo>
                    <a:pt x="555" y="2502"/>
                    <a:pt x="613" y="2006"/>
                    <a:pt x="759" y="1539"/>
                  </a:cubicBezTo>
                  <a:cubicBezTo>
                    <a:pt x="963" y="1101"/>
                    <a:pt x="1226" y="663"/>
                    <a:pt x="1489" y="284"/>
                  </a:cubicBezTo>
                  <a:cubicBezTo>
                    <a:pt x="1562" y="162"/>
                    <a:pt x="1452" y="0"/>
                    <a:pt x="13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7878380" y="1196751"/>
            <a:ext cx="763375" cy="4116611"/>
            <a:chOff x="5133900" y="2478075"/>
            <a:chExt cx="259775" cy="1400875"/>
          </a:xfrm>
        </p:grpSpPr>
        <p:sp>
          <p:nvSpPr>
            <p:cNvPr id="31" name="Google Shape;31;p2"/>
            <p:cNvSpPr/>
            <p:nvPr/>
          </p:nvSpPr>
          <p:spPr>
            <a:xfrm>
              <a:off x="5133900" y="2647800"/>
              <a:ext cx="102600" cy="175450"/>
            </a:xfrm>
            <a:custGeom>
              <a:avLst/>
              <a:gdLst/>
              <a:ahLst/>
              <a:cxnLst/>
              <a:rect l="l" t="t" r="r" b="b"/>
              <a:pathLst>
                <a:path w="4104" h="7018" extrusionOk="0">
                  <a:moveTo>
                    <a:pt x="828" y="1"/>
                  </a:moveTo>
                  <a:cubicBezTo>
                    <a:pt x="787" y="1"/>
                    <a:pt x="744" y="4"/>
                    <a:pt x="701" y="12"/>
                  </a:cubicBezTo>
                  <a:cubicBezTo>
                    <a:pt x="351" y="99"/>
                    <a:pt x="88" y="391"/>
                    <a:pt x="59" y="771"/>
                  </a:cubicBezTo>
                  <a:cubicBezTo>
                    <a:pt x="1" y="1121"/>
                    <a:pt x="59" y="1471"/>
                    <a:pt x="176" y="1821"/>
                  </a:cubicBezTo>
                  <a:cubicBezTo>
                    <a:pt x="643" y="3368"/>
                    <a:pt x="1401" y="5294"/>
                    <a:pt x="2627" y="6462"/>
                  </a:cubicBezTo>
                  <a:cubicBezTo>
                    <a:pt x="3026" y="6855"/>
                    <a:pt x="3287" y="7018"/>
                    <a:pt x="3447" y="7018"/>
                  </a:cubicBezTo>
                  <a:cubicBezTo>
                    <a:pt x="4104" y="7018"/>
                    <a:pt x="3037" y="4254"/>
                    <a:pt x="2802" y="3456"/>
                  </a:cubicBezTo>
                  <a:cubicBezTo>
                    <a:pt x="2598" y="2551"/>
                    <a:pt x="2277" y="1675"/>
                    <a:pt x="1839" y="829"/>
                  </a:cubicBezTo>
                  <a:cubicBezTo>
                    <a:pt x="1626" y="403"/>
                    <a:pt x="1267" y="1"/>
                    <a:pt x="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185700" y="2478075"/>
              <a:ext cx="59850" cy="225475"/>
            </a:xfrm>
            <a:custGeom>
              <a:avLst/>
              <a:gdLst/>
              <a:ahLst/>
              <a:cxnLst/>
              <a:rect l="l" t="t" r="r" b="b"/>
              <a:pathLst>
                <a:path w="2394" h="9019" extrusionOk="0">
                  <a:moveTo>
                    <a:pt x="1285" y="1"/>
                  </a:moveTo>
                  <a:cubicBezTo>
                    <a:pt x="1051" y="30"/>
                    <a:pt x="818" y="176"/>
                    <a:pt x="672" y="409"/>
                  </a:cubicBezTo>
                  <a:cubicBezTo>
                    <a:pt x="1" y="1314"/>
                    <a:pt x="59" y="2598"/>
                    <a:pt x="176" y="3736"/>
                  </a:cubicBezTo>
                  <a:cubicBezTo>
                    <a:pt x="351" y="5458"/>
                    <a:pt x="409" y="7414"/>
                    <a:pt x="1081" y="9019"/>
                  </a:cubicBezTo>
                  <a:cubicBezTo>
                    <a:pt x="2248" y="7326"/>
                    <a:pt x="2394" y="3036"/>
                    <a:pt x="2102" y="1051"/>
                  </a:cubicBezTo>
                  <a:cubicBezTo>
                    <a:pt x="2015" y="555"/>
                    <a:pt x="1781" y="1"/>
                    <a:pt x="1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237500" y="2541875"/>
              <a:ext cx="76650" cy="250700"/>
            </a:xfrm>
            <a:custGeom>
              <a:avLst/>
              <a:gdLst/>
              <a:ahLst/>
              <a:cxnLst/>
              <a:rect l="l" t="t" r="r" b="b"/>
              <a:pathLst>
                <a:path w="3066" h="10028" extrusionOk="0">
                  <a:moveTo>
                    <a:pt x="2441" y="1"/>
                  </a:moveTo>
                  <a:cubicBezTo>
                    <a:pt x="2245" y="1"/>
                    <a:pt x="2035" y="184"/>
                    <a:pt x="1898" y="367"/>
                  </a:cubicBezTo>
                  <a:cubicBezTo>
                    <a:pt x="993" y="1651"/>
                    <a:pt x="672" y="3286"/>
                    <a:pt x="439" y="4862"/>
                  </a:cubicBezTo>
                  <a:cubicBezTo>
                    <a:pt x="147" y="6584"/>
                    <a:pt x="1" y="8306"/>
                    <a:pt x="1" y="10028"/>
                  </a:cubicBezTo>
                  <a:cubicBezTo>
                    <a:pt x="1227" y="7897"/>
                    <a:pt x="1898" y="5095"/>
                    <a:pt x="2598" y="2731"/>
                  </a:cubicBezTo>
                  <a:cubicBezTo>
                    <a:pt x="2832" y="1943"/>
                    <a:pt x="3065" y="1038"/>
                    <a:pt x="2744" y="280"/>
                  </a:cubicBezTo>
                  <a:cubicBezTo>
                    <a:pt x="2715" y="192"/>
                    <a:pt x="2657" y="105"/>
                    <a:pt x="2598" y="46"/>
                  </a:cubicBezTo>
                  <a:cubicBezTo>
                    <a:pt x="2548" y="15"/>
                    <a:pt x="2495" y="1"/>
                    <a:pt x="2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268150" y="2833225"/>
              <a:ext cx="62050" cy="241725"/>
            </a:xfrm>
            <a:custGeom>
              <a:avLst/>
              <a:gdLst/>
              <a:ahLst/>
              <a:cxnLst/>
              <a:rect l="l" t="t" r="r" b="b"/>
              <a:pathLst>
                <a:path w="2482" h="9669" extrusionOk="0">
                  <a:moveTo>
                    <a:pt x="1927" y="1"/>
                  </a:moveTo>
                  <a:cubicBezTo>
                    <a:pt x="1782" y="1"/>
                    <a:pt x="1640" y="61"/>
                    <a:pt x="1518" y="183"/>
                  </a:cubicBezTo>
                  <a:cubicBezTo>
                    <a:pt x="468" y="1000"/>
                    <a:pt x="351" y="2489"/>
                    <a:pt x="293" y="3831"/>
                  </a:cubicBezTo>
                  <a:cubicBezTo>
                    <a:pt x="293" y="5757"/>
                    <a:pt x="1" y="7742"/>
                    <a:pt x="59" y="9668"/>
                  </a:cubicBezTo>
                  <a:cubicBezTo>
                    <a:pt x="730" y="7508"/>
                    <a:pt x="1343" y="5320"/>
                    <a:pt x="1985" y="3160"/>
                  </a:cubicBezTo>
                  <a:cubicBezTo>
                    <a:pt x="2248" y="2284"/>
                    <a:pt x="2481" y="1409"/>
                    <a:pt x="2365" y="533"/>
                  </a:cubicBezTo>
                  <a:cubicBezTo>
                    <a:pt x="2335" y="329"/>
                    <a:pt x="2248" y="95"/>
                    <a:pt x="2014" y="8"/>
                  </a:cubicBezTo>
                  <a:cubicBezTo>
                    <a:pt x="1985" y="3"/>
                    <a:pt x="1956" y="1"/>
                    <a:pt x="19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171125" y="3007400"/>
              <a:ext cx="92675" cy="147075"/>
            </a:xfrm>
            <a:custGeom>
              <a:avLst/>
              <a:gdLst/>
              <a:ahLst/>
              <a:cxnLst/>
              <a:rect l="l" t="t" r="r" b="b"/>
              <a:pathLst>
                <a:path w="3707" h="5883" extrusionOk="0">
                  <a:moveTo>
                    <a:pt x="1242" y="1"/>
                  </a:moveTo>
                  <a:cubicBezTo>
                    <a:pt x="1109" y="1"/>
                    <a:pt x="975" y="24"/>
                    <a:pt x="846" y="75"/>
                  </a:cubicBezTo>
                  <a:cubicBezTo>
                    <a:pt x="0" y="454"/>
                    <a:pt x="3444" y="5357"/>
                    <a:pt x="3707" y="5882"/>
                  </a:cubicBezTo>
                  <a:cubicBezTo>
                    <a:pt x="3240" y="4686"/>
                    <a:pt x="2889" y="3431"/>
                    <a:pt x="2714" y="2147"/>
                  </a:cubicBezTo>
                  <a:cubicBezTo>
                    <a:pt x="2685" y="1621"/>
                    <a:pt x="2510" y="1067"/>
                    <a:pt x="2247" y="600"/>
                  </a:cubicBezTo>
                  <a:cubicBezTo>
                    <a:pt x="2049" y="225"/>
                    <a:pt x="1651" y="1"/>
                    <a:pt x="12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283475" y="3176275"/>
              <a:ext cx="97800" cy="339375"/>
            </a:xfrm>
            <a:custGeom>
              <a:avLst/>
              <a:gdLst/>
              <a:ahLst/>
              <a:cxnLst/>
              <a:rect l="l" t="t" r="r" b="b"/>
              <a:pathLst>
                <a:path w="3912" h="13575" extrusionOk="0">
                  <a:moveTo>
                    <a:pt x="2975" y="1"/>
                  </a:moveTo>
                  <a:cubicBezTo>
                    <a:pt x="2671" y="1"/>
                    <a:pt x="2375" y="279"/>
                    <a:pt x="2189" y="557"/>
                  </a:cubicBezTo>
                  <a:cubicBezTo>
                    <a:pt x="1343" y="1812"/>
                    <a:pt x="1197" y="3359"/>
                    <a:pt x="1051" y="4848"/>
                  </a:cubicBezTo>
                  <a:cubicBezTo>
                    <a:pt x="905" y="6424"/>
                    <a:pt x="759" y="8000"/>
                    <a:pt x="613" y="9576"/>
                  </a:cubicBezTo>
                  <a:cubicBezTo>
                    <a:pt x="497" y="10743"/>
                    <a:pt x="1" y="12523"/>
                    <a:pt x="438" y="13574"/>
                  </a:cubicBezTo>
                  <a:cubicBezTo>
                    <a:pt x="1256" y="10801"/>
                    <a:pt x="1868" y="7971"/>
                    <a:pt x="2802" y="5256"/>
                  </a:cubicBezTo>
                  <a:cubicBezTo>
                    <a:pt x="3328" y="3739"/>
                    <a:pt x="3911" y="2163"/>
                    <a:pt x="3532" y="616"/>
                  </a:cubicBezTo>
                  <a:cubicBezTo>
                    <a:pt x="3503" y="412"/>
                    <a:pt x="3386" y="207"/>
                    <a:pt x="3211" y="61"/>
                  </a:cubicBezTo>
                  <a:cubicBezTo>
                    <a:pt x="3133" y="19"/>
                    <a:pt x="3054" y="1"/>
                    <a:pt x="2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182800" y="3282175"/>
              <a:ext cx="98500" cy="251725"/>
            </a:xfrm>
            <a:custGeom>
              <a:avLst/>
              <a:gdLst/>
              <a:ahLst/>
              <a:cxnLst/>
              <a:rect l="l" t="t" r="r" b="b"/>
              <a:pathLst>
                <a:path w="3940" h="10069" extrusionOk="0">
                  <a:moveTo>
                    <a:pt x="1087" y="0"/>
                  </a:moveTo>
                  <a:cubicBezTo>
                    <a:pt x="695" y="0"/>
                    <a:pt x="322" y="244"/>
                    <a:pt x="175" y="612"/>
                  </a:cubicBezTo>
                  <a:cubicBezTo>
                    <a:pt x="29" y="1079"/>
                    <a:pt x="0" y="1546"/>
                    <a:pt x="117" y="2013"/>
                  </a:cubicBezTo>
                  <a:cubicBezTo>
                    <a:pt x="496" y="4056"/>
                    <a:pt x="1197" y="5982"/>
                    <a:pt x="2218" y="7791"/>
                  </a:cubicBezTo>
                  <a:cubicBezTo>
                    <a:pt x="2536" y="8428"/>
                    <a:pt x="3170" y="10068"/>
                    <a:pt x="3920" y="10068"/>
                  </a:cubicBezTo>
                  <a:cubicBezTo>
                    <a:pt x="3927" y="10068"/>
                    <a:pt x="3933" y="10068"/>
                    <a:pt x="3940" y="10068"/>
                  </a:cubicBezTo>
                  <a:cubicBezTo>
                    <a:pt x="3298" y="7062"/>
                    <a:pt x="3152" y="3705"/>
                    <a:pt x="1985" y="845"/>
                  </a:cubicBezTo>
                  <a:cubicBezTo>
                    <a:pt x="1868" y="495"/>
                    <a:pt x="1634" y="203"/>
                    <a:pt x="1313" y="28"/>
                  </a:cubicBezTo>
                  <a:cubicBezTo>
                    <a:pt x="1238" y="9"/>
                    <a:pt x="1162" y="0"/>
                    <a:pt x="10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271075" y="3474025"/>
              <a:ext cx="122600" cy="404925"/>
            </a:xfrm>
            <a:custGeom>
              <a:avLst/>
              <a:gdLst/>
              <a:ahLst/>
              <a:cxnLst/>
              <a:rect l="l" t="t" r="r" b="b"/>
              <a:pathLst>
                <a:path w="4904" h="16197" extrusionOk="0">
                  <a:moveTo>
                    <a:pt x="686" y="1"/>
                  </a:moveTo>
                  <a:cubicBezTo>
                    <a:pt x="628" y="1"/>
                    <a:pt x="570" y="30"/>
                    <a:pt x="555" y="88"/>
                  </a:cubicBezTo>
                  <a:cubicBezTo>
                    <a:pt x="0" y="2598"/>
                    <a:pt x="1343" y="5400"/>
                    <a:pt x="2481" y="7560"/>
                  </a:cubicBezTo>
                  <a:cubicBezTo>
                    <a:pt x="3211" y="8844"/>
                    <a:pt x="3765" y="10215"/>
                    <a:pt x="4086" y="11645"/>
                  </a:cubicBezTo>
                  <a:cubicBezTo>
                    <a:pt x="4261" y="12375"/>
                    <a:pt x="4320" y="13105"/>
                    <a:pt x="4320" y="13834"/>
                  </a:cubicBezTo>
                  <a:cubicBezTo>
                    <a:pt x="4291" y="14564"/>
                    <a:pt x="4086" y="15323"/>
                    <a:pt x="4145" y="16082"/>
                  </a:cubicBezTo>
                  <a:cubicBezTo>
                    <a:pt x="4145" y="16139"/>
                    <a:pt x="4220" y="16196"/>
                    <a:pt x="4288" y="16196"/>
                  </a:cubicBezTo>
                  <a:cubicBezTo>
                    <a:pt x="4324" y="16196"/>
                    <a:pt x="4358" y="16180"/>
                    <a:pt x="4378" y="16140"/>
                  </a:cubicBezTo>
                  <a:cubicBezTo>
                    <a:pt x="4904" y="14973"/>
                    <a:pt x="4670" y="13455"/>
                    <a:pt x="4553" y="12229"/>
                  </a:cubicBezTo>
                  <a:cubicBezTo>
                    <a:pt x="4407" y="11033"/>
                    <a:pt x="4086" y="9836"/>
                    <a:pt x="3619" y="8727"/>
                  </a:cubicBezTo>
                  <a:cubicBezTo>
                    <a:pt x="3036" y="7384"/>
                    <a:pt x="2277" y="6071"/>
                    <a:pt x="1781" y="4670"/>
                  </a:cubicBezTo>
                  <a:cubicBezTo>
                    <a:pt x="1255" y="3182"/>
                    <a:pt x="1226" y="1635"/>
                    <a:pt x="818" y="88"/>
                  </a:cubicBezTo>
                  <a:cubicBezTo>
                    <a:pt x="803" y="30"/>
                    <a:pt x="745" y="1"/>
                    <a:pt x="6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214900" y="2723975"/>
              <a:ext cx="6575" cy="14050"/>
            </a:xfrm>
            <a:custGeom>
              <a:avLst/>
              <a:gdLst/>
              <a:ahLst/>
              <a:cxnLst/>
              <a:rect l="l" t="t" r="r" b="b"/>
              <a:pathLst>
                <a:path w="263" h="562" extrusionOk="0">
                  <a:moveTo>
                    <a:pt x="131" y="0"/>
                  </a:moveTo>
                  <a:cubicBezTo>
                    <a:pt x="73" y="0"/>
                    <a:pt x="15" y="29"/>
                    <a:pt x="0" y="88"/>
                  </a:cubicBezTo>
                  <a:cubicBezTo>
                    <a:pt x="0" y="234"/>
                    <a:pt x="0" y="350"/>
                    <a:pt x="29" y="496"/>
                  </a:cubicBezTo>
                  <a:cubicBezTo>
                    <a:pt x="44" y="540"/>
                    <a:pt x="88" y="562"/>
                    <a:pt x="131" y="562"/>
                  </a:cubicBezTo>
                  <a:cubicBezTo>
                    <a:pt x="175" y="562"/>
                    <a:pt x="219" y="540"/>
                    <a:pt x="234" y="496"/>
                  </a:cubicBezTo>
                  <a:cubicBezTo>
                    <a:pt x="263" y="350"/>
                    <a:pt x="263" y="234"/>
                    <a:pt x="263" y="88"/>
                  </a:cubicBezTo>
                  <a:cubicBezTo>
                    <a:pt x="248" y="29"/>
                    <a:pt x="190" y="0"/>
                    <a:pt x="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196650" y="2681050"/>
              <a:ext cx="94875" cy="829475"/>
            </a:xfrm>
            <a:custGeom>
              <a:avLst/>
              <a:gdLst/>
              <a:ahLst/>
              <a:cxnLst/>
              <a:rect l="l" t="t" r="r" b="b"/>
              <a:pathLst>
                <a:path w="3795" h="33179" extrusionOk="0">
                  <a:moveTo>
                    <a:pt x="1031" y="1"/>
                  </a:moveTo>
                  <a:cubicBezTo>
                    <a:pt x="1003" y="1"/>
                    <a:pt x="976" y="17"/>
                    <a:pt x="964" y="54"/>
                  </a:cubicBezTo>
                  <a:cubicBezTo>
                    <a:pt x="1" y="5540"/>
                    <a:pt x="2277" y="10794"/>
                    <a:pt x="2540" y="16251"/>
                  </a:cubicBezTo>
                  <a:cubicBezTo>
                    <a:pt x="2656" y="19082"/>
                    <a:pt x="2744" y="21942"/>
                    <a:pt x="2890" y="24803"/>
                  </a:cubicBezTo>
                  <a:cubicBezTo>
                    <a:pt x="3036" y="27575"/>
                    <a:pt x="3007" y="30465"/>
                    <a:pt x="3503" y="33179"/>
                  </a:cubicBezTo>
                  <a:lnTo>
                    <a:pt x="3532" y="33179"/>
                  </a:lnTo>
                  <a:cubicBezTo>
                    <a:pt x="3795" y="30435"/>
                    <a:pt x="3561" y="27546"/>
                    <a:pt x="3474" y="24803"/>
                  </a:cubicBezTo>
                  <a:cubicBezTo>
                    <a:pt x="3386" y="21942"/>
                    <a:pt x="3357" y="19082"/>
                    <a:pt x="3123" y="16251"/>
                  </a:cubicBezTo>
                  <a:cubicBezTo>
                    <a:pt x="2656" y="10852"/>
                    <a:pt x="818" y="5511"/>
                    <a:pt x="1110" y="83"/>
                  </a:cubicBezTo>
                  <a:cubicBezTo>
                    <a:pt x="1110" y="32"/>
                    <a:pt x="1070" y="1"/>
                    <a:pt x="1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2"/>
          <p:cNvGrpSpPr/>
          <p:nvPr/>
        </p:nvGrpSpPr>
        <p:grpSpPr>
          <a:xfrm>
            <a:off x="678314" y="690187"/>
            <a:ext cx="1161195" cy="734388"/>
            <a:chOff x="5161625" y="732525"/>
            <a:chExt cx="456050" cy="288425"/>
          </a:xfrm>
        </p:grpSpPr>
        <p:sp>
          <p:nvSpPr>
            <p:cNvPr id="42" name="Google Shape;42;p2"/>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nvSpPr>
        <p:spPr>
          <a:xfrm>
            <a:off x="780488" y="4328110"/>
            <a:ext cx="1201152" cy="895947"/>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52;p2"/>
          <p:cNvGrpSpPr/>
          <p:nvPr/>
        </p:nvGrpSpPr>
        <p:grpSpPr>
          <a:xfrm rot="5400000">
            <a:off x="-569884" y="3259886"/>
            <a:ext cx="1732599" cy="946480"/>
            <a:chOff x="6928067" y="2555588"/>
            <a:chExt cx="1830919" cy="1000190"/>
          </a:xfrm>
        </p:grpSpPr>
        <p:sp>
          <p:nvSpPr>
            <p:cNvPr id="53" name="Google Shape;53;p2"/>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54;p2"/>
            <p:cNvGrpSpPr/>
            <p:nvPr/>
          </p:nvGrpSpPr>
          <p:grpSpPr>
            <a:xfrm>
              <a:off x="7124316" y="2726160"/>
              <a:ext cx="1447758" cy="751473"/>
              <a:chOff x="7124316" y="2726160"/>
              <a:chExt cx="1447758" cy="751473"/>
            </a:xfrm>
          </p:grpSpPr>
          <p:sp>
            <p:nvSpPr>
              <p:cNvPr id="55" name="Google Shape;55;p2"/>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 name="Google Shape;64;p2"/>
          <p:cNvSpPr/>
          <p:nvPr/>
        </p:nvSpPr>
        <p:spPr>
          <a:xfrm rot="9900051">
            <a:off x="3394329" y="-361541"/>
            <a:ext cx="1528603" cy="1384055"/>
          </a:xfrm>
          <a:custGeom>
            <a:avLst/>
            <a:gdLst/>
            <a:ahLst/>
            <a:cxnLst/>
            <a:rect l="l" t="t" r="r" b="b"/>
            <a:pathLst>
              <a:path w="25158" h="22779" extrusionOk="0">
                <a:moveTo>
                  <a:pt x="1080" y="2437"/>
                </a:moveTo>
                <a:lnTo>
                  <a:pt x="1080" y="2437"/>
                </a:lnTo>
                <a:cubicBezTo>
                  <a:pt x="2014" y="2554"/>
                  <a:pt x="3035" y="2583"/>
                  <a:pt x="3911" y="2875"/>
                </a:cubicBezTo>
                <a:cubicBezTo>
                  <a:pt x="4699" y="3196"/>
                  <a:pt x="5399" y="3663"/>
                  <a:pt x="5954" y="4305"/>
                </a:cubicBezTo>
                <a:cubicBezTo>
                  <a:pt x="5107" y="4159"/>
                  <a:pt x="4261" y="3896"/>
                  <a:pt x="3473" y="3546"/>
                </a:cubicBezTo>
                <a:cubicBezTo>
                  <a:pt x="2773" y="3283"/>
                  <a:pt x="1576" y="3020"/>
                  <a:pt x="1080" y="2437"/>
                </a:cubicBezTo>
                <a:close/>
                <a:moveTo>
                  <a:pt x="7474" y="5874"/>
                </a:moveTo>
                <a:cubicBezTo>
                  <a:pt x="7999" y="5874"/>
                  <a:pt x="8523" y="5905"/>
                  <a:pt x="9047" y="5997"/>
                </a:cubicBezTo>
                <a:cubicBezTo>
                  <a:pt x="8368" y="6403"/>
                  <a:pt x="7700" y="6562"/>
                  <a:pt x="7036" y="6562"/>
                </a:cubicBezTo>
                <a:cubicBezTo>
                  <a:pt x="6217" y="6562"/>
                  <a:pt x="5404" y="6320"/>
                  <a:pt x="4582" y="5997"/>
                </a:cubicBezTo>
                <a:cubicBezTo>
                  <a:pt x="5546" y="5978"/>
                  <a:pt x="6510" y="5874"/>
                  <a:pt x="7474" y="5874"/>
                </a:cubicBezTo>
                <a:close/>
                <a:moveTo>
                  <a:pt x="7150" y="627"/>
                </a:moveTo>
                <a:cubicBezTo>
                  <a:pt x="9281" y="2028"/>
                  <a:pt x="10711" y="4246"/>
                  <a:pt x="11120" y="6756"/>
                </a:cubicBezTo>
                <a:cubicBezTo>
                  <a:pt x="10186" y="6231"/>
                  <a:pt x="9631" y="4830"/>
                  <a:pt x="9106" y="3925"/>
                </a:cubicBezTo>
                <a:cubicBezTo>
                  <a:pt x="8435" y="2816"/>
                  <a:pt x="7792" y="1707"/>
                  <a:pt x="7150" y="627"/>
                </a:cubicBezTo>
                <a:close/>
                <a:moveTo>
                  <a:pt x="7794" y="7715"/>
                </a:moveTo>
                <a:cubicBezTo>
                  <a:pt x="8742" y="7715"/>
                  <a:pt x="9706" y="7828"/>
                  <a:pt x="10623" y="8011"/>
                </a:cubicBezTo>
                <a:cubicBezTo>
                  <a:pt x="11528" y="8274"/>
                  <a:pt x="12404" y="8653"/>
                  <a:pt x="13221" y="9120"/>
                </a:cubicBezTo>
                <a:cubicBezTo>
                  <a:pt x="13445" y="9245"/>
                  <a:pt x="13605" y="9433"/>
                  <a:pt x="13792" y="9576"/>
                </a:cubicBezTo>
                <a:lnTo>
                  <a:pt x="13792" y="9576"/>
                </a:lnTo>
                <a:cubicBezTo>
                  <a:pt x="12751" y="9261"/>
                  <a:pt x="11659" y="9197"/>
                  <a:pt x="10594" y="8945"/>
                </a:cubicBezTo>
                <a:cubicBezTo>
                  <a:pt x="9631" y="8712"/>
                  <a:pt x="8201" y="8449"/>
                  <a:pt x="7471" y="7719"/>
                </a:cubicBezTo>
                <a:cubicBezTo>
                  <a:pt x="7579" y="7716"/>
                  <a:pt x="7686" y="7715"/>
                  <a:pt x="7794" y="7715"/>
                </a:cubicBezTo>
                <a:close/>
                <a:moveTo>
                  <a:pt x="13133" y="3750"/>
                </a:moveTo>
                <a:cubicBezTo>
                  <a:pt x="13338" y="4071"/>
                  <a:pt x="13834" y="4626"/>
                  <a:pt x="14096" y="5063"/>
                </a:cubicBezTo>
                <a:cubicBezTo>
                  <a:pt x="14476" y="5676"/>
                  <a:pt x="14797" y="6348"/>
                  <a:pt x="15089" y="7019"/>
                </a:cubicBezTo>
                <a:cubicBezTo>
                  <a:pt x="15643" y="8332"/>
                  <a:pt x="16110" y="9675"/>
                  <a:pt x="16490" y="11046"/>
                </a:cubicBezTo>
                <a:cubicBezTo>
                  <a:pt x="14709" y="9033"/>
                  <a:pt x="14009" y="6260"/>
                  <a:pt x="13133" y="3779"/>
                </a:cubicBezTo>
                <a:lnTo>
                  <a:pt x="13133" y="3750"/>
                </a:lnTo>
                <a:close/>
                <a:moveTo>
                  <a:pt x="17025" y="6914"/>
                </a:moveTo>
                <a:cubicBezTo>
                  <a:pt x="17083" y="7091"/>
                  <a:pt x="17318" y="7351"/>
                  <a:pt x="17453" y="7486"/>
                </a:cubicBezTo>
                <a:cubicBezTo>
                  <a:pt x="17686" y="7778"/>
                  <a:pt x="17891" y="8099"/>
                  <a:pt x="18124" y="8420"/>
                </a:cubicBezTo>
                <a:cubicBezTo>
                  <a:pt x="18445" y="8945"/>
                  <a:pt x="18737" y="9500"/>
                  <a:pt x="18970" y="10083"/>
                </a:cubicBezTo>
                <a:cubicBezTo>
                  <a:pt x="19436" y="11217"/>
                  <a:pt x="19756" y="12554"/>
                  <a:pt x="19499" y="13776"/>
                </a:cubicBezTo>
                <a:lnTo>
                  <a:pt x="19499" y="13776"/>
                </a:lnTo>
                <a:cubicBezTo>
                  <a:pt x="19427" y="13607"/>
                  <a:pt x="19349" y="13432"/>
                  <a:pt x="19233" y="13294"/>
                </a:cubicBezTo>
                <a:cubicBezTo>
                  <a:pt x="19116" y="13002"/>
                  <a:pt x="19029" y="12681"/>
                  <a:pt x="18912" y="12389"/>
                </a:cubicBezTo>
                <a:cubicBezTo>
                  <a:pt x="18708" y="11776"/>
                  <a:pt x="18474" y="11163"/>
                  <a:pt x="18270" y="10521"/>
                </a:cubicBezTo>
                <a:lnTo>
                  <a:pt x="17570" y="8537"/>
                </a:lnTo>
                <a:cubicBezTo>
                  <a:pt x="17342" y="8024"/>
                  <a:pt x="17169" y="7483"/>
                  <a:pt x="17025" y="6914"/>
                </a:cubicBezTo>
                <a:close/>
                <a:moveTo>
                  <a:pt x="11703" y="10784"/>
                </a:moveTo>
                <a:cubicBezTo>
                  <a:pt x="13046" y="10784"/>
                  <a:pt x="15556" y="12039"/>
                  <a:pt x="17803" y="13819"/>
                </a:cubicBezTo>
                <a:cubicBezTo>
                  <a:pt x="15643" y="13119"/>
                  <a:pt x="13775" y="11864"/>
                  <a:pt x="11703" y="10784"/>
                </a:cubicBezTo>
                <a:close/>
                <a:moveTo>
                  <a:pt x="20809" y="7398"/>
                </a:moveTo>
                <a:cubicBezTo>
                  <a:pt x="21072" y="10375"/>
                  <a:pt x="21918" y="13440"/>
                  <a:pt x="21685" y="16533"/>
                </a:cubicBezTo>
                <a:cubicBezTo>
                  <a:pt x="21364" y="14986"/>
                  <a:pt x="21218" y="13410"/>
                  <a:pt x="21043" y="11834"/>
                </a:cubicBezTo>
                <a:cubicBezTo>
                  <a:pt x="20867" y="10375"/>
                  <a:pt x="20546" y="8858"/>
                  <a:pt x="20809" y="7398"/>
                </a:cubicBezTo>
                <a:close/>
                <a:moveTo>
                  <a:pt x="14242" y="14140"/>
                </a:moveTo>
                <a:lnTo>
                  <a:pt x="14242" y="14140"/>
                </a:lnTo>
                <a:cubicBezTo>
                  <a:pt x="15322" y="14286"/>
                  <a:pt x="16285" y="14870"/>
                  <a:pt x="17190" y="15453"/>
                </a:cubicBezTo>
                <a:cubicBezTo>
                  <a:pt x="17715" y="15804"/>
                  <a:pt x="18212" y="16125"/>
                  <a:pt x="18737" y="16475"/>
                </a:cubicBezTo>
                <a:cubicBezTo>
                  <a:pt x="18905" y="16568"/>
                  <a:pt x="19191" y="16827"/>
                  <a:pt x="19444" y="17011"/>
                </a:cubicBezTo>
                <a:lnTo>
                  <a:pt x="19444" y="17011"/>
                </a:lnTo>
                <a:cubicBezTo>
                  <a:pt x="18582" y="16680"/>
                  <a:pt x="17743" y="16280"/>
                  <a:pt x="16927" y="15833"/>
                </a:cubicBezTo>
                <a:cubicBezTo>
                  <a:pt x="16023" y="15278"/>
                  <a:pt x="15118" y="14724"/>
                  <a:pt x="14242" y="14140"/>
                </a:cubicBezTo>
                <a:close/>
                <a:moveTo>
                  <a:pt x="24580" y="11219"/>
                </a:moveTo>
                <a:cubicBezTo>
                  <a:pt x="24682" y="11219"/>
                  <a:pt x="24667" y="11390"/>
                  <a:pt x="24691" y="11484"/>
                </a:cubicBezTo>
                <a:cubicBezTo>
                  <a:pt x="24778" y="12155"/>
                  <a:pt x="24807" y="12856"/>
                  <a:pt x="24749" y="13556"/>
                </a:cubicBezTo>
                <a:cubicBezTo>
                  <a:pt x="24778" y="14198"/>
                  <a:pt x="24749" y="14841"/>
                  <a:pt x="24720" y="15483"/>
                </a:cubicBezTo>
                <a:cubicBezTo>
                  <a:pt x="24662" y="16695"/>
                  <a:pt x="24547" y="18051"/>
                  <a:pt x="24008" y="19182"/>
                </a:cubicBezTo>
                <a:lnTo>
                  <a:pt x="24008" y="19182"/>
                </a:lnTo>
                <a:cubicBezTo>
                  <a:pt x="23861" y="18655"/>
                  <a:pt x="23961" y="17890"/>
                  <a:pt x="23961" y="17350"/>
                </a:cubicBezTo>
                <a:cubicBezTo>
                  <a:pt x="23961" y="16621"/>
                  <a:pt x="24019" y="15862"/>
                  <a:pt x="24107" y="15132"/>
                </a:cubicBezTo>
                <a:cubicBezTo>
                  <a:pt x="24165" y="14403"/>
                  <a:pt x="24224" y="13673"/>
                  <a:pt x="24311" y="12943"/>
                </a:cubicBezTo>
                <a:cubicBezTo>
                  <a:pt x="24341" y="12593"/>
                  <a:pt x="24399" y="12214"/>
                  <a:pt x="24428" y="11864"/>
                </a:cubicBezTo>
                <a:cubicBezTo>
                  <a:pt x="24428" y="11776"/>
                  <a:pt x="24428" y="11280"/>
                  <a:pt x="24486" y="11251"/>
                </a:cubicBezTo>
                <a:cubicBezTo>
                  <a:pt x="24525" y="11228"/>
                  <a:pt x="24556" y="11219"/>
                  <a:pt x="24580" y="11219"/>
                </a:cubicBezTo>
                <a:close/>
                <a:moveTo>
                  <a:pt x="15468" y="17642"/>
                </a:moveTo>
                <a:cubicBezTo>
                  <a:pt x="18270" y="17876"/>
                  <a:pt x="20780" y="18810"/>
                  <a:pt x="22969" y="20999"/>
                </a:cubicBezTo>
                <a:cubicBezTo>
                  <a:pt x="20342" y="20181"/>
                  <a:pt x="17832" y="19043"/>
                  <a:pt x="15468" y="17671"/>
                </a:cubicBezTo>
                <a:lnTo>
                  <a:pt x="15468" y="17642"/>
                </a:lnTo>
                <a:close/>
                <a:moveTo>
                  <a:pt x="6743" y="0"/>
                </a:moveTo>
                <a:cubicBezTo>
                  <a:pt x="6402" y="0"/>
                  <a:pt x="6975" y="997"/>
                  <a:pt x="7121" y="1240"/>
                </a:cubicBezTo>
                <a:lnTo>
                  <a:pt x="8639" y="3750"/>
                </a:lnTo>
                <a:cubicBezTo>
                  <a:pt x="9135" y="4480"/>
                  <a:pt x="9573" y="5268"/>
                  <a:pt x="9952" y="6056"/>
                </a:cubicBezTo>
                <a:cubicBezTo>
                  <a:pt x="9077" y="5618"/>
                  <a:pt x="8172" y="5180"/>
                  <a:pt x="7326" y="4772"/>
                </a:cubicBezTo>
                <a:cubicBezTo>
                  <a:pt x="6479" y="4334"/>
                  <a:pt x="5895" y="3663"/>
                  <a:pt x="5137" y="3166"/>
                </a:cubicBezTo>
                <a:cubicBezTo>
                  <a:pt x="4378" y="2670"/>
                  <a:pt x="3502" y="2378"/>
                  <a:pt x="2598" y="2320"/>
                </a:cubicBezTo>
                <a:cubicBezTo>
                  <a:pt x="2059" y="2260"/>
                  <a:pt x="1399" y="2119"/>
                  <a:pt x="792" y="2119"/>
                </a:cubicBezTo>
                <a:cubicBezTo>
                  <a:pt x="510" y="2119"/>
                  <a:pt x="241" y="2149"/>
                  <a:pt x="0" y="2232"/>
                </a:cubicBezTo>
                <a:cubicBezTo>
                  <a:pt x="642" y="2699"/>
                  <a:pt x="1343" y="3050"/>
                  <a:pt x="2072" y="3342"/>
                </a:cubicBezTo>
                <a:cubicBezTo>
                  <a:pt x="2714" y="3633"/>
                  <a:pt x="3386" y="3925"/>
                  <a:pt x="4057" y="4159"/>
                </a:cubicBezTo>
                <a:cubicBezTo>
                  <a:pt x="4699" y="4421"/>
                  <a:pt x="5399" y="4567"/>
                  <a:pt x="6100" y="4596"/>
                </a:cubicBezTo>
                <a:cubicBezTo>
                  <a:pt x="6859" y="4626"/>
                  <a:pt x="7442" y="5063"/>
                  <a:pt x="8114" y="5414"/>
                </a:cubicBezTo>
                <a:cubicBezTo>
                  <a:pt x="7326" y="5530"/>
                  <a:pt x="6538" y="5618"/>
                  <a:pt x="5720" y="5618"/>
                </a:cubicBezTo>
                <a:cubicBezTo>
                  <a:pt x="5577" y="5629"/>
                  <a:pt x="5434" y="5633"/>
                  <a:pt x="5291" y="5633"/>
                </a:cubicBezTo>
                <a:cubicBezTo>
                  <a:pt x="4987" y="5633"/>
                  <a:pt x="4683" y="5616"/>
                  <a:pt x="4379" y="5616"/>
                </a:cubicBezTo>
                <a:cubicBezTo>
                  <a:pt x="4067" y="5616"/>
                  <a:pt x="3756" y="5634"/>
                  <a:pt x="3444" y="5706"/>
                </a:cubicBezTo>
                <a:cubicBezTo>
                  <a:pt x="3969" y="6260"/>
                  <a:pt x="4845" y="6464"/>
                  <a:pt x="5574" y="6639"/>
                </a:cubicBezTo>
                <a:cubicBezTo>
                  <a:pt x="6023" y="6765"/>
                  <a:pt x="6483" y="6824"/>
                  <a:pt x="6940" y="6824"/>
                </a:cubicBezTo>
                <a:cubicBezTo>
                  <a:pt x="7226" y="6824"/>
                  <a:pt x="7511" y="6801"/>
                  <a:pt x="7792" y="6756"/>
                </a:cubicBezTo>
                <a:cubicBezTo>
                  <a:pt x="8230" y="6639"/>
                  <a:pt x="8639" y="6523"/>
                  <a:pt x="9018" y="6348"/>
                </a:cubicBezTo>
                <a:cubicBezTo>
                  <a:pt x="9136" y="6294"/>
                  <a:pt x="9258" y="6268"/>
                  <a:pt x="9376" y="6268"/>
                </a:cubicBezTo>
                <a:cubicBezTo>
                  <a:pt x="9580" y="6268"/>
                  <a:pt x="9775" y="6346"/>
                  <a:pt x="9923" y="6494"/>
                </a:cubicBezTo>
                <a:cubicBezTo>
                  <a:pt x="10886" y="7077"/>
                  <a:pt x="11791" y="7749"/>
                  <a:pt x="12725" y="8361"/>
                </a:cubicBezTo>
                <a:cubicBezTo>
                  <a:pt x="11762" y="7982"/>
                  <a:pt x="10740" y="7690"/>
                  <a:pt x="9719" y="7544"/>
                </a:cubicBezTo>
                <a:cubicBezTo>
                  <a:pt x="9206" y="7495"/>
                  <a:pt x="8553" y="7398"/>
                  <a:pt x="7940" y="7398"/>
                </a:cubicBezTo>
                <a:cubicBezTo>
                  <a:pt x="7471" y="7398"/>
                  <a:pt x="7025" y="7455"/>
                  <a:pt x="6683" y="7632"/>
                </a:cubicBezTo>
                <a:cubicBezTo>
                  <a:pt x="7121" y="8157"/>
                  <a:pt x="7763" y="8303"/>
                  <a:pt x="8405" y="8566"/>
                </a:cubicBezTo>
                <a:cubicBezTo>
                  <a:pt x="8960" y="8770"/>
                  <a:pt x="9544" y="8974"/>
                  <a:pt x="10127" y="9120"/>
                </a:cubicBezTo>
                <a:cubicBezTo>
                  <a:pt x="11181" y="9472"/>
                  <a:pt x="12279" y="9629"/>
                  <a:pt x="13382" y="9629"/>
                </a:cubicBezTo>
                <a:cubicBezTo>
                  <a:pt x="13539" y="9629"/>
                  <a:pt x="13695" y="9626"/>
                  <a:pt x="13852" y="9619"/>
                </a:cubicBezTo>
                <a:lnTo>
                  <a:pt x="13852" y="9619"/>
                </a:lnTo>
                <a:cubicBezTo>
                  <a:pt x="13865" y="9628"/>
                  <a:pt x="13879" y="9637"/>
                  <a:pt x="13892" y="9646"/>
                </a:cubicBezTo>
                <a:cubicBezTo>
                  <a:pt x="14067" y="9733"/>
                  <a:pt x="14301" y="9733"/>
                  <a:pt x="14476" y="9850"/>
                </a:cubicBezTo>
                <a:cubicBezTo>
                  <a:pt x="14914" y="10171"/>
                  <a:pt x="15322" y="10521"/>
                  <a:pt x="15672" y="10930"/>
                </a:cubicBezTo>
                <a:cubicBezTo>
                  <a:pt x="16577" y="11747"/>
                  <a:pt x="17394" y="12593"/>
                  <a:pt x="18241" y="13440"/>
                </a:cubicBezTo>
                <a:cubicBezTo>
                  <a:pt x="16752" y="12914"/>
                  <a:pt x="15585" y="11776"/>
                  <a:pt x="14126" y="11134"/>
                </a:cubicBezTo>
                <a:cubicBezTo>
                  <a:pt x="12847" y="10594"/>
                  <a:pt x="11458" y="10082"/>
                  <a:pt x="10067" y="10082"/>
                </a:cubicBezTo>
                <a:cubicBezTo>
                  <a:pt x="10028" y="10082"/>
                  <a:pt x="9990" y="10083"/>
                  <a:pt x="9952" y="10083"/>
                </a:cubicBezTo>
                <a:cubicBezTo>
                  <a:pt x="10915" y="10784"/>
                  <a:pt x="11937" y="11397"/>
                  <a:pt x="13017" y="11922"/>
                </a:cubicBezTo>
                <a:cubicBezTo>
                  <a:pt x="14067" y="12477"/>
                  <a:pt x="15176" y="13060"/>
                  <a:pt x="16256" y="13586"/>
                </a:cubicBezTo>
                <a:cubicBezTo>
                  <a:pt x="16811" y="13848"/>
                  <a:pt x="17394" y="14053"/>
                  <a:pt x="17978" y="14198"/>
                </a:cubicBezTo>
                <a:cubicBezTo>
                  <a:pt x="18562" y="14344"/>
                  <a:pt x="18941" y="14315"/>
                  <a:pt x="19350" y="14782"/>
                </a:cubicBezTo>
                <a:cubicBezTo>
                  <a:pt x="20167" y="15658"/>
                  <a:pt x="20897" y="16650"/>
                  <a:pt x="21626" y="17613"/>
                </a:cubicBezTo>
                <a:cubicBezTo>
                  <a:pt x="20079" y="17029"/>
                  <a:pt x="18795" y="16154"/>
                  <a:pt x="17424" y="15249"/>
                </a:cubicBezTo>
                <a:cubicBezTo>
                  <a:pt x="16752" y="14811"/>
                  <a:pt x="16023" y="14432"/>
                  <a:pt x="15264" y="14169"/>
                </a:cubicBezTo>
                <a:cubicBezTo>
                  <a:pt x="14729" y="13951"/>
                  <a:pt x="14134" y="13631"/>
                  <a:pt x="13563" y="13631"/>
                </a:cubicBezTo>
                <a:cubicBezTo>
                  <a:pt x="13448" y="13631"/>
                  <a:pt x="13333" y="13644"/>
                  <a:pt x="13221" y="13673"/>
                </a:cubicBezTo>
                <a:cubicBezTo>
                  <a:pt x="13746" y="14490"/>
                  <a:pt x="15060" y="15045"/>
                  <a:pt x="15906" y="15570"/>
                </a:cubicBezTo>
                <a:cubicBezTo>
                  <a:pt x="16723" y="16066"/>
                  <a:pt x="17540" y="16533"/>
                  <a:pt x="18416" y="16942"/>
                </a:cubicBezTo>
                <a:cubicBezTo>
                  <a:pt x="19291" y="17321"/>
                  <a:pt x="20196" y="17613"/>
                  <a:pt x="21130" y="17876"/>
                </a:cubicBezTo>
                <a:cubicBezTo>
                  <a:pt x="22181" y="18197"/>
                  <a:pt x="22531" y="18926"/>
                  <a:pt x="23086" y="19802"/>
                </a:cubicBezTo>
                <a:cubicBezTo>
                  <a:pt x="23202" y="20006"/>
                  <a:pt x="23961" y="21028"/>
                  <a:pt x="23669" y="21115"/>
                </a:cubicBezTo>
                <a:cubicBezTo>
                  <a:pt x="23666" y="21116"/>
                  <a:pt x="23662" y="21116"/>
                  <a:pt x="23658" y="21116"/>
                </a:cubicBezTo>
                <a:cubicBezTo>
                  <a:pt x="23463" y="21116"/>
                  <a:pt x="22732" y="20441"/>
                  <a:pt x="22589" y="20298"/>
                </a:cubicBezTo>
                <a:cubicBezTo>
                  <a:pt x="21860" y="19685"/>
                  <a:pt x="21101" y="19160"/>
                  <a:pt x="20284" y="18693"/>
                </a:cubicBezTo>
                <a:cubicBezTo>
                  <a:pt x="18981" y="18017"/>
                  <a:pt x="17228" y="17383"/>
                  <a:pt x="15668" y="17383"/>
                </a:cubicBezTo>
                <a:cubicBezTo>
                  <a:pt x="15410" y="17383"/>
                  <a:pt x="15158" y="17401"/>
                  <a:pt x="14914" y="17438"/>
                </a:cubicBezTo>
                <a:cubicBezTo>
                  <a:pt x="15176" y="18226"/>
                  <a:pt x="16490" y="18605"/>
                  <a:pt x="17161" y="18956"/>
                </a:cubicBezTo>
                <a:cubicBezTo>
                  <a:pt x="18036" y="19364"/>
                  <a:pt x="18970" y="19773"/>
                  <a:pt x="19875" y="20123"/>
                </a:cubicBezTo>
                <a:cubicBezTo>
                  <a:pt x="20780" y="20532"/>
                  <a:pt x="21685" y="20853"/>
                  <a:pt x="22619" y="21145"/>
                </a:cubicBezTo>
                <a:cubicBezTo>
                  <a:pt x="23027" y="21232"/>
                  <a:pt x="23728" y="21261"/>
                  <a:pt x="24049" y="21524"/>
                </a:cubicBezTo>
                <a:cubicBezTo>
                  <a:pt x="24341" y="21787"/>
                  <a:pt x="24516" y="22399"/>
                  <a:pt x="24691" y="22779"/>
                </a:cubicBezTo>
                <a:cubicBezTo>
                  <a:pt x="24778" y="22399"/>
                  <a:pt x="24428" y="21816"/>
                  <a:pt x="24311" y="21407"/>
                </a:cubicBezTo>
                <a:cubicBezTo>
                  <a:pt x="24165" y="21028"/>
                  <a:pt x="24107" y="20619"/>
                  <a:pt x="24136" y="20240"/>
                </a:cubicBezTo>
                <a:cubicBezTo>
                  <a:pt x="24195" y="19335"/>
                  <a:pt x="24574" y="18459"/>
                  <a:pt x="24749" y="17555"/>
                </a:cubicBezTo>
                <a:cubicBezTo>
                  <a:pt x="25070" y="15629"/>
                  <a:pt x="25158" y="13673"/>
                  <a:pt x="24983" y="11718"/>
                </a:cubicBezTo>
                <a:cubicBezTo>
                  <a:pt x="24983" y="11338"/>
                  <a:pt x="25041" y="10696"/>
                  <a:pt x="24866" y="10346"/>
                </a:cubicBezTo>
                <a:cubicBezTo>
                  <a:pt x="24790" y="10173"/>
                  <a:pt x="24724" y="10105"/>
                  <a:pt x="24666" y="10105"/>
                </a:cubicBezTo>
                <a:cubicBezTo>
                  <a:pt x="24481" y="10105"/>
                  <a:pt x="24385" y="10810"/>
                  <a:pt x="24341" y="10988"/>
                </a:cubicBezTo>
                <a:cubicBezTo>
                  <a:pt x="24165" y="11980"/>
                  <a:pt x="24019" y="12973"/>
                  <a:pt x="23903" y="13994"/>
                </a:cubicBezTo>
                <a:cubicBezTo>
                  <a:pt x="23669" y="16095"/>
                  <a:pt x="23611" y="18197"/>
                  <a:pt x="23786" y="20298"/>
                </a:cubicBezTo>
                <a:cubicBezTo>
                  <a:pt x="23173" y="19335"/>
                  <a:pt x="22385" y="18430"/>
                  <a:pt x="22181" y="17234"/>
                </a:cubicBezTo>
                <a:cubicBezTo>
                  <a:pt x="21977" y="16066"/>
                  <a:pt x="22064" y="14811"/>
                  <a:pt x="21977" y="13586"/>
                </a:cubicBezTo>
                <a:cubicBezTo>
                  <a:pt x="21860" y="12214"/>
                  <a:pt x="21655" y="10842"/>
                  <a:pt x="21451" y="9470"/>
                </a:cubicBezTo>
                <a:cubicBezTo>
                  <a:pt x="21276" y="8303"/>
                  <a:pt x="21276" y="6873"/>
                  <a:pt x="20722" y="5793"/>
                </a:cubicBezTo>
                <a:cubicBezTo>
                  <a:pt x="20050" y="7369"/>
                  <a:pt x="20488" y="9266"/>
                  <a:pt x="20663" y="10901"/>
                </a:cubicBezTo>
                <a:cubicBezTo>
                  <a:pt x="20867" y="12827"/>
                  <a:pt x="21101" y="14724"/>
                  <a:pt x="21305" y="16621"/>
                </a:cubicBezTo>
                <a:cubicBezTo>
                  <a:pt x="20751" y="15950"/>
                  <a:pt x="20050" y="15249"/>
                  <a:pt x="19963" y="14403"/>
                </a:cubicBezTo>
                <a:cubicBezTo>
                  <a:pt x="19875" y="13556"/>
                  <a:pt x="19963" y="12710"/>
                  <a:pt x="19817" y="11834"/>
                </a:cubicBezTo>
                <a:cubicBezTo>
                  <a:pt x="19554" y="10025"/>
                  <a:pt x="18620" y="8566"/>
                  <a:pt x="17628" y="7048"/>
                </a:cubicBezTo>
                <a:cubicBezTo>
                  <a:pt x="17394" y="6610"/>
                  <a:pt x="17132" y="6202"/>
                  <a:pt x="16811" y="5822"/>
                </a:cubicBezTo>
                <a:cubicBezTo>
                  <a:pt x="16691" y="5703"/>
                  <a:pt x="16592" y="5651"/>
                  <a:pt x="16517" y="5651"/>
                </a:cubicBezTo>
                <a:cubicBezTo>
                  <a:pt x="16372" y="5651"/>
                  <a:pt x="16315" y="5845"/>
                  <a:pt x="16373" y="6114"/>
                </a:cubicBezTo>
                <a:cubicBezTo>
                  <a:pt x="16460" y="6494"/>
                  <a:pt x="16606" y="6873"/>
                  <a:pt x="16782" y="7223"/>
                </a:cubicBezTo>
                <a:cubicBezTo>
                  <a:pt x="16957" y="7690"/>
                  <a:pt x="17161" y="8157"/>
                  <a:pt x="17336" y="8624"/>
                </a:cubicBezTo>
                <a:cubicBezTo>
                  <a:pt x="18007" y="10434"/>
                  <a:pt x="18620" y="12301"/>
                  <a:pt x="19262" y="14111"/>
                </a:cubicBezTo>
                <a:cubicBezTo>
                  <a:pt x="18679" y="13469"/>
                  <a:pt x="18007" y="12856"/>
                  <a:pt x="17482" y="12185"/>
                </a:cubicBezTo>
                <a:cubicBezTo>
                  <a:pt x="16869" y="11426"/>
                  <a:pt x="16665" y="10434"/>
                  <a:pt x="16373" y="9529"/>
                </a:cubicBezTo>
                <a:cubicBezTo>
                  <a:pt x="15818" y="7661"/>
                  <a:pt x="15030" y="5881"/>
                  <a:pt x="14038" y="4217"/>
                </a:cubicBezTo>
                <a:cubicBezTo>
                  <a:pt x="13746" y="3808"/>
                  <a:pt x="13484" y="3400"/>
                  <a:pt x="13163" y="3020"/>
                </a:cubicBezTo>
                <a:cubicBezTo>
                  <a:pt x="13075" y="2911"/>
                  <a:pt x="12788" y="2520"/>
                  <a:pt x="12590" y="2520"/>
                </a:cubicBezTo>
                <a:cubicBezTo>
                  <a:pt x="12525" y="2520"/>
                  <a:pt x="12469" y="2562"/>
                  <a:pt x="12433" y="2670"/>
                </a:cubicBezTo>
                <a:cubicBezTo>
                  <a:pt x="12345" y="2933"/>
                  <a:pt x="12696" y="3517"/>
                  <a:pt x="12783" y="3779"/>
                </a:cubicBezTo>
                <a:cubicBezTo>
                  <a:pt x="12958" y="4217"/>
                  <a:pt x="13104" y="4655"/>
                  <a:pt x="13250" y="5093"/>
                </a:cubicBezTo>
                <a:cubicBezTo>
                  <a:pt x="13863" y="6844"/>
                  <a:pt x="14476" y="8595"/>
                  <a:pt x="15497" y="10171"/>
                </a:cubicBezTo>
                <a:lnTo>
                  <a:pt x="13163" y="8361"/>
                </a:lnTo>
                <a:cubicBezTo>
                  <a:pt x="12520" y="7894"/>
                  <a:pt x="11674" y="7457"/>
                  <a:pt x="11411" y="6639"/>
                </a:cubicBezTo>
                <a:cubicBezTo>
                  <a:pt x="11149" y="5851"/>
                  <a:pt x="11032" y="5005"/>
                  <a:pt x="10682" y="4217"/>
                </a:cubicBezTo>
                <a:cubicBezTo>
                  <a:pt x="10332" y="3371"/>
                  <a:pt x="9806" y="2612"/>
                  <a:pt x="9193" y="1970"/>
                </a:cubicBezTo>
                <a:cubicBezTo>
                  <a:pt x="8551" y="1269"/>
                  <a:pt x="7851" y="656"/>
                  <a:pt x="7063" y="131"/>
                </a:cubicBezTo>
                <a:cubicBezTo>
                  <a:pt x="6913" y="40"/>
                  <a:pt x="6810" y="0"/>
                  <a:pt x="67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5400000">
            <a:off x="4927603" y="3979301"/>
            <a:ext cx="746297" cy="1909296"/>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66;p2"/>
          <p:cNvGrpSpPr/>
          <p:nvPr/>
        </p:nvGrpSpPr>
        <p:grpSpPr>
          <a:xfrm rot="8416454">
            <a:off x="5582023" y="4677212"/>
            <a:ext cx="1161186" cy="734383"/>
            <a:chOff x="5161625" y="732525"/>
            <a:chExt cx="456050" cy="288425"/>
          </a:xfrm>
        </p:grpSpPr>
        <p:sp>
          <p:nvSpPr>
            <p:cNvPr id="67" name="Google Shape;67;p2"/>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1"/>
        <p:cNvGrpSpPr/>
        <p:nvPr/>
      </p:nvGrpSpPr>
      <p:grpSpPr>
        <a:xfrm>
          <a:off x="0" y="0"/>
          <a:ext cx="0" cy="0"/>
          <a:chOff x="0" y="0"/>
          <a:chExt cx="0" cy="0"/>
        </a:xfrm>
      </p:grpSpPr>
      <p:sp>
        <p:nvSpPr>
          <p:cNvPr id="312" name="Google Shape;312;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13"/>
        <p:cNvGrpSpPr/>
        <p:nvPr/>
      </p:nvGrpSpPr>
      <p:grpSpPr>
        <a:xfrm>
          <a:off x="0" y="0"/>
          <a:ext cx="0" cy="0"/>
          <a:chOff x="0" y="0"/>
          <a:chExt cx="0" cy="0"/>
        </a:xfrm>
      </p:grpSpPr>
      <p:sp>
        <p:nvSpPr>
          <p:cNvPr id="314" name="Google Shape;314;p13"/>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15" name="Google Shape;315;p13"/>
          <p:cNvSpPr txBox="1">
            <a:spLocks noGrp="1"/>
          </p:cNvSpPr>
          <p:nvPr>
            <p:ph type="title" idx="2" hasCustomPrompt="1"/>
          </p:nvPr>
        </p:nvSpPr>
        <p:spPr>
          <a:xfrm>
            <a:off x="1117325" y="1976875"/>
            <a:ext cx="1696200" cy="648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316" name="Google Shape;316;p13"/>
          <p:cNvSpPr txBox="1">
            <a:spLocks noGrp="1"/>
          </p:cNvSpPr>
          <p:nvPr>
            <p:ph type="title" idx="3"/>
          </p:nvPr>
        </p:nvSpPr>
        <p:spPr>
          <a:xfrm>
            <a:off x="713275" y="2784250"/>
            <a:ext cx="2504400" cy="496200"/>
          </a:xfrm>
          <a:prstGeom prst="rect">
            <a:avLst/>
          </a:prstGeom>
        </p:spPr>
        <p:txBody>
          <a:bodyPr spcFirstLastPara="1" wrap="square" lIns="91425" tIns="91425" rIns="91425" bIns="91425" anchor="t" anchorCtr="0">
            <a:noAutofit/>
          </a:bodyPr>
          <a:lstStyle>
            <a:lvl1pPr lvl="0">
              <a:spcBef>
                <a:spcPts val="0"/>
              </a:spcBef>
              <a:spcAft>
                <a:spcPts val="0"/>
              </a:spcAft>
              <a:buSzPts val="2200"/>
              <a:buNone/>
              <a:defRPr sz="2800"/>
            </a:lvl1pPr>
            <a:lvl2pPr lvl="1">
              <a:spcBef>
                <a:spcPts val="0"/>
              </a:spcBef>
              <a:spcAft>
                <a:spcPts val="0"/>
              </a:spcAft>
              <a:buSzPts val="3200"/>
              <a:buNone/>
              <a:defRPr>
                <a:latin typeface="Poppins"/>
                <a:ea typeface="Poppins"/>
                <a:cs typeface="Poppins"/>
                <a:sym typeface="Poppins"/>
              </a:defRPr>
            </a:lvl2pPr>
            <a:lvl3pPr lvl="2">
              <a:spcBef>
                <a:spcPts val="0"/>
              </a:spcBef>
              <a:spcAft>
                <a:spcPts val="0"/>
              </a:spcAft>
              <a:buSzPts val="3200"/>
              <a:buNone/>
              <a:defRPr>
                <a:latin typeface="Poppins"/>
                <a:ea typeface="Poppins"/>
                <a:cs typeface="Poppins"/>
                <a:sym typeface="Poppins"/>
              </a:defRPr>
            </a:lvl3pPr>
            <a:lvl4pPr lvl="3">
              <a:spcBef>
                <a:spcPts val="0"/>
              </a:spcBef>
              <a:spcAft>
                <a:spcPts val="0"/>
              </a:spcAft>
              <a:buSzPts val="3200"/>
              <a:buNone/>
              <a:defRPr>
                <a:latin typeface="Poppins"/>
                <a:ea typeface="Poppins"/>
                <a:cs typeface="Poppins"/>
                <a:sym typeface="Poppins"/>
              </a:defRPr>
            </a:lvl4pPr>
            <a:lvl5pPr lvl="4">
              <a:spcBef>
                <a:spcPts val="0"/>
              </a:spcBef>
              <a:spcAft>
                <a:spcPts val="0"/>
              </a:spcAft>
              <a:buSzPts val="3200"/>
              <a:buNone/>
              <a:defRPr>
                <a:latin typeface="Poppins"/>
                <a:ea typeface="Poppins"/>
                <a:cs typeface="Poppins"/>
                <a:sym typeface="Poppins"/>
              </a:defRPr>
            </a:lvl5pPr>
            <a:lvl6pPr lvl="5">
              <a:spcBef>
                <a:spcPts val="0"/>
              </a:spcBef>
              <a:spcAft>
                <a:spcPts val="0"/>
              </a:spcAft>
              <a:buSzPts val="3200"/>
              <a:buNone/>
              <a:defRPr>
                <a:latin typeface="Poppins"/>
                <a:ea typeface="Poppins"/>
                <a:cs typeface="Poppins"/>
                <a:sym typeface="Poppins"/>
              </a:defRPr>
            </a:lvl6pPr>
            <a:lvl7pPr lvl="6">
              <a:spcBef>
                <a:spcPts val="0"/>
              </a:spcBef>
              <a:spcAft>
                <a:spcPts val="0"/>
              </a:spcAft>
              <a:buSzPts val="3200"/>
              <a:buNone/>
              <a:defRPr>
                <a:latin typeface="Poppins"/>
                <a:ea typeface="Poppins"/>
                <a:cs typeface="Poppins"/>
                <a:sym typeface="Poppins"/>
              </a:defRPr>
            </a:lvl7pPr>
            <a:lvl8pPr lvl="7">
              <a:spcBef>
                <a:spcPts val="0"/>
              </a:spcBef>
              <a:spcAft>
                <a:spcPts val="0"/>
              </a:spcAft>
              <a:buSzPts val="3200"/>
              <a:buNone/>
              <a:defRPr>
                <a:latin typeface="Poppins"/>
                <a:ea typeface="Poppins"/>
                <a:cs typeface="Poppins"/>
                <a:sym typeface="Poppins"/>
              </a:defRPr>
            </a:lvl8pPr>
            <a:lvl9pPr lvl="8">
              <a:spcBef>
                <a:spcPts val="0"/>
              </a:spcBef>
              <a:spcAft>
                <a:spcPts val="0"/>
              </a:spcAft>
              <a:buSzPts val="3200"/>
              <a:buNone/>
              <a:defRPr>
                <a:latin typeface="Poppins"/>
                <a:ea typeface="Poppins"/>
                <a:cs typeface="Poppins"/>
                <a:sym typeface="Poppins"/>
              </a:defRPr>
            </a:lvl9pPr>
          </a:lstStyle>
          <a:p>
            <a:endParaRPr/>
          </a:p>
        </p:txBody>
      </p:sp>
      <p:sp>
        <p:nvSpPr>
          <p:cNvPr id="317" name="Google Shape;317;p13"/>
          <p:cNvSpPr txBox="1">
            <a:spLocks noGrp="1"/>
          </p:cNvSpPr>
          <p:nvPr>
            <p:ph type="subTitle" idx="1"/>
          </p:nvPr>
        </p:nvSpPr>
        <p:spPr>
          <a:xfrm>
            <a:off x="713275" y="3239151"/>
            <a:ext cx="2504400" cy="6483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18" name="Google Shape;318;p13"/>
          <p:cNvSpPr txBox="1">
            <a:spLocks noGrp="1"/>
          </p:cNvSpPr>
          <p:nvPr>
            <p:ph type="title" idx="4" hasCustomPrompt="1"/>
          </p:nvPr>
        </p:nvSpPr>
        <p:spPr>
          <a:xfrm>
            <a:off x="3723862" y="1976875"/>
            <a:ext cx="1696200" cy="648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319" name="Google Shape;319;p13"/>
          <p:cNvSpPr txBox="1">
            <a:spLocks noGrp="1"/>
          </p:cNvSpPr>
          <p:nvPr>
            <p:ph type="title" idx="5"/>
          </p:nvPr>
        </p:nvSpPr>
        <p:spPr>
          <a:xfrm>
            <a:off x="3319812" y="2784250"/>
            <a:ext cx="25044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320" name="Google Shape;320;p13"/>
          <p:cNvSpPr txBox="1">
            <a:spLocks noGrp="1"/>
          </p:cNvSpPr>
          <p:nvPr>
            <p:ph type="subTitle" idx="6"/>
          </p:nvPr>
        </p:nvSpPr>
        <p:spPr>
          <a:xfrm>
            <a:off x="3319812" y="3239151"/>
            <a:ext cx="25044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21" name="Google Shape;321;p13"/>
          <p:cNvSpPr txBox="1">
            <a:spLocks noGrp="1"/>
          </p:cNvSpPr>
          <p:nvPr>
            <p:ph type="title" idx="7" hasCustomPrompt="1"/>
          </p:nvPr>
        </p:nvSpPr>
        <p:spPr>
          <a:xfrm>
            <a:off x="6330400" y="1976875"/>
            <a:ext cx="1696200" cy="648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322" name="Google Shape;322;p13"/>
          <p:cNvSpPr txBox="1">
            <a:spLocks noGrp="1"/>
          </p:cNvSpPr>
          <p:nvPr>
            <p:ph type="title" idx="8"/>
          </p:nvPr>
        </p:nvSpPr>
        <p:spPr>
          <a:xfrm>
            <a:off x="5926349" y="2784250"/>
            <a:ext cx="25044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323" name="Google Shape;323;p13"/>
          <p:cNvSpPr txBox="1">
            <a:spLocks noGrp="1"/>
          </p:cNvSpPr>
          <p:nvPr>
            <p:ph type="subTitle" idx="9"/>
          </p:nvPr>
        </p:nvSpPr>
        <p:spPr>
          <a:xfrm>
            <a:off x="5926350" y="3239151"/>
            <a:ext cx="25044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24" name="Google Shape;324;p13"/>
          <p:cNvSpPr/>
          <p:nvPr/>
        </p:nvSpPr>
        <p:spPr>
          <a:xfrm>
            <a:off x="86479" y="-209112"/>
            <a:ext cx="1719636" cy="127369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5" name="Google Shape;325;p13"/>
          <p:cNvGrpSpPr/>
          <p:nvPr/>
        </p:nvGrpSpPr>
        <p:grpSpPr>
          <a:xfrm>
            <a:off x="-217579" y="4186279"/>
            <a:ext cx="1598239" cy="746840"/>
            <a:chOff x="2431350" y="1519275"/>
            <a:chExt cx="925925" cy="432675"/>
          </a:xfrm>
        </p:grpSpPr>
        <p:sp>
          <p:nvSpPr>
            <p:cNvPr id="326" name="Google Shape;326;p13"/>
            <p:cNvSpPr/>
            <p:nvPr/>
          </p:nvSpPr>
          <p:spPr>
            <a:xfrm>
              <a:off x="2436450" y="1902400"/>
              <a:ext cx="822325" cy="49550"/>
            </a:xfrm>
            <a:custGeom>
              <a:avLst/>
              <a:gdLst/>
              <a:ahLst/>
              <a:cxnLst/>
              <a:rect l="l" t="t" r="r" b="b"/>
              <a:pathLst>
                <a:path w="32893" h="1982" extrusionOk="0">
                  <a:moveTo>
                    <a:pt x="409" y="1"/>
                  </a:moveTo>
                  <a:cubicBezTo>
                    <a:pt x="1" y="1"/>
                    <a:pt x="1" y="613"/>
                    <a:pt x="322" y="789"/>
                  </a:cubicBezTo>
                  <a:cubicBezTo>
                    <a:pt x="2008" y="1611"/>
                    <a:pt x="3847" y="1626"/>
                    <a:pt x="5683" y="1626"/>
                  </a:cubicBezTo>
                  <a:cubicBezTo>
                    <a:pt x="5754" y="1626"/>
                    <a:pt x="5825" y="1626"/>
                    <a:pt x="5895" y="1626"/>
                  </a:cubicBezTo>
                  <a:cubicBezTo>
                    <a:pt x="6531" y="1626"/>
                    <a:pt x="7166" y="1628"/>
                    <a:pt x="7793" y="1664"/>
                  </a:cubicBezTo>
                  <a:cubicBezTo>
                    <a:pt x="8508" y="1722"/>
                    <a:pt x="9231" y="1752"/>
                    <a:pt x="9953" y="1752"/>
                  </a:cubicBezTo>
                  <a:cubicBezTo>
                    <a:pt x="10675" y="1752"/>
                    <a:pt x="11398" y="1722"/>
                    <a:pt x="12113" y="1664"/>
                  </a:cubicBezTo>
                  <a:cubicBezTo>
                    <a:pt x="12527" y="1639"/>
                    <a:pt x="12941" y="1626"/>
                    <a:pt x="13355" y="1626"/>
                  </a:cubicBezTo>
                  <a:cubicBezTo>
                    <a:pt x="14398" y="1626"/>
                    <a:pt x="15437" y="1709"/>
                    <a:pt x="16461" y="1898"/>
                  </a:cubicBezTo>
                  <a:cubicBezTo>
                    <a:pt x="16869" y="1957"/>
                    <a:pt x="17274" y="1982"/>
                    <a:pt x="17677" y="1982"/>
                  </a:cubicBezTo>
                  <a:cubicBezTo>
                    <a:pt x="19663" y="1982"/>
                    <a:pt x="21593" y="1372"/>
                    <a:pt x="23582" y="1226"/>
                  </a:cubicBezTo>
                  <a:cubicBezTo>
                    <a:pt x="24416" y="1177"/>
                    <a:pt x="25250" y="1160"/>
                    <a:pt x="26084" y="1160"/>
                  </a:cubicBezTo>
                  <a:cubicBezTo>
                    <a:pt x="27855" y="1160"/>
                    <a:pt x="29627" y="1236"/>
                    <a:pt x="31398" y="1236"/>
                  </a:cubicBezTo>
                  <a:cubicBezTo>
                    <a:pt x="31741" y="1236"/>
                    <a:pt x="32083" y="1233"/>
                    <a:pt x="32426" y="1226"/>
                  </a:cubicBezTo>
                  <a:cubicBezTo>
                    <a:pt x="32893" y="1226"/>
                    <a:pt x="32893" y="409"/>
                    <a:pt x="32426" y="409"/>
                  </a:cubicBezTo>
                  <a:cubicBezTo>
                    <a:pt x="31381" y="388"/>
                    <a:pt x="30337" y="379"/>
                    <a:pt x="29293" y="379"/>
                  </a:cubicBezTo>
                  <a:cubicBezTo>
                    <a:pt x="27389" y="379"/>
                    <a:pt x="25486" y="411"/>
                    <a:pt x="23582" y="467"/>
                  </a:cubicBezTo>
                  <a:cubicBezTo>
                    <a:pt x="22042" y="505"/>
                    <a:pt x="20429" y="676"/>
                    <a:pt x="18844" y="676"/>
                  </a:cubicBezTo>
                  <a:cubicBezTo>
                    <a:pt x="17967" y="676"/>
                    <a:pt x="17099" y="623"/>
                    <a:pt x="16257" y="467"/>
                  </a:cubicBezTo>
                  <a:cubicBezTo>
                    <a:pt x="15265" y="295"/>
                    <a:pt x="14273" y="250"/>
                    <a:pt x="13280" y="250"/>
                  </a:cubicBezTo>
                  <a:cubicBezTo>
                    <a:pt x="12193" y="250"/>
                    <a:pt x="11105" y="304"/>
                    <a:pt x="10013" y="304"/>
                  </a:cubicBezTo>
                  <a:cubicBezTo>
                    <a:pt x="9401" y="304"/>
                    <a:pt x="8788" y="287"/>
                    <a:pt x="8173" y="234"/>
                  </a:cubicBezTo>
                  <a:cubicBezTo>
                    <a:pt x="5575" y="1"/>
                    <a:pt x="2978" y="146"/>
                    <a:pt x="4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3"/>
            <p:cNvSpPr/>
            <p:nvPr/>
          </p:nvSpPr>
          <p:spPr>
            <a:xfrm>
              <a:off x="2458550" y="1828350"/>
              <a:ext cx="822000" cy="58175"/>
            </a:xfrm>
            <a:custGeom>
              <a:avLst/>
              <a:gdLst/>
              <a:ahLst/>
              <a:cxnLst/>
              <a:rect l="l" t="t" r="r" b="b"/>
              <a:pathLst>
                <a:path w="32880" h="2327" extrusionOk="0">
                  <a:moveTo>
                    <a:pt x="3976" y="0"/>
                  </a:moveTo>
                  <a:cubicBezTo>
                    <a:pt x="2648" y="0"/>
                    <a:pt x="1335" y="132"/>
                    <a:pt x="138" y="599"/>
                  </a:cubicBezTo>
                  <a:cubicBezTo>
                    <a:pt x="0" y="654"/>
                    <a:pt x="19" y="893"/>
                    <a:pt x="146" y="893"/>
                  </a:cubicBezTo>
                  <a:cubicBezTo>
                    <a:pt x="153" y="893"/>
                    <a:pt x="160" y="892"/>
                    <a:pt x="167" y="890"/>
                  </a:cubicBezTo>
                  <a:lnTo>
                    <a:pt x="167" y="920"/>
                  </a:lnTo>
                  <a:cubicBezTo>
                    <a:pt x="346" y="908"/>
                    <a:pt x="526" y="903"/>
                    <a:pt x="707" y="903"/>
                  </a:cubicBezTo>
                  <a:cubicBezTo>
                    <a:pt x="1912" y="903"/>
                    <a:pt x="3152" y="1124"/>
                    <a:pt x="4370" y="1124"/>
                  </a:cubicBezTo>
                  <a:cubicBezTo>
                    <a:pt x="5771" y="1124"/>
                    <a:pt x="7230" y="1270"/>
                    <a:pt x="8660" y="1299"/>
                  </a:cubicBezTo>
                  <a:lnTo>
                    <a:pt x="12980" y="1299"/>
                  </a:lnTo>
                  <a:cubicBezTo>
                    <a:pt x="14410" y="1299"/>
                    <a:pt x="15811" y="1562"/>
                    <a:pt x="17241" y="1649"/>
                  </a:cubicBezTo>
                  <a:cubicBezTo>
                    <a:pt x="18184" y="1717"/>
                    <a:pt x="19131" y="1740"/>
                    <a:pt x="20079" y="1740"/>
                  </a:cubicBezTo>
                  <a:cubicBezTo>
                    <a:pt x="21975" y="1740"/>
                    <a:pt x="23876" y="1649"/>
                    <a:pt x="25763" y="1649"/>
                  </a:cubicBezTo>
                  <a:cubicBezTo>
                    <a:pt x="26156" y="1615"/>
                    <a:pt x="26559" y="1601"/>
                    <a:pt x="26967" y="1601"/>
                  </a:cubicBezTo>
                  <a:cubicBezTo>
                    <a:pt x="27255" y="1601"/>
                    <a:pt x="27545" y="1608"/>
                    <a:pt x="27835" y="1620"/>
                  </a:cubicBezTo>
                  <a:cubicBezTo>
                    <a:pt x="28331" y="1678"/>
                    <a:pt x="28857" y="1853"/>
                    <a:pt x="29382" y="1941"/>
                  </a:cubicBezTo>
                  <a:cubicBezTo>
                    <a:pt x="29954" y="2020"/>
                    <a:pt x="30727" y="2326"/>
                    <a:pt x="31411" y="2326"/>
                  </a:cubicBezTo>
                  <a:cubicBezTo>
                    <a:pt x="31739" y="2326"/>
                    <a:pt x="32045" y="2256"/>
                    <a:pt x="32300" y="2058"/>
                  </a:cubicBezTo>
                  <a:cubicBezTo>
                    <a:pt x="32880" y="1623"/>
                    <a:pt x="32501" y="629"/>
                    <a:pt x="31989" y="629"/>
                  </a:cubicBezTo>
                  <a:cubicBezTo>
                    <a:pt x="31882" y="629"/>
                    <a:pt x="31769" y="673"/>
                    <a:pt x="31658" y="774"/>
                  </a:cubicBezTo>
                  <a:cubicBezTo>
                    <a:pt x="31555" y="853"/>
                    <a:pt x="31415" y="883"/>
                    <a:pt x="31258" y="883"/>
                  </a:cubicBezTo>
                  <a:cubicBezTo>
                    <a:pt x="30837" y="883"/>
                    <a:pt x="30292" y="670"/>
                    <a:pt x="29995" y="628"/>
                  </a:cubicBezTo>
                  <a:cubicBezTo>
                    <a:pt x="29440" y="599"/>
                    <a:pt x="28886" y="569"/>
                    <a:pt x="28360" y="482"/>
                  </a:cubicBezTo>
                  <a:cubicBezTo>
                    <a:pt x="27909" y="407"/>
                    <a:pt x="27453" y="383"/>
                    <a:pt x="26997" y="383"/>
                  </a:cubicBezTo>
                  <a:cubicBezTo>
                    <a:pt x="26214" y="383"/>
                    <a:pt x="25428" y="453"/>
                    <a:pt x="24654" y="453"/>
                  </a:cubicBezTo>
                  <a:cubicBezTo>
                    <a:pt x="22984" y="453"/>
                    <a:pt x="21292" y="528"/>
                    <a:pt x="19612" y="528"/>
                  </a:cubicBezTo>
                  <a:cubicBezTo>
                    <a:pt x="18532" y="528"/>
                    <a:pt x="17457" y="497"/>
                    <a:pt x="16394" y="394"/>
                  </a:cubicBezTo>
                  <a:cubicBezTo>
                    <a:pt x="15081" y="248"/>
                    <a:pt x="13768" y="161"/>
                    <a:pt x="12454" y="132"/>
                  </a:cubicBezTo>
                  <a:cubicBezTo>
                    <a:pt x="11287" y="132"/>
                    <a:pt x="10120" y="218"/>
                    <a:pt x="8952" y="218"/>
                  </a:cubicBezTo>
                  <a:cubicBezTo>
                    <a:pt x="8602" y="218"/>
                    <a:pt x="8252" y="210"/>
                    <a:pt x="7902" y="190"/>
                  </a:cubicBezTo>
                  <a:cubicBezTo>
                    <a:pt x="6647" y="132"/>
                    <a:pt x="5304" y="0"/>
                    <a:pt x="39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3"/>
            <p:cNvSpPr/>
            <p:nvPr/>
          </p:nvSpPr>
          <p:spPr>
            <a:xfrm>
              <a:off x="2431350" y="1738000"/>
              <a:ext cx="883975" cy="71800"/>
            </a:xfrm>
            <a:custGeom>
              <a:avLst/>
              <a:gdLst/>
              <a:ahLst/>
              <a:cxnLst/>
              <a:rect l="l" t="t" r="r" b="b"/>
              <a:pathLst>
                <a:path w="35359" h="2872" extrusionOk="0">
                  <a:moveTo>
                    <a:pt x="21524" y="0"/>
                  </a:moveTo>
                  <a:cubicBezTo>
                    <a:pt x="20534" y="0"/>
                    <a:pt x="19535" y="39"/>
                    <a:pt x="18562" y="39"/>
                  </a:cubicBezTo>
                  <a:cubicBezTo>
                    <a:pt x="15469" y="68"/>
                    <a:pt x="12463" y="506"/>
                    <a:pt x="9398" y="710"/>
                  </a:cubicBezTo>
                  <a:cubicBezTo>
                    <a:pt x="8843" y="744"/>
                    <a:pt x="8288" y="752"/>
                    <a:pt x="7735" y="752"/>
                  </a:cubicBezTo>
                  <a:cubicBezTo>
                    <a:pt x="7286" y="752"/>
                    <a:pt x="6838" y="747"/>
                    <a:pt x="6393" y="747"/>
                  </a:cubicBezTo>
                  <a:cubicBezTo>
                    <a:pt x="5972" y="747"/>
                    <a:pt x="5553" y="751"/>
                    <a:pt x="5137" y="769"/>
                  </a:cubicBezTo>
                  <a:cubicBezTo>
                    <a:pt x="3561" y="856"/>
                    <a:pt x="2014" y="1323"/>
                    <a:pt x="467" y="1586"/>
                  </a:cubicBezTo>
                  <a:cubicBezTo>
                    <a:pt x="1" y="1673"/>
                    <a:pt x="1" y="2345"/>
                    <a:pt x="467" y="2432"/>
                  </a:cubicBezTo>
                  <a:lnTo>
                    <a:pt x="467" y="2461"/>
                  </a:lnTo>
                  <a:cubicBezTo>
                    <a:pt x="734" y="2492"/>
                    <a:pt x="998" y="2505"/>
                    <a:pt x="1261" y="2505"/>
                  </a:cubicBezTo>
                  <a:cubicBezTo>
                    <a:pt x="2499" y="2505"/>
                    <a:pt x="3711" y="2223"/>
                    <a:pt x="4962" y="2199"/>
                  </a:cubicBezTo>
                  <a:cubicBezTo>
                    <a:pt x="5306" y="2186"/>
                    <a:pt x="5647" y="2181"/>
                    <a:pt x="5985" y="2181"/>
                  </a:cubicBezTo>
                  <a:cubicBezTo>
                    <a:pt x="6589" y="2181"/>
                    <a:pt x="7185" y="2195"/>
                    <a:pt x="7778" y="2195"/>
                  </a:cubicBezTo>
                  <a:cubicBezTo>
                    <a:pt x="8320" y="2195"/>
                    <a:pt x="8859" y="2183"/>
                    <a:pt x="9398" y="2140"/>
                  </a:cubicBezTo>
                  <a:cubicBezTo>
                    <a:pt x="12463" y="1965"/>
                    <a:pt x="15498" y="1527"/>
                    <a:pt x="18562" y="1527"/>
                  </a:cubicBezTo>
                  <a:cubicBezTo>
                    <a:pt x="19438" y="1527"/>
                    <a:pt x="20334" y="1496"/>
                    <a:pt x="21233" y="1496"/>
                  </a:cubicBezTo>
                  <a:cubicBezTo>
                    <a:pt x="21832" y="1496"/>
                    <a:pt x="22432" y="1510"/>
                    <a:pt x="23028" y="1557"/>
                  </a:cubicBezTo>
                  <a:cubicBezTo>
                    <a:pt x="24283" y="1644"/>
                    <a:pt x="25538" y="1994"/>
                    <a:pt x="26793" y="2053"/>
                  </a:cubicBezTo>
                  <a:cubicBezTo>
                    <a:pt x="28077" y="2111"/>
                    <a:pt x="29244" y="2315"/>
                    <a:pt x="30441" y="2432"/>
                  </a:cubicBezTo>
                  <a:cubicBezTo>
                    <a:pt x="31730" y="2544"/>
                    <a:pt x="33019" y="2872"/>
                    <a:pt x="34308" y="2872"/>
                  </a:cubicBezTo>
                  <a:cubicBezTo>
                    <a:pt x="34362" y="2872"/>
                    <a:pt x="34415" y="2871"/>
                    <a:pt x="34468" y="2870"/>
                  </a:cubicBezTo>
                  <a:cubicBezTo>
                    <a:pt x="35358" y="2870"/>
                    <a:pt x="35345" y="1176"/>
                    <a:pt x="34511" y="1176"/>
                  </a:cubicBezTo>
                  <a:cubicBezTo>
                    <a:pt x="34497" y="1176"/>
                    <a:pt x="34483" y="1176"/>
                    <a:pt x="34468" y="1177"/>
                  </a:cubicBezTo>
                  <a:cubicBezTo>
                    <a:pt x="34175" y="1201"/>
                    <a:pt x="33881" y="1211"/>
                    <a:pt x="33588" y="1211"/>
                  </a:cubicBezTo>
                  <a:cubicBezTo>
                    <a:pt x="31313" y="1211"/>
                    <a:pt x="29038" y="587"/>
                    <a:pt x="26763" y="535"/>
                  </a:cubicBezTo>
                  <a:cubicBezTo>
                    <a:pt x="25508" y="506"/>
                    <a:pt x="24253" y="127"/>
                    <a:pt x="22998" y="39"/>
                  </a:cubicBezTo>
                  <a:cubicBezTo>
                    <a:pt x="22512" y="10"/>
                    <a:pt x="22019" y="0"/>
                    <a:pt x="21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3"/>
            <p:cNvSpPr/>
            <p:nvPr/>
          </p:nvSpPr>
          <p:spPr>
            <a:xfrm>
              <a:off x="2465650" y="1677525"/>
              <a:ext cx="858050" cy="41800"/>
            </a:xfrm>
            <a:custGeom>
              <a:avLst/>
              <a:gdLst/>
              <a:ahLst/>
              <a:cxnLst/>
              <a:rect l="l" t="t" r="r" b="b"/>
              <a:pathLst>
                <a:path w="34322" h="1672" extrusionOk="0">
                  <a:moveTo>
                    <a:pt x="18410" y="1"/>
                  </a:moveTo>
                  <a:cubicBezTo>
                    <a:pt x="18024" y="1"/>
                    <a:pt x="17636" y="2"/>
                    <a:pt x="17249" y="6"/>
                  </a:cubicBezTo>
                  <a:cubicBezTo>
                    <a:pt x="14505" y="36"/>
                    <a:pt x="11791" y="36"/>
                    <a:pt x="9077" y="182"/>
                  </a:cubicBezTo>
                  <a:cubicBezTo>
                    <a:pt x="6100" y="328"/>
                    <a:pt x="3152" y="707"/>
                    <a:pt x="205" y="911"/>
                  </a:cubicBezTo>
                  <a:cubicBezTo>
                    <a:pt x="0" y="911"/>
                    <a:pt x="0" y="1261"/>
                    <a:pt x="205" y="1291"/>
                  </a:cubicBezTo>
                  <a:lnTo>
                    <a:pt x="175" y="1261"/>
                  </a:lnTo>
                  <a:lnTo>
                    <a:pt x="175" y="1261"/>
                  </a:lnTo>
                  <a:cubicBezTo>
                    <a:pt x="1531" y="1315"/>
                    <a:pt x="2862" y="1440"/>
                    <a:pt x="4235" y="1440"/>
                  </a:cubicBezTo>
                  <a:cubicBezTo>
                    <a:pt x="4370" y="1440"/>
                    <a:pt x="4505" y="1439"/>
                    <a:pt x="4641" y="1437"/>
                  </a:cubicBezTo>
                  <a:cubicBezTo>
                    <a:pt x="6042" y="1407"/>
                    <a:pt x="7442" y="1320"/>
                    <a:pt x="8843" y="1291"/>
                  </a:cubicBezTo>
                  <a:cubicBezTo>
                    <a:pt x="10244" y="1232"/>
                    <a:pt x="11645" y="1218"/>
                    <a:pt x="13042" y="1218"/>
                  </a:cubicBezTo>
                  <a:cubicBezTo>
                    <a:pt x="14440" y="1218"/>
                    <a:pt x="15833" y="1232"/>
                    <a:pt x="17220" y="1232"/>
                  </a:cubicBezTo>
                  <a:cubicBezTo>
                    <a:pt x="19875" y="1232"/>
                    <a:pt x="22502" y="1378"/>
                    <a:pt x="25158" y="1378"/>
                  </a:cubicBezTo>
                  <a:lnTo>
                    <a:pt x="29536" y="1378"/>
                  </a:lnTo>
                  <a:cubicBezTo>
                    <a:pt x="29983" y="1378"/>
                    <a:pt x="30431" y="1352"/>
                    <a:pt x="30870" y="1352"/>
                  </a:cubicBezTo>
                  <a:cubicBezTo>
                    <a:pt x="31089" y="1352"/>
                    <a:pt x="31306" y="1359"/>
                    <a:pt x="31520" y="1378"/>
                  </a:cubicBezTo>
                  <a:cubicBezTo>
                    <a:pt x="32162" y="1407"/>
                    <a:pt x="32863" y="1641"/>
                    <a:pt x="33534" y="1670"/>
                  </a:cubicBezTo>
                  <a:cubicBezTo>
                    <a:pt x="33549" y="1671"/>
                    <a:pt x="33564" y="1672"/>
                    <a:pt x="33579" y="1672"/>
                  </a:cubicBezTo>
                  <a:cubicBezTo>
                    <a:pt x="34322" y="1672"/>
                    <a:pt x="34307" y="240"/>
                    <a:pt x="33534" y="240"/>
                  </a:cubicBezTo>
                  <a:cubicBezTo>
                    <a:pt x="32308" y="240"/>
                    <a:pt x="31082" y="62"/>
                    <a:pt x="29809" y="62"/>
                  </a:cubicBezTo>
                  <a:cubicBezTo>
                    <a:pt x="29718" y="62"/>
                    <a:pt x="29627" y="63"/>
                    <a:pt x="29536" y="65"/>
                  </a:cubicBezTo>
                  <a:lnTo>
                    <a:pt x="25391" y="65"/>
                  </a:lnTo>
                  <a:cubicBezTo>
                    <a:pt x="23040" y="65"/>
                    <a:pt x="20731" y="1"/>
                    <a:pt x="18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3"/>
            <p:cNvSpPr/>
            <p:nvPr/>
          </p:nvSpPr>
          <p:spPr>
            <a:xfrm>
              <a:off x="2461275" y="1595975"/>
              <a:ext cx="869550" cy="44525"/>
            </a:xfrm>
            <a:custGeom>
              <a:avLst/>
              <a:gdLst/>
              <a:ahLst/>
              <a:cxnLst/>
              <a:rect l="l" t="t" r="r" b="b"/>
              <a:pathLst>
                <a:path w="34782" h="1781" extrusionOk="0">
                  <a:moveTo>
                    <a:pt x="28756" y="1"/>
                  </a:moveTo>
                  <a:cubicBezTo>
                    <a:pt x="28433" y="1"/>
                    <a:pt x="28109" y="18"/>
                    <a:pt x="27784" y="58"/>
                  </a:cubicBezTo>
                  <a:cubicBezTo>
                    <a:pt x="26354" y="204"/>
                    <a:pt x="24924" y="233"/>
                    <a:pt x="23494" y="233"/>
                  </a:cubicBezTo>
                  <a:cubicBezTo>
                    <a:pt x="23325" y="236"/>
                    <a:pt x="23155" y="238"/>
                    <a:pt x="22987" y="238"/>
                  </a:cubicBezTo>
                  <a:cubicBezTo>
                    <a:pt x="21614" y="238"/>
                    <a:pt x="20260" y="142"/>
                    <a:pt x="18883" y="116"/>
                  </a:cubicBezTo>
                  <a:cubicBezTo>
                    <a:pt x="18561" y="107"/>
                    <a:pt x="18239" y="103"/>
                    <a:pt x="17917" y="103"/>
                  </a:cubicBezTo>
                  <a:cubicBezTo>
                    <a:pt x="15111" y="103"/>
                    <a:pt x="12286" y="411"/>
                    <a:pt x="9485" y="438"/>
                  </a:cubicBezTo>
                  <a:cubicBezTo>
                    <a:pt x="7997" y="438"/>
                    <a:pt x="6479" y="438"/>
                    <a:pt x="4991" y="525"/>
                  </a:cubicBezTo>
                  <a:cubicBezTo>
                    <a:pt x="3386" y="613"/>
                    <a:pt x="1839" y="1021"/>
                    <a:pt x="263" y="1255"/>
                  </a:cubicBezTo>
                  <a:cubicBezTo>
                    <a:pt x="0" y="1284"/>
                    <a:pt x="0" y="1692"/>
                    <a:pt x="263" y="1722"/>
                  </a:cubicBezTo>
                  <a:lnTo>
                    <a:pt x="234" y="1692"/>
                  </a:lnTo>
                  <a:lnTo>
                    <a:pt x="234" y="1692"/>
                  </a:lnTo>
                  <a:cubicBezTo>
                    <a:pt x="620" y="1722"/>
                    <a:pt x="1003" y="1733"/>
                    <a:pt x="1385" y="1733"/>
                  </a:cubicBezTo>
                  <a:cubicBezTo>
                    <a:pt x="2528" y="1733"/>
                    <a:pt x="3656" y="1634"/>
                    <a:pt x="4816" y="1634"/>
                  </a:cubicBezTo>
                  <a:cubicBezTo>
                    <a:pt x="6333" y="1634"/>
                    <a:pt x="7938" y="1663"/>
                    <a:pt x="9485" y="1663"/>
                  </a:cubicBezTo>
                  <a:cubicBezTo>
                    <a:pt x="12217" y="1663"/>
                    <a:pt x="14927" y="1378"/>
                    <a:pt x="17634" y="1378"/>
                  </a:cubicBezTo>
                  <a:cubicBezTo>
                    <a:pt x="18050" y="1378"/>
                    <a:pt x="18467" y="1385"/>
                    <a:pt x="18883" y="1401"/>
                  </a:cubicBezTo>
                  <a:cubicBezTo>
                    <a:pt x="20634" y="1453"/>
                    <a:pt x="22396" y="1527"/>
                    <a:pt x="24162" y="1527"/>
                  </a:cubicBezTo>
                  <a:cubicBezTo>
                    <a:pt x="25339" y="1527"/>
                    <a:pt x="26518" y="1494"/>
                    <a:pt x="27697" y="1401"/>
                  </a:cubicBezTo>
                  <a:cubicBezTo>
                    <a:pt x="28193" y="1346"/>
                    <a:pt x="28696" y="1316"/>
                    <a:pt x="29202" y="1316"/>
                  </a:cubicBezTo>
                  <a:cubicBezTo>
                    <a:pt x="29767" y="1316"/>
                    <a:pt x="30337" y="1353"/>
                    <a:pt x="30907" y="1430"/>
                  </a:cubicBezTo>
                  <a:cubicBezTo>
                    <a:pt x="31929" y="1634"/>
                    <a:pt x="32979" y="1751"/>
                    <a:pt x="34030" y="1780"/>
                  </a:cubicBezTo>
                  <a:cubicBezTo>
                    <a:pt x="34781" y="1780"/>
                    <a:pt x="34760" y="408"/>
                    <a:pt x="34052" y="408"/>
                  </a:cubicBezTo>
                  <a:cubicBezTo>
                    <a:pt x="34045" y="408"/>
                    <a:pt x="34038" y="408"/>
                    <a:pt x="34030" y="408"/>
                  </a:cubicBezTo>
                  <a:cubicBezTo>
                    <a:pt x="33874" y="417"/>
                    <a:pt x="33719" y="421"/>
                    <a:pt x="33563" y="421"/>
                  </a:cubicBezTo>
                  <a:cubicBezTo>
                    <a:pt x="31967" y="421"/>
                    <a:pt x="30369" y="1"/>
                    <a:pt x="287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3"/>
            <p:cNvSpPr/>
            <p:nvPr/>
          </p:nvSpPr>
          <p:spPr>
            <a:xfrm>
              <a:off x="2476600" y="1519275"/>
              <a:ext cx="880675" cy="52375"/>
            </a:xfrm>
            <a:custGeom>
              <a:avLst/>
              <a:gdLst/>
              <a:ahLst/>
              <a:cxnLst/>
              <a:rect l="l" t="t" r="r" b="b"/>
              <a:pathLst>
                <a:path w="35227" h="2095" extrusionOk="0">
                  <a:moveTo>
                    <a:pt x="23244" y="1"/>
                  </a:moveTo>
                  <a:cubicBezTo>
                    <a:pt x="23162" y="1"/>
                    <a:pt x="23080" y="2"/>
                    <a:pt x="22998" y="3"/>
                  </a:cubicBezTo>
                  <a:cubicBezTo>
                    <a:pt x="21422" y="3"/>
                    <a:pt x="19846" y="149"/>
                    <a:pt x="18270" y="149"/>
                  </a:cubicBezTo>
                  <a:cubicBezTo>
                    <a:pt x="18192" y="148"/>
                    <a:pt x="18115" y="148"/>
                    <a:pt x="18037" y="148"/>
                  </a:cubicBezTo>
                  <a:cubicBezTo>
                    <a:pt x="15082" y="148"/>
                    <a:pt x="12181" y="676"/>
                    <a:pt x="9252" y="733"/>
                  </a:cubicBezTo>
                  <a:cubicBezTo>
                    <a:pt x="7705" y="762"/>
                    <a:pt x="6187" y="733"/>
                    <a:pt x="4640" y="820"/>
                  </a:cubicBezTo>
                  <a:cubicBezTo>
                    <a:pt x="3911" y="850"/>
                    <a:pt x="3152" y="820"/>
                    <a:pt x="2422" y="908"/>
                  </a:cubicBezTo>
                  <a:cubicBezTo>
                    <a:pt x="1664" y="996"/>
                    <a:pt x="992" y="1229"/>
                    <a:pt x="263" y="1317"/>
                  </a:cubicBezTo>
                  <a:cubicBezTo>
                    <a:pt x="0" y="1346"/>
                    <a:pt x="0" y="1725"/>
                    <a:pt x="263" y="1784"/>
                  </a:cubicBezTo>
                  <a:lnTo>
                    <a:pt x="292" y="1784"/>
                  </a:lnTo>
                  <a:cubicBezTo>
                    <a:pt x="1908" y="1998"/>
                    <a:pt x="3572" y="2045"/>
                    <a:pt x="5239" y="2045"/>
                  </a:cubicBezTo>
                  <a:cubicBezTo>
                    <a:pt x="6522" y="2045"/>
                    <a:pt x="7808" y="2017"/>
                    <a:pt x="9077" y="2017"/>
                  </a:cubicBezTo>
                  <a:cubicBezTo>
                    <a:pt x="11988" y="1989"/>
                    <a:pt x="14873" y="1487"/>
                    <a:pt x="17807" y="1487"/>
                  </a:cubicBezTo>
                  <a:cubicBezTo>
                    <a:pt x="17961" y="1487"/>
                    <a:pt x="18115" y="1489"/>
                    <a:pt x="18270" y="1492"/>
                  </a:cubicBezTo>
                  <a:cubicBezTo>
                    <a:pt x="18387" y="1494"/>
                    <a:pt x="18503" y="1495"/>
                    <a:pt x="18620" y="1495"/>
                  </a:cubicBezTo>
                  <a:cubicBezTo>
                    <a:pt x="20021" y="1495"/>
                    <a:pt x="21420" y="1346"/>
                    <a:pt x="22794" y="1346"/>
                  </a:cubicBezTo>
                  <a:cubicBezTo>
                    <a:pt x="24224" y="1346"/>
                    <a:pt x="25595" y="1579"/>
                    <a:pt x="27026" y="1579"/>
                  </a:cubicBezTo>
                  <a:cubicBezTo>
                    <a:pt x="28339" y="1579"/>
                    <a:pt x="29623" y="1871"/>
                    <a:pt x="30936" y="1988"/>
                  </a:cubicBezTo>
                  <a:cubicBezTo>
                    <a:pt x="31054" y="1999"/>
                    <a:pt x="31170" y="2002"/>
                    <a:pt x="31283" y="2002"/>
                  </a:cubicBezTo>
                  <a:cubicBezTo>
                    <a:pt x="31563" y="2002"/>
                    <a:pt x="31833" y="1979"/>
                    <a:pt x="32107" y="1979"/>
                  </a:cubicBezTo>
                  <a:cubicBezTo>
                    <a:pt x="32324" y="1979"/>
                    <a:pt x="32544" y="1994"/>
                    <a:pt x="32775" y="2046"/>
                  </a:cubicBezTo>
                  <a:cubicBezTo>
                    <a:pt x="33117" y="2080"/>
                    <a:pt x="33449" y="2095"/>
                    <a:pt x="33782" y="2095"/>
                  </a:cubicBezTo>
                  <a:cubicBezTo>
                    <a:pt x="34018" y="2095"/>
                    <a:pt x="34255" y="2088"/>
                    <a:pt x="34497" y="2075"/>
                  </a:cubicBezTo>
                  <a:cubicBezTo>
                    <a:pt x="35227" y="2075"/>
                    <a:pt x="35227" y="733"/>
                    <a:pt x="34497" y="733"/>
                  </a:cubicBezTo>
                  <a:cubicBezTo>
                    <a:pt x="34351" y="740"/>
                    <a:pt x="34207" y="744"/>
                    <a:pt x="34064" y="744"/>
                  </a:cubicBezTo>
                  <a:cubicBezTo>
                    <a:pt x="33634" y="744"/>
                    <a:pt x="33213" y="711"/>
                    <a:pt x="32775" y="645"/>
                  </a:cubicBezTo>
                  <a:cubicBezTo>
                    <a:pt x="32614" y="609"/>
                    <a:pt x="32456" y="596"/>
                    <a:pt x="32298" y="596"/>
                  </a:cubicBezTo>
                  <a:cubicBezTo>
                    <a:pt x="31930" y="596"/>
                    <a:pt x="31567" y="666"/>
                    <a:pt x="31197" y="666"/>
                  </a:cubicBezTo>
                  <a:cubicBezTo>
                    <a:pt x="31091" y="666"/>
                    <a:pt x="30985" y="660"/>
                    <a:pt x="30878" y="645"/>
                  </a:cubicBezTo>
                  <a:cubicBezTo>
                    <a:pt x="29652" y="441"/>
                    <a:pt x="28397" y="295"/>
                    <a:pt x="27171" y="237"/>
                  </a:cubicBezTo>
                  <a:cubicBezTo>
                    <a:pt x="25853" y="209"/>
                    <a:pt x="24560" y="1"/>
                    <a:pt x="23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13"/>
          <p:cNvSpPr/>
          <p:nvPr/>
        </p:nvSpPr>
        <p:spPr>
          <a:xfrm rot="6641666">
            <a:off x="-160039" y="238375"/>
            <a:ext cx="1201163" cy="895955"/>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3"/>
          <p:cNvSpPr/>
          <p:nvPr/>
        </p:nvSpPr>
        <p:spPr>
          <a:xfrm rot="-5400000">
            <a:off x="7770279" y="4203224"/>
            <a:ext cx="1320906" cy="1476955"/>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 name="Google Shape;334;p13"/>
          <p:cNvGrpSpPr/>
          <p:nvPr/>
        </p:nvGrpSpPr>
        <p:grpSpPr>
          <a:xfrm rot="-5400000" flipH="1">
            <a:off x="8122815" y="4086461"/>
            <a:ext cx="1732599" cy="946480"/>
            <a:chOff x="6928067" y="2555588"/>
            <a:chExt cx="1830919" cy="1000190"/>
          </a:xfrm>
        </p:grpSpPr>
        <p:sp>
          <p:nvSpPr>
            <p:cNvPr id="335" name="Google Shape;335;p13"/>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6" name="Google Shape;336;p13"/>
            <p:cNvGrpSpPr/>
            <p:nvPr/>
          </p:nvGrpSpPr>
          <p:grpSpPr>
            <a:xfrm>
              <a:off x="7124316" y="2726160"/>
              <a:ext cx="1447758" cy="751473"/>
              <a:chOff x="7124316" y="2726160"/>
              <a:chExt cx="1447758" cy="751473"/>
            </a:xfrm>
          </p:grpSpPr>
          <p:sp>
            <p:nvSpPr>
              <p:cNvPr id="337" name="Google Shape;337;p13"/>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3"/>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3"/>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3"/>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3"/>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46" name="Google Shape;346;p13"/>
          <p:cNvSpPr/>
          <p:nvPr/>
        </p:nvSpPr>
        <p:spPr>
          <a:xfrm rot="-8999932" flipH="1">
            <a:off x="7779204" y="4523658"/>
            <a:ext cx="1760234" cy="863126"/>
          </a:xfrm>
          <a:custGeom>
            <a:avLst/>
            <a:gdLst/>
            <a:ahLst/>
            <a:cxnLst/>
            <a:rect l="l" t="t" r="r" b="b"/>
            <a:pathLst>
              <a:path w="24295" h="13033" extrusionOk="0">
                <a:moveTo>
                  <a:pt x="15897" y="1"/>
                </a:moveTo>
                <a:cubicBezTo>
                  <a:pt x="15839" y="1"/>
                  <a:pt x="15751" y="30"/>
                  <a:pt x="15722" y="88"/>
                </a:cubicBezTo>
                <a:cubicBezTo>
                  <a:pt x="15664" y="147"/>
                  <a:pt x="15634" y="205"/>
                  <a:pt x="15664" y="293"/>
                </a:cubicBezTo>
                <a:cubicBezTo>
                  <a:pt x="15664" y="351"/>
                  <a:pt x="15722" y="409"/>
                  <a:pt x="15809" y="439"/>
                </a:cubicBezTo>
                <a:lnTo>
                  <a:pt x="15926" y="439"/>
                </a:lnTo>
                <a:cubicBezTo>
                  <a:pt x="16043" y="614"/>
                  <a:pt x="16160" y="818"/>
                  <a:pt x="16276" y="1051"/>
                </a:cubicBezTo>
                <a:cubicBezTo>
                  <a:pt x="16452" y="1314"/>
                  <a:pt x="16656" y="1606"/>
                  <a:pt x="16831" y="1898"/>
                </a:cubicBezTo>
                <a:cubicBezTo>
                  <a:pt x="17181" y="2482"/>
                  <a:pt x="17561" y="3065"/>
                  <a:pt x="17911" y="3649"/>
                </a:cubicBezTo>
                <a:cubicBezTo>
                  <a:pt x="18582" y="4670"/>
                  <a:pt x="19224" y="5692"/>
                  <a:pt x="19866" y="6743"/>
                </a:cubicBezTo>
                <a:cubicBezTo>
                  <a:pt x="19808" y="6743"/>
                  <a:pt x="19749" y="6743"/>
                  <a:pt x="19720" y="6801"/>
                </a:cubicBezTo>
                <a:lnTo>
                  <a:pt x="19633" y="6918"/>
                </a:lnTo>
                <a:cubicBezTo>
                  <a:pt x="19078" y="6772"/>
                  <a:pt x="18524" y="6626"/>
                  <a:pt x="17969" y="6480"/>
                </a:cubicBezTo>
                <a:cubicBezTo>
                  <a:pt x="17969" y="6451"/>
                  <a:pt x="17969" y="6422"/>
                  <a:pt x="17940" y="6392"/>
                </a:cubicBezTo>
                <a:lnTo>
                  <a:pt x="17882" y="6334"/>
                </a:lnTo>
                <a:cubicBezTo>
                  <a:pt x="17882" y="6246"/>
                  <a:pt x="17852" y="6188"/>
                  <a:pt x="17765" y="6159"/>
                </a:cubicBezTo>
                <a:cubicBezTo>
                  <a:pt x="16452" y="4349"/>
                  <a:pt x="15226" y="2452"/>
                  <a:pt x="14146" y="497"/>
                </a:cubicBezTo>
                <a:cubicBezTo>
                  <a:pt x="14116" y="428"/>
                  <a:pt x="14059" y="399"/>
                  <a:pt x="14001" y="399"/>
                </a:cubicBezTo>
                <a:cubicBezTo>
                  <a:pt x="13887" y="399"/>
                  <a:pt x="13767" y="508"/>
                  <a:pt x="13825" y="643"/>
                </a:cubicBezTo>
                <a:cubicBezTo>
                  <a:pt x="14934" y="2598"/>
                  <a:pt x="16160" y="4524"/>
                  <a:pt x="17473" y="6334"/>
                </a:cubicBezTo>
                <a:cubicBezTo>
                  <a:pt x="16802" y="6130"/>
                  <a:pt x="16101" y="5925"/>
                  <a:pt x="15430" y="5692"/>
                </a:cubicBezTo>
                <a:cubicBezTo>
                  <a:pt x="15430" y="5663"/>
                  <a:pt x="15430" y="5604"/>
                  <a:pt x="15401" y="5546"/>
                </a:cubicBezTo>
                <a:cubicBezTo>
                  <a:pt x="14233" y="3853"/>
                  <a:pt x="13008" y="2160"/>
                  <a:pt x="11782" y="497"/>
                </a:cubicBezTo>
                <a:cubicBezTo>
                  <a:pt x="11753" y="453"/>
                  <a:pt x="11714" y="435"/>
                  <a:pt x="11675" y="435"/>
                </a:cubicBezTo>
                <a:cubicBezTo>
                  <a:pt x="11558" y="435"/>
                  <a:pt x="11432" y="599"/>
                  <a:pt x="11519" y="730"/>
                </a:cubicBezTo>
                <a:cubicBezTo>
                  <a:pt x="12687" y="2306"/>
                  <a:pt x="13825" y="3882"/>
                  <a:pt x="14963" y="5517"/>
                </a:cubicBezTo>
                <a:lnTo>
                  <a:pt x="14905" y="5546"/>
                </a:lnTo>
                <a:cubicBezTo>
                  <a:pt x="14088" y="5254"/>
                  <a:pt x="13270" y="4962"/>
                  <a:pt x="12453" y="4641"/>
                </a:cubicBezTo>
                <a:cubicBezTo>
                  <a:pt x="12453" y="4612"/>
                  <a:pt x="12424" y="4554"/>
                  <a:pt x="12366" y="4554"/>
                </a:cubicBezTo>
                <a:cubicBezTo>
                  <a:pt x="12395" y="4495"/>
                  <a:pt x="12366" y="4466"/>
                  <a:pt x="12336" y="4437"/>
                </a:cubicBezTo>
                <a:lnTo>
                  <a:pt x="8922" y="293"/>
                </a:lnTo>
                <a:cubicBezTo>
                  <a:pt x="8883" y="246"/>
                  <a:pt x="8836" y="226"/>
                  <a:pt x="8790" y="226"/>
                </a:cubicBezTo>
                <a:cubicBezTo>
                  <a:pt x="8665" y="226"/>
                  <a:pt x="8552" y="376"/>
                  <a:pt x="8659" y="526"/>
                </a:cubicBezTo>
                <a:lnTo>
                  <a:pt x="11899" y="4466"/>
                </a:lnTo>
                <a:cubicBezTo>
                  <a:pt x="11227" y="4233"/>
                  <a:pt x="10556" y="3999"/>
                  <a:pt x="9885" y="3824"/>
                </a:cubicBezTo>
                <a:lnTo>
                  <a:pt x="9856" y="3795"/>
                </a:lnTo>
                <a:cubicBezTo>
                  <a:pt x="8834" y="2686"/>
                  <a:pt x="7842" y="1518"/>
                  <a:pt x="6850" y="351"/>
                </a:cubicBezTo>
                <a:cubicBezTo>
                  <a:pt x="6813" y="314"/>
                  <a:pt x="6768" y="298"/>
                  <a:pt x="6724" y="298"/>
                </a:cubicBezTo>
                <a:cubicBezTo>
                  <a:pt x="6628" y="298"/>
                  <a:pt x="6538" y="377"/>
                  <a:pt x="6558" y="497"/>
                </a:cubicBezTo>
                <a:lnTo>
                  <a:pt x="6558" y="760"/>
                </a:lnTo>
                <a:cubicBezTo>
                  <a:pt x="6558" y="849"/>
                  <a:pt x="6612" y="884"/>
                  <a:pt x="6682" y="884"/>
                </a:cubicBezTo>
                <a:cubicBezTo>
                  <a:pt x="6726" y="884"/>
                  <a:pt x="6775" y="870"/>
                  <a:pt x="6820" y="847"/>
                </a:cubicBezTo>
                <a:cubicBezTo>
                  <a:pt x="7608" y="1810"/>
                  <a:pt x="8426" y="2744"/>
                  <a:pt x="9243" y="3649"/>
                </a:cubicBezTo>
                <a:cubicBezTo>
                  <a:pt x="8396" y="3415"/>
                  <a:pt x="7550" y="3240"/>
                  <a:pt x="6704" y="3094"/>
                </a:cubicBezTo>
                <a:lnTo>
                  <a:pt x="6324" y="3065"/>
                </a:lnTo>
                <a:cubicBezTo>
                  <a:pt x="5799" y="2336"/>
                  <a:pt x="5186" y="1694"/>
                  <a:pt x="4515" y="1110"/>
                </a:cubicBezTo>
                <a:cubicBezTo>
                  <a:pt x="4487" y="1082"/>
                  <a:pt x="4457" y="1070"/>
                  <a:pt x="4428" y="1070"/>
                </a:cubicBezTo>
                <a:cubicBezTo>
                  <a:pt x="4305" y="1070"/>
                  <a:pt x="4198" y="1284"/>
                  <a:pt x="4340" y="1402"/>
                </a:cubicBezTo>
                <a:cubicBezTo>
                  <a:pt x="4865" y="1869"/>
                  <a:pt x="5361" y="2423"/>
                  <a:pt x="5828" y="2978"/>
                </a:cubicBezTo>
                <a:cubicBezTo>
                  <a:pt x="5186" y="2890"/>
                  <a:pt x="4573" y="2803"/>
                  <a:pt x="3931" y="2744"/>
                </a:cubicBezTo>
                <a:cubicBezTo>
                  <a:pt x="3668" y="2394"/>
                  <a:pt x="3406" y="2102"/>
                  <a:pt x="3085" y="1839"/>
                </a:cubicBezTo>
                <a:cubicBezTo>
                  <a:pt x="3049" y="1809"/>
                  <a:pt x="3013" y="1797"/>
                  <a:pt x="2979" y="1797"/>
                </a:cubicBezTo>
                <a:cubicBezTo>
                  <a:pt x="2851" y="1797"/>
                  <a:pt x="2764" y="1986"/>
                  <a:pt x="2880" y="2102"/>
                </a:cubicBezTo>
                <a:cubicBezTo>
                  <a:pt x="3085" y="2277"/>
                  <a:pt x="3260" y="2482"/>
                  <a:pt x="3435" y="2686"/>
                </a:cubicBezTo>
                <a:lnTo>
                  <a:pt x="254" y="2306"/>
                </a:lnTo>
                <a:cubicBezTo>
                  <a:pt x="244" y="2305"/>
                  <a:pt x="235" y="2305"/>
                  <a:pt x="227" y="2305"/>
                </a:cubicBezTo>
                <a:cubicBezTo>
                  <a:pt x="18" y="2305"/>
                  <a:pt x="0" y="2629"/>
                  <a:pt x="225" y="2657"/>
                </a:cubicBezTo>
                <a:cubicBezTo>
                  <a:pt x="1392" y="2803"/>
                  <a:pt x="2559" y="2919"/>
                  <a:pt x="3727" y="3065"/>
                </a:cubicBezTo>
                <a:cubicBezTo>
                  <a:pt x="3756" y="3094"/>
                  <a:pt x="3785" y="3124"/>
                  <a:pt x="3814" y="3153"/>
                </a:cubicBezTo>
                <a:lnTo>
                  <a:pt x="2063" y="4203"/>
                </a:lnTo>
                <a:cubicBezTo>
                  <a:pt x="1914" y="4303"/>
                  <a:pt x="1998" y="4550"/>
                  <a:pt x="2133" y="4550"/>
                </a:cubicBezTo>
                <a:cubicBezTo>
                  <a:pt x="2157" y="4550"/>
                  <a:pt x="2183" y="4542"/>
                  <a:pt x="2209" y="4524"/>
                </a:cubicBezTo>
                <a:lnTo>
                  <a:pt x="4252" y="3299"/>
                </a:lnTo>
                <a:cubicBezTo>
                  <a:pt x="4310" y="3270"/>
                  <a:pt x="4340" y="3182"/>
                  <a:pt x="4340" y="3124"/>
                </a:cubicBezTo>
                <a:cubicBezTo>
                  <a:pt x="4836" y="3182"/>
                  <a:pt x="5303" y="3240"/>
                  <a:pt x="5799" y="3328"/>
                </a:cubicBezTo>
                <a:lnTo>
                  <a:pt x="3902" y="5079"/>
                </a:lnTo>
                <a:cubicBezTo>
                  <a:pt x="3786" y="5195"/>
                  <a:pt x="3891" y="5384"/>
                  <a:pt x="4027" y="5384"/>
                </a:cubicBezTo>
                <a:cubicBezTo>
                  <a:pt x="4062" y="5384"/>
                  <a:pt x="4099" y="5372"/>
                  <a:pt x="4135" y="5342"/>
                </a:cubicBezTo>
                <a:lnTo>
                  <a:pt x="6178" y="3445"/>
                </a:lnTo>
                <a:cubicBezTo>
                  <a:pt x="6202" y="3457"/>
                  <a:pt x="6232" y="3464"/>
                  <a:pt x="6262" y="3464"/>
                </a:cubicBezTo>
                <a:cubicBezTo>
                  <a:pt x="6304" y="3464"/>
                  <a:pt x="6348" y="3450"/>
                  <a:pt x="6383" y="3415"/>
                </a:cubicBezTo>
                <a:lnTo>
                  <a:pt x="6674" y="3445"/>
                </a:lnTo>
                <a:cubicBezTo>
                  <a:pt x="7521" y="3591"/>
                  <a:pt x="8367" y="3766"/>
                  <a:pt x="9214" y="3999"/>
                </a:cubicBezTo>
                <a:cubicBezTo>
                  <a:pt x="8075" y="4729"/>
                  <a:pt x="6908" y="5429"/>
                  <a:pt x="5711" y="6100"/>
                </a:cubicBezTo>
                <a:cubicBezTo>
                  <a:pt x="5538" y="6175"/>
                  <a:pt x="5617" y="6418"/>
                  <a:pt x="5770" y="6418"/>
                </a:cubicBezTo>
                <a:cubicBezTo>
                  <a:pt x="5797" y="6418"/>
                  <a:pt x="5826" y="6410"/>
                  <a:pt x="5857" y="6392"/>
                </a:cubicBezTo>
                <a:cubicBezTo>
                  <a:pt x="7141" y="5663"/>
                  <a:pt x="8426" y="4904"/>
                  <a:pt x="9651" y="4116"/>
                </a:cubicBezTo>
                <a:cubicBezTo>
                  <a:pt x="10381" y="4320"/>
                  <a:pt x="11081" y="4554"/>
                  <a:pt x="11782" y="4816"/>
                </a:cubicBezTo>
                <a:lnTo>
                  <a:pt x="8280" y="7326"/>
                </a:lnTo>
                <a:cubicBezTo>
                  <a:pt x="8111" y="7423"/>
                  <a:pt x="8241" y="7618"/>
                  <a:pt x="8389" y="7618"/>
                </a:cubicBezTo>
                <a:cubicBezTo>
                  <a:pt x="8421" y="7618"/>
                  <a:pt x="8453" y="7609"/>
                  <a:pt x="8484" y="7589"/>
                </a:cubicBezTo>
                <a:lnTo>
                  <a:pt x="12161" y="4962"/>
                </a:lnTo>
                <a:lnTo>
                  <a:pt x="12599" y="5108"/>
                </a:lnTo>
                <a:cubicBezTo>
                  <a:pt x="13241" y="5342"/>
                  <a:pt x="13883" y="5604"/>
                  <a:pt x="14554" y="5838"/>
                </a:cubicBezTo>
                <a:cubicBezTo>
                  <a:pt x="13650" y="6567"/>
                  <a:pt x="12657" y="7239"/>
                  <a:pt x="11636" y="7793"/>
                </a:cubicBezTo>
                <a:cubicBezTo>
                  <a:pt x="11432" y="7881"/>
                  <a:pt x="9564" y="8552"/>
                  <a:pt x="10352" y="8961"/>
                </a:cubicBezTo>
                <a:cubicBezTo>
                  <a:pt x="10376" y="8973"/>
                  <a:pt x="10401" y="8978"/>
                  <a:pt x="10425" y="8978"/>
                </a:cubicBezTo>
                <a:cubicBezTo>
                  <a:pt x="10575" y="8978"/>
                  <a:pt x="10705" y="8772"/>
                  <a:pt x="10559" y="8671"/>
                </a:cubicBezTo>
                <a:lnTo>
                  <a:pt x="10559" y="8671"/>
                </a:lnTo>
                <a:cubicBezTo>
                  <a:pt x="10567" y="8675"/>
                  <a:pt x="10578" y="8678"/>
                  <a:pt x="10591" y="8678"/>
                </a:cubicBezTo>
                <a:cubicBezTo>
                  <a:pt x="10795" y="8678"/>
                  <a:pt x="11590" y="8167"/>
                  <a:pt x="11753" y="8085"/>
                </a:cubicBezTo>
                <a:cubicBezTo>
                  <a:pt x="12161" y="7881"/>
                  <a:pt x="12541" y="7677"/>
                  <a:pt x="12891" y="7443"/>
                </a:cubicBezTo>
                <a:cubicBezTo>
                  <a:pt x="13621" y="7005"/>
                  <a:pt x="14292" y="6509"/>
                  <a:pt x="14934" y="5955"/>
                </a:cubicBezTo>
                <a:cubicBezTo>
                  <a:pt x="15664" y="6217"/>
                  <a:pt x="16422" y="6451"/>
                  <a:pt x="17181" y="6655"/>
                </a:cubicBezTo>
                <a:cubicBezTo>
                  <a:pt x="15780" y="8143"/>
                  <a:pt x="13766" y="8873"/>
                  <a:pt x="12190" y="10157"/>
                </a:cubicBezTo>
                <a:lnTo>
                  <a:pt x="12161" y="10186"/>
                </a:lnTo>
                <a:lnTo>
                  <a:pt x="12015" y="10332"/>
                </a:lnTo>
                <a:cubicBezTo>
                  <a:pt x="11876" y="10448"/>
                  <a:pt x="11995" y="10638"/>
                  <a:pt x="12123" y="10638"/>
                </a:cubicBezTo>
                <a:cubicBezTo>
                  <a:pt x="12156" y="10638"/>
                  <a:pt x="12190" y="10625"/>
                  <a:pt x="12220" y="10595"/>
                </a:cubicBezTo>
                <a:cubicBezTo>
                  <a:pt x="13883" y="9136"/>
                  <a:pt x="16072" y="8406"/>
                  <a:pt x="17561" y="6772"/>
                </a:cubicBezTo>
                <a:cubicBezTo>
                  <a:pt x="18144" y="6918"/>
                  <a:pt x="18757" y="7093"/>
                  <a:pt x="19341" y="7210"/>
                </a:cubicBezTo>
                <a:cubicBezTo>
                  <a:pt x="17911" y="8815"/>
                  <a:pt x="16072" y="10011"/>
                  <a:pt x="14321" y="11237"/>
                </a:cubicBezTo>
                <a:cubicBezTo>
                  <a:pt x="14177" y="11333"/>
                  <a:pt x="14310" y="11529"/>
                  <a:pt x="14460" y="11529"/>
                </a:cubicBezTo>
                <a:cubicBezTo>
                  <a:pt x="14491" y="11529"/>
                  <a:pt x="14524" y="11520"/>
                  <a:pt x="14554" y="11500"/>
                </a:cubicBezTo>
                <a:cubicBezTo>
                  <a:pt x="16364" y="10216"/>
                  <a:pt x="18261" y="8961"/>
                  <a:pt x="19720" y="7297"/>
                </a:cubicBezTo>
                <a:cubicBezTo>
                  <a:pt x="20421" y="7443"/>
                  <a:pt x="21121" y="7589"/>
                  <a:pt x="21792" y="7706"/>
                </a:cubicBezTo>
                <a:cubicBezTo>
                  <a:pt x="21442" y="8143"/>
                  <a:pt x="21034" y="8552"/>
                  <a:pt x="20596" y="8902"/>
                </a:cubicBezTo>
                <a:cubicBezTo>
                  <a:pt x="20070" y="9253"/>
                  <a:pt x="19487" y="9574"/>
                  <a:pt x="18961" y="9953"/>
                </a:cubicBezTo>
                <a:cubicBezTo>
                  <a:pt x="18494" y="10274"/>
                  <a:pt x="18057" y="10653"/>
                  <a:pt x="17677" y="11091"/>
                </a:cubicBezTo>
                <a:cubicBezTo>
                  <a:pt x="17181" y="11617"/>
                  <a:pt x="16831" y="12463"/>
                  <a:pt x="16101" y="12726"/>
                </a:cubicBezTo>
                <a:cubicBezTo>
                  <a:pt x="15921" y="12777"/>
                  <a:pt x="16013" y="13032"/>
                  <a:pt x="16177" y="13032"/>
                </a:cubicBezTo>
                <a:cubicBezTo>
                  <a:pt x="16200" y="13032"/>
                  <a:pt x="16223" y="13028"/>
                  <a:pt x="16247" y="13017"/>
                </a:cubicBezTo>
                <a:cubicBezTo>
                  <a:pt x="16831" y="12813"/>
                  <a:pt x="17123" y="12346"/>
                  <a:pt x="17473" y="11850"/>
                </a:cubicBezTo>
                <a:cubicBezTo>
                  <a:pt x="17940" y="11208"/>
                  <a:pt x="18524" y="10653"/>
                  <a:pt x="19195" y="10216"/>
                </a:cubicBezTo>
                <a:cubicBezTo>
                  <a:pt x="19749" y="9807"/>
                  <a:pt x="20362" y="9515"/>
                  <a:pt x="20888" y="9077"/>
                </a:cubicBezTo>
                <a:cubicBezTo>
                  <a:pt x="21384" y="8698"/>
                  <a:pt x="21822" y="8260"/>
                  <a:pt x="22201" y="7793"/>
                </a:cubicBezTo>
                <a:cubicBezTo>
                  <a:pt x="22814" y="7881"/>
                  <a:pt x="23456" y="7968"/>
                  <a:pt x="24069" y="8056"/>
                </a:cubicBezTo>
                <a:cubicBezTo>
                  <a:pt x="24077" y="8057"/>
                  <a:pt x="24085" y="8058"/>
                  <a:pt x="24093" y="8058"/>
                </a:cubicBezTo>
                <a:cubicBezTo>
                  <a:pt x="24275" y="8058"/>
                  <a:pt x="24294" y="7734"/>
                  <a:pt x="24098" y="7706"/>
                </a:cubicBezTo>
                <a:cubicBezTo>
                  <a:pt x="23660" y="7677"/>
                  <a:pt x="23222" y="7618"/>
                  <a:pt x="22814" y="7531"/>
                </a:cubicBezTo>
                <a:cubicBezTo>
                  <a:pt x="21501" y="5517"/>
                  <a:pt x="20158" y="3532"/>
                  <a:pt x="18786" y="1548"/>
                </a:cubicBezTo>
                <a:cubicBezTo>
                  <a:pt x="18754" y="1491"/>
                  <a:pt x="18711" y="1468"/>
                  <a:pt x="18667" y="1468"/>
                </a:cubicBezTo>
                <a:cubicBezTo>
                  <a:pt x="18553" y="1468"/>
                  <a:pt x="18439" y="1625"/>
                  <a:pt x="18524" y="1752"/>
                </a:cubicBezTo>
                <a:cubicBezTo>
                  <a:pt x="19749" y="3561"/>
                  <a:pt x="20975" y="5400"/>
                  <a:pt x="22201" y="7239"/>
                </a:cubicBezTo>
                <a:cubicBezTo>
                  <a:pt x="22172" y="7239"/>
                  <a:pt x="22143" y="7268"/>
                  <a:pt x="22113" y="7297"/>
                </a:cubicBezTo>
                <a:lnTo>
                  <a:pt x="22026" y="7414"/>
                </a:lnTo>
                <a:cubicBezTo>
                  <a:pt x="21530" y="7326"/>
                  <a:pt x="21004" y="7210"/>
                  <a:pt x="20479" y="7093"/>
                </a:cubicBezTo>
                <a:cubicBezTo>
                  <a:pt x="19691" y="5838"/>
                  <a:pt x="18903" y="4583"/>
                  <a:pt x="18115" y="3328"/>
                </a:cubicBezTo>
                <a:cubicBezTo>
                  <a:pt x="17706" y="2686"/>
                  <a:pt x="17298" y="2044"/>
                  <a:pt x="16889" y="1402"/>
                </a:cubicBezTo>
                <a:lnTo>
                  <a:pt x="16276" y="439"/>
                </a:lnTo>
                <a:cubicBezTo>
                  <a:pt x="16160" y="263"/>
                  <a:pt x="16101" y="59"/>
                  <a:pt x="158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7" name="Google Shape;347;p13"/>
          <p:cNvGrpSpPr/>
          <p:nvPr/>
        </p:nvGrpSpPr>
        <p:grpSpPr>
          <a:xfrm rot="5400000">
            <a:off x="7911740" y="416600"/>
            <a:ext cx="1161195" cy="734388"/>
            <a:chOff x="5161625" y="732525"/>
            <a:chExt cx="456050" cy="288425"/>
          </a:xfrm>
        </p:grpSpPr>
        <p:sp>
          <p:nvSpPr>
            <p:cNvPr id="348" name="Google Shape;348;p13"/>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3"/>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3"/>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3"/>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3"/>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3"/>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3"/>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3"/>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55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5_1">
    <p:spTree>
      <p:nvGrpSpPr>
        <p:cNvPr id="1" name="Shape 554"/>
        <p:cNvGrpSpPr/>
        <p:nvPr/>
      </p:nvGrpSpPr>
      <p:grpSpPr>
        <a:xfrm>
          <a:off x="0" y="0"/>
          <a:ext cx="0" cy="0"/>
          <a:chOff x="0" y="0"/>
          <a:chExt cx="0" cy="0"/>
        </a:xfrm>
      </p:grpSpPr>
      <p:grpSp>
        <p:nvGrpSpPr>
          <p:cNvPr id="555" name="Google Shape;555;p22"/>
          <p:cNvGrpSpPr/>
          <p:nvPr/>
        </p:nvGrpSpPr>
        <p:grpSpPr>
          <a:xfrm rot="-5400000">
            <a:off x="3542852" y="-704438"/>
            <a:ext cx="1362411" cy="2352602"/>
            <a:chOff x="428525" y="2080425"/>
            <a:chExt cx="639900" cy="1104975"/>
          </a:xfrm>
        </p:grpSpPr>
        <p:sp>
          <p:nvSpPr>
            <p:cNvPr id="556" name="Google Shape;556;p22"/>
            <p:cNvSpPr/>
            <p:nvPr/>
          </p:nvSpPr>
          <p:spPr>
            <a:xfrm>
              <a:off x="428525" y="2080425"/>
              <a:ext cx="607075" cy="1104975"/>
            </a:xfrm>
            <a:custGeom>
              <a:avLst/>
              <a:gdLst/>
              <a:ahLst/>
              <a:cxnLst/>
              <a:rect l="l" t="t" r="r" b="b"/>
              <a:pathLst>
                <a:path w="24283" h="44199" extrusionOk="0">
                  <a:moveTo>
                    <a:pt x="20955" y="1"/>
                  </a:moveTo>
                  <a:cubicBezTo>
                    <a:pt x="18941" y="234"/>
                    <a:pt x="16957" y="730"/>
                    <a:pt x="15060" y="1518"/>
                  </a:cubicBezTo>
                  <a:cubicBezTo>
                    <a:pt x="14184" y="1898"/>
                    <a:pt x="13279" y="2190"/>
                    <a:pt x="12375" y="2511"/>
                  </a:cubicBezTo>
                  <a:cubicBezTo>
                    <a:pt x="11090" y="2919"/>
                    <a:pt x="9835" y="3415"/>
                    <a:pt x="8639" y="3999"/>
                  </a:cubicBezTo>
                  <a:cubicBezTo>
                    <a:pt x="7471" y="4583"/>
                    <a:pt x="6421" y="5371"/>
                    <a:pt x="5545" y="6305"/>
                  </a:cubicBezTo>
                  <a:cubicBezTo>
                    <a:pt x="5312" y="6538"/>
                    <a:pt x="5049" y="6772"/>
                    <a:pt x="4786" y="7034"/>
                  </a:cubicBezTo>
                  <a:cubicBezTo>
                    <a:pt x="4144" y="7618"/>
                    <a:pt x="3561" y="8231"/>
                    <a:pt x="3065" y="8902"/>
                  </a:cubicBezTo>
                  <a:cubicBezTo>
                    <a:pt x="1284" y="11383"/>
                    <a:pt x="0" y="15848"/>
                    <a:pt x="146" y="18854"/>
                  </a:cubicBezTo>
                  <a:lnTo>
                    <a:pt x="204" y="19584"/>
                  </a:lnTo>
                  <a:cubicBezTo>
                    <a:pt x="350" y="22327"/>
                    <a:pt x="525" y="25188"/>
                    <a:pt x="1401" y="27785"/>
                  </a:cubicBezTo>
                  <a:cubicBezTo>
                    <a:pt x="2014" y="29711"/>
                    <a:pt x="3006" y="32163"/>
                    <a:pt x="4903" y="34206"/>
                  </a:cubicBezTo>
                  <a:lnTo>
                    <a:pt x="5195" y="34498"/>
                  </a:lnTo>
                  <a:cubicBezTo>
                    <a:pt x="6275" y="35665"/>
                    <a:pt x="7413" y="36891"/>
                    <a:pt x="8405" y="38146"/>
                  </a:cubicBezTo>
                  <a:cubicBezTo>
                    <a:pt x="8581" y="38350"/>
                    <a:pt x="8726" y="38584"/>
                    <a:pt x="8902" y="38788"/>
                  </a:cubicBezTo>
                  <a:cubicBezTo>
                    <a:pt x="9456" y="39576"/>
                    <a:pt x="10069" y="40306"/>
                    <a:pt x="10799" y="40948"/>
                  </a:cubicBezTo>
                  <a:cubicBezTo>
                    <a:pt x="14325" y="43847"/>
                    <a:pt x="19837" y="44198"/>
                    <a:pt x="22296" y="44198"/>
                  </a:cubicBezTo>
                  <a:cubicBezTo>
                    <a:pt x="22584" y="44198"/>
                    <a:pt x="22831" y="44193"/>
                    <a:pt x="23027" y="44187"/>
                  </a:cubicBezTo>
                  <a:lnTo>
                    <a:pt x="23027" y="43895"/>
                  </a:lnTo>
                  <a:cubicBezTo>
                    <a:pt x="22833" y="43901"/>
                    <a:pt x="22588" y="43906"/>
                    <a:pt x="22301" y="43906"/>
                  </a:cubicBezTo>
                  <a:cubicBezTo>
                    <a:pt x="19876" y="43906"/>
                    <a:pt x="14445" y="43559"/>
                    <a:pt x="10974" y="40714"/>
                  </a:cubicBezTo>
                  <a:cubicBezTo>
                    <a:pt x="10273" y="40101"/>
                    <a:pt x="9660" y="39372"/>
                    <a:pt x="9135" y="38613"/>
                  </a:cubicBezTo>
                  <a:cubicBezTo>
                    <a:pt x="8960" y="38379"/>
                    <a:pt x="8785" y="38175"/>
                    <a:pt x="8610" y="37942"/>
                  </a:cubicBezTo>
                  <a:cubicBezTo>
                    <a:pt x="7617" y="36687"/>
                    <a:pt x="6479" y="35461"/>
                    <a:pt x="5370" y="34293"/>
                  </a:cubicBezTo>
                  <a:lnTo>
                    <a:pt x="5107" y="34002"/>
                  </a:lnTo>
                  <a:cubicBezTo>
                    <a:pt x="3240" y="32017"/>
                    <a:pt x="2277" y="29565"/>
                    <a:pt x="1664" y="27698"/>
                  </a:cubicBezTo>
                  <a:cubicBezTo>
                    <a:pt x="788" y="25100"/>
                    <a:pt x="642" y="22298"/>
                    <a:pt x="496" y="19555"/>
                  </a:cubicBezTo>
                  <a:lnTo>
                    <a:pt x="467" y="18825"/>
                  </a:lnTo>
                  <a:cubicBezTo>
                    <a:pt x="292" y="15877"/>
                    <a:pt x="1547" y="11500"/>
                    <a:pt x="3269" y="9048"/>
                  </a:cubicBezTo>
                  <a:cubicBezTo>
                    <a:pt x="3794" y="8377"/>
                    <a:pt x="4349" y="7793"/>
                    <a:pt x="4962" y="7239"/>
                  </a:cubicBezTo>
                  <a:cubicBezTo>
                    <a:pt x="5224" y="6976"/>
                    <a:pt x="5487" y="6743"/>
                    <a:pt x="5720" y="6509"/>
                  </a:cubicBezTo>
                  <a:cubicBezTo>
                    <a:pt x="6596" y="5575"/>
                    <a:pt x="7617" y="4816"/>
                    <a:pt x="8756" y="4233"/>
                  </a:cubicBezTo>
                  <a:cubicBezTo>
                    <a:pt x="9952" y="3649"/>
                    <a:pt x="11178" y="3153"/>
                    <a:pt x="12462" y="2773"/>
                  </a:cubicBezTo>
                  <a:cubicBezTo>
                    <a:pt x="13338" y="2452"/>
                    <a:pt x="14272" y="2131"/>
                    <a:pt x="15147" y="1781"/>
                  </a:cubicBezTo>
                  <a:cubicBezTo>
                    <a:pt x="17015" y="993"/>
                    <a:pt x="19000" y="497"/>
                    <a:pt x="20984" y="293"/>
                  </a:cubicBezTo>
                  <a:cubicBezTo>
                    <a:pt x="21393" y="293"/>
                    <a:pt x="21801" y="322"/>
                    <a:pt x="22181" y="351"/>
                  </a:cubicBezTo>
                  <a:cubicBezTo>
                    <a:pt x="22736" y="419"/>
                    <a:pt x="23190" y="461"/>
                    <a:pt x="23536" y="461"/>
                  </a:cubicBezTo>
                  <a:cubicBezTo>
                    <a:pt x="23935" y="461"/>
                    <a:pt x="24188" y="404"/>
                    <a:pt x="24282" y="263"/>
                  </a:cubicBezTo>
                  <a:lnTo>
                    <a:pt x="24049" y="88"/>
                  </a:lnTo>
                  <a:cubicBezTo>
                    <a:pt x="23991" y="157"/>
                    <a:pt x="23790" y="181"/>
                    <a:pt x="23530" y="181"/>
                  </a:cubicBezTo>
                  <a:cubicBezTo>
                    <a:pt x="23127" y="181"/>
                    <a:pt x="22582" y="124"/>
                    <a:pt x="22210" y="88"/>
                  </a:cubicBezTo>
                  <a:cubicBezTo>
                    <a:pt x="21801" y="30"/>
                    <a:pt x="21393" y="1"/>
                    <a:pt x="209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2"/>
            <p:cNvSpPr/>
            <p:nvPr/>
          </p:nvSpPr>
          <p:spPr>
            <a:xfrm>
              <a:off x="904975" y="2557400"/>
              <a:ext cx="74425" cy="125000"/>
            </a:xfrm>
            <a:custGeom>
              <a:avLst/>
              <a:gdLst/>
              <a:ahLst/>
              <a:cxnLst/>
              <a:rect l="l" t="t" r="r" b="b"/>
              <a:pathLst>
                <a:path w="2977" h="5000" extrusionOk="0">
                  <a:moveTo>
                    <a:pt x="2739" y="1"/>
                  </a:moveTo>
                  <a:cubicBezTo>
                    <a:pt x="1949" y="1"/>
                    <a:pt x="1197" y="266"/>
                    <a:pt x="613" y="797"/>
                  </a:cubicBezTo>
                  <a:cubicBezTo>
                    <a:pt x="204" y="1205"/>
                    <a:pt x="0" y="1789"/>
                    <a:pt x="58" y="2373"/>
                  </a:cubicBezTo>
                  <a:cubicBezTo>
                    <a:pt x="88" y="3219"/>
                    <a:pt x="613" y="4387"/>
                    <a:pt x="1372" y="4824"/>
                  </a:cubicBezTo>
                  <a:cubicBezTo>
                    <a:pt x="1576" y="4941"/>
                    <a:pt x="1810" y="5000"/>
                    <a:pt x="2043" y="5000"/>
                  </a:cubicBezTo>
                  <a:cubicBezTo>
                    <a:pt x="2276" y="5000"/>
                    <a:pt x="2510" y="4941"/>
                    <a:pt x="2714" y="4824"/>
                  </a:cubicBezTo>
                  <a:lnTo>
                    <a:pt x="2598" y="4562"/>
                  </a:lnTo>
                  <a:cubicBezTo>
                    <a:pt x="2422" y="4664"/>
                    <a:pt x="2233" y="4715"/>
                    <a:pt x="2047" y="4715"/>
                  </a:cubicBezTo>
                  <a:cubicBezTo>
                    <a:pt x="1861" y="4715"/>
                    <a:pt x="1678" y="4664"/>
                    <a:pt x="1518" y="4562"/>
                  </a:cubicBezTo>
                  <a:cubicBezTo>
                    <a:pt x="876" y="4182"/>
                    <a:pt x="379" y="3132"/>
                    <a:pt x="350" y="2344"/>
                  </a:cubicBezTo>
                  <a:cubicBezTo>
                    <a:pt x="292" y="1848"/>
                    <a:pt x="467" y="1351"/>
                    <a:pt x="817" y="1001"/>
                  </a:cubicBezTo>
                  <a:cubicBezTo>
                    <a:pt x="1374" y="551"/>
                    <a:pt x="2050" y="293"/>
                    <a:pt x="2760" y="293"/>
                  </a:cubicBezTo>
                  <a:cubicBezTo>
                    <a:pt x="2832" y="293"/>
                    <a:pt x="2904" y="295"/>
                    <a:pt x="2977" y="301"/>
                  </a:cubicBezTo>
                  <a:lnTo>
                    <a:pt x="2977" y="9"/>
                  </a:lnTo>
                  <a:cubicBezTo>
                    <a:pt x="2897" y="4"/>
                    <a:pt x="2818" y="1"/>
                    <a:pt x="2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2"/>
            <p:cNvSpPr/>
            <p:nvPr/>
          </p:nvSpPr>
          <p:spPr>
            <a:xfrm>
              <a:off x="865575" y="2502775"/>
              <a:ext cx="110175" cy="229750"/>
            </a:xfrm>
            <a:custGeom>
              <a:avLst/>
              <a:gdLst/>
              <a:ahLst/>
              <a:cxnLst/>
              <a:rect l="l" t="t" r="r" b="b"/>
              <a:pathLst>
                <a:path w="4407" h="9190" extrusionOk="0">
                  <a:moveTo>
                    <a:pt x="4052" y="0"/>
                  </a:moveTo>
                  <a:cubicBezTo>
                    <a:pt x="3140" y="0"/>
                    <a:pt x="2304" y="655"/>
                    <a:pt x="1605" y="1172"/>
                  </a:cubicBezTo>
                  <a:lnTo>
                    <a:pt x="1313" y="1406"/>
                  </a:lnTo>
                  <a:cubicBezTo>
                    <a:pt x="58" y="2340"/>
                    <a:pt x="0" y="3361"/>
                    <a:pt x="321" y="4996"/>
                  </a:cubicBezTo>
                  <a:cubicBezTo>
                    <a:pt x="555" y="6105"/>
                    <a:pt x="1664" y="8469"/>
                    <a:pt x="2977" y="9052"/>
                  </a:cubicBezTo>
                  <a:cubicBezTo>
                    <a:pt x="3161" y="9144"/>
                    <a:pt x="3363" y="9189"/>
                    <a:pt x="3566" y="9189"/>
                  </a:cubicBezTo>
                  <a:cubicBezTo>
                    <a:pt x="3814" y="9189"/>
                    <a:pt x="4066" y="9122"/>
                    <a:pt x="4290" y="8994"/>
                  </a:cubicBezTo>
                  <a:lnTo>
                    <a:pt x="4144" y="8731"/>
                  </a:lnTo>
                  <a:cubicBezTo>
                    <a:pt x="3970" y="8842"/>
                    <a:pt x="3771" y="8893"/>
                    <a:pt x="3573" y="8893"/>
                  </a:cubicBezTo>
                  <a:cubicBezTo>
                    <a:pt x="3406" y="8893"/>
                    <a:pt x="3241" y="8857"/>
                    <a:pt x="3094" y="8790"/>
                  </a:cubicBezTo>
                  <a:cubicBezTo>
                    <a:pt x="1839" y="8235"/>
                    <a:pt x="788" y="5842"/>
                    <a:pt x="613" y="4937"/>
                  </a:cubicBezTo>
                  <a:cubicBezTo>
                    <a:pt x="321" y="3390"/>
                    <a:pt x="379" y="2486"/>
                    <a:pt x="1518" y="1639"/>
                  </a:cubicBezTo>
                  <a:lnTo>
                    <a:pt x="1810" y="1406"/>
                  </a:lnTo>
                  <a:cubicBezTo>
                    <a:pt x="2473" y="902"/>
                    <a:pt x="3281" y="277"/>
                    <a:pt x="4102" y="277"/>
                  </a:cubicBezTo>
                  <a:cubicBezTo>
                    <a:pt x="4184" y="277"/>
                    <a:pt x="4266" y="284"/>
                    <a:pt x="4349" y="297"/>
                  </a:cubicBezTo>
                  <a:lnTo>
                    <a:pt x="4407" y="34"/>
                  </a:lnTo>
                  <a:cubicBezTo>
                    <a:pt x="4288" y="11"/>
                    <a:pt x="4169" y="0"/>
                    <a:pt x="40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2"/>
            <p:cNvSpPr/>
            <p:nvPr/>
          </p:nvSpPr>
          <p:spPr>
            <a:xfrm>
              <a:off x="823975" y="2458750"/>
              <a:ext cx="171475" cy="321425"/>
            </a:xfrm>
            <a:custGeom>
              <a:avLst/>
              <a:gdLst/>
              <a:ahLst/>
              <a:cxnLst/>
              <a:rect l="l" t="t" r="r" b="b"/>
              <a:pathLst>
                <a:path w="6859" h="12857" extrusionOk="0">
                  <a:moveTo>
                    <a:pt x="6394" y="1"/>
                  </a:moveTo>
                  <a:cubicBezTo>
                    <a:pt x="5121" y="1"/>
                    <a:pt x="3860" y="318"/>
                    <a:pt x="2715" y="890"/>
                  </a:cubicBezTo>
                  <a:cubicBezTo>
                    <a:pt x="905" y="1854"/>
                    <a:pt x="0" y="2787"/>
                    <a:pt x="30" y="5151"/>
                  </a:cubicBezTo>
                  <a:cubicBezTo>
                    <a:pt x="146" y="9996"/>
                    <a:pt x="2452" y="12798"/>
                    <a:pt x="6363" y="12856"/>
                  </a:cubicBezTo>
                  <a:lnTo>
                    <a:pt x="6363" y="12565"/>
                  </a:lnTo>
                  <a:cubicBezTo>
                    <a:pt x="1080" y="12477"/>
                    <a:pt x="380" y="7340"/>
                    <a:pt x="351" y="5122"/>
                  </a:cubicBezTo>
                  <a:cubicBezTo>
                    <a:pt x="292" y="2904"/>
                    <a:pt x="1110" y="2087"/>
                    <a:pt x="2861" y="1153"/>
                  </a:cubicBezTo>
                  <a:cubicBezTo>
                    <a:pt x="3944" y="585"/>
                    <a:pt x="5142" y="292"/>
                    <a:pt x="6353" y="292"/>
                  </a:cubicBezTo>
                  <a:cubicBezTo>
                    <a:pt x="6512" y="292"/>
                    <a:pt x="6671" y="297"/>
                    <a:pt x="6830" y="307"/>
                  </a:cubicBezTo>
                  <a:lnTo>
                    <a:pt x="6859" y="15"/>
                  </a:lnTo>
                  <a:cubicBezTo>
                    <a:pt x="6704" y="5"/>
                    <a:pt x="6549"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2"/>
            <p:cNvSpPr/>
            <p:nvPr/>
          </p:nvSpPr>
          <p:spPr>
            <a:xfrm>
              <a:off x="796250" y="2395625"/>
              <a:ext cx="217450" cy="446575"/>
            </a:xfrm>
            <a:custGeom>
              <a:avLst/>
              <a:gdLst/>
              <a:ahLst/>
              <a:cxnLst/>
              <a:rect l="l" t="t" r="r" b="b"/>
              <a:pathLst>
                <a:path w="8698" h="17863" extrusionOk="0">
                  <a:moveTo>
                    <a:pt x="8639" y="1"/>
                  </a:moveTo>
                  <a:cubicBezTo>
                    <a:pt x="6275" y="497"/>
                    <a:pt x="3970" y="1577"/>
                    <a:pt x="2540" y="2919"/>
                  </a:cubicBezTo>
                  <a:cubicBezTo>
                    <a:pt x="584" y="4700"/>
                    <a:pt x="0" y="6480"/>
                    <a:pt x="526" y="9077"/>
                  </a:cubicBezTo>
                  <a:cubicBezTo>
                    <a:pt x="584" y="9398"/>
                    <a:pt x="643" y="9778"/>
                    <a:pt x="701" y="10128"/>
                  </a:cubicBezTo>
                  <a:cubicBezTo>
                    <a:pt x="993" y="11850"/>
                    <a:pt x="1372" y="14010"/>
                    <a:pt x="2394" y="15294"/>
                  </a:cubicBezTo>
                  <a:cubicBezTo>
                    <a:pt x="3773" y="16932"/>
                    <a:pt x="5804" y="17863"/>
                    <a:pt x="7956" y="17863"/>
                  </a:cubicBezTo>
                  <a:cubicBezTo>
                    <a:pt x="7989" y="17863"/>
                    <a:pt x="8022" y="17863"/>
                    <a:pt x="8056" y="17862"/>
                  </a:cubicBezTo>
                  <a:lnTo>
                    <a:pt x="8056" y="17570"/>
                  </a:lnTo>
                  <a:cubicBezTo>
                    <a:pt x="8023" y="17571"/>
                    <a:pt x="7990" y="17571"/>
                    <a:pt x="7957" y="17571"/>
                  </a:cubicBezTo>
                  <a:cubicBezTo>
                    <a:pt x="5892" y="17571"/>
                    <a:pt x="3949" y="16670"/>
                    <a:pt x="2627" y="15090"/>
                  </a:cubicBezTo>
                  <a:cubicBezTo>
                    <a:pt x="1635" y="13864"/>
                    <a:pt x="1255" y="11762"/>
                    <a:pt x="964" y="10070"/>
                  </a:cubicBezTo>
                  <a:cubicBezTo>
                    <a:pt x="905" y="9690"/>
                    <a:pt x="847" y="9340"/>
                    <a:pt x="788" y="9019"/>
                  </a:cubicBezTo>
                  <a:cubicBezTo>
                    <a:pt x="292" y="6538"/>
                    <a:pt x="876" y="4816"/>
                    <a:pt x="2715" y="3124"/>
                  </a:cubicBezTo>
                  <a:cubicBezTo>
                    <a:pt x="4116" y="1839"/>
                    <a:pt x="6363" y="760"/>
                    <a:pt x="8698" y="263"/>
                  </a:cubicBezTo>
                  <a:lnTo>
                    <a:pt x="86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2"/>
            <p:cNvSpPr/>
            <p:nvPr/>
          </p:nvSpPr>
          <p:spPr>
            <a:xfrm>
              <a:off x="740800" y="2355500"/>
              <a:ext cx="274350" cy="531200"/>
            </a:xfrm>
            <a:custGeom>
              <a:avLst/>
              <a:gdLst/>
              <a:ahLst/>
              <a:cxnLst/>
              <a:rect l="l" t="t" r="r" b="b"/>
              <a:pathLst>
                <a:path w="10974" h="21248" extrusionOk="0">
                  <a:moveTo>
                    <a:pt x="10799" y="1"/>
                  </a:moveTo>
                  <a:cubicBezTo>
                    <a:pt x="10449" y="146"/>
                    <a:pt x="10098" y="263"/>
                    <a:pt x="9719" y="292"/>
                  </a:cubicBezTo>
                  <a:cubicBezTo>
                    <a:pt x="9310" y="351"/>
                    <a:pt x="8931" y="468"/>
                    <a:pt x="8581" y="613"/>
                  </a:cubicBezTo>
                  <a:cubicBezTo>
                    <a:pt x="8055" y="847"/>
                    <a:pt x="7589" y="1139"/>
                    <a:pt x="7122" y="1431"/>
                  </a:cubicBezTo>
                  <a:cubicBezTo>
                    <a:pt x="6830" y="1606"/>
                    <a:pt x="6538" y="1781"/>
                    <a:pt x="6275" y="1956"/>
                  </a:cubicBezTo>
                  <a:cubicBezTo>
                    <a:pt x="4612" y="2861"/>
                    <a:pt x="2335" y="4437"/>
                    <a:pt x="963" y="6596"/>
                  </a:cubicBezTo>
                  <a:cubicBezTo>
                    <a:pt x="59" y="8027"/>
                    <a:pt x="0" y="10245"/>
                    <a:pt x="847" y="12550"/>
                  </a:cubicBezTo>
                  <a:cubicBezTo>
                    <a:pt x="934" y="12784"/>
                    <a:pt x="1022" y="13017"/>
                    <a:pt x="1080" y="13280"/>
                  </a:cubicBezTo>
                  <a:cubicBezTo>
                    <a:pt x="1810" y="15352"/>
                    <a:pt x="2569" y="17512"/>
                    <a:pt x="4495" y="18737"/>
                  </a:cubicBezTo>
                  <a:lnTo>
                    <a:pt x="4728" y="18883"/>
                  </a:lnTo>
                  <a:cubicBezTo>
                    <a:pt x="6460" y="19980"/>
                    <a:pt x="8448" y="21248"/>
                    <a:pt x="10552" y="21248"/>
                  </a:cubicBezTo>
                  <a:cubicBezTo>
                    <a:pt x="10576" y="21248"/>
                    <a:pt x="10600" y="21248"/>
                    <a:pt x="10624" y="21247"/>
                  </a:cubicBezTo>
                  <a:lnTo>
                    <a:pt x="10624" y="20956"/>
                  </a:lnTo>
                  <a:cubicBezTo>
                    <a:pt x="10600" y="20956"/>
                    <a:pt x="10577" y="20956"/>
                    <a:pt x="10554" y="20956"/>
                  </a:cubicBezTo>
                  <a:cubicBezTo>
                    <a:pt x="8535" y="20956"/>
                    <a:pt x="6577" y="19717"/>
                    <a:pt x="4874" y="18621"/>
                  </a:cubicBezTo>
                  <a:lnTo>
                    <a:pt x="4641" y="18504"/>
                  </a:lnTo>
                  <a:cubicBezTo>
                    <a:pt x="2831" y="17337"/>
                    <a:pt x="2073" y="15235"/>
                    <a:pt x="1372" y="13163"/>
                  </a:cubicBezTo>
                  <a:cubicBezTo>
                    <a:pt x="1285" y="12930"/>
                    <a:pt x="1197" y="12696"/>
                    <a:pt x="1109" y="12463"/>
                  </a:cubicBezTo>
                  <a:cubicBezTo>
                    <a:pt x="321" y="10245"/>
                    <a:pt x="351" y="8114"/>
                    <a:pt x="1226" y="6772"/>
                  </a:cubicBezTo>
                  <a:cubicBezTo>
                    <a:pt x="2539" y="4641"/>
                    <a:pt x="4787" y="3123"/>
                    <a:pt x="6421" y="2219"/>
                  </a:cubicBezTo>
                  <a:cubicBezTo>
                    <a:pt x="6684" y="2073"/>
                    <a:pt x="6976" y="1868"/>
                    <a:pt x="7267" y="1693"/>
                  </a:cubicBezTo>
                  <a:cubicBezTo>
                    <a:pt x="7734" y="1401"/>
                    <a:pt x="8201" y="1139"/>
                    <a:pt x="8698" y="905"/>
                  </a:cubicBezTo>
                  <a:cubicBezTo>
                    <a:pt x="9048" y="759"/>
                    <a:pt x="9427" y="643"/>
                    <a:pt x="9807" y="613"/>
                  </a:cubicBezTo>
                  <a:cubicBezTo>
                    <a:pt x="10186" y="555"/>
                    <a:pt x="10595" y="438"/>
                    <a:pt x="10974" y="263"/>
                  </a:cubicBezTo>
                  <a:lnTo>
                    <a:pt x="107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2"/>
            <p:cNvSpPr/>
            <p:nvPr/>
          </p:nvSpPr>
          <p:spPr>
            <a:xfrm>
              <a:off x="697750" y="2309525"/>
              <a:ext cx="340750" cy="624000"/>
            </a:xfrm>
            <a:custGeom>
              <a:avLst/>
              <a:gdLst/>
              <a:ahLst/>
              <a:cxnLst/>
              <a:rect l="l" t="t" r="r" b="b"/>
              <a:pathLst>
                <a:path w="13630" h="24960" extrusionOk="0">
                  <a:moveTo>
                    <a:pt x="13426" y="1"/>
                  </a:moveTo>
                  <a:cubicBezTo>
                    <a:pt x="13017" y="147"/>
                    <a:pt x="12608" y="234"/>
                    <a:pt x="12200" y="322"/>
                  </a:cubicBezTo>
                  <a:cubicBezTo>
                    <a:pt x="11820" y="409"/>
                    <a:pt x="11470" y="497"/>
                    <a:pt x="11266" y="555"/>
                  </a:cubicBezTo>
                  <a:cubicBezTo>
                    <a:pt x="10799" y="701"/>
                    <a:pt x="10332" y="789"/>
                    <a:pt x="9894" y="906"/>
                  </a:cubicBezTo>
                  <a:cubicBezTo>
                    <a:pt x="8844" y="1081"/>
                    <a:pt x="7851" y="1402"/>
                    <a:pt x="6947" y="1927"/>
                  </a:cubicBezTo>
                  <a:cubicBezTo>
                    <a:pt x="3269" y="4174"/>
                    <a:pt x="1197" y="6247"/>
                    <a:pt x="613" y="8144"/>
                  </a:cubicBezTo>
                  <a:cubicBezTo>
                    <a:pt x="0" y="10011"/>
                    <a:pt x="351" y="13076"/>
                    <a:pt x="1022" y="15090"/>
                  </a:cubicBezTo>
                  <a:cubicBezTo>
                    <a:pt x="1956" y="18008"/>
                    <a:pt x="3094" y="21014"/>
                    <a:pt x="5633" y="22970"/>
                  </a:cubicBezTo>
                  <a:cubicBezTo>
                    <a:pt x="6567" y="23583"/>
                    <a:pt x="7589" y="24020"/>
                    <a:pt x="8668" y="24283"/>
                  </a:cubicBezTo>
                  <a:cubicBezTo>
                    <a:pt x="9576" y="24530"/>
                    <a:pt x="11260" y="24959"/>
                    <a:pt x="12526" y="24959"/>
                  </a:cubicBezTo>
                  <a:cubicBezTo>
                    <a:pt x="12604" y="24959"/>
                    <a:pt x="12680" y="24958"/>
                    <a:pt x="12754" y="24954"/>
                  </a:cubicBezTo>
                  <a:lnTo>
                    <a:pt x="12754" y="24662"/>
                  </a:lnTo>
                  <a:cubicBezTo>
                    <a:pt x="12677" y="24666"/>
                    <a:pt x="12599" y="24668"/>
                    <a:pt x="12518" y="24668"/>
                  </a:cubicBezTo>
                  <a:cubicBezTo>
                    <a:pt x="11284" y="24668"/>
                    <a:pt x="9660" y="24265"/>
                    <a:pt x="8756" y="23991"/>
                  </a:cubicBezTo>
                  <a:cubicBezTo>
                    <a:pt x="7705" y="23758"/>
                    <a:pt x="6713" y="23320"/>
                    <a:pt x="5837" y="22736"/>
                  </a:cubicBezTo>
                  <a:cubicBezTo>
                    <a:pt x="3328" y="20839"/>
                    <a:pt x="2248" y="18008"/>
                    <a:pt x="1285" y="15002"/>
                  </a:cubicBezTo>
                  <a:cubicBezTo>
                    <a:pt x="642" y="13018"/>
                    <a:pt x="292" y="10070"/>
                    <a:pt x="876" y="8231"/>
                  </a:cubicBezTo>
                  <a:cubicBezTo>
                    <a:pt x="1460" y="6363"/>
                    <a:pt x="3503" y="4379"/>
                    <a:pt x="7092" y="2161"/>
                  </a:cubicBezTo>
                  <a:cubicBezTo>
                    <a:pt x="7997" y="1664"/>
                    <a:pt x="8960" y="1343"/>
                    <a:pt x="9953" y="1168"/>
                  </a:cubicBezTo>
                  <a:cubicBezTo>
                    <a:pt x="10390" y="1081"/>
                    <a:pt x="10887" y="964"/>
                    <a:pt x="11353" y="818"/>
                  </a:cubicBezTo>
                  <a:cubicBezTo>
                    <a:pt x="11529" y="760"/>
                    <a:pt x="11879" y="672"/>
                    <a:pt x="12258" y="614"/>
                  </a:cubicBezTo>
                  <a:cubicBezTo>
                    <a:pt x="13338" y="351"/>
                    <a:pt x="13572" y="293"/>
                    <a:pt x="13630" y="205"/>
                  </a:cubicBezTo>
                  <a:lnTo>
                    <a:pt x="134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2"/>
            <p:cNvSpPr/>
            <p:nvPr/>
          </p:nvSpPr>
          <p:spPr>
            <a:xfrm>
              <a:off x="622600" y="2273775"/>
              <a:ext cx="409350" cy="712150"/>
            </a:xfrm>
            <a:custGeom>
              <a:avLst/>
              <a:gdLst/>
              <a:ahLst/>
              <a:cxnLst/>
              <a:rect l="l" t="t" r="r" b="b"/>
              <a:pathLst>
                <a:path w="16374" h="28486" extrusionOk="0">
                  <a:moveTo>
                    <a:pt x="16315" y="1"/>
                  </a:moveTo>
                  <a:cubicBezTo>
                    <a:pt x="15352" y="263"/>
                    <a:pt x="14301" y="497"/>
                    <a:pt x="13192" y="701"/>
                  </a:cubicBezTo>
                  <a:cubicBezTo>
                    <a:pt x="11850" y="964"/>
                    <a:pt x="10565" y="1285"/>
                    <a:pt x="9281" y="1664"/>
                  </a:cubicBezTo>
                  <a:cubicBezTo>
                    <a:pt x="4874" y="3007"/>
                    <a:pt x="2072" y="5400"/>
                    <a:pt x="934" y="8756"/>
                  </a:cubicBezTo>
                  <a:cubicBezTo>
                    <a:pt x="0" y="11500"/>
                    <a:pt x="1576" y="15236"/>
                    <a:pt x="2744" y="17979"/>
                  </a:cubicBezTo>
                  <a:cubicBezTo>
                    <a:pt x="2860" y="18212"/>
                    <a:pt x="2948" y="18446"/>
                    <a:pt x="3036" y="18650"/>
                  </a:cubicBezTo>
                  <a:cubicBezTo>
                    <a:pt x="3123" y="18884"/>
                    <a:pt x="3240" y="19117"/>
                    <a:pt x="3327" y="19351"/>
                  </a:cubicBezTo>
                  <a:cubicBezTo>
                    <a:pt x="4291" y="21685"/>
                    <a:pt x="5604" y="24867"/>
                    <a:pt x="7822" y="25976"/>
                  </a:cubicBezTo>
                  <a:cubicBezTo>
                    <a:pt x="9953" y="27026"/>
                    <a:pt x="13455" y="28252"/>
                    <a:pt x="16111" y="28486"/>
                  </a:cubicBezTo>
                  <a:lnTo>
                    <a:pt x="16140" y="28194"/>
                  </a:lnTo>
                  <a:cubicBezTo>
                    <a:pt x="13513" y="27960"/>
                    <a:pt x="10069" y="26734"/>
                    <a:pt x="7939" y="25713"/>
                  </a:cubicBezTo>
                  <a:cubicBezTo>
                    <a:pt x="5837" y="24662"/>
                    <a:pt x="4553" y="21540"/>
                    <a:pt x="3590" y="19234"/>
                  </a:cubicBezTo>
                  <a:cubicBezTo>
                    <a:pt x="3503" y="19000"/>
                    <a:pt x="3386" y="18767"/>
                    <a:pt x="3298" y="18533"/>
                  </a:cubicBezTo>
                  <a:cubicBezTo>
                    <a:pt x="3211" y="18329"/>
                    <a:pt x="3123" y="18096"/>
                    <a:pt x="3036" y="17862"/>
                  </a:cubicBezTo>
                  <a:cubicBezTo>
                    <a:pt x="1868" y="15177"/>
                    <a:pt x="292" y="11471"/>
                    <a:pt x="1197" y="8844"/>
                  </a:cubicBezTo>
                  <a:cubicBezTo>
                    <a:pt x="2306" y="5546"/>
                    <a:pt x="5049" y="3240"/>
                    <a:pt x="9369" y="1898"/>
                  </a:cubicBezTo>
                  <a:cubicBezTo>
                    <a:pt x="10565" y="1548"/>
                    <a:pt x="11937" y="1256"/>
                    <a:pt x="13221" y="993"/>
                  </a:cubicBezTo>
                  <a:cubicBezTo>
                    <a:pt x="14359" y="789"/>
                    <a:pt x="15410" y="555"/>
                    <a:pt x="16373" y="293"/>
                  </a:cubicBezTo>
                  <a:lnTo>
                    <a:pt x="163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2"/>
            <p:cNvSpPr/>
            <p:nvPr/>
          </p:nvSpPr>
          <p:spPr>
            <a:xfrm>
              <a:off x="598525" y="2241675"/>
              <a:ext cx="450925" cy="804925"/>
            </a:xfrm>
            <a:custGeom>
              <a:avLst/>
              <a:gdLst/>
              <a:ahLst/>
              <a:cxnLst/>
              <a:rect l="l" t="t" r="r" b="b"/>
              <a:pathLst>
                <a:path w="18037" h="32197" extrusionOk="0">
                  <a:moveTo>
                    <a:pt x="17978" y="1"/>
                  </a:moveTo>
                  <a:lnTo>
                    <a:pt x="17716" y="30"/>
                  </a:lnTo>
                  <a:cubicBezTo>
                    <a:pt x="14856" y="438"/>
                    <a:pt x="12141" y="818"/>
                    <a:pt x="9340" y="1810"/>
                  </a:cubicBezTo>
                  <a:lnTo>
                    <a:pt x="8873" y="1985"/>
                  </a:lnTo>
                  <a:cubicBezTo>
                    <a:pt x="7442" y="2481"/>
                    <a:pt x="6100" y="2978"/>
                    <a:pt x="4874" y="3999"/>
                  </a:cubicBezTo>
                  <a:cubicBezTo>
                    <a:pt x="3736" y="4991"/>
                    <a:pt x="2714" y="6100"/>
                    <a:pt x="1810" y="7326"/>
                  </a:cubicBezTo>
                  <a:lnTo>
                    <a:pt x="1781" y="7385"/>
                  </a:lnTo>
                  <a:cubicBezTo>
                    <a:pt x="847" y="8581"/>
                    <a:pt x="175" y="9457"/>
                    <a:pt x="88" y="11033"/>
                  </a:cubicBezTo>
                  <a:cubicBezTo>
                    <a:pt x="0" y="12813"/>
                    <a:pt x="409" y="14564"/>
                    <a:pt x="817" y="16228"/>
                  </a:cubicBezTo>
                  <a:lnTo>
                    <a:pt x="934" y="16782"/>
                  </a:lnTo>
                  <a:cubicBezTo>
                    <a:pt x="1810" y="20372"/>
                    <a:pt x="2977" y="25304"/>
                    <a:pt x="6304" y="28252"/>
                  </a:cubicBezTo>
                  <a:cubicBezTo>
                    <a:pt x="6479" y="28398"/>
                    <a:pt x="6654" y="28573"/>
                    <a:pt x="6830" y="28748"/>
                  </a:cubicBezTo>
                  <a:cubicBezTo>
                    <a:pt x="7384" y="29332"/>
                    <a:pt x="8055" y="29828"/>
                    <a:pt x="8756" y="30237"/>
                  </a:cubicBezTo>
                  <a:cubicBezTo>
                    <a:pt x="9223" y="30441"/>
                    <a:pt x="9748" y="30558"/>
                    <a:pt x="10244" y="30587"/>
                  </a:cubicBezTo>
                  <a:cubicBezTo>
                    <a:pt x="10594" y="30645"/>
                    <a:pt x="10916" y="30704"/>
                    <a:pt x="11266" y="30791"/>
                  </a:cubicBezTo>
                  <a:cubicBezTo>
                    <a:pt x="11674" y="30908"/>
                    <a:pt x="12112" y="31054"/>
                    <a:pt x="12579" y="31200"/>
                  </a:cubicBezTo>
                  <a:cubicBezTo>
                    <a:pt x="13995" y="31672"/>
                    <a:pt x="15621" y="32196"/>
                    <a:pt x="16982" y="32196"/>
                  </a:cubicBezTo>
                  <a:cubicBezTo>
                    <a:pt x="17052" y="32196"/>
                    <a:pt x="17122" y="32195"/>
                    <a:pt x="17190" y="32192"/>
                  </a:cubicBezTo>
                  <a:lnTo>
                    <a:pt x="17190" y="31900"/>
                  </a:lnTo>
                  <a:cubicBezTo>
                    <a:pt x="17123" y="31903"/>
                    <a:pt x="17055" y="31904"/>
                    <a:pt x="16987" y="31904"/>
                  </a:cubicBezTo>
                  <a:cubicBezTo>
                    <a:pt x="15656" y="31904"/>
                    <a:pt x="14082" y="31381"/>
                    <a:pt x="12667" y="30937"/>
                  </a:cubicBezTo>
                  <a:cubicBezTo>
                    <a:pt x="12200" y="30762"/>
                    <a:pt x="11762" y="30616"/>
                    <a:pt x="11353" y="30499"/>
                  </a:cubicBezTo>
                  <a:cubicBezTo>
                    <a:pt x="11003" y="30412"/>
                    <a:pt x="10653" y="30353"/>
                    <a:pt x="10303" y="30324"/>
                  </a:cubicBezTo>
                  <a:cubicBezTo>
                    <a:pt x="9836" y="30266"/>
                    <a:pt x="9340" y="30149"/>
                    <a:pt x="8902" y="29974"/>
                  </a:cubicBezTo>
                  <a:cubicBezTo>
                    <a:pt x="8201" y="29565"/>
                    <a:pt x="7588" y="29098"/>
                    <a:pt x="7034" y="28515"/>
                  </a:cubicBezTo>
                  <a:cubicBezTo>
                    <a:pt x="6859" y="28340"/>
                    <a:pt x="6684" y="28164"/>
                    <a:pt x="6509" y="28018"/>
                  </a:cubicBezTo>
                  <a:cubicBezTo>
                    <a:pt x="3240" y="25129"/>
                    <a:pt x="2072" y="20255"/>
                    <a:pt x="1226" y="16695"/>
                  </a:cubicBezTo>
                  <a:lnTo>
                    <a:pt x="1109" y="16169"/>
                  </a:lnTo>
                  <a:cubicBezTo>
                    <a:pt x="701" y="14506"/>
                    <a:pt x="292" y="12784"/>
                    <a:pt x="380" y="11062"/>
                  </a:cubicBezTo>
                  <a:cubicBezTo>
                    <a:pt x="467" y="9544"/>
                    <a:pt x="1109" y="8727"/>
                    <a:pt x="2014" y="7560"/>
                  </a:cubicBezTo>
                  <a:lnTo>
                    <a:pt x="2043" y="7501"/>
                  </a:lnTo>
                  <a:cubicBezTo>
                    <a:pt x="2919" y="6305"/>
                    <a:pt x="3940" y="5196"/>
                    <a:pt x="5078" y="4233"/>
                  </a:cubicBezTo>
                  <a:cubicBezTo>
                    <a:pt x="6246" y="3240"/>
                    <a:pt x="7588" y="2773"/>
                    <a:pt x="8989" y="2277"/>
                  </a:cubicBezTo>
                  <a:lnTo>
                    <a:pt x="9456" y="2102"/>
                  </a:lnTo>
                  <a:cubicBezTo>
                    <a:pt x="12229" y="1110"/>
                    <a:pt x="14914" y="730"/>
                    <a:pt x="17745" y="322"/>
                  </a:cubicBezTo>
                  <a:lnTo>
                    <a:pt x="18037" y="293"/>
                  </a:lnTo>
                  <a:lnTo>
                    <a:pt x="17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2"/>
            <p:cNvSpPr/>
            <p:nvPr/>
          </p:nvSpPr>
          <p:spPr>
            <a:xfrm>
              <a:off x="540150" y="2180400"/>
              <a:ext cx="515150" cy="928825"/>
            </a:xfrm>
            <a:custGeom>
              <a:avLst/>
              <a:gdLst/>
              <a:ahLst/>
              <a:cxnLst/>
              <a:rect l="l" t="t" r="r" b="b"/>
              <a:pathLst>
                <a:path w="20606" h="37153" extrusionOk="0">
                  <a:moveTo>
                    <a:pt x="20518" y="0"/>
                  </a:moveTo>
                  <a:cubicBezTo>
                    <a:pt x="18883" y="496"/>
                    <a:pt x="17161" y="934"/>
                    <a:pt x="15469" y="1343"/>
                  </a:cubicBezTo>
                  <a:cubicBezTo>
                    <a:pt x="13221" y="1926"/>
                    <a:pt x="10857" y="2510"/>
                    <a:pt x="8668" y="3298"/>
                  </a:cubicBezTo>
                  <a:cubicBezTo>
                    <a:pt x="5516" y="4436"/>
                    <a:pt x="2364" y="7793"/>
                    <a:pt x="1372" y="11120"/>
                  </a:cubicBezTo>
                  <a:cubicBezTo>
                    <a:pt x="0" y="15556"/>
                    <a:pt x="59" y="19146"/>
                    <a:pt x="1518" y="23144"/>
                  </a:cubicBezTo>
                  <a:cubicBezTo>
                    <a:pt x="2773" y="26617"/>
                    <a:pt x="5079" y="30294"/>
                    <a:pt x="7997" y="33505"/>
                  </a:cubicBezTo>
                  <a:cubicBezTo>
                    <a:pt x="10857" y="36657"/>
                    <a:pt x="15031" y="37036"/>
                    <a:pt x="19409" y="37153"/>
                  </a:cubicBezTo>
                  <a:lnTo>
                    <a:pt x="19409" y="36861"/>
                  </a:lnTo>
                  <a:cubicBezTo>
                    <a:pt x="15089" y="36715"/>
                    <a:pt x="11003" y="36365"/>
                    <a:pt x="8231" y="33300"/>
                  </a:cubicBezTo>
                  <a:cubicBezTo>
                    <a:pt x="5312" y="30119"/>
                    <a:pt x="3036" y="26500"/>
                    <a:pt x="1781" y="23056"/>
                  </a:cubicBezTo>
                  <a:cubicBezTo>
                    <a:pt x="351" y="19116"/>
                    <a:pt x="321" y="15585"/>
                    <a:pt x="1635" y="11207"/>
                  </a:cubicBezTo>
                  <a:cubicBezTo>
                    <a:pt x="2627" y="7968"/>
                    <a:pt x="5692" y="4670"/>
                    <a:pt x="8727" y="3590"/>
                  </a:cubicBezTo>
                  <a:cubicBezTo>
                    <a:pt x="10945" y="2802"/>
                    <a:pt x="13280" y="2218"/>
                    <a:pt x="15527" y="1634"/>
                  </a:cubicBezTo>
                  <a:cubicBezTo>
                    <a:pt x="17220" y="1226"/>
                    <a:pt x="18971" y="788"/>
                    <a:pt x="20605" y="263"/>
                  </a:cubicBezTo>
                  <a:lnTo>
                    <a:pt x="205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2"/>
            <p:cNvSpPr/>
            <p:nvPr/>
          </p:nvSpPr>
          <p:spPr>
            <a:xfrm>
              <a:off x="483225" y="2138800"/>
              <a:ext cx="585200" cy="1011300"/>
            </a:xfrm>
            <a:custGeom>
              <a:avLst/>
              <a:gdLst/>
              <a:ahLst/>
              <a:cxnLst/>
              <a:rect l="l" t="t" r="r" b="b"/>
              <a:pathLst>
                <a:path w="23408" h="40452" extrusionOk="0">
                  <a:moveTo>
                    <a:pt x="23291" y="1"/>
                  </a:moveTo>
                  <a:cubicBezTo>
                    <a:pt x="22795" y="263"/>
                    <a:pt x="22065" y="292"/>
                    <a:pt x="21394" y="292"/>
                  </a:cubicBezTo>
                  <a:cubicBezTo>
                    <a:pt x="21073" y="292"/>
                    <a:pt x="20781" y="292"/>
                    <a:pt x="20489" y="322"/>
                  </a:cubicBezTo>
                  <a:cubicBezTo>
                    <a:pt x="19292" y="468"/>
                    <a:pt x="18125" y="701"/>
                    <a:pt x="16987" y="1051"/>
                  </a:cubicBezTo>
                  <a:lnTo>
                    <a:pt x="16257" y="1226"/>
                  </a:lnTo>
                  <a:lnTo>
                    <a:pt x="15294" y="1460"/>
                  </a:lnTo>
                  <a:cubicBezTo>
                    <a:pt x="13193" y="1956"/>
                    <a:pt x="11004" y="2481"/>
                    <a:pt x="9165" y="3707"/>
                  </a:cubicBezTo>
                  <a:cubicBezTo>
                    <a:pt x="8611" y="4057"/>
                    <a:pt x="7998" y="4320"/>
                    <a:pt x="7356" y="4553"/>
                  </a:cubicBezTo>
                  <a:cubicBezTo>
                    <a:pt x="7035" y="4670"/>
                    <a:pt x="6684" y="4816"/>
                    <a:pt x="6363" y="4962"/>
                  </a:cubicBezTo>
                  <a:cubicBezTo>
                    <a:pt x="5313" y="5517"/>
                    <a:pt x="4350" y="6217"/>
                    <a:pt x="3503" y="7063"/>
                  </a:cubicBezTo>
                  <a:cubicBezTo>
                    <a:pt x="964" y="9486"/>
                    <a:pt x="264" y="13513"/>
                    <a:pt x="89" y="15118"/>
                  </a:cubicBezTo>
                  <a:cubicBezTo>
                    <a:pt x="1" y="16315"/>
                    <a:pt x="30" y="17483"/>
                    <a:pt x="234" y="18650"/>
                  </a:cubicBezTo>
                  <a:cubicBezTo>
                    <a:pt x="264" y="18913"/>
                    <a:pt x="293" y="19175"/>
                    <a:pt x="322" y="19438"/>
                  </a:cubicBezTo>
                  <a:cubicBezTo>
                    <a:pt x="380" y="19992"/>
                    <a:pt x="410" y="20547"/>
                    <a:pt x="439" y="21101"/>
                  </a:cubicBezTo>
                  <a:cubicBezTo>
                    <a:pt x="439" y="22006"/>
                    <a:pt x="526" y="22911"/>
                    <a:pt x="701" y="23787"/>
                  </a:cubicBezTo>
                  <a:cubicBezTo>
                    <a:pt x="1314" y="26384"/>
                    <a:pt x="2803" y="28398"/>
                    <a:pt x="4029" y="29886"/>
                  </a:cubicBezTo>
                  <a:cubicBezTo>
                    <a:pt x="4700" y="30674"/>
                    <a:pt x="5429" y="31433"/>
                    <a:pt x="6188" y="32133"/>
                  </a:cubicBezTo>
                  <a:cubicBezTo>
                    <a:pt x="7210" y="33009"/>
                    <a:pt x="8114" y="34031"/>
                    <a:pt x="8932" y="35140"/>
                  </a:cubicBezTo>
                  <a:cubicBezTo>
                    <a:pt x="9661" y="36307"/>
                    <a:pt x="10595" y="37328"/>
                    <a:pt x="11675" y="38146"/>
                  </a:cubicBezTo>
                  <a:cubicBezTo>
                    <a:pt x="12667" y="38875"/>
                    <a:pt x="13747" y="39050"/>
                    <a:pt x="14856" y="39255"/>
                  </a:cubicBezTo>
                  <a:cubicBezTo>
                    <a:pt x="15294" y="39313"/>
                    <a:pt x="15732" y="39401"/>
                    <a:pt x="16170" y="39517"/>
                  </a:cubicBezTo>
                  <a:cubicBezTo>
                    <a:pt x="16928" y="39663"/>
                    <a:pt x="17687" y="39780"/>
                    <a:pt x="18475" y="39838"/>
                  </a:cubicBezTo>
                  <a:cubicBezTo>
                    <a:pt x="19613" y="39926"/>
                    <a:pt x="20781" y="40014"/>
                    <a:pt x="21627" y="40451"/>
                  </a:cubicBezTo>
                  <a:lnTo>
                    <a:pt x="21744" y="40189"/>
                  </a:lnTo>
                  <a:cubicBezTo>
                    <a:pt x="20839" y="39751"/>
                    <a:pt x="19643" y="39634"/>
                    <a:pt x="18475" y="39547"/>
                  </a:cubicBezTo>
                  <a:cubicBezTo>
                    <a:pt x="17716" y="39488"/>
                    <a:pt x="16958" y="39401"/>
                    <a:pt x="16228" y="39226"/>
                  </a:cubicBezTo>
                  <a:cubicBezTo>
                    <a:pt x="15790" y="39109"/>
                    <a:pt x="15323" y="39050"/>
                    <a:pt x="14885" y="38963"/>
                  </a:cubicBezTo>
                  <a:cubicBezTo>
                    <a:pt x="13776" y="38759"/>
                    <a:pt x="12755" y="38583"/>
                    <a:pt x="11850" y="37912"/>
                  </a:cubicBezTo>
                  <a:cubicBezTo>
                    <a:pt x="10770" y="37095"/>
                    <a:pt x="9866" y="36103"/>
                    <a:pt x="9165" y="34964"/>
                  </a:cubicBezTo>
                  <a:cubicBezTo>
                    <a:pt x="8348" y="33855"/>
                    <a:pt x="7414" y="32805"/>
                    <a:pt x="6363" y="31900"/>
                  </a:cubicBezTo>
                  <a:cubicBezTo>
                    <a:pt x="5605" y="31229"/>
                    <a:pt x="4904" y="30499"/>
                    <a:pt x="4233" y="29711"/>
                  </a:cubicBezTo>
                  <a:cubicBezTo>
                    <a:pt x="3036" y="28252"/>
                    <a:pt x="1577" y="26267"/>
                    <a:pt x="964" y="23728"/>
                  </a:cubicBezTo>
                  <a:cubicBezTo>
                    <a:pt x="789" y="22882"/>
                    <a:pt x="701" y="21977"/>
                    <a:pt x="701" y="21101"/>
                  </a:cubicBezTo>
                  <a:cubicBezTo>
                    <a:pt x="701" y="20547"/>
                    <a:pt x="672" y="19963"/>
                    <a:pt x="614" y="19409"/>
                  </a:cubicBezTo>
                  <a:cubicBezTo>
                    <a:pt x="585" y="19146"/>
                    <a:pt x="555" y="18883"/>
                    <a:pt x="526" y="18621"/>
                  </a:cubicBezTo>
                  <a:cubicBezTo>
                    <a:pt x="322" y="17483"/>
                    <a:pt x="264" y="16315"/>
                    <a:pt x="351" y="15177"/>
                  </a:cubicBezTo>
                  <a:cubicBezTo>
                    <a:pt x="526" y="13601"/>
                    <a:pt x="1198" y="9661"/>
                    <a:pt x="3678" y="7297"/>
                  </a:cubicBezTo>
                  <a:cubicBezTo>
                    <a:pt x="4495" y="6480"/>
                    <a:pt x="5429" y="5779"/>
                    <a:pt x="6451" y="5225"/>
                  </a:cubicBezTo>
                  <a:cubicBezTo>
                    <a:pt x="6772" y="5079"/>
                    <a:pt x="7122" y="4933"/>
                    <a:pt x="7443" y="4816"/>
                  </a:cubicBezTo>
                  <a:cubicBezTo>
                    <a:pt x="8085" y="4583"/>
                    <a:pt x="8727" y="4291"/>
                    <a:pt x="9311" y="3911"/>
                  </a:cubicBezTo>
                  <a:cubicBezTo>
                    <a:pt x="11062" y="2744"/>
                    <a:pt x="13222" y="2219"/>
                    <a:pt x="15323" y="1722"/>
                  </a:cubicBezTo>
                  <a:lnTo>
                    <a:pt x="16286" y="1489"/>
                  </a:lnTo>
                  <a:lnTo>
                    <a:pt x="17016" y="1314"/>
                  </a:lnTo>
                  <a:cubicBezTo>
                    <a:pt x="18154" y="993"/>
                    <a:pt x="19322" y="759"/>
                    <a:pt x="20489" y="613"/>
                  </a:cubicBezTo>
                  <a:cubicBezTo>
                    <a:pt x="20752" y="584"/>
                    <a:pt x="21044" y="584"/>
                    <a:pt x="21365" y="584"/>
                  </a:cubicBezTo>
                  <a:cubicBezTo>
                    <a:pt x="22094" y="555"/>
                    <a:pt x="22824" y="555"/>
                    <a:pt x="23408" y="263"/>
                  </a:cubicBezTo>
                  <a:lnTo>
                    <a:pt x="232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22"/>
          <p:cNvGrpSpPr/>
          <p:nvPr/>
        </p:nvGrpSpPr>
        <p:grpSpPr>
          <a:xfrm rot="8707354" flipH="1">
            <a:off x="3324195" y="201003"/>
            <a:ext cx="1732547" cy="946452"/>
            <a:chOff x="6928067" y="2555588"/>
            <a:chExt cx="1830919" cy="1000190"/>
          </a:xfrm>
        </p:grpSpPr>
        <p:sp>
          <p:nvSpPr>
            <p:cNvPr id="568" name="Google Shape;568;p22"/>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9" name="Google Shape;569;p22"/>
            <p:cNvGrpSpPr/>
            <p:nvPr/>
          </p:nvGrpSpPr>
          <p:grpSpPr>
            <a:xfrm>
              <a:off x="7124316" y="2726160"/>
              <a:ext cx="1447758" cy="751473"/>
              <a:chOff x="7124316" y="2726160"/>
              <a:chExt cx="1447758" cy="751473"/>
            </a:xfrm>
          </p:grpSpPr>
          <p:sp>
            <p:nvSpPr>
              <p:cNvPr id="570" name="Google Shape;570;p22"/>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2"/>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2"/>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2"/>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2"/>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2"/>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2"/>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2"/>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2"/>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9" name="Google Shape;579;p22"/>
          <p:cNvSpPr/>
          <p:nvPr/>
        </p:nvSpPr>
        <p:spPr>
          <a:xfrm>
            <a:off x="3179" y="4393688"/>
            <a:ext cx="1719636" cy="127369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2"/>
          <p:cNvSpPr/>
          <p:nvPr/>
        </p:nvSpPr>
        <p:spPr>
          <a:xfrm rot="6641666">
            <a:off x="-160064" y="4280175"/>
            <a:ext cx="1201163" cy="895955"/>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2"/>
          <p:cNvSpPr/>
          <p:nvPr/>
        </p:nvSpPr>
        <p:spPr>
          <a:xfrm rot="5400000" flipH="1">
            <a:off x="7825645" y="3391586"/>
            <a:ext cx="1719636" cy="127369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2"/>
          <p:cNvSpPr/>
          <p:nvPr/>
        </p:nvSpPr>
        <p:spPr>
          <a:xfrm rot="-9000008" flipH="1">
            <a:off x="7822248" y="3263593"/>
            <a:ext cx="1528607" cy="1384058"/>
          </a:xfrm>
          <a:custGeom>
            <a:avLst/>
            <a:gdLst/>
            <a:ahLst/>
            <a:cxnLst/>
            <a:rect l="l" t="t" r="r" b="b"/>
            <a:pathLst>
              <a:path w="25158" h="22779" extrusionOk="0">
                <a:moveTo>
                  <a:pt x="1080" y="2437"/>
                </a:moveTo>
                <a:lnTo>
                  <a:pt x="1080" y="2437"/>
                </a:lnTo>
                <a:cubicBezTo>
                  <a:pt x="2014" y="2554"/>
                  <a:pt x="3035" y="2583"/>
                  <a:pt x="3911" y="2875"/>
                </a:cubicBezTo>
                <a:cubicBezTo>
                  <a:pt x="4699" y="3196"/>
                  <a:pt x="5399" y="3663"/>
                  <a:pt x="5954" y="4305"/>
                </a:cubicBezTo>
                <a:cubicBezTo>
                  <a:pt x="5107" y="4159"/>
                  <a:pt x="4261" y="3896"/>
                  <a:pt x="3473" y="3546"/>
                </a:cubicBezTo>
                <a:cubicBezTo>
                  <a:pt x="2773" y="3283"/>
                  <a:pt x="1576" y="3020"/>
                  <a:pt x="1080" y="2437"/>
                </a:cubicBezTo>
                <a:close/>
                <a:moveTo>
                  <a:pt x="7474" y="5874"/>
                </a:moveTo>
                <a:cubicBezTo>
                  <a:pt x="7999" y="5874"/>
                  <a:pt x="8523" y="5905"/>
                  <a:pt x="9047" y="5997"/>
                </a:cubicBezTo>
                <a:cubicBezTo>
                  <a:pt x="8368" y="6403"/>
                  <a:pt x="7700" y="6562"/>
                  <a:pt x="7036" y="6562"/>
                </a:cubicBezTo>
                <a:cubicBezTo>
                  <a:pt x="6217" y="6562"/>
                  <a:pt x="5404" y="6320"/>
                  <a:pt x="4582" y="5997"/>
                </a:cubicBezTo>
                <a:cubicBezTo>
                  <a:pt x="5546" y="5978"/>
                  <a:pt x="6510" y="5874"/>
                  <a:pt x="7474" y="5874"/>
                </a:cubicBezTo>
                <a:close/>
                <a:moveTo>
                  <a:pt x="7150" y="627"/>
                </a:moveTo>
                <a:cubicBezTo>
                  <a:pt x="9281" y="2028"/>
                  <a:pt x="10711" y="4246"/>
                  <a:pt x="11120" y="6756"/>
                </a:cubicBezTo>
                <a:cubicBezTo>
                  <a:pt x="10186" y="6231"/>
                  <a:pt x="9631" y="4830"/>
                  <a:pt x="9106" y="3925"/>
                </a:cubicBezTo>
                <a:cubicBezTo>
                  <a:pt x="8435" y="2816"/>
                  <a:pt x="7792" y="1707"/>
                  <a:pt x="7150" y="627"/>
                </a:cubicBezTo>
                <a:close/>
                <a:moveTo>
                  <a:pt x="7794" y="7715"/>
                </a:moveTo>
                <a:cubicBezTo>
                  <a:pt x="8742" y="7715"/>
                  <a:pt x="9706" y="7828"/>
                  <a:pt x="10623" y="8011"/>
                </a:cubicBezTo>
                <a:cubicBezTo>
                  <a:pt x="11528" y="8274"/>
                  <a:pt x="12404" y="8653"/>
                  <a:pt x="13221" y="9120"/>
                </a:cubicBezTo>
                <a:cubicBezTo>
                  <a:pt x="13445" y="9245"/>
                  <a:pt x="13605" y="9433"/>
                  <a:pt x="13792" y="9576"/>
                </a:cubicBezTo>
                <a:lnTo>
                  <a:pt x="13792" y="9576"/>
                </a:lnTo>
                <a:cubicBezTo>
                  <a:pt x="12751" y="9261"/>
                  <a:pt x="11659" y="9197"/>
                  <a:pt x="10594" y="8945"/>
                </a:cubicBezTo>
                <a:cubicBezTo>
                  <a:pt x="9631" y="8712"/>
                  <a:pt x="8201" y="8449"/>
                  <a:pt x="7471" y="7719"/>
                </a:cubicBezTo>
                <a:cubicBezTo>
                  <a:pt x="7579" y="7716"/>
                  <a:pt x="7686" y="7715"/>
                  <a:pt x="7794" y="7715"/>
                </a:cubicBezTo>
                <a:close/>
                <a:moveTo>
                  <a:pt x="13133" y="3750"/>
                </a:moveTo>
                <a:cubicBezTo>
                  <a:pt x="13338" y="4071"/>
                  <a:pt x="13834" y="4626"/>
                  <a:pt x="14096" y="5063"/>
                </a:cubicBezTo>
                <a:cubicBezTo>
                  <a:pt x="14476" y="5676"/>
                  <a:pt x="14797" y="6348"/>
                  <a:pt x="15089" y="7019"/>
                </a:cubicBezTo>
                <a:cubicBezTo>
                  <a:pt x="15643" y="8332"/>
                  <a:pt x="16110" y="9675"/>
                  <a:pt x="16490" y="11046"/>
                </a:cubicBezTo>
                <a:cubicBezTo>
                  <a:pt x="14709" y="9033"/>
                  <a:pt x="14009" y="6260"/>
                  <a:pt x="13133" y="3779"/>
                </a:cubicBezTo>
                <a:lnTo>
                  <a:pt x="13133" y="3750"/>
                </a:lnTo>
                <a:close/>
                <a:moveTo>
                  <a:pt x="17025" y="6914"/>
                </a:moveTo>
                <a:cubicBezTo>
                  <a:pt x="17083" y="7091"/>
                  <a:pt x="17318" y="7351"/>
                  <a:pt x="17453" y="7486"/>
                </a:cubicBezTo>
                <a:cubicBezTo>
                  <a:pt x="17686" y="7778"/>
                  <a:pt x="17891" y="8099"/>
                  <a:pt x="18124" y="8420"/>
                </a:cubicBezTo>
                <a:cubicBezTo>
                  <a:pt x="18445" y="8945"/>
                  <a:pt x="18737" y="9500"/>
                  <a:pt x="18970" y="10083"/>
                </a:cubicBezTo>
                <a:cubicBezTo>
                  <a:pt x="19436" y="11217"/>
                  <a:pt x="19756" y="12554"/>
                  <a:pt x="19499" y="13776"/>
                </a:cubicBezTo>
                <a:lnTo>
                  <a:pt x="19499" y="13776"/>
                </a:lnTo>
                <a:cubicBezTo>
                  <a:pt x="19427" y="13607"/>
                  <a:pt x="19349" y="13432"/>
                  <a:pt x="19233" y="13294"/>
                </a:cubicBezTo>
                <a:cubicBezTo>
                  <a:pt x="19116" y="13002"/>
                  <a:pt x="19029" y="12681"/>
                  <a:pt x="18912" y="12389"/>
                </a:cubicBezTo>
                <a:cubicBezTo>
                  <a:pt x="18708" y="11776"/>
                  <a:pt x="18474" y="11163"/>
                  <a:pt x="18270" y="10521"/>
                </a:cubicBezTo>
                <a:lnTo>
                  <a:pt x="17570" y="8537"/>
                </a:lnTo>
                <a:cubicBezTo>
                  <a:pt x="17342" y="8024"/>
                  <a:pt x="17169" y="7483"/>
                  <a:pt x="17025" y="6914"/>
                </a:cubicBezTo>
                <a:close/>
                <a:moveTo>
                  <a:pt x="11703" y="10784"/>
                </a:moveTo>
                <a:cubicBezTo>
                  <a:pt x="13046" y="10784"/>
                  <a:pt x="15556" y="12039"/>
                  <a:pt x="17803" y="13819"/>
                </a:cubicBezTo>
                <a:cubicBezTo>
                  <a:pt x="15643" y="13119"/>
                  <a:pt x="13775" y="11864"/>
                  <a:pt x="11703" y="10784"/>
                </a:cubicBezTo>
                <a:close/>
                <a:moveTo>
                  <a:pt x="20809" y="7398"/>
                </a:moveTo>
                <a:cubicBezTo>
                  <a:pt x="21072" y="10375"/>
                  <a:pt x="21918" y="13440"/>
                  <a:pt x="21685" y="16533"/>
                </a:cubicBezTo>
                <a:cubicBezTo>
                  <a:pt x="21364" y="14986"/>
                  <a:pt x="21218" y="13410"/>
                  <a:pt x="21043" y="11834"/>
                </a:cubicBezTo>
                <a:cubicBezTo>
                  <a:pt x="20867" y="10375"/>
                  <a:pt x="20546" y="8858"/>
                  <a:pt x="20809" y="7398"/>
                </a:cubicBezTo>
                <a:close/>
                <a:moveTo>
                  <a:pt x="14242" y="14140"/>
                </a:moveTo>
                <a:lnTo>
                  <a:pt x="14242" y="14140"/>
                </a:lnTo>
                <a:cubicBezTo>
                  <a:pt x="15322" y="14286"/>
                  <a:pt x="16285" y="14870"/>
                  <a:pt x="17190" y="15453"/>
                </a:cubicBezTo>
                <a:cubicBezTo>
                  <a:pt x="17715" y="15804"/>
                  <a:pt x="18212" y="16125"/>
                  <a:pt x="18737" y="16475"/>
                </a:cubicBezTo>
                <a:cubicBezTo>
                  <a:pt x="18905" y="16568"/>
                  <a:pt x="19191" y="16827"/>
                  <a:pt x="19444" y="17011"/>
                </a:cubicBezTo>
                <a:lnTo>
                  <a:pt x="19444" y="17011"/>
                </a:lnTo>
                <a:cubicBezTo>
                  <a:pt x="18582" y="16680"/>
                  <a:pt x="17743" y="16280"/>
                  <a:pt x="16927" y="15833"/>
                </a:cubicBezTo>
                <a:cubicBezTo>
                  <a:pt x="16023" y="15278"/>
                  <a:pt x="15118" y="14724"/>
                  <a:pt x="14242" y="14140"/>
                </a:cubicBezTo>
                <a:close/>
                <a:moveTo>
                  <a:pt x="24580" y="11219"/>
                </a:moveTo>
                <a:cubicBezTo>
                  <a:pt x="24682" y="11219"/>
                  <a:pt x="24667" y="11390"/>
                  <a:pt x="24691" y="11484"/>
                </a:cubicBezTo>
                <a:cubicBezTo>
                  <a:pt x="24778" y="12155"/>
                  <a:pt x="24807" y="12856"/>
                  <a:pt x="24749" y="13556"/>
                </a:cubicBezTo>
                <a:cubicBezTo>
                  <a:pt x="24778" y="14198"/>
                  <a:pt x="24749" y="14841"/>
                  <a:pt x="24720" y="15483"/>
                </a:cubicBezTo>
                <a:cubicBezTo>
                  <a:pt x="24662" y="16695"/>
                  <a:pt x="24547" y="18051"/>
                  <a:pt x="24008" y="19182"/>
                </a:cubicBezTo>
                <a:lnTo>
                  <a:pt x="24008" y="19182"/>
                </a:lnTo>
                <a:cubicBezTo>
                  <a:pt x="23861" y="18655"/>
                  <a:pt x="23961" y="17890"/>
                  <a:pt x="23961" y="17350"/>
                </a:cubicBezTo>
                <a:cubicBezTo>
                  <a:pt x="23961" y="16621"/>
                  <a:pt x="24019" y="15862"/>
                  <a:pt x="24107" y="15132"/>
                </a:cubicBezTo>
                <a:cubicBezTo>
                  <a:pt x="24165" y="14403"/>
                  <a:pt x="24224" y="13673"/>
                  <a:pt x="24311" y="12943"/>
                </a:cubicBezTo>
                <a:cubicBezTo>
                  <a:pt x="24341" y="12593"/>
                  <a:pt x="24399" y="12214"/>
                  <a:pt x="24428" y="11864"/>
                </a:cubicBezTo>
                <a:cubicBezTo>
                  <a:pt x="24428" y="11776"/>
                  <a:pt x="24428" y="11280"/>
                  <a:pt x="24486" y="11251"/>
                </a:cubicBezTo>
                <a:cubicBezTo>
                  <a:pt x="24525" y="11228"/>
                  <a:pt x="24556" y="11219"/>
                  <a:pt x="24580" y="11219"/>
                </a:cubicBezTo>
                <a:close/>
                <a:moveTo>
                  <a:pt x="15468" y="17642"/>
                </a:moveTo>
                <a:cubicBezTo>
                  <a:pt x="18270" y="17876"/>
                  <a:pt x="20780" y="18810"/>
                  <a:pt x="22969" y="20999"/>
                </a:cubicBezTo>
                <a:cubicBezTo>
                  <a:pt x="20342" y="20181"/>
                  <a:pt x="17832" y="19043"/>
                  <a:pt x="15468" y="17671"/>
                </a:cubicBezTo>
                <a:lnTo>
                  <a:pt x="15468" y="17642"/>
                </a:lnTo>
                <a:close/>
                <a:moveTo>
                  <a:pt x="6743" y="0"/>
                </a:moveTo>
                <a:cubicBezTo>
                  <a:pt x="6402" y="0"/>
                  <a:pt x="6975" y="997"/>
                  <a:pt x="7121" y="1240"/>
                </a:cubicBezTo>
                <a:lnTo>
                  <a:pt x="8639" y="3750"/>
                </a:lnTo>
                <a:cubicBezTo>
                  <a:pt x="9135" y="4480"/>
                  <a:pt x="9573" y="5268"/>
                  <a:pt x="9952" y="6056"/>
                </a:cubicBezTo>
                <a:cubicBezTo>
                  <a:pt x="9077" y="5618"/>
                  <a:pt x="8172" y="5180"/>
                  <a:pt x="7326" y="4772"/>
                </a:cubicBezTo>
                <a:cubicBezTo>
                  <a:pt x="6479" y="4334"/>
                  <a:pt x="5895" y="3663"/>
                  <a:pt x="5137" y="3166"/>
                </a:cubicBezTo>
                <a:cubicBezTo>
                  <a:pt x="4378" y="2670"/>
                  <a:pt x="3502" y="2378"/>
                  <a:pt x="2598" y="2320"/>
                </a:cubicBezTo>
                <a:cubicBezTo>
                  <a:pt x="2059" y="2260"/>
                  <a:pt x="1399" y="2119"/>
                  <a:pt x="792" y="2119"/>
                </a:cubicBezTo>
                <a:cubicBezTo>
                  <a:pt x="510" y="2119"/>
                  <a:pt x="241" y="2149"/>
                  <a:pt x="0" y="2232"/>
                </a:cubicBezTo>
                <a:cubicBezTo>
                  <a:pt x="642" y="2699"/>
                  <a:pt x="1343" y="3050"/>
                  <a:pt x="2072" y="3342"/>
                </a:cubicBezTo>
                <a:cubicBezTo>
                  <a:pt x="2714" y="3633"/>
                  <a:pt x="3386" y="3925"/>
                  <a:pt x="4057" y="4159"/>
                </a:cubicBezTo>
                <a:cubicBezTo>
                  <a:pt x="4699" y="4421"/>
                  <a:pt x="5399" y="4567"/>
                  <a:pt x="6100" y="4596"/>
                </a:cubicBezTo>
                <a:cubicBezTo>
                  <a:pt x="6859" y="4626"/>
                  <a:pt x="7442" y="5063"/>
                  <a:pt x="8114" y="5414"/>
                </a:cubicBezTo>
                <a:cubicBezTo>
                  <a:pt x="7326" y="5530"/>
                  <a:pt x="6538" y="5618"/>
                  <a:pt x="5720" y="5618"/>
                </a:cubicBezTo>
                <a:cubicBezTo>
                  <a:pt x="5577" y="5629"/>
                  <a:pt x="5434" y="5633"/>
                  <a:pt x="5291" y="5633"/>
                </a:cubicBezTo>
                <a:cubicBezTo>
                  <a:pt x="4987" y="5633"/>
                  <a:pt x="4683" y="5616"/>
                  <a:pt x="4379" y="5616"/>
                </a:cubicBezTo>
                <a:cubicBezTo>
                  <a:pt x="4067" y="5616"/>
                  <a:pt x="3756" y="5634"/>
                  <a:pt x="3444" y="5706"/>
                </a:cubicBezTo>
                <a:cubicBezTo>
                  <a:pt x="3969" y="6260"/>
                  <a:pt x="4845" y="6464"/>
                  <a:pt x="5574" y="6639"/>
                </a:cubicBezTo>
                <a:cubicBezTo>
                  <a:pt x="6023" y="6765"/>
                  <a:pt x="6483" y="6824"/>
                  <a:pt x="6940" y="6824"/>
                </a:cubicBezTo>
                <a:cubicBezTo>
                  <a:pt x="7226" y="6824"/>
                  <a:pt x="7511" y="6801"/>
                  <a:pt x="7792" y="6756"/>
                </a:cubicBezTo>
                <a:cubicBezTo>
                  <a:pt x="8230" y="6639"/>
                  <a:pt x="8639" y="6523"/>
                  <a:pt x="9018" y="6348"/>
                </a:cubicBezTo>
                <a:cubicBezTo>
                  <a:pt x="9136" y="6294"/>
                  <a:pt x="9258" y="6268"/>
                  <a:pt x="9376" y="6268"/>
                </a:cubicBezTo>
                <a:cubicBezTo>
                  <a:pt x="9580" y="6268"/>
                  <a:pt x="9775" y="6346"/>
                  <a:pt x="9923" y="6494"/>
                </a:cubicBezTo>
                <a:cubicBezTo>
                  <a:pt x="10886" y="7077"/>
                  <a:pt x="11791" y="7749"/>
                  <a:pt x="12725" y="8361"/>
                </a:cubicBezTo>
                <a:cubicBezTo>
                  <a:pt x="11762" y="7982"/>
                  <a:pt x="10740" y="7690"/>
                  <a:pt x="9719" y="7544"/>
                </a:cubicBezTo>
                <a:cubicBezTo>
                  <a:pt x="9206" y="7495"/>
                  <a:pt x="8553" y="7398"/>
                  <a:pt x="7940" y="7398"/>
                </a:cubicBezTo>
                <a:cubicBezTo>
                  <a:pt x="7471" y="7398"/>
                  <a:pt x="7025" y="7455"/>
                  <a:pt x="6683" y="7632"/>
                </a:cubicBezTo>
                <a:cubicBezTo>
                  <a:pt x="7121" y="8157"/>
                  <a:pt x="7763" y="8303"/>
                  <a:pt x="8405" y="8566"/>
                </a:cubicBezTo>
                <a:cubicBezTo>
                  <a:pt x="8960" y="8770"/>
                  <a:pt x="9544" y="8974"/>
                  <a:pt x="10127" y="9120"/>
                </a:cubicBezTo>
                <a:cubicBezTo>
                  <a:pt x="11181" y="9472"/>
                  <a:pt x="12279" y="9629"/>
                  <a:pt x="13382" y="9629"/>
                </a:cubicBezTo>
                <a:cubicBezTo>
                  <a:pt x="13539" y="9629"/>
                  <a:pt x="13695" y="9626"/>
                  <a:pt x="13852" y="9619"/>
                </a:cubicBezTo>
                <a:lnTo>
                  <a:pt x="13852" y="9619"/>
                </a:lnTo>
                <a:cubicBezTo>
                  <a:pt x="13865" y="9628"/>
                  <a:pt x="13879" y="9637"/>
                  <a:pt x="13892" y="9646"/>
                </a:cubicBezTo>
                <a:cubicBezTo>
                  <a:pt x="14067" y="9733"/>
                  <a:pt x="14301" y="9733"/>
                  <a:pt x="14476" y="9850"/>
                </a:cubicBezTo>
                <a:cubicBezTo>
                  <a:pt x="14914" y="10171"/>
                  <a:pt x="15322" y="10521"/>
                  <a:pt x="15672" y="10930"/>
                </a:cubicBezTo>
                <a:cubicBezTo>
                  <a:pt x="16577" y="11747"/>
                  <a:pt x="17394" y="12593"/>
                  <a:pt x="18241" y="13440"/>
                </a:cubicBezTo>
                <a:cubicBezTo>
                  <a:pt x="16752" y="12914"/>
                  <a:pt x="15585" y="11776"/>
                  <a:pt x="14126" y="11134"/>
                </a:cubicBezTo>
                <a:cubicBezTo>
                  <a:pt x="12847" y="10594"/>
                  <a:pt x="11458" y="10082"/>
                  <a:pt x="10067" y="10082"/>
                </a:cubicBezTo>
                <a:cubicBezTo>
                  <a:pt x="10028" y="10082"/>
                  <a:pt x="9990" y="10083"/>
                  <a:pt x="9952" y="10083"/>
                </a:cubicBezTo>
                <a:cubicBezTo>
                  <a:pt x="10915" y="10784"/>
                  <a:pt x="11937" y="11397"/>
                  <a:pt x="13017" y="11922"/>
                </a:cubicBezTo>
                <a:cubicBezTo>
                  <a:pt x="14067" y="12477"/>
                  <a:pt x="15176" y="13060"/>
                  <a:pt x="16256" y="13586"/>
                </a:cubicBezTo>
                <a:cubicBezTo>
                  <a:pt x="16811" y="13848"/>
                  <a:pt x="17394" y="14053"/>
                  <a:pt x="17978" y="14198"/>
                </a:cubicBezTo>
                <a:cubicBezTo>
                  <a:pt x="18562" y="14344"/>
                  <a:pt x="18941" y="14315"/>
                  <a:pt x="19350" y="14782"/>
                </a:cubicBezTo>
                <a:cubicBezTo>
                  <a:pt x="20167" y="15658"/>
                  <a:pt x="20897" y="16650"/>
                  <a:pt x="21626" y="17613"/>
                </a:cubicBezTo>
                <a:cubicBezTo>
                  <a:pt x="20079" y="17029"/>
                  <a:pt x="18795" y="16154"/>
                  <a:pt x="17424" y="15249"/>
                </a:cubicBezTo>
                <a:cubicBezTo>
                  <a:pt x="16752" y="14811"/>
                  <a:pt x="16023" y="14432"/>
                  <a:pt x="15264" y="14169"/>
                </a:cubicBezTo>
                <a:cubicBezTo>
                  <a:pt x="14729" y="13951"/>
                  <a:pt x="14134" y="13631"/>
                  <a:pt x="13563" y="13631"/>
                </a:cubicBezTo>
                <a:cubicBezTo>
                  <a:pt x="13448" y="13631"/>
                  <a:pt x="13333" y="13644"/>
                  <a:pt x="13221" y="13673"/>
                </a:cubicBezTo>
                <a:cubicBezTo>
                  <a:pt x="13746" y="14490"/>
                  <a:pt x="15060" y="15045"/>
                  <a:pt x="15906" y="15570"/>
                </a:cubicBezTo>
                <a:cubicBezTo>
                  <a:pt x="16723" y="16066"/>
                  <a:pt x="17540" y="16533"/>
                  <a:pt x="18416" y="16942"/>
                </a:cubicBezTo>
                <a:cubicBezTo>
                  <a:pt x="19291" y="17321"/>
                  <a:pt x="20196" y="17613"/>
                  <a:pt x="21130" y="17876"/>
                </a:cubicBezTo>
                <a:cubicBezTo>
                  <a:pt x="22181" y="18197"/>
                  <a:pt x="22531" y="18926"/>
                  <a:pt x="23086" y="19802"/>
                </a:cubicBezTo>
                <a:cubicBezTo>
                  <a:pt x="23202" y="20006"/>
                  <a:pt x="23961" y="21028"/>
                  <a:pt x="23669" y="21115"/>
                </a:cubicBezTo>
                <a:cubicBezTo>
                  <a:pt x="23666" y="21116"/>
                  <a:pt x="23662" y="21116"/>
                  <a:pt x="23658" y="21116"/>
                </a:cubicBezTo>
                <a:cubicBezTo>
                  <a:pt x="23463" y="21116"/>
                  <a:pt x="22732" y="20441"/>
                  <a:pt x="22589" y="20298"/>
                </a:cubicBezTo>
                <a:cubicBezTo>
                  <a:pt x="21860" y="19685"/>
                  <a:pt x="21101" y="19160"/>
                  <a:pt x="20284" y="18693"/>
                </a:cubicBezTo>
                <a:cubicBezTo>
                  <a:pt x="18981" y="18017"/>
                  <a:pt x="17228" y="17383"/>
                  <a:pt x="15668" y="17383"/>
                </a:cubicBezTo>
                <a:cubicBezTo>
                  <a:pt x="15410" y="17383"/>
                  <a:pt x="15158" y="17401"/>
                  <a:pt x="14914" y="17438"/>
                </a:cubicBezTo>
                <a:cubicBezTo>
                  <a:pt x="15176" y="18226"/>
                  <a:pt x="16490" y="18605"/>
                  <a:pt x="17161" y="18956"/>
                </a:cubicBezTo>
                <a:cubicBezTo>
                  <a:pt x="18036" y="19364"/>
                  <a:pt x="18970" y="19773"/>
                  <a:pt x="19875" y="20123"/>
                </a:cubicBezTo>
                <a:cubicBezTo>
                  <a:pt x="20780" y="20532"/>
                  <a:pt x="21685" y="20853"/>
                  <a:pt x="22619" y="21145"/>
                </a:cubicBezTo>
                <a:cubicBezTo>
                  <a:pt x="23027" y="21232"/>
                  <a:pt x="23728" y="21261"/>
                  <a:pt x="24049" y="21524"/>
                </a:cubicBezTo>
                <a:cubicBezTo>
                  <a:pt x="24341" y="21787"/>
                  <a:pt x="24516" y="22399"/>
                  <a:pt x="24691" y="22779"/>
                </a:cubicBezTo>
                <a:cubicBezTo>
                  <a:pt x="24778" y="22399"/>
                  <a:pt x="24428" y="21816"/>
                  <a:pt x="24311" y="21407"/>
                </a:cubicBezTo>
                <a:cubicBezTo>
                  <a:pt x="24165" y="21028"/>
                  <a:pt x="24107" y="20619"/>
                  <a:pt x="24136" y="20240"/>
                </a:cubicBezTo>
                <a:cubicBezTo>
                  <a:pt x="24195" y="19335"/>
                  <a:pt x="24574" y="18459"/>
                  <a:pt x="24749" y="17555"/>
                </a:cubicBezTo>
                <a:cubicBezTo>
                  <a:pt x="25070" y="15629"/>
                  <a:pt x="25158" y="13673"/>
                  <a:pt x="24983" y="11718"/>
                </a:cubicBezTo>
                <a:cubicBezTo>
                  <a:pt x="24983" y="11338"/>
                  <a:pt x="25041" y="10696"/>
                  <a:pt x="24866" y="10346"/>
                </a:cubicBezTo>
                <a:cubicBezTo>
                  <a:pt x="24790" y="10173"/>
                  <a:pt x="24724" y="10105"/>
                  <a:pt x="24666" y="10105"/>
                </a:cubicBezTo>
                <a:cubicBezTo>
                  <a:pt x="24481" y="10105"/>
                  <a:pt x="24385" y="10810"/>
                  <a:pt x="24341" y="10988"/>
                </a:cubicBezTo>
                <a:cubicBezTo>
                  <a:pt x="24165" y="11980"/>
                  <a:pt x="24019" y="12973"/>
                  <a:pt x="23903" y="13994"/>
                </a:cubicBezTo>
                <a:cubicBezTo>
                  <a:pt x="23669" y="16095"/>
                  <a:pt x="23611" y="18197"/>
                  <a:pt x="23786" y="20298"/>
                </a:cubicBezTo>
                <a:cubicBezTo>
                  <a:pt x="23173" y="19335"/>
                  <a:pt x="22385" y="18430"/>
                  <a:pt x="22181" y="17234"/>
                </a:cubicBezTo>
                <a:cubicBezTo>
                  <a:pt x="21977" y="16066"/>
                  <a:pt x="22064" y="14811"/>
                  <a:pt x="21977" y="13586"/>
                </a:cubicBezTo>
                <a:cubicBezTo>
                  <a:pt x="21860" y="12214"/>
                  <a:pt x="21655" y="10842"/>
                  <a:pt x="21451" y="9470"/>
                </a:cubicBezTo>
                <a:cubicBezTo>
                  <a:pt x="21276" y="8303"/>
                  <a:pt x="21276" y="6873"/>
                  <a:pt x="20722" y="5793"/>
                </a:cubicBezTo>
                <a:cubicBezTo>
                  <a:pt x="20050" y="7369"/>
                  <a:pt x="20488" y="9266"/>
                  <a:pt x="20663" y="10901"/>
                </a:cubicBezTo>
                <a:cubicBezTo>
                  <a:pt x="20867" y="12827"/>
                  <a:pt x="21101" y="14724"/>
                  <a:pt x="21305" y="16621"/>
                </a:cubicBezTo>
                <a:cubicBezTo>
                  <a:pt x="20751" y="15950"/>
                  <a:pt x="20050" y="15249"/>
                  <a:pt x="19963" y="14403"/>
                </a:cubicBezTo>
                <a:cubicBezTo>
                  <a:pt x="19875" y="13556"/>
                  <a:pt x="19963" y="12710"/>
                  <a:pt x="19817" y="11834"/>
                </a:cubicBezTo>
                <a:cubicBezTo>
                  <a:pt x="19554" y="10025"/>
                  <a:pt x="18620" y="8566"/>
                  <a:pt x="17628" y="7048"/>
                </a:cubicBezTo>
                <a:cubicBezTo>
                  <a:pt x="17394" y="6610"/>
                  <a:pt x="17132" y="6202"/>
                  <a:pt x="16811" y="5822"/>
                </a:cubicBezTo>
                <a:cubicBezTo>
                  <a:pt x="16691" y="5703"/>
                  <a:pt x="16592" y="5651"/>
                  <a:pt x="16517" y="5651"/>
                </a:cubicBezTo>
                <a:cubicBezTo>
                  <a:pt x="16372" y="5651"/>
                  <a:pt x="16315" y="5845"/>
                  <a:pt x="16373" y="6114"/>
                </a:cubicBezTo>
                <a:cubicBezTo>
                  <a:pt x="16460" y="6494"/>
                  <a:pt x="16606" y="6873"/>
                  <a:pt x="16782" y="7223"/>
                </a:cubicBezTo>
                <a:cubicBezTo>
                  <a:pt x="16957" y="7690"/>
                  <a:pt x="17161" y="8157"/>
                  <a:pt x="17336" y="8624"/>
                </a:cubicBezTo>
                <a:cubicBezTo>
                  <a:pt x="18007" y="10434"/>
                  <a:pt x="18620" y="12301"/>
                  <a:pt x="19262" y="14111"/>
                </a:cubicBezTo>
                <a:cubicBezTo>
                  <a:pt x="18679" y="13469"/>
                  <a:pt x="18007" y="12856"/>
                  <a:pt x="17482" y="12185"/>
                </a:cubicBezTo>
                <a:cubicBezTo>
                  <a:pt x="16869" y="11426"/>
                  <a:pt x="16665" y="10434"/>
                  <a:pt x="16373" y="9529"/>
                </a:cubicBezTo>
                <a:cubicBezTo>
                  <a:pt x="15818" y="7661"/>
                  <a:pt x="15030" y="5881"/>
                  <a:pt x="14038" y="4217"/>
                </a:cubicBezTo>
                <a:cubicBezTo>
                  <a:pt x="13746" y="3808"/>
                  <a:pt x="13484" y="3400"/>
                  <a:pt x="13163" y="3020"/>
                </a:cubicBezTo>
                <a:cubicBezTo>
                  <a:pt x="13075" y="2911"/>
                  <a:pt x="12788" y="2520"/>
                  <a:pt x="12590" y="2520"/>
                </a:cubicBezTo>
                <a:cubicBezTo>
                  <a:pt x="12525" y="2520"/>
                  <a:pt x="12469" y="2562"/>
                  <a:pt x="12433" y="2670"/>
                </a:cubicBezTo>
                <a:cubicBezTo>
                  <a:pt x="12345" y="2933"/>
                  <a:pt x="12696" y="3517"/>
                  <a:pt x="12783" y="3779"/>
                </a:cubicBezTo>
                <a:cubicBezTo>
                  <a:pt x="12958" y="4217"/>
                  <a:pt x="13104" y="4655"/>
                  <a:pt x="13250" y="5093"/>
                </a:cubicBezTo>
                <a:cubicBezTo>
                  <a:pt x="13863" y="6844"/>
                  <a:pt x="14476" y="8595"/>
                  <a:pt x="15497" y="10171"/>
                </a:cubicBezTo>
                <a:lnTo>
                  <a:pt x="13163" y="8361"/>
                </a:lnTo>
                <a:cubicBezTo>
                  <a:pt x="12520" y="7894"/>
                  <a:pt x="11674" y="7457"/>
                  <a:pt x="11411" y="6639"/>
                </a:cubicBezTo>
                <a:cubicBezTo>
                  <a:pt x="11149" y="5851"/>
                  <a:pt x="11032" y="5005"/>
                  <a:pt x="10682" y="4217"/>
                </a:cubicBezTo>
                <a:cubicBezTo>
                  <a:pt x="10332" y="3371"/>
                  <a:pt x="9806" y="2612"/>
                  <a:pt x="9193" y="1970"/>
                </a:cubicBezTo>
                <a:cubicBezTo>
                  <a:pt x="8551" y="1269"/>
                  <a:pt x="7851" y="656"/>
                  <a:pt x="7063" y="131"/>
                </a:cubicBezTo>
                <a:cubicBezTo>
                  <a:pt x="6913" y="40"/>
                  <a:pt x="6810" y="0"/>
                  <a:pt x="67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3" name="Google Shape;583;p22"/>
          <p:cNvGrpSpPr/>
          <p:nvPr/>
        </p:nvGrpSpPr>
        <p:grpSpPr>
          <a:xfrm>
            <a:off x="1331839" y="4281987"/>
            <a:ext cx="1161195" cy="734388"/>
            <a:chOff x="5161625" y="732525"/>
            <a:chExt cx="456050" cy="288425"/>
          </a:xfrm>
        </p:grpSpPr>
        <p:sp>
          <p:nvSpPr>
            <p:cNvPr id="584" name="Google Shape;584;p22"/>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2"/>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2"/>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2"/>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2"/>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2"/>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2"/>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22"/>
          <p:cNvGrpSpPr/>
          <p:nvPr/>
        </p:nvGrpSpPr>
        <p:grpSpPr>
          <a:xfrm rot="5400000">
            <a:off x="7850126" y="2679112"/>
            <a:ext cx="1161195" cy="734388"/>
            <a:chOff x="5161625" y="732525"/>
            <a:chExt cx="456050" cy="288425"/>
          </a:xfrm>
        </p:grpSpPr>
        <p:sp>
          <p:nvSpPr>
            <p:cNvPr id="594" name="Google Shape;594;p22"/>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2"/>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2"/>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2"/>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2"/>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2"/>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2"/>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2"/>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5_1_1">
    <p:spTree>
      <p:nvGrpSpPr>
        <p:cNvPr id="1" name="Shape 603"/>
        <p:cNvGrpSpPr/>
        <p:nvPr/>
      </p:nvGrpSpPr>
      <p:grpSpPr>
        <a:xfrm>
          <a:off x="0" y="0"/>
          <a:ext cx="0" cy="0"/>
          <a:chOff x="0" y="0"/>
          <a:chExt cx="0" cy="0"/>
        </a:xfrm>
      </p:grpSpPr>
      <p:grpSp>
        <p:nvGrpSpPr>
          <p:cNvPr id="604" name="Google Shape;604;p23"/>
          <p:cNvGrpSpPr/>
          <p:nvPr/>
        </p:nvGrpSpPr>
        <p:grpSpPr>
          <a:xfrm>
            <a:off x="7583829" y="2419228"/>
            <a:ext cx="1842313" cy="860893"/>
            <a:chOff x="2431350" y="1519275"/>
            <a:chExt cx="925925" cy="432675"/>
          </a:xfrm>
        </p:grpSpPr>
        <p:sp>
          <p:nvSpPr>
            <p:cNvPr id="605" name="Google Shape;605;p23"/>
            <p:cNvSpPr/>
            <p:nvPr/>
          </p:nvSpPr>
          <p:spPr>
            <a:xfrm>
              <a:off x="2436450" y="1902400"/>
              <a:ext cx="822325" cy="49550"/>
            </a:xfrm>
            <a:custGeom>
              <a:avLst/>
              <a:gdLst/>
              <a:ahLst/>
              <a:cxnLst/>
              <a:rect l="l" t="t" r="r" b="b"/>
              <a:pathLst>
                <a:path w="32893" h="1982" extrusionOk="0">
                  <a:moveTo>
                    <a:pt x="409" y="1"/>
                  </a:moveTo>
                  <a:cubicBezTo>
                    <a:pt x="1" y="1"/>
                    <a:pt x="1" y="613"/>
                    <a:pt x="322" y="789"/>
                  </a:cubicBezTo>
                  <a:cubicBezTo>
                    <a:pt x="2008" y="1611"/>
                    <a:pt x="3847" y="1626"/>
                    <a:pt x="5683" y="1626"/>
                  </a:cubicBezTo>
                  <a:cubicBezTo>
                    <a:pt x="5754" y="1626"/>
                    <a:pt x="5825" y="1626"/>
                    <a:pt x="5895" y="1626"/>
                  </a:cubicBezTo>
                  <a:cubicBezTo>
                    <a:pt x="6531" y="1626"/>
                    <a:pt x="7166" y="1628"/>
                    <a:pt x="7793" y="1664"/>
                  </a:cubicBezTo>
                  <a:cubicBezTo>
                    <a:pt x="8508" y="1722"/>
                    <a:pt x="9231" y="1752"/>
                    <a:pt x="9953" y="1752"/>
                  </a:cubicBezTo>
                  <a:cubicBezTo>
                    <a:pt x="10675" y="1752"/>
                    <a:pt x="11398" y="1722"/>
                    <a:pt x="12113" y="1664"/>
                  </a:cubicBezTo>
                  <a:cubicBezTo>
                    <a:pt x="12527" y="1639"/>
                    <a:pt x="12941" y="1626"/>
                    <a:pt x="13355" y="1626"/>
                  </a:cubicBezTo>
                  <a:cubicBezTo>
                    <a:pt x="14398" y="1626"/>
                    <a:pt x="15437" y="1709"/>
                    <a:pt x="16461" y="1898"/>
                  </a:cubicBezTo>
                  <a:cubicBezTo>
                    <a:pt x="16869" y="1957"/>
                    <a:pt x="17274" y="1982"/>
                    <a:pt x="17677" y="1982"/>
                  </a:cubicBezTo>
                  <a:cubicBezTo>
                    <a:pt x="19663" y="1982"/>
                    <a:pt x="21593" y="1372"/>
                    <a:pt x="23582" y="1226"/>
                  </a:cubicBezTo>
                  <a:cubicBezTo>
                    <a:pt x="24416" y="1177"/>
                    <a:pt x="25250" y="1160"/>
                    <a:pt x="26084" y="1160"/>
                  </a:cubicBezTo>
                  <a:cubicBezTo>
                    <a:pt x="27855" y="1160"/>
                    <a:pt x="29627" y="1236"/>
                    <a:pt x="31398" y="1236"/>
                  </a:cubicBezTo>
                  <a:cubicBezTo>
                    <a:pt x="31741" y="1236"/>
                    <a:pt x="32083" y="1233"/>
                    <a:pt x="32426" y="1226"/>
                  </a:cubicBezTo>
                  <a:cubicBezTo>
                    <a:pt x="32893" y="1226"/>
                    <a:pt x="32893" y="409"/>
                    <a:pt x="32426" y="409"/>
                  </a:cubicBezTo>
                  <a:cubicBezTo>
                    <a:pt x="31381" y="388"/>
                    <a:pt x="30337" y="379"/>
                    <a:pt x="29293" y="379"/>
                  </a:cubicBezTo>
                  <a:cubicBezTo>
                    <a:pt x="27389" y="379"/>
                    <a:pt x="25486" y="411"/>
                    <a:pt x="23582" y="467"/>
                  </a:cubicBezTo>
                  <a:cubicBezTo>
                    <a:pt x="22042" y="505"/>
                    <a:pt x="20429" y="676"/>
                    <a:pt x="18844" y="676"/>
                  </a:cubicBezTo>
                  <a:cubicBezTo>
                    <a:pt x="17967" y="676"/>
                    <a:pt x="17099" y="623"/>
                    <a:pt x="16257" y="467"/>
                  </a:cubicBezTo>
                  <a:cubicBezTo>
                    <a:pt x="15265" y="295"/>
                    <a:pt x="14273" y="250"/>
                    <a:pt x="13280" y="250"/>
                  </a:cubicBezTo>
                  <a:cubicBezTo>
                    <a:pt x="12193" y="250"/>
                    <a:pt x="11105" y="304"/>
                    <a:pt x="10013" y="304"/>
                  </a:cubicBezTo>
                  <a:cubicBezTo>
                    <a:pt x="9401" y="304"/>
                    <a:pt x="8788" y="287"/>
                    <a:pt x="8173" y="234"/>
                  </a:cubicBezTo>
                  <a:cubicBezTo>
                    <a:pt x="5575" y="1"/>
                    <a:pt x="2978" y="146"/>
                    <a:pt x="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3"/>
            <p:cNvSpPr/>
            <p:nvPr/>
          </p:nvSpPr>
          <p:spPr>
            <a:xfrm>
              <a:off x="2458550" y="1828350"/>
              <a:ext cx="822000" cy="58175"/>
            </a:xfrm>
            <a:custGeom>
              <a:avLst/>
              <a:gdLst/>
              <a:ahLst/>
              <a:cxnLst/>
              <a:rect l="l" t="t" r="r" b="b"/>
              <a:pathLst>
                <a:path w="32880" h="2327" extrusionOk="0">
                  <a:moveTo>
                    <a:pt x="3976" y="0"/>
                  </a:moveTo>
                  <a:cubicBezTo>
                    <a:pt x="2648" y="0"/>
                    <a:pt x="1335" y="132"/>
                    <a:pt x="138" y="599"/>
                  </a:cubicBezTo>
                  <a:cubicBezTo>
                    <a:pt x="0" y="654"/>
                    <a:pt x="19" y="893"/>
                    <a:pt x="146" y="893"/>
                  </a:cubicBezTo>
                  <a:cubicBezTo>
                    <a:pt x="153" y="893"/>
                    <a:pt x="160" y="892"/>
                    <a:pt x="167" y="890"/>
                  </a:cubicBezTo>
                  <a:lnTo>
                    <a:pt x="167" y="920"/>
                  </a:lnTo>
                  <a:cubicBezTo>
                    <a:pt x="346" y="908"/>
                    <a:pt x="526" y="903"/>
                    <a:pt x="707" y="903"/>
                  </a:cubicBezTo>
                  <a:cubicBezTo>
                    <a:pt x="1912" y="903"/>
                    <a:pt x="3152" y="1124"/>
                    <a:pt x="4370" y="1124"/>
                  </a:cubicBezTo>
                  <a:cubicBezTo>
                    <a:pt x="5771" y="1124"/>
                    <a:pt x="7230" y="1270"/>
                    <a:pt x="8660" y="1299"/>
                  </a:cubicBezTo>
                  <a:lnTo>
                    <a:pt x="12980" y="1299"/>
                  </a:lnTo>
                  <a:cubicBezTo>
                    <a:pt x="14410" y="1299"/>
                    <a:pt x="15811" y="1562"/>
                    <a:pt x="17241" y="1649"/>
                  </a:cubicBezTo>
                  <a:cubicBezTo>
                    <a:pt x="18184" y="1717"/>
                    <a:pt x="19131" y="1740"/>
                    <a:pt x="20079" y="1740"/>
                  </a:cubicBezTo>
                  <a:cubicBezTo>
                    <a:pt x="21975" y="1740"/>
                    <a:pt x="23876" y="1649"/>
                    <a:pt x="25763" y="1649"/>
                  </a:cubicBezTo>
                  <a:cubicBezTo>
                    <a:pt x="26156" y="1615"/>
                    <a:pt x="26559" y="1601"/>
                    <a:pt x="26967" y="1601"/>
                  </a:cubicBezTo>
                  <a:cubicBezTo>
                    <a:pt x="27255" y="1601"/>
                    <a:pt x="27545" y="1608"/>
                    <a:pt x="27835" y="1620"/>
                  </a:cubicBezTo>
                  <a:cubicBezTo>
                    <a:pt x="28331" y="1678"/>
                    <a:pt x="28857" y="1853"/>
                    <a:pt x="29382" y="1941"/>
                  </a:cubicBezTo>
                  <a:cubicBezTo>
                    <a:pt x="29954" y="2020"/>
                    <a:pt x="30727" y="2326"/>
                    <a:pt x="31411" y="2326"/>
                  </a:cubicBezTo>
                  <a:cubicBezTo>
                    <a:pt x="31739" y="2326"/>
                    <a:pt x="32045" y="2256"/>
                    <a:pt x="32300" y="2058"/>
                  </a:cubicBezTo>
                  <a:cubicBezTo>
                    <a:pt x="32880" y="1623"/>
                    <a:pt x="32501" y="629"/>
                    <a:pt x="31989" y="629"/>
                  </a:cubicBezTo>
                  <a:cubicBezTo>
                    <a:pt x="31882" y="629"/>
                    <a:pt x="31769" y="673"/>
                    <a:pt x="31658" y="774"/>
                  </a:cubicBezTo>
                  <a:cubicBezTo>
                    <a:pt x="31555" y="853"/>
                    <a:pt x="31415" y="883"/>
                    <a:pt x="31258" y="883"/>
                  </a:cubicBezTo>
                  <a:cubicBezTo>
                    <a:pt x="30837" y="883"/>
                    <a:pt x="30292" y="670"/>
                    <a:pt x="29995" y="628"/>
                  </a:cubicBezTo>
                  <a:cubicBezTo>
                    <a:pt x="29440" y="599"/>
                    <a:pt x="28886" y="569"/>
                    <a:pt x="28360" y="482"/>
                  </a:cubicBezTo>
                  <a:cubicBezTo>
                    <a:pt x="27909" y="407"/>
                    <a:pt x="27453" y="383"/>
                    <a:pt x="26997" y="383"/>
                  </a:cubicBezTo>
                  <a:cubicBezTo>
                    <a:pt x="26214" y="383"/>
                    <a:pt x="25428" y="453"/>
                    <a:pt x="24654" y="453"/>
                  </a:cubicBezTo>
                  <a:cubicBezTo>
                    <a:pt x="22984" y="453"/>
                    <a:pt x="21292" y="528"/>
                    <a:pt x="19612" y="528"/>
                  </a:cubicBezTo>
                  <a:cubicBezTo>
                    <a:pt x="18532" y="528"/>
                    <a:pt x="17457" y="497"/>
                    <a:pt x="16394" y="394"/>
                  </a:cubicBezTo>
                  <a:cubicBezTo>
                    <a:pt x="15081" y="248"/>
                    <a:pt x="13768" y="161"/>
                    <a:pt x="12454" y="132"/>
                  </a:cubicBezTo>
                  <a:cubicBezTo>
                    <a:pt x="11287" y="132"/>
                    <a:pt x="10120" y="218"/>
                    <a:pt x="8952" y="218"/>
                  </a:cubicBezTo>
                  <a:cubicBezTo>
                    <a:pt x="8602" y="218"/>
                    <a:pt x="8252" y="210"/>
                    <a:pt x="7902" y="190"/>
                  </a:cubicBezTo>
                  <a:cubicBezTo>
                    <a:pt x="6647" y="132"/>
                    <a:pt x="5304" y="0"/>
                    <a:pt x="3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3"/>
            <p:cNvSpPr/>
            <p:nvPr/>
          </p:nvSpPr>
          <p:spPr>
            <a:xfrm>
              <a:off x="2431350" y="1738000"/>
              <a:ext cx="883975" cy="71800"/>
            </a:xfrm>
            <a:custGeom>
              <a:avLst/>
              <a:gdLst/>
              <a:ahLst/>
              <a:cxnLst/>
              <a:rect l="l" t="t" r="r" b="b"/>
              <a:pathLst>
                <a:path w="35359" h="2872" extrusionOk="0">
                  <a:moveTo>
                    <a:pt x="21524" y="0"/>
                  </a:moveTo>
                  <a:cubicBezTo>
                    <a:pt x="20534" y="0"/>
                    <a:pt x="19535" y="39"/>
                    <a:pt x="18562" y="39"/>
                  </a:cubicBezTo>
                  <a:cubicBezTo>
                    <a:pt x="15469" y="68"/>
                    <a:pt x="12463" y="506"/>
                    <a:pt x="9398" y="710"/>
                  </a:cubicBezTo>
                  <a:cubicBezTo>
                    <a:pt x="8843" y="744"/>
                    <a:pt x="8288" y="752"/>
                    <a:pt x="7735" y="752"/>
                  </a:cubicBezTo>
                  <a:cubicBezTo>
                    <a:pt x="7286" y="752"/>
                    <a:pt x="6838" y="747"/>
                    <a:pt x="6393" y="747"/>
                  </a:cubicBezTo>
                  <a:cubicBezTo>
                    <a:pt x="5972" y="747"/>
                    <a:pt x="5553" y="751"/>
                    <a:pt x="5137" y="769"/>
                  </a:cubicBezTo>
                  <a:cubicBezTo>
                    <a:pt x="3561" y="856"/>
                    <a:pt x="2014" y="1323"/>
                    <a:pt x="467" y="1586"/>
                  </a:cubicBezTo>
                  <a:cubicBezTo>
                    <a:pt x="1" y="1673"/>
                    <a:pt x="1" y="2345"/>
                    <a:pt x="467" y="2432"/>
                  </a:cubicBezTo>
                  <a:lnTo>
                    <a:pt x="467" y="2461"/>
                  </a:lnTo>
                  <a:cubicBezTo>
                    <a:pt x="734" y="2492"/>
                    <a:pt x="998" y="2505"/>
                    <a:pt x="1261" y="2505"/>
                  </a:cubicBezTo>
                  <a:cubicBezTo>
                    <a:pt x="2499" y="2505"/>
                    <a:pt x="3711" y="2223"/>
                    <a:pt x="4962" y="2199"/>
                  </a:cubicBezTo>
                  <a:cubicBezTo>
                    <a:pt x="5306" y="2186"/>
                    <a:pt x="5647" y="2181"/>
                    <a:pt x="5985" y="2181"/>
                  </a:cubicBezTo>
                  <a:cubicBezTo>
                    <a:pt x="6589" y="2181"/>
                    <a:pt x="7185" y="2195"/>
                    <a:pt x="7778" y="2195"/>
                  </a:cubicBezTo>
                  <a:cubicBezTo>
                    <a:pt x="8320" y="2195"/>
                    <a:pt x="8859" y="2183"/>
                    <a:pt x="9398" y="2140"/>
                  </a:cubicBezTo>
                  <a:cubicBezTo>
                    <a:pt x="12463" y="1965"/>
                    <a:pt x="15498" y="1527"/>
                    <a:pt x="18562" y="1527"/>
                  </a:cubicBezTo>
                  <a:cubicBezTo>
                    <a:pt x="19438" y="1527"/>
                    <a:pt x="20334" y="1496"/>
                    <a:pt x="21233" y="1496"/>
                  </a:cubicBezTo>
                  <a:cubicBezTo>
                    <a:pt x="21832" y="1496"/>
                    <a:pt x="22432" y="1510"/>
                    <a:pt x="23028" y="1557"/>
                  </a:cubicBezTo>
                  <a:cubicBezTo>
                    <a:pt x="24283" y="1644"/>
                    <a:pt x="25538" y="1994"/>
                    <a:pt x="26793" y="2053"/>
                  </a:cubicBezTo>
                  <a:cubicBezTo>
                    <a:pt x="28077" y="2111"/>
                    <a:pt x="29244" y="2315"/>
                    <a:pt x="30441" y="2432"/>
                  </a:cubicBezTo>
                  <a:cubicBezTo>
                    <a:pt x="31730" y="2544"/>
                    <a:pt x="33019" y="2872"/>
                    <a:pt x="34308" y="2872"/>
                  </a:cubicBezTo>
                  <a:cubicBezTo>
                    <a:pt x="34362" y="2872"/>
                    <a:pt x="34415" y="2871"/>
                    <a:pt x="34468" y="2870"/>
                  </a:cubicBezTo>
                  <a:cubicBezTo>
                    <a:pt x="35358" y="2870"/>
                    <a:pt x="35345" y="1176"/>
                    <a:pt x="34511" y="1176"/>
                  </a:cubicBezTo>
                  <a:cubicBezTo>
                    <a:pt x="34497" y="1176"/>
                    <a:pt x="34483" y="1176"/>
                    <a:pt x="34468" y="1177"/>
                  </a:cubicBezTo>
                  <a:cubicBezTo>
                    <a:pt x="34175" y="1201"/>
                    <a:pt x="33881" y="1211"/>
                    <a:pt x="33588" y="1211"/>
                  </a:cubicBezTo>
                  <a:cubicBezTo>
                    <a:pt x="31313" y="1211"/>
                    <a:pt x="29038" y="587"/>
                    <a:pt x="26763" y="535"/>
                  </a:cubicBezTo>
                  <a:cubicBezTo>
                    <a:pt x="25508" y="506"/>
                    <a:pt x="24253" y="127"/>
                    <a:pt x="22998" y="39"/>
                  </a:cubicBezTo>
                  <a:cubicBezTo>
                    <a:pt x="22512" y="10"/>
                    <a:pt x="22019" y="0"/>
                    <a:pt x="215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2465650" y="1677525"/>
              <a:ext cx="858050" cy="41800"/>
            </a:xfrm>
            <a:custGeom>
              <a:avLst/>
              <a:gdLst/>
              <a:ahLst/>
              <a:cxnLst/>
              <a:rect l="l" t="t" r="r" b="b"/>
              <a:pathLst>
                <a:path w="34322" h="1672" extrusionOk="0">
                  <a:moveTo>
                    <a:pt x="18410" y="1"/>
                  </a:moveTo>
                  <a:cubicBezTo>
                    <a:pt x="18024" y="1"/>
                    <a:pt x="17636" y="2"/>
                    <a:pt x="17249" y="6"/>
                  </a:cubicBezTo>
                  <a:cubicBezTo>
                    <a:pt x="14505" y="36"/>
                    <a:pt x="11791" y="36"/>
                    <a:pt x="9077" y="182"/>
                  </a:cubicBezTo>
                  <a:cubicBezTo>
                    <a:pt x="6100" y="328"/>
                    <a:pt x="3152" y="707"/>
                    <a:pt x="205" y="911"/>
                  </a:cubicBezTo>
                  <a:cubicBezTo>
                    <a:pt x="0" y="911"/>
                    <a:pt x="0" y="1261"/>
                    <a:pt x="205" y="1291"/>
                  </a:cubicBezTo>
                  <a:lnTo>
                    <a:pt x="175" y="1261"/>
                  </a:lnTo>
                  <a:lnTo>
                    <a:pt x="175" y="1261"/>
                  </a:lnTo>
                  <a:cubicBezTo>
                    <a:pt x="1531" y="1315"/>
                    <a:pt x="2862" y="1440"/>
                    <a:pt x="4235" y="1440"/>
                  </a:cubicBezTo>
                  <a:cubicBezTo>
                    <a:pt x="4370" y="1440"/>
                    <a:pt x="4505" y="1439"/>
                    <a:pt x="4641" y="1437"/>
                  </a:cubicBezTo>
                  <a:cubicBezTo>
                    <a:pt x="6042" y="1407"/>
                    <a:pt x="7442" y="1320"/>
                    <a:pt x="8843" y="1291"/>
                  </a:cubicBezTo>
                  <a:cubicBezTo>
                    <a:pt x="10244" y="1232"/>
                    <a:pt x="11645" y="1218"/>
                    <a:pt x="13042" y="1218"/>
                  </a:cubicBezTo>
                  <a:cubicBezTo>
                    <a:pt x="14440" y="1218"/>
                    <a:pt x="15833" y="1232"/>
                    <a:pt x="17220" y="1232"/>
                  </a:cubicBezTo>
                  <a:cubicBezTo>
                    <a:pt x="19875" y="1232"/>
                    <a:pt x="22502" y="1378"/>
                    <a:pt x="25158" y="1378"/>
                  </a:cubicBezTo>
                  <a:lnTo>
                    <a:pt x="29536" y="1378"/>
                  </a:lnTo>
                  <a:cubicBezTo>
                    <a:pt x="29983" y="1378"/>
                    <a:pt x="30431" y="1352"/>
                    <a:pt x="30870" y="1352"/>
                  </a:cubicBezTo>
                  <a:cubicBezTo>
                    <a:pt x="31089" y="1352"/>
                    <a:pt x="31306" y="1359"/>
                    <a:pt x="31520" y="1378"/>
                  </a:cubicBezTo>
                  <a:cubicBezTo>
                    <a:pt x="32162" y="1407"/>
                    <a:pt x="32863" y="1641"/>
                    <a:pt x="33534" y="1670"/>
                  </a:cubicBezTo>
                  <a:cubicBezTo>
                    <a:pt x="33549" y="1671"/>
                    <a:pt x="33564" y="1672"/>
                    <a:pt x="33579" y="1672"/>
                  </a:cubicBezTo>
                  <a:cubicBezTo>
                    <a:pt x="34322" y="1672"/>
                    <a:pt x="34307" y="240"/>
                    <a:pt x="33534" y="240"/>
                  </a:cubicBezTo>
                  <a:cubicBezTo>
                    <a:pt x="32308" y="240"/>
                    <a:pt x="31082" y="62"/>
                    <a:pt x="29809" y="62"/>
                  </a:cubicBezTo>
                  <a:cubicBezTo>
                    <a:pt x="29718" y="62"/>
                    <a:pt x="29627" y="63"/>
                    <a:pt x="29536" y="65"/>
                  </a:cubicBezTo>
                  <a:lnTo>
                    <a:pt x="25391" y="65"/>
                  </a:lnTo>
                  <a:cubicBezTo>
                    <a:pt x="23040" y="65"/>
                    <a:pt x="20731" y="1"/>
                    <a:pt x="18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a:off x="2461275" y="1595975"/>
              <a:ext cx="869550" cy="44525"/>
            </a:xfrm>
            <a:custGeom>
              <a:avLst/>
              <a:gdLst/>
              <a:ahLst/>
              <a:cxnLst/>
              <a:rect l="l" t="t" r="r" b="b"/>
              <a:pathLst>
                <a:path w="34782" h="1781" extrusionOk="0">
                  <a:moveTo>
                    <a:pt x="28756" y="1"/>
                  </a:moveTo>
                  <a:cubicBezTo>
                    <a:pt x="28433" y="1"/>
                    <a:pt x="28109" y="18"/>
                    <a:pt x="27784" y="58"/>
                  </a:cubicBezTo>
                  <a:cubicBezTo>
                    <a:pt x="26354" y="204"/>
                    <a:pt x="24924" y="233"/>
                    <a:pt x="23494" y="233"/>
                  </a:cubicBezTo>
                  <a:cubicBezTo>
                    <a:pt x="23325" y="236"/>
                    <a:pt x="23155" y="238"/>
                    <a:pt x="22987" y="238"/>
                  </a:cubicBezTo>
                  <a:cubicBezTo>
                    <a:pt x="21614" y="238"/>
                    <a:pt x="20260" y="142"/>
                    <a:pt x="18883" y="116"/>
                  </a:cubicBezTo>
                  <a:cubicBezTo>
                    <a:pt x="18561" y="107"/>
                    <a:pt x="18239" y="103"/>
                    <a:pt x="17917" y="103"/>
                  </a:cubicBezTo>
                  <a:cubicBezTo>
                    <a:pt x="15111" y="103"/>
                    <a:pt x="12286" y="411"/>
                    <a:pt x="9485" y="438"/>
                  </a:cubicBezTo>
                  <a:cubicBezTo>
                    <a:pt x="7997" y="438"/>
                    <a:pt x="6479" y="438"/>
                    <a:pt x="4991" y="525"/>
                  </a:cubicBezTo>
                  <a:cubicBezTo>
                    <a:pt x="3386" y="613"/>
                    <a:pt x="1839" y="1021"/>
                    <a:pt x="263" y="1255"/>
                  </a:cubicBezTo>
                  <a:cubicBezTo>
                    <a:pt x="0" y="1284"/>
                    <a:pt x="0" y="1692"/>
                    <a:pt x="263" y="1722"/>
                  </a:cubicBezTo>
                  <a:lnTo>
                    <a:pt x="234" y="1692"/>
                  </a:lnTo>
                  <a:lnTo>
                    <a:pt x="234" y="1692"/>
                  </a:lnTo>
                  <a:cubicBezTo>
                    <a:pt x="620" y="1722"/>
                    <a:pt x="1003" y="1733"/>
                    <a:pt x="1385" y="1733"/>
                  </a:cubicBezTo>
                  <a:cubicBezTo>
                    <a:pt x="2528" y="1733"/>
                    <a:pt x="3656" y="1634"/>
                    <a:pt x="4816" y="1634"/>
                  </a:cubicBezTo>
                  <a:cubicBezTo>
                    <a:pt x="6333" y="1634"/>
                    <a:pt x="7938" y="1663"/>
                    <a:pt x="9485" y="1663"/>
                  </a:cubicBezTo>
                  <a:cubicBezTo>
                    <a:pt x="12217" y="1663"/>
                    <a:pt x="14927" y="1378"/>
                    <a:pt x="17634" y="1378"/>
                  </a:cubicBezTo>
                  <a:cubicBezTo>
                    <a:pt x="18050" y="1378"/>
                    <a:pt x="18467" y="1385"/>
                    <a:pt x="18883" y="1401"/>
                  </a:cubicBezTo>
                  <a:cubicBezTo>
                    <a:pt x="20634" y="1453"/>
                    <a:pt x="22396" y="1527"/>
                    <a:pt x="24162" y="1527"/>
                  </a:cubicBezTo>
                  <a:cubicBezTo>
                    <a:pt x="25339" y="1527"/>
                    <a:pt x="26518" y="1494"/>
                    <a:pt x="27697" y="1401"/>
                  </a:cubicBezTo>
                  <a:cubicBezTo>
                    <a:pt x="28193" y="1346"/>
                    <a:pt x="28696" y="1316"/>
                    <a:pt x="29202" y="1316"/>
                  </a:cubicBezTo>
                  <a:cubicBezTo>
                    <a:pt x="29767" y="1316"/>
                    <a:pt x="30337" y="1353"/>
                    <a:pt x="30907" y="1430"/>
                  </a:cubicBezTo>
                  <a:cubicBezTo>
                    <a:pt x="31929" y="1634"/>
                    <a:pt x="32979" y="1751"/>
                    <a:pt x="34030" y="1780"/>
                  </a:cubicBezTo>
                  <a:cubicBezTo>
                    <a:pt x="34781" y="1780"/>
                    <a:pt x="34760" y="408"/>
                    <a:pt x="34052" y="408"/>
                  </a:cubicBezTo>
                  <a:cubicBezTo>
                    <a:pt x="34045" y="408"/>
                    <a:pt x="34038" y="408"/>
                    <a:pt x="34030" y="408"/>
                  </a:cubicBezTo>
                  <a:cubicBezTo>
                    <a:pt x="33874" y="417"/>
                    <a:pt x="33719" y="421"/>
                    <a:pt x="33563" y="421"/>
                  </a:cubicBezTo>
                  <a:cubicBezTo>
                    <a:pt x="31967" y="421"/>
                    <a:pt x="30369" y="1"/>
                    <a:pt x="287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3"/>
            <p:cNvSpPr/>
            <p:nvPr/>
          </p:nvSpPr>
          <p:spPr>
            <a:xfrm>
              <a:off x="2476600" y="1519275"/>
              <a:ext cx="880675" cy="52375"/>
            </a:xfrm>
            <a:custGeom>
              <a:avLst/>
              <a:gdLst/>
              <a:ahLst/>
              <a:cxnLst/>
              <a:rect l="l" t="t" r="r" b="b"/>
              <a:pathLst>
                <a:path w="35227" h="2095" extrusionOk="0">
                  <a:moveTo>
                    <a:pt x="23244" y="1"/>
                  </a:moveTo>
                  <a:cubicBezTo>
                    <a:pt x="23162" y="1"/>
                    <a:pt x="23080" y="2"/>
                    <a:pt x="22998" y="3"/>
                  </a:cubicBezTo>
                  <a:cubicBezTo>
                    <a:pt x="21422" y="3"/>
                    <a:pt x="19846" y="149"/>
                    <a:pt x="18270" y="149"/>
                  </a:cubicBezTo>
                  <a:cubicBezTo>
                    <a:pt x="18192" y="148"/>
                    <a:pt x="18115" y="148"/>
                    <a:pt x="18037" y="148"/>
                  </a:cubicBezTo>
                  <a:cubicBezTo>
                    <a:pt x="15082" y="148"/>
                    <a:pt x="12181" y="676"/>
                    <a:pt x="9252" y="733"/>
                  </a:cubicBezTo>
                  <a:cubicBezTo>
                    <a:pt x="7705" y="762"/>
                    <a:pt x="6187" y="733"/>
                    <a:pt x="4640" y="820"/>
                  </a:cubicBezTo>
                  <a:cubicBezTo>
                    <a:pt x="3911" y="850"/>
                    <a:pt x="3152" y="820"/>
                    <a:pt x="2422" y="908"/>
                  </a:cubicBezTo>
                  <a:cubicBezTo>
                    <a:pt x="1664" y="996"/>
                    <a:pt x="992" y="1229"/>
                    <a:pt x="263" y="1317"/>
                  </a:cubicBezTo>
                  <a:cubicBezTo>
                    <a:pt x="0" y="1346"/>
                    <a:pt x="0" y="1725"/>
                    <a:pt x="263" y="1784"/>
                  </a:cubicBezTo>
                  <a:lnTo>
                    <a:pt x="292" y="1784"/>
                  </a:lnTo>
                  <a:cubicBezTo>
                    <a:pt x="1908" y="1998"/>
                    <a:pt x="3572" y="2045"/>
                    <a:pt x="5239" y="2045"/>
                  </a:cubicBezTo>
                  <a:cubicBezTo>
                    <a:pt x="6522" y="2045"/>
                    <a:pt x="7808" y="2017"/>
                    <a:pt x="9077" y="2017"/>
                  </a:cubicBezTo>
                  <a:cubicBezTo>
                    <a:pt x="11988" y="1989"/>
                    <a:pt x="14873" y="1487"/>
                    <a:pt x="17807" y="1487"/>
                  </a:cubicBezTo>
                  <a:cubicBezTo>
                    <a:pt x="17961" y="1487"/>
                    <a:pt x="18115" y="1489"/>
                    <a:pt x="18270" y="1492"/>
                  </a:cubicBezTo>
                  <a:cubicBezTo>
                    <a:pt x="18387" y="1494"/>
                    <a:pt x="18503" y="1495"/>
                    <a:pt x="18620" y="1495"/>
                  </a:cubicBezTo>
                  <a:cubicBezTo>
                    <a:pt x="20021" y="1495"/>
                    <a:pt x="21420" y="1346"/>
                    <a:pt x="22794" y="1346"/>
                  </a:cubicBezTo>
                  <a:cubicBezTo>
                    <a:pt x="24224" y="1346"/>
                    <a:pt x="25595" y="1579"/>
                    <a:pt x="27026" y="1579"/>
                  </a:cubicBezTo>
                  <a:cubicBezTo>
                    <a:pt x="28339" y="1579"/>
                    <a:pt x="29623" y="1871"/>
                    <a:pt x="30936" y="1988"/>
                  </a:cubicBezTo>
                  <a:cubicBezTo>
                    <a:pt x="31054" y="1999"/>
                    <a:pt x="31170" y="2002"/>
                    <a:pt x="31283" y="2002"/>
                  </a:cubicBezTo>
                  <a:cubicBezTo>
                    <a:pt x="31563" y="2002"/>
                    <a:pt x="31833" y="1979"/>
                    <a:pt x="32107" y="1979"/>
                  </a:cubicBezTo>
                  <a:cubicBezTo>
                    <a:pt x="32324" y="1979"/>
                    <a:pt x="32544" y="1994"/>
                    <a:pt x="32775" y="2046"/>
                  </a:cubicBezTo>
                  <a:cubicBezTo>
                    <a:pt x="33117" y="2080"/>
                    <a:pt x="33449" y="2095"/>
                    <a:pt x="33782" y="2095"/>
                  </a:cubicBezTo>
                  <a:cubicBezTo>
                    <a:pt x="34018" y="2095"/>
                    <a:pt x="34255" y="2088"/>
                    <a:pt x="34497" y="2075"/>
                  </a:cubicBezTo>
                  <a:cubicBezTo>
                    <a:pt x="35227" y="2075"/>
                    <a:pt x="35227" y="733"/>
                    <a:pt x="34497" y="733"/>
                  </a:cubicBezTo>
                  <a:cubicBezTo>
                    <a:pt x="34351" y="740"/>
                    <a:pt x="34207" y="744"/>
                    <a:pt x="34064" y="744"/>
                  </a:cubicBezTo>
                  <a:cubicBezTo>
                    <a:pt x="33634" y="744"/>
                    <a:pt x="33213" y="711"/>
                    <a:pt x="32775" y="645"/>
                  </a:cubicBezTo>
                  <a:cubicBezTo>
                    <a:pt x="32614" y="609"/>
                    <a:pt x="32456" y="596"/>
                    <a:pt x="32298" y="596"/>
                  </a:cubicBezTo>
                  <a:cubicBezTo>
                    <a:pt x="31930" y="596"/>
                    <a:pt x="31567" y="666"/>
                    <a:pt x="31197" y="666"/>
                  </a:cubicBezTo>
                  <a:cubicBezTo>
                    <a:pt x="31091" y="666"/>
                    <a:pt x="30985" y="660"/>
                    <a:pt x="30878" y="645"/>
                  </a:cubicBezTo>
                  <a:cubicBezTo>
                    <a:pt x="29652" y="441"/>
                    <a:pt x="28397" y="295"/>
                    <a:pt x="27171" y="237"/>
                  </a:cubicBezTo>
                  <a:cubicBezTo>
                    <a:pt x="25853" y="209"/>
                    <a:pt x="24560" y="1"/>
                    <a:pt x="23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23"/>
          <p:cNvGrpSpPr/>
          <p:nvPr/>
        </p:nvGrpSpPr>
        <p:grpSpPr>
          <a:xfrm>
            <a:off x="8393397" y="2311894"/>
            <a:ext cx="519497" cy="2872970"/>
            <a:chOff x="5379800" y="2555600"/>
            <a:chExt cx="236425" cy="1307500"/>
          </a:xfrm>
        </p:grpSpPr>
        <p:sp>
          <p:nvSpPr>
            <p:cNvPr id="612" name="Google Shape;612;p23"/>
            <p:cNvSpPr/>
            <p:nvPr/>
          </p:nvSpPr>
          <p:spPr>
            <a:xfrm>
              <a:off x="5379800" y="2555600"/>
              <a:ext cx="106550" cy="325250"/>
            </a:xfrm>
            <a:custGeom>
              <a:avLst/>
              <a:gdLst/>
              <a:ahLst/>
              <a:cxnLst/>
              <a:rect l="l" t="t" r="r" b="b"/>
              <a:pathLst>
                <a:path w="4262" h="13010" extrusionOk="0">
                  <a:moveTo>
                    <a:pt x="1646" y="0"/>
                  </a:moveTo>
                  <a:cubicBezTo>
                    <a:pt x="1085" y="0"/>
                    <a:pt x="528" y="322"/>
                    <a:pt x="321" y="956"/>
                  </a:cubicBezTo>
                  <a:cubicBezTo>
                    <a:pt x="88" y="1540"/>
                    <a:pt x="0" y="2182"/>
                    <a:pt x="58" y="2824"/>
                  </a:cubicBezTo>
                  <a:cubicBezTo>
                    <a:pt x="58" y="3554"/>
                    <a:pt x="175" y="4313"/>
                    <a:pt x="350" y="5013"/>
                  </a:cubicBezTo>
                  <a:cubicBezTo>
                    <a:pt x="759" y="6472"/>
                    <a:pt x="1693" y="7727"/>
                    <a:pt x="2452" y="9041"/>
                  </a:cubicBezTo>
                  <a:cubicBezTo>
                    <a:pt x="3152" y="10237"/>
                    <a:pt x="3765" y="11609"/>
                    <a:pt x="3619" y="13010"/>
                  </a:cubicBezTo>
                  <a:cubicBezTo>
                    <a:pt x="4261" y="9479"/>
                    <a:pt x="3823" y="5918"/>
                    <a:pt x="3327" y="2387"/>
                  </a:cubicBezTo>
                  <a:cubicBezTo>
                    <a:pt x="3298" y="1861"/>
                    <a:pt x="3152" y="1365"/>
                    <a:pt x="2977" y="927"/>
                  </a:cubicBezTo>
                  <a:cubicBezTo>
                    <a:pt x="2746" y="307"/>
                    <a:pt x="2195" y="0"/>
                    <a:pt x="16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a:off x="5484850" y="2738550"/>
              <a:ext cx="120425" cy="245925"/>
            </a:xfrm>
            <a:custGeom>
              <a:avLst/>
              <a:gdLst/>
              <a:ahLst/>
              <a:cxnLst/>
              <a:rect l="l" t="t" r="r" b="b"/>
              <a:pathLst>
                <a:path w="4817" h="9837" extrusionOk="0">
                  <a:moveTo>
                    <a:pt x="4087" y="1"/>
                  </a:moveTo>
                  <a:cubicBezTo>
                    <a:pt x="3766" y="1"/>
                    <a:pt x="3474" y="176"/>
                    <a:pt x="3299" y="439"/>
                  </a:cubicBezTo>
                  <a:cubicBezTo>
                    <a:pt x="2044" y="1956"/>
                    <a:pt x="1489" y="3941"/>
                    <a:pt x="993" y="5867"/>
                  </a:cubicBezTo>
                  <a:cubicBezTo>
                    <a:pt x="672" y="7151"/>
                    <a:pt x="176" y="8494"/>
                    <a:pt x="1" y="9836"/>
                  </a:cubicBezTo>
                  <a:cubicBezTo>
                    <a:pt x="1869" y="8260"/>
                    <a:pt x="2978" y="5458"/>
                    <a:pt x="4028" y="3328"/>
                  </a:cubicBezTo>
                  <a:cubicBezTo>
                    <a:pt x="4408" y="2540"/>
                    <a:pt x="4816" y="1694"/>
                    <a:pt x="4700" y="818"/>
                  </a:cubicBezTo>
                  <a:cubicBezTo>
                    <a:pt x="4641" y="439"/>
                    <a:pt x="4437" y="30"/>
                    <a:pt x="40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3"/>
            <p:cNvSpPr/>
            <p:nvPr/>
          </p:nvSpPr>
          <p:spPr>
            <a:xfrm>
              <a:off x="5379800" y="2998700"/>
              <a:ext cx="85375" cy="238225"/>
            </a:xfrm>
            <a:custGeom>
              <a:avLst/>
              <a:gdLst/>
              <a:ahLst/>
              <a:cxnLst/>
              <a:rect l="l" t="t" r="r" b="b"/>
              <a:pathLst>
                <a:path w="3415" h="9529" extrusionOk="0">
                  <a:moveTo>
                    <a:pt x="435" y="0"/>
                  </a:moveTo>
                  <a:cubicBezTo>
                    <a:pt x="365" y="0"/>
                    <a:pt x="297" y="22"/>
                    <a:pt x="234" y="72"/>
                  </a:cubicBezTo>
                  <a:cubicBezTo>
                    <a:pt x="58" y="247"/>
                    <a:pt x="0" y="481"/>
                    <a:pt x="29" y="744"/>
                  </a:cubicBezTo>
                  <a:cubicBezTo>
                    <a:pt x="146" y="2320"/>
                    <a:pt x="584" y="3896"/>
                    <a:pt x="1255" y="5326"/>
                  </a:cubicBezTo>
                  <a:cubicBezTo>
                    <a:pt x="1926" y="6727"/>
                    <a:pt x="2831" y="8011"/>
                    <a:pt x="3269" y="9528"/>
                  </a:cubicBezTo>
                  <a:cubicBezTo>
                    <a:pt x="3415" y="6668"/>
                    <a:pt x="2627" y="3049"/>
                    <a:pt x="1109" y="539"/>
                  </a:cubicBezTo>
                  <a:cubicBezTo>
                    <a:pt x="972" y="288"/>
                    <a:pt x="691" y="0"/>
                    <a:pt x="4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3"/>
            <p:cNvSpPr/>
            <p:nvPr/>
          </p:nvSpPr>
          <p:spPr>
            <a:xfrm>
              <a:off x="5482675" y="3168100"/>
              <a:ext cx="133550" cy="266550"/>
            </a:xfrm>
            <a:custGeom>
              <a:avLst/>
              <a:gdLst/>
              <a:ahLst/>
              <a:cxnLst/>
              <a:rect l="l" t="t" r="r" b="b"/>
              <a:pathLst>
                <a:path w="5342" h="10662" extrusionOk="0">
                  <a:moveTo>
                    <a:pt x="4710" y="0"/>
                  </a:moveTo>
                  <a:cubicBezTo>
                    <a:pt x="4489" y="0"/>
                    <a:pt x="4244" y="172"/>
                    <a:pt x="4057" y="359"/>
                  </a:cubicBezTo>
                  <a:cubicBezTo>
                    <a:pt x="2247" y="2198"/>
                    <a:pt x="1547" y="4854"/>
                    <a:pt x="905" y="7364"/>
                  </a:cubicBezTo>
                  <a:cubicBezTo>
                    <a:pt x="671" y="8298"/>
                    <a:pt x="0" y="9728"/>
                    <a:pt x="263" y="10662"/>
                  </a:cubicBezTo>
                  <a:cubicBezTo>
                    <a:pt x="1255" y="8940"/>
                    <a:pt x="2101" y="7159"/>
                    <a:pt x="3269" y="5496"/>
                  </a:cubicBezTo>
                  <a:cubicBezTo>
                    <a:pt x="3823" y="4766"/>
                    <a:pt x="4349" y="3978"/>
                    <a:pt x="4757" y="3132"/>
                  </a:cubicBezTo>
                  <a:cubicBezTo>
                    <a:pt x="5195" y="2315"/>
                    <a:pt x="5341" y="1351"/>
                    <a:pt x="5137" y="418"/>
                  </a:cubicBezTo>
                  <a:cubicBezTo>
                    <a:pt x="5108" y="301"/>
                    <a:pt x="5049" y="184"/>
                    <a:pt x="4962" y="96"/>
                  </a:cubicBezTo>
                  <a:cubicBezTo>
                    <a:pt x="4886" y="29"/>
                    <a:pt x="4800" y="0"/>
                    <a:pt x="47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3"/>
            <p:cNvSpPr/>
            <p:nvPr/>
          </p:nvSpPr>
          <p:spPr>
            <a:xfrm>
              <a:off x="5386350" y="3444050"/>
              <a:ext cx="75175" cy="237950"/>
            </a:xfrm>
            <a:custGeom>
              <a:avLst/>
              <a:gdLst/>
              <a:ahLst/>
              <a:cxnLst/>
              <a:rect l="l" t="t" r="r" b="b"/>
              <a:pathLst>
                <a:path w="3007" h="9518" extrusionOk="0">
                  <a:moveTo>
                    <a:pt x="875" y="1"/>
                  </a:moveTo>
                  <a:cubicBezTo>
                    <a:pt x="738" y="1"/>
                    <a:pt x="599" y="30"/>
                    <a:pt x="468" y="90"/>
                  </a:cubicBezTo>
                  <a:cubicBezTo>
                    <a:pt x="59" y="324"/>
                    <a:pt x="1" y="908"/>
                    <a:pt x="1" y="1404"/>
                  </a:cubicBezTo>
                  <a:cubicBezTo>
                    <a:pt x="59" y="3418"/>
                    <a:pt x="643" y="5402"/>
                    <a:pt x="1693" y="7124"/>
                  </a:cubicBezTo>
                  <a:cubicBezTo>
                    <a:pt x="2075" y="7743"/>
                    <a:pt x="2514" y="8343"/>
                    <a:pt x="2821" y="9035"/>
                  </a:cubicBezTo>
                  <a:lnTo>
                    <a:pt x="2821" y="9035"/>
                  </a:lnTo>
                  <a:cubicBezTo>
                    <a:pt x="2008" y="6606"/>
                    <a:pt x="2786" y="3837"/>
                    <a:pt x="2102" y="1375"/>
                  </a:cubicBezTo>
                  <a:cubicBezTo>
                    <a:pt x="2044" y="966"/>
                    <a:pt x="1839" y="587"/>
                    <a:pt x="1577" y="295"/>
                  </a:cubicBezTo>
                  <a:cubicBezTo>
                    <a:pt x="1386" y="104"/>
                    <a:pt x="1133" y="1"/>
                    <a:pt x="875" y="1"/>
                  </a:cubicBezTo>
                  <a:close/>
                  <a:moveTo>
                    <a:pt x="2821" y="9035"/>
                  </a:moveTo>
                  <a:lnTo>
                    <a:pt x="2821" y="9035"/>
                  </a:lnTo>
                  <a:cubicBezTo>
                    <a:pt x="2876" y="9197"/>
                    <a:pt x="2937" y="9358"/>
                    <a:pt x="3007" y="9517"/>
                  </a:cubicBezTo>
                  <a:cubicBezTo>
                    <a:pt x="2953" y="9351"/>
                    <a:pt x="2891" y="9191"/>
                    <a:pt x="2821" y="90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3"/>
            <p:cNvSpPr/>
            <p:nvPr/>
          </p:nvSpPr>
          <p:spPr>
            <a:xfrm>
              <a:off x="5458600" y="2859200"/>
              <a:ext cx="26275" cy="1003900"/>
            </a:xfrm>
            <a:custGeom>
              <a:avLst/>
              <a:gdLst/>
              <a:ahLst/>
              <a:cxnLst/>
              <a:rect l="l" t="t" r="r" b="b"/>
              <a:pathLst>
                <a:path w="1051" h="40156" extrusionOk="0">
                  <a:moveTo>
                    <a:pt x="628" y="1"/>
                  </a:moveTo>
                  <a:cubicBezTo>
                    <a:pt x="584" y="1"/>
                    <a:pt x="539" y="24"/>
                    <a:pt x="525" y="78"/>
                  </a:cubicBezTo>
                  <a:lnTo>
                    <a:pt x="555" y="78"/>
                  </a:lnTo>
                  <a:cubicBezTo>
                    <a:pt x="175" y="1596"/>
                    <a:pt x="263" y="3288"/>
                    <a:pt x="175" y="4835"/>
                  </a:cubicBezTo>
                  <a:cubicBezTo>
                    <a:pt x="117" y="6557"/>
                    <a:pt x="58" y="8250"/>
                    <a:pt x="58" y="9943"/>
                  </a:cubicBezTo>
                  <a:cubicBezTo>
                    <a:pt x="0" y="13357"/>
                    <a:pt x="58" y="16743"/>
                    <a:pt x="58" y="20128"/>
                  </a:cubicBezTo>
                  <a:cubicBezTo>
                    <a:pt x="58" y="23543"/>
                    <a:pt x="88" y="26841"/>
                    <a:pt x="117" y="30226"/>
                  </a:cubicBezTo>
                  <a:cubicBezTo>
                    <a:pt x="117" y="31890"/>
                    <a:pt x="204" y="33583"/>
                    <a:pt x="234" y="35246"/>
                  </a:cubicBezTo>
                  <a:cubicBezTo>
                    <a:pt x="263" y="36822"/>
                    <a:pt x="175" y="38457"/>
                    <a:pt x="409" y="40003"/>
                  </a:cubicBezTo>
                  <a:cubicBezTo>
                    <a:pt x="433" y="40111"/>
                    <a:pt x="506" y="40155"/>
                    <a:pt x="586" y="40155"/>
                  </a:cubicBezTo>
                  <a:cubicBezTo>
                    <a:pt x="701" y="40155"/>
                    <a:pt x="829" y="40065"/>
                    <a:pt x="846" y="39945"/>
                  </a:cubicBezTo>
                  <a:cubicBezTo>
                    <a:pt x="1051" y="38281"/>
                    <a:pt x="934" y="36559"/>
                    <a:pt x="934" y="34896"/>
                  </a:cubicBezTo>
                  <a:cubicBezTo>
                    <a:pt x="934" y="33232"/>
                    <a:pt x="963" y="31540"/>
                    <a:pt x="934" y="29847"/>
                  </a:cubicBezTo>
                  <a:cubicBezTo>
                    <a:pt x="876" y="26607"/>
                    <a:pt x="846" y="23368"/>
                    <a:pt x="817" y="20128"/>
                  </a:cubicBezTo>
                  <a:cubicBezTo>
                    <a:pt x="759" y="16918"/>
                    <a:pt x="700" y="13591"/>
                    <a:pt x="671" y="10322"/>
                  </a:cubicBezTo>
                  <a:cubicBezTo>
                    <a:pt x="671" y="8629"/>
                    <a:pt x="642" y="6907"/>
                    <a:pt x="671" y="5185"/>
                  </a:cubicBezTo>
                  <a:cubicBezTo>
                    <a:pt x="700" y="3493"/>
                    <a:pt x="905" y="1741"/>
                    <a:pt x="730" y="78"/>
                  </a:cubicBezTo>
                  <a:cubicBezTo>
                    <a:pt x="730" y="31"/>
                    <a:pt x="679" y="1"/>
                    <a:pt x="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3"/>
            <p:cNvSpPr/>
            <p:nvPr/>
          </p:nvSpPr>
          <p:spPr>
            <a:xfrm>
              <a:off x="5468800" y="2962325"/>
              <a:ext cx="32525" cy="84825"/>
            </a:xfrm>
            <a:custGeom>
              <a:avLst/>
              <a:gdLst/>
              <a:ahLst/>
              <a:cxnLst/>
              <a:rect l="l" t="t" r="r" b="b"/>
              <a:pathLst>
                <a:path w="1301" h="3393" extrusionOk="0">
                  <a:moveTo>
                    <a:pt x="1134" y="0"/>
                  </a:moveTo>
                  <a:cubicBezTo>
                    <a:pt x="1107" y="0"/>
                    <a:pt x="1078" y="12"/>
                    <a:pt x="1051" y="39"/>
                  </a:cubicBezTo>
                  <a:cubicBezTo>
                    <a:pt x="351" y="1002"/>
                    <a:pt x="1" y="2140"/>
                    <a:pt x="88" y="3337"/>
                  </a:cubicBezTo>
                  <a:cubicBezTo>
                    <a:pt x="88" y="3369"/>
                    <a:pt x="123" y="3392"/>
                    <a:pt x="155" y="3392"/>
                  </a:cubicBezTo>
                  <a:cubicBezTo>
                    <a:pt x="181" y="3392"/>
                    <a:pt x="205" y="3376"/>
                    <a:pt x="205" y="3337"/>
                  </a:cubicBezTo>
                  <a:cubicBezTo>
                    <a:pt x="292" y="2811"/>
                    <a:pt x="409" y="2315"/>
                    <a:pt x="555" y="1819"/>
                  </a:cubicBezTo>
                  <a:cubicBezTo>
                    <a:pt x="759" y="1265"/>
                    <a:pt x="1022" y="739"/>
                    <a:pt x="1256" y="214"/>
                  </a:cubicBezTo>
                  <a:cubicBezTo>
                    <a:pt x="1300" y="124"/>
                    <a:pt x="1225" y="0"/>
                    <a:pt x="1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3"/>
            <p:cNvSpPr/>
            <p:nvPr/>
          </p:nvSpPr>
          <p:spPr>
            <a:xfrm>
              <a:off x="5463700" y="3405650"/>
              <a:ext cx="39050" cy="79600"/>
            </a:xfrm>
            <a:custGeom>
              <a:avLst/>
              <a:gdLst/>
              <a:ahLst/>
              <a:cxnLst/>
              <a:rect l="l" t="t" r="r" b="b"/>
              <a:pathLst>
                <a:path w="1562" h="3184" extrusionOk="0">
                  <a:moveTo>
                    <a:pt x="1329" y="0"/>
                  </a:moveTo>
                  <a:cubicBezTo>
                    <a:pt x="1305" y="0"/>
                    <a:pt x="1280" y="7"/>
                    <a:pt x="1255" y="21"/>
                  </a:cubicBezTo>
                  <a:cubicBezTo>
                    <a:pt x="380" y="605"/>
                    <a:pt x="0" y="2064"/>
                    <a:pt x="205" y="3057"/>
                  </a:cubicBezTo>
                  <a:cubicBezTo>
                    <a:pt x="217" y="3144"/>
                    <a:pt x="284" y="3184"/>
                    <a:pt x="355" y="3184"/>
                  </a:cubicBezTo>
                  <a:cubicBezTo>
                    <a:pt x="451" y="3184"/>
                    <a:pt x="555" y="3115"/>
                    <a:pt x="555" y="2998"/>
                  </a:cubicBezTo>
                  <a:cubicBezTo>
                    <a:pt x="555" y="2502"/>
                    <a:pt x="613" y="2006"/>
                    <a:pt x="759" y="1539"/>
                  </a:cubicBezTo>
                  <a:cubicBezTo>
                    <a:pt x="963" y="1101"/>
                    <a:pt x="1226" y="663"/>
                    <a:pt x="1489" y="284"/>
                  </a:cubicBezTo>
                  <a:cubicBezTo>
                    <a:pt x="1562" y="162"/>
                    <a:pt x="1452" y="0"/>
                    <a:pt x="13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23"/>
          <p:cNvGrpSpPr/>
          <p:nvPr/>
        </p:nvGrpSpPr>
        <p:grpSpPr>
          <a:xfrm>
            <a:off x="7853081" y="2141548"/>
            <a:ext cx="570804" cy="3078143"/>
            <a:chOff x="5133900" y="2478075"/>
            <a:chExt cx="259775" cy="1400875"/>
          </a:xfrm>
        </p:grpSpPr>
        <p:sp>
          <p:nvSpPr>
            <p:cNvPr id="621" name="Google Shape;621;p23"/>
            <p:cNvSpPr/>
            <p:nvPr/>
          </p:nvSpPr>
          <p:spPr>
            <a:xfrm>
              <a:off x="5133900" y="2647800"/>
              <a:ext cx="102600" cy="175450"/>
            </a:xfrm>
            <a:custGeom>
              <a:avLst/>
              <a:gdLst/>
              <a:ahLst/>
              <a:cxnLst/>
              <a:rect l="l" t="t" r="r" b="b"/>
              <a:pathLst>
                <a:path w="4104" h="7018" extrusionOk="0">
                  <a:moveTo>
                    <a:pt x="828" y="1"/>
                  </a:moveTo>
                  <a:cubicBezTo>
                    <a:pt x="787" y="1"/>
                    <a:pt x="744" y="4"/>
                    <a:pt x="701" y="12"/>
                  </a:cubicBezTo>
                  <a:cubicBezTo>
                    <a:pt x="351" y="99"/>
                    <a:pt x="88" y="391"/>
                    <a:pt x="59" y="771"/>
                  </a:cubicBezTo>
                  <a:cubicBezTo>
                    <a:pt x="1" y="1121"/>
                    <a:pt x="59" y="1471"/>
                    <a:pt x="176" y="1821"/>
                  </a:cubicBezTo>
                  <a:cubicBezTo>
                    <a:pt x="643" y="3368"/>
                    <a:pt x="1401" y="5294"/>
                    <a:pt x="2627" y="6462"/>
                  </a:cubicBezTo>
                  <a:cubicBezTo>
                    <a:pt x="3026" y="6855"/>
                    <a:pt x="3287" y="7018"/>
                    <a:pt x="3447" y="7018"/>
                  </a:cubicBezTo>
                  <a:cubicBezTo>
                    <a:pt x="4104" y="7018"/>
                    <a:pt x="3037" y="4254"/>
                    <a:pt x="2802" y="3456"/>
                  </a:cubicBezTo>
                  <a:cubicBezTo>
                    <a:pt x="2598" y="2551"/>
                    <a:pt x="2277" y="1675"/>
                    <a:pt x="1839" y="829"/>
                  </a:cubicBezTo>
                  <a:cubicBezTo>
                    <a:pt x="1626" y="403"/>
                    <a:pt x="1267" y="1"/>
                    <a:pt x="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3"/>
            <p:cNvSpPr/>
            <p:nvPr/>
          </p:nvSpPr>
          <p:spPr>
            <a:xfrm>
              <a:off x="5185700" y="2478075"/>
              <a:ext cx="59850" cy="225475"/>
            </a:xfrm>
            <a:custGeom>
              <a:avLst/>
              <a:gdLst/>
              <a:ahLst/>
              <a:cxnLst/>
              <a:rect l="l" t="t" r="r" b="b"/>
              <a:pathLst>
                <a:path w="2394" h="9019" extrusionOk="0">
                  <a:moveTo>
                    <a:pt x="1285" y="1"/>
                  </a:moveTo>
                  <a:cubicBezTo>
                    <a:pt x="1051" y="30"/>
                    <a:pt x="818" y="176"/>
                    <a:pt x="672" y="409"/>
                  </a:cubicBezTo>
                  <a:cubicBezTo>
                    <a:pt x="1" y="1314"/>
                    <a:pt x="59" y="2598"/>
                    <a:pt x="176" y="3736"/>
                  </a:cubicBezTo>
                  <a:cubicBezTo>
                    <a:pt x="351" y="5458"/>
                    <a:pt x="409" y="7414"/>
                    <a:pt x="1081" y="9019"/>
                  </a:cubicBezTo>
                  <a:cubicBezTo>
                    <a:pt x="2248" y="7326"/>
                    <a:pt x="2394" y="3036"/>
                    <a:pt x="2102" y="1051"/>
                  </a:cubicBezTo>
                  <a:cubicBezTo>
                    <a:pt x="2015" y="555"/>
                    <a:pt x="1781" y="1"/>
                    <a:pt x="1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3"/>
            <p:cNvSpPr/>
            <p:nvPr/>
          </p:nvSpPr>
          <p:spPr>
            <a:xfrm>
              <a:off x="5237500" y="2541875"/>
              <a:ext cx="76650" cy="250700"/>
            </a:xfrm>
            <a:custGeom>
              <a:avLst/>
              <a:gdLst/>
              <a:ahLst/>
              <a:cxnLst/>
              <a:rect l="l" t="t" r="r" b="b"/>
              <a:pathLst>
                <a:path w="3066" h="10028" extrusionOk="0">
                  <a:moveTo>
                    <a:pt x="2441" y="1"/>
                  </a:moveTo>
                  <a:cubicBezTo>
                    <a:pt x="2245" y="1"/>
                    <a:pt x="2035" y="184"/>
                    <a:pt x="1898" y="367"/>
                  </a:cubicBezTo>
                  <a:cubicBezTo>
                    <a:pt x="993" y="1651"/>
                    <a:pt x="672" y="3286"/>
                    <a:pt x="439" y="4862"/>
                  </a:cubicBezTo>
                  <a:cubicBezTo>
                    <a:pt x="147" y="6584"/>
                    <a:pt x="1" y="8306"/>
                    <a:pt x="1" y="10028"/>
                  </a:cubicBezTo>
                  <a:cubicBezTo>
                    <a:pt x="1227" y="7897"/>
                    <a:pt x="1898" y="5095"/>
                    <a:pt x="2598" y="2731"/>
                  </a:cubicBezTo>
                  <a:cubicBezTo>
                    <a:pt x="2832" y="1943"/>
                    <a:pt x="3065" y="1038"/>
                    <a:pt x="2744" y="280"/>
                  </a:cubicBezTo>
                  <a:cubicBezTo>
                    <a:pt x="2715" y="192"/>
                    <a:pt x="2657" y="105"/>
                    <a:pt x="2598" y="46"/>
                  </a:cubicBezTo>
                  <a:cubicBezTo>
                    <a:pt x="2548" y="15"/>
                    <a:pt x="2495" y="1"/>
                    <a:pt x="2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3"/>
            <p:cNvSpPr/>
            <p:nvPr/>
          </p:nvSpPr>
          <p:spPr>
            <a:xfrm>
              <a:off x="5268150" y="2833225"/>
              <a:ext cx="62050" cy="241725"/>
            </a:xfrm>
            <a:custGeom>
              <a:avLst/>
              <a:gdLst/>
              <a:ahLst/>
              <a:cxnLst/>
              <a:rect l="l" t="t" r="r" b="b"/>
              <a:pathLst>
                <a:path w="2482" h="9669" extrusionOk="0">
                  <a:moveTo>
                    <a:pt x="1927" y="1"/>
                  </a:moveTo>
                  <a:cubicBezTo>
                    <a:pt x="1782" y="1"/>
                    <a:pt x="1640" y="61"/>
                    <a:pt x="1518" y="183"/>
                  </a:cubicBezTo>
                  <a:cubicBezTo>
                    <a:pt x="468" y="1000"/>
                    <a:pt x="351" y="2489"/>
                    <a:pt x="293" y="3831"/>
                  </a:cubicBezTo>
                  <a:cubicBezTo>
                    <a:pt x="293" y="5757"/>
                    <a:pt x="1" y="7742"/>
                    <a:pt x="59" y="9668"/>
                  </a:cubicBezTo>
                  <a:cubicBezTo>
                    <a:pt x="730" y="7508"/>
                    <a:pt x="1343" y="5320"/>
                    <a:pt x="1985" y="3160"/>
                  </a:cubicBezTo>
                  <a:cubicBezTo>
                    <a:pt x="2248" y="2284"/>
                    <a:pt x="2481" y="1409"/>
                    <a:pt x="2365" y="533"/>
                  </a:cubicBezTo>
                  <a:cubicBezTo>
                    <a:pt x="2335" y="329"/>
                    <a:pt x="2248" y="95"/>
                    <a:pt x="2014" y="8"/>
                  </a:cubicBezTo>
                  <a:cubicBezTo>
                    <a:pt x="1985" y="3"/>
                    <a:pt x="1956" y="1"/>
                    <a:pt x="19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3"/>
            <p:cNvSpPr/>
            <p:nvPr/>
          </p:nvSpPr>
          <p:spPr>
            <a:xfrm>
              <a:off x="5171125" y="3007400"/>
              <a:ext cx="92675" cy="147075"/>
            </a:xfrm>
            <a:custGeom>
              <a:avLst/>
              <a:gdLst/>
              <a:ahLst/>
              <a:cxnLst/>
              <a:rect l="l" t="t" r="r" b="b"/>
              <a:pathLst>
                <a:path w="3707" h="5883" extrusionOk="0">
                  <a:moveTo>
                    <a:pt x="1242" y="1"/>
                  </a:moveTo>
                  <a:cubicBezTo>
                    <a:pt x="1109" y="1"/>
                    <a:pt x="975" y="24"/>
                    <a:pt x="846" y="75"/>
                  </a:cubicBezTo>
                  <a:cubicBezTo>
                    <a:pt x="0" y="454"/>
                    <a:pt x="3444" y="5357"/>
                    <a:pt x="3707" y="5882"/>
                  </a:cubicBezTo>
                  <a:cubicBezTo>
                    <a:pt x="3240" y="4686"/>
                    <a:pt x="2889" y="3431"/>
                    <a:pt x="2714" y="2147"/>
                  </a:cubicBezTo>
                  <a:cubicBezTo>
                    <a:pt x="2685" y="1621"/>
                    <a:pt x="2510" y="1067"/>
                    <a:pt x="2247" y="600"/>
                  </a:cubicBezTo>
                  <a:cubicBezTo>
                    <a:pt x="2049" y="225"/>
                    <a:pt x="1651" y="1"/>
                    <a:pt x="12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3"/>
            <p:cNvSpPr/>
            <p:nvPr/>
          </p:nvSpPr>
          <p:spPr>
            <a:xfrm>
              <a:off x="5283475" y="3176275"/>
              <a:ext cx="97800" cy="339375"/>
            </a:xfrm>
            <a:custGeom>
              <a:avLst/>
              <a:gdLst/>
              <a:ahLst/>
              <a:cxnLst/>
              <a:rect l="l" t="t" r="r" b="b"/>
              <a:pathLst>
                <a:path w="3912" h="13575" extrusionOk="0">
                  <a:moveTo>
                    <a:pt x="2975" y="1"/>
                  </a:moveTo>
                  <a:cubicBezTo>
                    <a:pt x="2671" y="1"/>
                    <a:pt x="2375" y="279"/>
                    <a:pt x="2189" y="557"/>
                  </a:cubicBezTo>
                  <a:cubicBezTo>
                    <a:pt x="1343" y="1812"/>
                    <a:pt x="1197" y="3359"/>
                    <a:pt x="1051" y="4848"/>
                  </a:cubicBezTo>
                  <a:cubicBezTo>
                    <a:pt x="905" y="6424"/>
                    <a:pt x="759" y="8000"/>
                    <a:pt x="613" y="9576"/>
                  </a:cubicBezTo>
                  <a:cubicBezTo>
                    <a:pt x="497" y="10743"/>
                    <a:pt x="1" y="12523"/>
                    <a:pt x="438" y="13574"/>
                  </a:cubicBezTo>
                  <a:cubicBezTo>
                    <a:pt x="1256" y="10801"/>
                    <a:pt x="1868" y="7971"/>
                    <a:pt x="2802" y="5256"/>
                  </a:cubicBezTo>
                  <a:cubicBezTo>
                    <a:pt x="3328" y="3739"/>
                    <a:pt x="3911" y="2163"/>
                    <a:pt x="3532" y="616"/>
                  </a:cubicBezTo>
                  <a:cubicBezTo>
                    <a:pt x="3503" y="412"/>
                    <a:pt x="3386" y="207"/>
                    <a:pt x="3211" y="61"/>
                  </a:cubicBezTo>
                  <a:cubicBezTo>
                    <a:pt x="3133" y="19"/>
                    <a:pt x="3054" y="1"/>
                    <a:pt x="2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3"/>
            <p:cNvSpPr/>
            <p:nvPr/>
          </p:nvSpPr>
          <p:spPr>
            <a:xfrm>
              <a:off x="5182800" y="3282175"/>
              <a:ext cx="98500" cy="251725"/>
            </a:xfrm>
            <a:custGeom>
              <a:avLst/>
              <a:gdLst/>
              <a:ahLst/>
              <a:cxnLst/>
              <a:rect l="l" t="t" r="r" b="b"/>
              <a:pathLst>
                <a:path w="3940" h="10069" extrusionOk="0">
                  <a:moveTo>
                    <a:pt x="1087" y="0"/>
                  </a:moveTo>
                  <a:cubicBezTo>
                    <a:pt x="695" y="0"/>
                    <a:pt x="322" y="244"/>
                    <a:pt x="175" y="612"/>
                  </a:cubicBezTo>
                  <a:cubicBezTo>
                    <a:pt x="29" y="1079"/>
                    <a:pt x="0" y="1546"/>
                    <a:pt x="117" y="2013"/>
                  </a:cubicBezTo>
                  <a:cubicBezTo>
                    <a:pt x="496" y="4056"/>
                    <a:pt x="1197" y="5982"/>
                    <a:pt x="2218" y="7791"/>
                  </a:cubicBezTo>
                  <a:cubicBezTo>
                    <a:pt x="2536" y="8428"/>
                    <a:pt x="3170" y="10068"/>
                    <a:pt x="3920" y="10068"/>
                  </a:cubicBezTo>
                  <a:cubicBezTo>
                    <a:pt x="3927" y="10068"/>
                    <a:pt x="3933" y="10068"/>
                    <a:pt x="3940" y="10068"/>
                  </a:cubicBezTo>
                  <a:cubicBezTo>
                    <a:pt x="3298" y="7062"/>
                    <a:pt x="3152" y="3705"/>
                    <a:pt x="1985" y="845"/>
                  </a:cubicBezTo>
                  <a:cubicBezTo>
                    <a:pt x="1868" y="495"/>
                    <a:pt x="1634" y="203"/>
                    <a:pt x="1313" y="28"/>
                  </a:cubicBezTo>
                  <a:cubicBezTo>
                    <a:pt x="1238" y="9"/>
                    <a:pt x="1162" y="0"/>
                    <a:pt x="10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3"/>
            <p:cNvSpPr/>
            <p:nvPr/>
          </p:nvSpPr>
          <p:spPr>
            <a:xfrm>
              <a:off x="5271075" y="3474025"/>
              <a:ext cx="122600" cy="404925"/>
            </a:xfrm>
            <a:custGeom>
              <a:avLst/>
              <a:gdLst/>
              <a:ahLst/>
              <a:cxnLst/>
              <a:rect l="l" t="t" r="r" b="b"/>
              <a:pathLst>
                <a:path w="4904" h="16197" extrusionOk="0">
                  <a:moveTo>
                    <a:pt x="686" y="1"/>
                  </a:moveTo>
                  <a:cubicBezTo>
                    <a:pt x="628" y="1"/>
                    <a:pt x="570" y="30"/>
                    <a:pt x="555" y="88"/>
                  </a:cubicBezTo>
                  <a:cubicBezTo>
                    <a:pt x="0" y="2598"/>
                    <a:pt x="1343" y="5400"/>
                    <a:pt x="2481" y="7560"/>
                  </a:cubicBezTo>
                  <a:cubicBezTo>
                    <a:pt x="3211" y="8844"/>
                    <a:pt x="3765" y="10215"/>
                    <a:pt x="4086" y="11645"/>
                  </a:cubicBezTo>
                  <a:cubicBezTo>
                    <a:pt x="4261" y="12375"/>
                    <a:pt x="4320" y="13105"/>
                    <a:pt x="4320" y="13834"/>
                  </a:cubicBezTo>
                  <a:cubicBezTo>
                    <a:pt x="4291" y="14564"/>
                    <a:pt x="4086" y="15323"/>
                    <a:pt x="4145" y="16082"/>
                  </a:cubicBezTo>
                  <a:cubicBezTo>
                    <a:pt x="4145" y="16139"/>
                    <a:pt x="4220" y="16196"/>
                    <a:pt x="4288" y="16196"/>
                  </a:cubicBezTo>
                  <a:cubicBezTo>
                    <a:pt x="4324" y="16196"/>
                    <a:pt x="4358" y="16180"/>
                    <a:pt x="4378" y="16140"/>
                  </a:cubicBezTo>
                  <a:cubicBezTo>
                    <a:pt x="4904" y="14973"/>
                    <a:pt x="4670" y="13455"/>
                    <a:pt x="4553" y="12229"/>
                  </a:cubicBezTo>
                  <a:cubicBezTo>
                    <a:pt x="4407" y="11033"/>
                    <a:pt x="4086" y="9836"/>
                    <a:pt x="3619" y="8727"/>
                  </a:cubicBezTo>
                  <a:cubicBezTo>
                    <a:pt x="3036" y="7384"/>
                    <a:pt x="2277" y="6071"/>
                    <a:pt x="1781" y="4670"/>
                  </a:cubicBezTo>
                  <a:cubicBezTo>
                    <a:pt x="1255" y="3182"/>
                    <a:pt x="1226" y="1635"/>
                    <a:pt x="818" y="88"/>
                  </a:cubicBezTo>
                  <a:cubicBezTo>
                    <a:pt x="803" y="30"/>
                    <a:pt x="745" y="1"/>
                    <a:pt x="6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3"/>
            <p:cNvSpPr/>
            <p:nvPr/>
          </p:nvSpPr>
          <p:spPr>
            <a:xfrm>
              <a:off x="5214900" y="2723975"/>
              <a:ext cx="6575" cy="14050"/>
            </a:xfrm>
            <a:custGeom>
              <a:avLst/>
              <a:gdLst/>
              <a:ahLst/>
              <a:cxnLst/>
              <a:rect l="l" t="t" r="r" b="b"/>
              <a:pathLst>
                <a:path w="263" h="562" extrusionOk="0">
                  <a:moveTo>
                    <a:pt x="131" y="0"/>
                  </a:moveTo>
                  <a:cubicBezTo>
                    <a:pt x="73" y="0"/>
                    <a:pt x="15" y="29"/>
                    <a:pt x="0" y="88"/>
                  </a:cubicBezTo>
                  <a:cubicBezTo>
                    <a:pt x="0" y="234"/>
                    <a:pt x="0" y="350"/>
                    <a:pt x="29" y="496"/>
                  </a:cubicBezTo>
                  <a:cubicBezTo>
                    <a:pt x="44" y="540"/>
                    <a:pt x="88" y="562"/>
                    <a:pt x="131" y="562"/>
                  </a:cubicBezTo>
                  <a:cubicBezTo>
                    <a:pt x="175" y="562"/>
                    <a:pt x="219" y="540"/>
                    <a:pt x="234" y="496"/>
                  </a:cubicBezTo>
                  <a:cubicBezTo>
                    <a:pt x="263" y="350"/>
                    <a:pt x="263" y="234"/>
                    <a:pt x="263" y="88"/>
                  </a:cubicBezTo>
                  <a:cubicBezTo>
                    <a:pt x="248" y="29"/>
                    <a:pt x="190" y="0"/>
                    <a:pt x="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3"/>
            <p:cNvSpPr/>
            <p:nvPr/>
          </p:nvSpPr>
          <p:spPr>
            <a:xfrm>
              <a:off x="5196650" y="2681050"/>
              <a:ext cx="94875" cy="829475"/>
            </a:xfrm>
            <a:custGeom>
              <a:avLst/>
              <a:gdLst/>
              <a:ahLst/>
              <a:cxnLst/>
              <a:rect l="l" t="t" r="r" b="b"/>
              <a:pathLst>
                <a:path w="3795" h="33179" extrusionOk="0">
                  <a:moveTo>
                    <a:pt x="1031" y="1"/>
                  </a:moveTo>
                  <a:cubicBezTo>
                    <a:pt x="1003" y="1"/>
                    <a:pt x="976" y="17"/>
                    <a:pt x="964" y="54"/>
                  </a:cubicBezTo>
                  <a:cubicBezTo>
                    <a:pt x="1" y="5540"/>
                    <a:pt x="2277" y="10794"/>
                    <a:pt x="2540" y="16251"/>
                  </a:cubicBezTo>
                  <a:cubicBezTo>
                    <a:pt x="2656" y="19082"/>
                    <a:pt x="2744" y="21942"/>
                    <a:pt x="2890" y="24803"/>
                  </a:cubicBezTo>
                  <a:cubicBezTo>
                    <a:pt x="3036" y="27575"/>
                    <a:pt x="3007" y="30465"/>
                    <a:pt x="3503" y="33179"/>
                  </a:cubicBezTo>
                  <a:lnTo>
                    <a:pt x="3532" y="33179"/>
                  </a:lnTo>
                  <a:cubicBezTo>
                    <a:pt x="3795" y="30435"/>
                    <a:pt x="3561" y="27546"/>
                    <a:pt x="3474" y="24803"/>
                  </a:cubicBezTo>
                  <a:cubicBezTo>
                    <a:pt x="3386" y="21942"/>
                    <a:pt x="3357" y="19082"/>
                    <a:pt x="3123" y="16251"/>
                  </a:cubicBezTo>
                  <a:cubicBezTo>
                    <a:pt x="2656" y="10852"/>
                    <a:pt x="818" y="5511"/>
                    <a:pt x="1110" y="83"/>
                  </a:cubicBezTo>
                  <a:cubicBezTo>
                    <a:pt x="1110" y="32"/>
                    <a:pt x="1070" y="1"/>
                    <a:pt x="1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1" name="Google Shape;631;p23"/>
          <p:cNvSpPr/>
          <p:nvPr/>
        </p:nvSpPr>
        <p:spPr>
          <a:xfrm>
            <a:off x="-514300" y="-267800"/>
            <a:ext cx="2304211" cy="5814015"/>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3"/>
          <p:cNvSpPr/>
          <p:nvPr/>
        </p:nvSpPr>
        <p:spPr>
          <a:xfrm rot="-6299968">
            <a:off x="1076464" y="-132387"/>
            <a:ext cx="1201178" cy="895966"/>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3" name="Google Shape;633;p23"/>
          <p:cNvGrpSpPr/>
          <p:nvPr/>
        </p:nvGrpSpPr>
        <p:grpSpPr>
          <a:xfrm rot="5400000">
            <a:off x="1224989" y="3450037"/>
            <a:ext cx="1161195" cy="734388"/>
            <a:chOff x="5161625" y="732525"/>
            <a:chExt cx="456050" cy="288425"/>
          </a:xfrm>
        </p:grpSpPr>
        <p:sp>
          <p:nvSpPr>
            <p:cNvPr id="634" name="Google Shape;634;p23"/>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3"/>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3"/>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3"/>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3"/>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3"/>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3"/>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3"/>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3"/>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1pPr>
            <a:lvl2pPr lvl="1"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2pPr>
            <a:lvl3pPr lvl="2"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3pPr>
            <a:lvl4pPr lvl="3"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4pPr>
            <a:lvl5pPr lvl="4"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5pPr>
            <a:lvl6pPr lvl="5"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6pPr>
            <a:lvl7pPr lvl="6"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7pPr>
            <a:lvl8pPr lvl="7"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8pPr>
            <a:lvl9pPr lvl="8"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9pPr>
          </a:lstStyle>
          <a:p>
            <a:endParaRPr/>
          </a:p>
        </p:txBody>
      </p:sp>
      <p:sp>
        <p:nvSpPr>
          <p:cNvPr id="7" name="Google Shape;7;p1"/>
          <p:cNvSpPr txBox="1">
            <a:spLocks noGrp="1"/>
          </p:cNvSpPr>
          <p:nvPr>
            <p:ph type="body" idx="1"/>
          </p:nvPr>
        </p:nvSpPr>
        <p:spPr>
          <a:xfrm>
            <a:off x="713225" y="1187600"/>
            <a:ext cx="77175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1pPr>
            <a:lvl2pPr marL="914400" lvl="1"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2pPr>
            <a:lvl3pPr marL="1371600" lvl="2"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3pPr>
            <a:lvl4pPr marL="1828800" lvl="3"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4pPr>
            <a:lvl5pPr marL="2286000" lvl="4"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5pPr>
            <a:lvl6pPr marL="2743200" lvl="5"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6pPr>
            <a:lvl7pPr marL="3200400" lvl="6"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7pPr>
            <a:lvl8pPr marL="3657600" lvl="7"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8pPr>
            <a:lvl9pPr marL="4114800" lvl="8"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8" r:id="rId2"/>
    <p:sldLayoutId id="2147483659" r:id="rId3"/>
    <p:sldLayoutId id="2147483667"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png"/><Relationship Id="rId3" Type="http://schemas.openxmlformats.org/officeDocument/2006/relationships/notesSlide" Target="../notesSlides/notesSlide6.xml"/><Relationship Id="rId7" Type="http://schemas.openxmlformats.org/officeDocument/2006/relationships/image" Target="../media/image6.png"/><Relationship Id="rId12" Type="http://schemas.openxmlformats.org/officeDocument/2006/relationships/image" Target="../media/image5.e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3.emf"/><Relationship Id="rId11" Type="http://schemas.openxmlformats.org/officeDocument/2006/relationships/oleObject" Target="../embeddings/oleObject3.bin"/><Relationship Id="rId5" Type="http://schemas.openxmlformats.org/officeDocument/2006/relationships/oleObject" Target="../embeddings/oleObject1.bin"/><Relationship Id="rId10" Type="http://schemas.openxmlformats.org/officeDocument/2006/relationships/image" Target="../media/image4.emf"/><Relationship Id="rId4" Type="http://schemas.openxmlformats.org/officeDocument/2006/relationships/image" Target="../media/image2.png"/><Relationship Id="rId9"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slideLayout" Target="../slideLayouts/slideLayout3.xml"/><Relationship Id="rId4" Type="http://schemas.openxmlformats.org/officeDocument/2006/relationships/video" Target="../media/media2.mp4"/></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2499" y="551316"/>
            <a:ext cx="7058025" cy="369332"/>
          </a:xfrm>
          <a:prstGeom prst="rect">
            <a:avLst/>
          </a:prstGeom>
          <a:noFill/>
        </p:spPr>
        <p:txBody>
          <a:bodyPr wrap="square" rtlCol="0">
            <a:spAutoFit/>
          </a:bodyPr>
          <a:lstStyle/>
          <a:p>
            <a:pPr algn="ctr"/>
            <a:r>
              <a:rPr lang="vi-VN" sz="1800" b="1" smtClean="0">
                <a:solidFill>
                  <a:schemeClr val="accent1">
                    <a:lumMod val="50000"/>
                  </a:schemeClr>
                </a:solidFill>
                <a:latin typeface="+mj-lt"/>
              </a:rPr>
              <a:t>Sắp xếp các sự việc chính trong truyện theo thứ tự hợp lí? </a:t>
            </a:r>
            <a:endParaRPr lang="vi-VN" sz="1800" b="1">
              <a:solidFill>
                <a:schemeClr val="accent1">
                  <a:lumMod val="50000"/>
                </a:schemeClr>
              </a:solidFill>
              <a:latin typeface="+mj-lt"/>
            </a:endParaRPr>
          </a:p>
        </p:txBody>
      </p:sp>
      <p:sp>
        <p:nvSpPr>
          <p:cNvPr id="4" name="Rectangle 3"/>
          <p:cNvSpPr/>
          <p:nvPr/>
        </p:nvSpPr>
        <p:spPr>
          <a:xfrm>
            <a:off x="259866" y="1160098"/>
            <a:ext cx="360000" cy="36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mtClean="0">
                <a:solidFill>
                  <a:schemeClr val="tx1"/>
                </a:solidFill>
                <a:latin typeface="+mj-lt"/>
              </a:rPr>
              <a:t>1</a:t>
            </a:r>
            <a:endParaRPr lang="vi-VN">
              <a:solidFill>
                <a:schemeClr val="tx1"/>
              </a:solidFill>
              <a:latin typeface="+mj-lt"/>
            </a:endParaRPr>
          </a:p>
        </p:txBody>
      </p:sp>
      <p:sp>
        <p:nvSpPr>
          <p:cNvPr id="5" name="Rectangle 4"/>
          <p:cNvSpPr/>
          <p:nvPr/>
        </p:nvSpPr>
        <p:spPr>
          <a:xfrm>
            <a:off x="218098" y="4423500"/>
            <a:ext cx="360000" cy="36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mtClean="0">
                <a:solidFill>
                  <a:schemeClr val="tx1"/>
                </a:solidFill>
                <a:latin typeface="+mj-lt"/>
              </a:rPr>
              <a:t>6</a:t>
            </a:r>
            <a:endParaRPr lang="vi-VN">
              <a:solidFill>
                <a:schemeClr val="tx1"/>
              </a:solidFill>
              <a:latin typeface="+mj-lt"/>
            </a:endParaRPr>
          </a:p>
        </p:txBody>
      </p:sp>
      <p:sp>
        <p:nvSpPr>
          <p:cNvPr id="6" name="Rectangle 5"/>
          <p:cNvSpPr/>
          <p:nvPr/>
        </p:nvSpPr>
        <p:spPr>
          <a:xfrm>
            <a:off x="259866" y="1808542"/>
            <a:ext cx="360000" cy="36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mtClean="0">
                <a:solidFill>
                  <a:schemeClr val="tx1"/>
                </a:solidFill>
                <a:latin typeface="+mj-lt"/>
              </a:rPr>
              <a:t>2</a:t>
            </a:r>
            <a:endParaRPr lang="vi-VN">
              <a:solidFill>
                <a:schemeClr val="tx1"/>
              </a:solidFill>
              <a:latin typeface="+mj-lt"/>
            </a:endParaRPr>
          </a:p>
        </p:txBody>
      </p:sp>
      <p:sp>
        <p:nvSpPr>
          <p:cNvPr id="7" name="Rectangle 6"/>
          <p:cNvSpPr/>
          <p:nvPr/>
        </p:nvSpPr>
        <p:spPr>
          <a:xfrm>
            <a:off x="257914" y="2398350"/>
            <a:ext cx="360000" cy="36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solidFill>
                  <a:schemeClr val="tx1"/>
                </a:solidFill>
                <a:latin typeface="+mj-lt"/>
              </a:rPr>
              <a:t>3</a:t>
            </a:r>
          </a:p>
        </p:txBody>
      </p:sp>
      <p:sp>
        <p:nvSpPr>
          <p:cNvPr id="8" name="Rectangle 7"/>
          <p:cNvSpPr/>
          <p:nvPr/>
        </p:nvSpPr>
        <p:spPr>
          <a:xfrm>
            <a:off x="259866" y="3074625"/>
            <a:ext cx="360000" cy="36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solidFill>
                  <a:schemeClr val="tx1"/>
                </a:solidFill>
              </a:rPr>
              <a:t>4</a:t>
            </a:r>
          </a:p>
        </p:txBody>
      </p:sp>
      <p:sp>
        <p:nvSpPr>
          <p:cNvPr id="9" name="Rectangle 8"/>
          <p:cNvSpPr/>
          <p:nvPr/>
        </p:nvSpPr>
        <p:spPr>
          <a:xfrm>
            <a:off x="244248" y="3749925"/>
            <a:ext cx="360000" cy="36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mtClean="0">
                <a:solidFill>
                  <a:schemeClr val="tx1"/>
                </a:solidFill>
                <a:latin typeface="+mj-lt"/>
              </a:rPr>
              <a:t>5</a:t>
            </a:r>
            <a:endParaRPr lang="vi-VN">
              <a:solidFill>
                <a:schemeClr val="tx1"/>
              </a:solidFill>
              <a:latin typeface="+mj-lt"/>
            </a:endParaRPr>
          </a:p>
        </p:txBody>
      </p:sp>
      <p:sp>
        <p:nvSpPr>
          <p:cNvPr id="10" name="Rounded Rectangle 9"/>
          <p:cNvSpPr/>
          <p:nvPr/>
        </p:nvSpPr>
        <p:spPr>
          <a:xfrm>
            <a:off x="1743075" y="1160098"/>
            <a:ext cx="6840000" cy="360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vi-VN" sz="1600" smtClean="0">
                <a:solidFill>
                  <a:schemeClr val="tx1"/>
                </a:solidFill>
                <a:latin typeface="+mj-lt"/>
              </a:rPr>
              <a:t>a. Chim chở người em bay ra đảo lấy vàng, nhờ thế người em trở nên giàu có</a:t>
            </a:r>
            <a:r>
              <a:rPr lang="vi-VN" smtClean="0">
                <a:solidFill>
                  <a:schemeClr val="tx1"/>
                </a:solidFill>
                <a:latin typeface="+mj-lt"/>
              </a:rPr>
              <a:t>.</a:t>
            </a:r>
            <a:endParaRPr lang="vi-VN">
              <a:solidFill>
                <a:schemeClr val="tx1"/>
              </a:solidFill>
              <a:latin typeface="+mj-lt"/>
            </a:endParaRPr>
          </a:p>
        </p:txBody>
      </p:sp>
      <p:sp>
        <p:nvSpPr>
          <p:cNvPr id="11" name="Rounded Rectangle 10"/>
          <p:cNvSpPr/>
          <p:nvPr/>
        </p:nvSpPr>
        <p:spPr>
          <a:xfrm>
            <a:off x="1726500" y="1808542"/>
            <a:ext cx="6840000" cy="3600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vi-VN" sz="1600" smtClean="0">
                <a:solidFill>
                  <a:schemeClr val="tx1"/>
                </a:solidFill>
                <a:latin typeface="+mj-lt"/>
              </a:rPr>
              <a:t>b. Cha mẹ chết, người anh chia gia tài, người em chỉ được cây khế.</a:t>
            </a:r>
            <a:endParaRPr lang="vi-VN" sz="1600">
              <a:solidFill>
                <a:schemeClr val="tx1"/>
              </a:solidFill>
              <a:latin typeface="+mj-lt"/>
            </a:endParaRPr>
          </a:p>
        </p:txBody>
      </p:sp>
      <p:sp>
        <p:nvSpPr>
          <p:cNvPr id="12" name="Rounded Rectangle 11"/>
          <p:cNvSpPr/>
          <p:nvPr/>
        </p:nvSpPr>
        <p:spPr>
          <a:xfrm>
            <a:off x="1726500" y="2385900"/>
            <a:ext cx="6840000" cy="360000"/>
          </a:xfrm>
          <a:prstGeom prst="roundRect">
            <a:avLst/>
          </a:prstGeom>
          <a:solidFill>
            <a:schemeClr val="bg2"/>
          </a:solidFill>
        </p:spPr>
        <p:style>
          <a:lnRef idx="3">
            <a:schemeClr val="lt1"/>
          </a:lnRef>
          <a:fillRef idx="1">
            <a:schemeClr val="accent1"/>
          </a:fillRef>
          <a:effectRef idx="1">
            <a:schemeClr val="accent1"/>
          </a:effectRef>
          <a:fontRef idx="minor">
            <a:schemeClr val="lt1"/>
          </a:fontRef>
        </p:style>
        <p:txBody>
          <a:bodyPr rtlCol="0" anchor="ctr"/>
          <a:lstStyle/>
          <a:p>
            <a:r>
              <a:rPr lang="vi-VN" sz="1600" smtClean="0">
                <a:solidFill>
                  <a:schemeClr val="tx1"/>
                </a:solidFill>
                <a:latin typeface="+mj-lt"/>
              </a:rPr>
              <a:t>c. Người anh biết chuyện, đổi gia tài của mình lấy cây khế, người em bằng lòng</a:t>
            </a:r>
            <a:r>
              <a:rPr lang="vi-VN" smtClean="0">
                <a:solidFill>
                  <a:schemeClr val="tx1"/>
                </a:solidFill>
                <a:latin typeface="+mj-lt"/>
              </a:rPr>
              <a:t>.</a:t>
            </a:r>
            <a:endParaRPr lang="vi-VN">
              <a:solidFill>
                <a:schemeClr val="tx1"/>
              </a:solidFill>
              <a:latin typeface="+mj-lt"/>
            </a:endParaRPr>
          </a:p>
        </p:txBody>
      </p:sp>
      <p:sp>
        <p:nvSpPr>
          <p:cNvPr id="13" name="Rounded Rectangle 12"/>
          <p:cNvSpPr/>
          <p:nvPr/>
        </p:nvSpPr>
        <p:spPr>
          <a:xfrm>
            <a:off x="1743075" y="2985487"/>
            <a:ext cx="6840000" cy="5382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smtClean="0">
                <a:solidFill>
                  <a:schemeClr val="tx1"/>
                </a:solidFill>
                <a:latin typeface="+mj-lt"/>
              </a:rPr>
              <a:t>d. Cây khế có quả, chim đến ăn, người em phàn nàn và chim hẹn trả ơn bằng vàng</a:t>
            </a:r>
            <a:r>
              <a:rPr lang="vi-VN" smtClean="0">
                <a:solidFill>
                  <a:schemeClr val="tx1"/>
                </a:solidFill>
                <a:latin typeface="+mj-lt"/>
              </a:rPr>
              <a:t>.</a:t>
            </a:r>
            <a:endParaRPr lang="vi-VN">
              <a:solidFill>
                <a:schemeClr val="tx1"/>
              </a:solidFill>
              <a:latin typeface="+mj-lt"/>
            </a:endParaRPr>
          </a:p>
        </p:txBody>
      </p:sp>
      <p:sp>
        <p:nvSpPr>
          <p:cNvPr id="14" name="Rounded Rectangle 13"/>
          <p:cNvSpPr/>
          <p:nvPr/>
        </p:nvSpPr>
        <p:spPr>
          <a:xfrm>
            <a:off x="1751362" y="3749925"/>
            <a:ext cx="6823425" cy="479175"/>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600" smtClean="0">
                <a:solidFill>
                  <a:schemeClr val="tx1"/>
                </a:solidFill>
                <a:latin typeface="+mj-lt"/>
              </a:rPr>
              <a:t>e. Chim lại đến ăn, mọi chuyện diễn ra như cũ, nhưng người anh may túi quá to lấy quá nhiều vàng.</a:t>
            </a:r>
            <a:endParaRPr lang="vi-VN" sz="1600">
              <a:solidFill>
                <a:schemeClr val="tx1"/>
              </a:solidFill>
              <a:latin typeface="+mj-lt"/>
            </a:endParaRPr>
          </a:p>
        </p:txBody>
      </p:sp>
      <p:sp>
        <p:nvSpPr>
          <p:cNvPr id="15" name="Rounded Rectangle 14"/>
          <p:cNvSpPr/>
          <p:nvPr/>
        </p:nvSpPr>
        <p:spPr>
          <a:xfrm>
            <a:off x="1726500" y="4407375"/>
            <a:ext cx="6840000" cy="36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smtClean="0">
                <a:solidFill>
                  <a:schemeClr val="tx1"/>
                </a:solidFill>
                <a:latin typeface="+mj-lt"/>
              </a:rPr>
              <a:t>g. Người anh bị rơi xuống biển và chết</a:t>
            </a:r>
            <a:r>
              <a:rPr lang="vi-VN" smtClean="0">
                <a:solidFill>
                  <a:schemeClr val="tx1"/>
                </a:solidFill>
                <a:latin typeface="+mj-lt"/>
              </a:rPr>
              <a:t>. </a:t>
            </a:r>
            <a:endParaRPr lang="vi-VN">
              <a:solidFill>
                <a:schemeClr val="tx1"/>
              </a:solidFill>
              <a:latin typeface="+mj-lt"/>
            </a:endParaRPr>
          </a:p>
        </p:txBody>
      </p:sp>
      <p:cxnSp>
        <p:nvCxnSpPr>
          <p:cNvPr id="17" name="Straight Arrow Connector 16"/>
          <p:cNvCxnSpPr>
            <a:stCxn id="4" idx="3"/>
            <a:endCxn id="11" idx="1"/>
          </p:cNvCxnSpPr>
          <p:nvPr/>
        </p:nvCxnSpPr>
        <p:spPr>
          <a:xfrm>
            <a:off x="619866" y="1340098"/>
            <a:ext cx="1106634" cy="64844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9" name="Straight Arrow Connector 18"/>
          <p:cNvCxnSpPr>
            <a:stCxn id="6" idx="3"/>
            <a:endCxn id="13" idx="1"/>
          </p:cNvCxnSpPr>
          <p:nvPr/>
        </p:nvCxnSpPr>
        <p:spPr>
          <a:xfrm>
            <a:off x="619866" y="1988542"/>
            <a:ext cx="1123209" cy="126608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flipV="1">
            <a:off x="626201" y="1340098"/>
            <a:ext cx="1125161" cy="123825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3" name="Straight Arrow Connector 22"/>
          <p:cNvCxnSpPr>
            <a:stCxn id="8" idx="3"/>
            <a:endCxn id="12" idx="1"/>
          </p:cNvCxnSpPr>
          <p:nvPr/>
        </p:nvCxnSpPr>
        <p:spPr>
          <a:xfrm flipV="1">
            <a:off x="619866" y="2565900"/>
            <a:ext cx="1106634" cy="68872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5" name="Straight Arrow Connector 24"/>
          <p:cNvCxnSpPr>
            <a:stCxn id="9" idx="3"/>
            <a:endCxn id="14" idx="1"/>
          </p:cNvCxnSpPr>
          <p:nvPr/>
        </p:nvCxnSpPr>
        <p:spPr>
          <a:xfrm>
            <a:off x="604248" y="3929925"/>
            <a:ext cx="1147114" cy="59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p:cNvCxnSpPr>
            <a:stCxn id="5" idx="3"/>
            <a:endCxn id="15" idx="1"/>
          </p:cNvCxnSpPr>
          <p:nvPr/>
        </p:nvCxnSpPr>
        <p:spPr>
          <a:xfrm flipV="1">
            <a:off x="578098" y="4587375"/>
            <a:ext cx="1148402" cy="1612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0527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ircle(in)">
                                      <p:cBhvr>
                                        <p:cTn id="33" dur="20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fill="hold"/>
                                        <p:tgtEl>
                                          <p:spTgt spid="4"/>
                                        </p:tgtEl>
                                        <p:attrNameLst>
                                          <p:attrName>ppt_x</p:attrName>
                                        </p:attrNameLst>
                                      </p:cBhvr>
                                      <p:tavLst>
                                        <p:tav tm="0">
                                          <p:val>
                                            <p:strVal val="#ppt_x"/>
                                          </p:val>
                                        </p:tav>
                                        <p:tav tm="100000">
                                          <p:val>
                                            <p:strVal val="#ppt_x"/>
                                          </p:val>
                                        </p:tav>
                                      </p:tavLst>
                                    </p:anim>
                                    <p:anim calcmode="lin" valueType="num">
                                      <p:cBhvr additive="base">
                                        <p:cTn id="4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barn(inVertical)">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circle(in)">
                                      <p:cBhvr>
                                        <p:cTn id="53" dur="20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circle(in)">
                                      <p:cBhvr>
                                        <p:cTn id="58" dur="20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barn(inVertical)">
                                      <p:cBhvr>
                                        <p:cTn id="63" dur="500"/>
                                        <p:tgtEl>
                                          <p:spTgt spid="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wipe(down)">
                                      <p:cBhvr>
                                        <p:cTn id="68" dur="500"/>
                                        <p:tgtEl>
                                          <p:spTgt spid="5"/>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1000"/>
                                        <p:tgtEl>
                                          <p:spTgt spid="19"/>
                                        </p:tgtEl>
                                      </p:cBhvr>
                                    </p:animEffect>
                                    <p:anim calcmode="lin" valueType="num">
                                      <p:cBhvr>
                                        <p:cTn id="78" dur="1000" fill="hold"/>
                                        <p:tgtEl>
                                          <p:spTgt spid="19"/>
                                        </p:tgtEl>
                                        <p:attrNameLst>
                                          <p:attrName>ppt_x</p:attrName>
                                        </p:attrNameLst>
                                      </p:cBhvr>
                                      <p:tavLst>
                                        <p:tav tm="0">
                                          <p:val>
                                            <p:strVal val="#ppt_x"/>
                                          </p:val>
                                        </p:tav>
                                        <p:tav tm="100000">
                                          <p:val>
                                            <p:strVal val="#ppt_x"/>
                                          </p:val>
                                        </p:tav>
                                      </p:tavLst>
                                    </p:anim>
                                    <p:anim calcmode="lin" valueType="num">
                                      <p:cBhvr>
                                        <p:cTn id="7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down)">
                                      <p:cBhvr>
                                        <p:cTn id="84" dur="500"/>
                                        <p:tgtEl>
                                          <p:spTgt spid="21"/>
                                        </p:tgtEl>
                                      </p:cBhvr>
                                    </p:animEffect>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1000"/>
                                        <p:tgtEl>
                                          <p:spTgt spid="23"/>
                                        </p:tgtEl>
                                      </p:cBhvr>
                                    </p:animEffect>
                                    <p:anim calcmode="lin" valueType="num">
                                      <p:cBhvr>
                                        <p:cTn id="90" dur="1000" fill="hold"/>
                                        <p:tgtEl>
                                          <p:spTgt spid="23"/>
                                        </p:tgtEl>
                                        <p:attrNameLst>
                                          <p:attrName>ppt_x</p:attrName>
                                        </p:attrNameLst>
                                      </p:cBhvr>
                                      <p:tavLst>
                                        <p:tav tm="0">
                                          <p:val>
                                            <p:strVal val="#ppt_x"/>
                                          </p:val>
                                        </p:tav>
                                        <p:tav tm="100000">
                                          <p:val>
                                            <p:strVal val="#ppt_x"/>
                                          </p:val>
                                        </p:tav>
                                      </p:tavLst>
                                    </p:anim>
                                    <p:anim calcmode="lin" valueType="num">
                                      <p:cBhvr>
                                        <p:cTn id="9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wipe(down)">
                                      <p:cBhvr>
                                        <p:cTn id="96" dur="500"/>
                                        <p:tgtEl>
                                          <p:spTgt spid="25"/>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barn(inVertical)">
                                      <p:cBhvr>
                                        <p:cTn id="10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1396393882"/>
              </p:ext>
            </p:extLst>
          </p:nvPr>
        </p:nvGraphicFramePr>
        <p:xfrm>
          <a:off x="250522" y="0"/>
          <a:ext cx="8668012" cy="5156200"/>
        </p:xfrm>
        <a:graphic>
          <a:graphicData uri="http://schemas.openxmlformats.org/drawingml/2006/table">
            <a:tbl>
              <a:tblPr firstRow="1" bandRow="1">
                <a:tableStyleId>{D62C94D5-67BD-4562-B816-38D82EB02043}</a:tableStyleId>
              </a:tblPr>
              <a:tblGrid>
                <a:gridCol w="2167003"/>
                <a:gridCol w="2167003"/>
                <a:gridCol w="2167003"/>
                <a:gridCol w="2167003"/>
              </a:tblGrid>
              <a:tr h="333610">
                <a:tc gridSpan="4">
                  <a:txBody>
                    <a:bodyPr/>
                    <a:lstStyle/>
                    <a:p>
                      <a:pPr algn="ctr"/>
                      <a:r>
                        <a:rPr lang="en-US" sz="2000" b="1" i="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PHIẾU</a:t>
                      </a:r>
                      <a:r>
                        <a:rPr lang="en-US" sz="2000" b="1" baseline="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ĐÁNH GIÁ TIÊU CHÍ </a:t>
                      </a:r>
                      <a:endParaRPr lang="en-US" sz="20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solidFill>
                      <a:srgbClr val="7030A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55114">
                <a:tc gridSpan="4">
                  <a:txBody>
                    <a:bodyPr/>
                    <a:lstStyle/>
                    <a:p>
                      <a:pPr algn="ctr"/>
                      <a:r>
                        <a:rPr lang="en-US" smtClean="0">
                          <a:latin typeface="Times New Roman" panose="02020603050405020304" pitchFamily="18" charset="0"/>
                          <a:cs typeface="Times New Roman" panose="02020603050405020304" pitchFamily="18" charset="0"/>
                        </a:rPr>
                        <a:t>NHÓM................................................</a:t>
                      </a:r>
                      <a:endParaRPr lang="en-US">
                        <a:latin typeface="Times New Roman" panose="02020603050405020304" pitchFamily="18" charset="0"/>
                        <a:cs typeface="Times New Roman" panose="02020603050405020304" pitchFamily="18" charset="0"/>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88516">
                <a:tc>
                  <a:txBody>
                    <a:bodyPr/>
                    <a:lstStyle/>
                    <a:p>
                      <a:pPr algn="ctr"/>
                      <a:r>
                        <a:rPr lang="en-US" smtClean="0">
                          <a:latin typeface="Times New Roman" panose="02020603050405020304" pitchFamily="18" charset="0"/>
                          <a:cs typeface="Times New Roman" panose="02020603050405020304" pitchFamily="18" charset="0"/>
                        </a:rPr>
                        <a:t>TIÊU</a:t>
                      </a:r>
                      <a:r>
                        <a:rPr lang="en-US" baseline="0" smtClean="0">
                          <a:latin typeface="Times New Roman" panose="02020603050405020304" pitchFamily="18" charset="0"/>
                          <a:cs typeface="Times New Roman" panose="02020603050405020304" pitchFamily="18" charset="0"/>
                        </a:rPr>
                        <a:t> CHÍ</a:t>
                      </a:r>
                      <a:endParaRPr lang="en-US">
                        <a:latin typeface="Times New Roman" panose="02020603050405020304" pitchFamily="18" charset="0"/>
                        <a:cs typeface="Times New Roman" panose="02020603050405020304" pitchFamily="18" charset="0"/>
                      </a:endParaRPr>
                    </a:p>
                  </a:txBody>
                  <a:tcPr/>
                </a:tc>
                <a:tc>
                  <a:txBody>
                    <a:bodyPr/>
                    <a:lstStyle/>
                    <a:p>
                      <a:pPr algn="ctr"/>
                      <a:r>
                        <a:rPr lang="en-US" smtClean="0">
                          <a:latin typeface="Times New Roman" panose="02020603050405020304" pitchFamily="18" charset="0"/>
                          <a:cs typeface="Times New Roman" panose="02020603050405020304" pitchFamily="18" charset="0"/>
                        </a:rPr>
                        <a:t>Chưa</a:t>
                      </a:r>
                      <a:r>
                        <a:rPr lang="en-US" baseline="0" smtClean="0">
                          <a:latin typeface="Times New Roman" panose="02020603050405020304" pitchFamily="18" charset="0"/>
                          <a:cs typeface="Times New Roman" panose="02020603050405020304" pitchFamily="18" charset="0"/>
                        </a:rPr>
                        <a:t> đạt</a:t>
                      </a:r>
                      <a:endParaRPr lang="en-US">
                        <a:latin typeface="Times New Roman" panose="02020603050405020304" pitchFamily="18" charset="0"/>
                        <a:cs typeface="Times New Roman" panose="02020603050405020304" pitchFamily="18" charset="0"/>
                      </a:endParaRPr>
                    </a:p>
                  </a:txBody>
                  <a:tcPr/>
                </a:tc>
                <a:tc>
                  <a:txBody>
                    <a:bodyPr/>
                    <a:lstStyle/>
                    <a:p>
                      <a:pPr algn="ctr"/>
                      <a:r>
                        <a:rPr lang="en-US" smtClean="0">
                          <a:latin typeface="Times New Roman" panose="02020603050405020304" pitchFamily="18" charset="0"/>
                          <a:cs typeface="Times New Roman" panose="02020603050405020304" pitchFamily="18" charset="0"/>
                        </a:rPr>
                        <a:t>Đạt</a:t>
                      </a:r>
                      <a:endParaRPr lang="en-US">
                        <a:latin typeface="Times New Roman" panose="02020603050405020304" pitchFamily="18" charset="0"/>
                        <a:cs typeface="Times New Roman" panose="02020603050405020304" pitchFamily="18" charset="0"/>
                      </a:endParaRPr>
                    </a:p>
                  </a:txBody>
                  <a:tcPr/>
                </a:tc>
                <a:tc>
                  <a:txBody>
                    <a:bodyPr/>
                    <a:lstStyle/>
                    <a:p>
                      <a:pPr algn="ctr"/>
                      <a:r>
                        <a:rPr lang="en-US" smtClean="0">
                          <a:latin typeface="Times New Roman" panose="02020603050405020304" pitchFamily="18" charset="0"/>
                          <a:cs typeface="Times New Roman" panose="02020603050405020304" pitchFamily="18" charset="0"/>
                        </a:rPr>
                        <a:t>Tốt</a:t>
                      </a:r>
                      <a:endParaRPr lang="en-US">
                        <a:latin typeface="Times New Roman" panose="02020603050405020304" pitchFamily="18" charset="0"/>
                        <a:cs typeface="Times New Roman" panose="02020603050405020304" pitchFamily="18" charset="0"/>
                      </a:endParaRPr>
                    </a:p>
                  </a:txBody>
                  <a:tcPr/>
                </a:tc>
              </a:tr>
              <a:tr h="1048429">
                <a:tc>
                  <a:txBody>
                    <a:bodyPr/>
                    <a:lstStyle/>
                    <a:p>
                      <a:pPr algn="just"/>
                      <a:r>
                        <a:rPr lang="en-US" smtClean="0">
                          <a:latin typeface="Times New Roman" panose="02020603050405020304" pitchFamily="18" charset="0"/>
                          <a:cs typeface="Times New Roman" panose="02020603050405020304" pitchFamily="18" charset="0"/>
                        </a:rPr>
                        <a:t>1. Nôi</a:t>
                      </a:r>
                      <a:r>
                        <a:rPr lang="en-US" baseline="0" smtClean="0">
                          <a:latin typeface="Times New Roman" panose="02020603050405020304" pitchFamily="18" charset="0"/>
                          <a:cs typeface="Times New Roman" panose="02020603050405020304" pitchFamily="18" charset="0"/>
                        </a:rPr>
                        <a:t> dung truyện kể</a:t>
                      </a:r>
                      <a:endParaRPr lang="en-US">
                        <a:latin typeface="Times New Roman" panose="02020603050405020304" pitchFamily="18" charset="0"/>
                        <a:cs typeface="Times New Roman" panose="02020603050405020304" pitchFamily="18" charset="0"/>
                      </a:endParaRPr>
                    </a:p>
                  </a:txBody>
                  <a:tcPr/>
                </a:tc>
                <a:tc>
                  <a:txBody>
                    <a:bodyPr/>
                    <a:lstStyle/>
                    <a:p>
                      <a:pPr algn="just"/>
                      <a:r>
                        <a:rPr lang="en-US" smtClean="0">
                          <a:latin typeface="Times New Roman" panose="02020603050405020304" pitchFamily="18" charset="0"/>
                          <a:cs typeface="Times New Roman" panose="02020603050405020304" pitchFamily="18" charset="0"/>
                        </a:rPr>
                        <a:t>Trong</a:t>
                      </a:r>
                      <a:r>
                        <a:rPr lang="en-US" baseline="0" smtClean="0">
                          <a:latin typeface="Times New Roman" panose="02020603050405020304" pitchFamily="18" charset="0"/>
                          <a:cs typeface="Times New Roman" panose="02020603050405020304" pitchFamily="18" charset="0"/>
                        </a:rPr>
                        <a:t> vai nhân vật, kể chưa đầy đủ các sự việc chính, người nghe chưa hiểu được câu chuyện (1 điểm)</a:t>
                      </a:r>
                      <a:endParaRPr lang="en-US">
                        <a:latin typeface="Times New Roman" panose="02020603050405020304" pitchFamily="18" charset="0"/>
                        <a:cs typeface="Times New Roman" panose="02020603050405020304" pitchFamily="18" charset="0"/>
                      </a:endParaRPr>
                    </a:p>
                  </a:txBody>
                  <a:tcPr/>
                </a:tc>
                <a:tc>
                  <a:txBody>
                    <a:bodyPr/>
                    <a:lstStyle/>
                    <a:p>
                      <a:pPr algn="just"/>
                      <a:r>
                        <a:rPr lang="en-US" smtClean="0">
                          <a:latin typeface="Times New Roman" panose="02020603050405020304" pitchFamily="18" charset="0"/>
                          <a:cs typeface="Times New Roman" panose="02020603050405020304" pitchFamily="18" charset="0"/>
                        </a:rPr>
                        <a:t>Trong vai nhân</a:t>
                      </a:r>
                      <a:r>
                        <a:rPr lang="en-US" baseline="0" smtClean="0">
                          <a:latin typeface="Times New Roman" panose="02020603050405020304" pitchFamily="18" charset="0"/>
                          <a:cs typeface="Times New Roman" panose="02020603050405020304" pitchFamily="18" charset="0"/>
                        </a:rPr>
                        <a:t> vật, kể đầy đủ, chính xác câu chuyện cổ tích lựa chọn, người nghe hiểu được câu chuyện (2 điểm)</a:t>
                      </a:r>
                      <a:endParaRPr lang="en-US">
                        <a:latin typeface="Times New Roman" panose="02020603050405020304" pitchFamily="18" charset="0"/>
                        <a:cs typeface="Times New Roman" panose="02020603050405020304" pitchFamily="18" charset="0"/>
                      </a:endParaRPr>
                    </a:p>
                  </a:txBody>
                  <a:tcPr/>
                </a:tc>
                <a:tc>
                  <a:txBody>
                    <a:bodyPr/>
                    <a:lstStyle/>
                    <a:p>
                      <a:pPr algn="just"/>
                      <a:r>
                        <a:rPr lang="en-US" smtClean="0">
                          <a:latin typeface="Times New Roman" panose="02020603050405020304" pitchFamily="18" charset="0"/>
                          <a:cs typeface="Times New Roman" panose="02020603050405020304" pitchFamily="18" charset="0"/>
                        </a:rPr>
                        <a:t>Kể</a:t>
                      </a:r>
                      <a:r>
                        <a:rPr lang="en-US" baseline="0" smtClean="0">
                          <a:latin typeface="Times New Roman" panose="02020603050405020304" pitchFamily="18" charset="0"/>
                          <a:cs typeface="Times New Roman" panose="02020603050405020304" pitchFamily="18" charset="0"/>
                        </a:rPr>
                        <a:t> thu hút người nghe, có sáng tạo, làm cho câu chuyện hấp dẫn (3-4 điểm</a:t>
                      </a:r>
                      <a:endParaRPr lang="en-US">
                        <a:latin typeface="Times New Roman" panose="02020603050405020304" pitchFamily="18" charset="0"/>
                        <a:cs typeface="Times New Roman" panose="02020603050405020304" pitchFamily="18" charset="0"/>
                      </a:endParaRPr>
                    </a:p>
                  </a:txBody>
                  <a:tcPr/>
                </a:tc>
              </a:tr>
              <a:tr h="370840">
                <a:tc>
                  <a:txBody>
                    <a:bodyPr/>
                    <a:lstStyle/>
                    <a:p>
                      <a:pPr algn="just"/>
                      <a:r>
                        <a:rPr lang="en-US" smtClean="0">
                          <a:latin typeface="Times New Roman" panose="02020603050405020304" pitchFamily="18" charset="0"/>
                          <a:cs typeface="Times New Roman" panose="02020603050405020304" pitchFamily="18" charset="0"/>
                        </a:rPr>
                        <a:t>2. Nói</a:t>
                      </a:r>
                      <a:r>
                        <a:rPr lang="en-US" baseline="0" smtClean="0">
                          <a:latin typeface="Times New Roman" panose="02020603050405020304" pitchFamily="18" charset="0"/>
                          <a:cs typeface="Times New Roman" panose="02020603050405020304" pitchFamily="18" charset="0"/>
                        </a:rPr>
                        <a:t> to, rõ rang, truyền cảm</a:t>
                      </a:r>
                      <a:endParaRPr lang="en-US">
                        <a:latin typeface="Times New Roman" panose="02020603050405020304" pitchFamily="18" charset="0"/>
                        <a:cs typeface="Times New Roman" panose="02020603050405020304" pitchFamily="18" charset="0"/>
                      </a:endParaRPr>
                    </a:p>
                  </a:txBody>
                  <a:tcPr/>
                </a:tc>
                <a:tc>
                  <a:txBody>
                    <a:bodyPr/>
                    <a:lstStyle/>
                    <a:p>
                      <a:pPr algn="just"/>
                      <a:r>
                        <a:rPr lang="en-US" smtClean="0">
                          <a:latin typeface="Times New Roman" panose="02020603050405020304" pitchFamily="18" charset="0"/>
                          <a:cs typeface="Times New Roman" panose="02020603050405020304" pitchFamily="18" charset="0"/>
                        </a:rPr>
                        <a:t>Nói</a:t>
                      </a:r>
                      <a:r>
                        <a:rPr lang="en-US" baseline="0" smtClean="0">
                          <a:latin typeface="Times New Roman" panose="02020603050405020304" pitchFamily="18" charset="0"/>
                          <a:cs typeface="Times New Roman" panose="02020603050405020304" pitchFamily="18" charset="0"/>
                        </a:rPr>
                        <a:t> nhỏ, khó nghe, nói lặp lại ngập ngừng nhiều lần. (0 điểm)</a:t>
                      </a:r>
                      <a:endParaRPr lang="en-US">
                        <a:latin typeface="Times New Roman" panose="02020603050405020304" pitchFamily="18" charset="0"/>
                        <a:cs typeface="Times New Roman" panose="02020603050405020304" pitchFamily="18" charset="0"/>
                      </a:endParaRPr>
                    </a:p>
                  </a:txBody>
                  <a:tcPr/>
                </a:tc>
                <a:tc>
                  <a:txBody>
                    <a:bodyPr/>
                    <a:lstStyle/>
                    <a:p>
                      <a:pPr algn="just"/>
                      <a:r>
                        <a:rPr lang="en-US" smtClean="0">
                          <a:latin typeface="Times New Roman" panose="02020603050405020304" pitchFamily="18" charset="0"/>
                          <a:cs typeface="Times New Roman" panose="02020603050405020304" pitchFamily="18" charset="0"/>
                        </a:rPr>
                        <a:t>Nói</a:t>
                      </a:r>
                      <a:r>
                        <a:rPr lang="en-US" baseline="0" smtClean="0">
                          <a:latin typeface="Times New Roman" panose="02020603050405020304" pitchFamily="18" charset="0"/>
                          <a:cs typeface="Times New Roman" panose="02020603050405020304" pitchFamily="18" charset="0"/>
                        </a:rPr>
                        <a:t> to, nhưng đôi chỗ lặp lại hoặc ngập ngừng một vài câu (1 điểm)</a:t>
                      </a:r>
                      <a:endParaRPr lang="en-US">
                        <a:latin typeface="Times New Roman" panose="02020603050405020304" pitchFamily="18" charset="0"/>
                        <a:cs typeface="Times New Roman" panose="02020603050405020304" pitchFamily="18" charset="0"/>
                      </a:endParaRPr>
                    </a:p>
                  </a:txBody>
                  <a:tcPr/>
                </a:tc>
                <a:tc>
                  <a:txBody>
                    <a:bodyPr/>
                    <a:lstStyle/>
                    <a:p>
                      <a:pPr algn="just"/>
                      <a:r>
                        <a:rPr lang="en-US" smtClean="0">
                          <a:latin typeface="Times New Roman" panose="02020603050405020304" pitchFamily="18" charset="0"/>
                          <a:cs typeface="Times New Roman" panose="02020603050405020304" pitchFamily="18" charset="0"/>
                        </a:rPr>
                        <a:t>Nói</a:t>
                      </a:r>
                      <a:r>
                        <a:rPr lang="en-US" baseline="0" smtClean="0">
                          <a:latin typeface="Times New Roman" panose="02020603050405020304" pitchFamily="18" charset="0"/>
                          <a:cs typeface="Times New Roman" panose="02020603050405020304" pitchFamily="18" charset="0"/>
                        </a:rPr>
                        <a:t> to, truyền cảm hầu như không lặp lại hay ngập ngừng (2 điểm)</a:t>
                      </a:r>
                      <a:endParaRPr lang="en-US">
                        <a:latin typeface="Times New Roman" panose="02020603050405020304" pitchFamily="18" charset="0"/>
                        <a:cs typeface="Times New Roman" panose="02020603050405020304" pitchFamily="18" charset="0"/>
                      </a:endParaRPr>
                    </a:p>
                  </a:txBody>
                  <a:tcPr/>
                </a:tc>
              </a:tr>
              <a:tr h="1025047">
                <a:tc>
                  <a:txBody>
                    <a:bodyPr/>
                    <a:lstStyle/>
                    <a:p>
                      <a:pPr algn="just"/>
                      <a:r>
                        <a:rPr lang="en-US" smtClean="0">
                          <a:latin typeface="Times New Roman" panose="02020603050405020304" pitchFamily="18" charset="0"/>
                          <a:cs typeface="Times New Roman" panose="02020603050405020304" pitchFamily="18" charset="0"/>
                        </a:rPr>
                        <a:t>3.</a:t>
                      </a:r>
                      <a:r>
                        <a:rPr lang="en-US" baseline="0" smtClean="0">
                          <a:latin typeface="Times New Roman" panose="02020603050405020304" pitchFamily="18" charset="0"/>
                          <a:cs typeface="Times New Roman" panose="02020603050405020304" pitchFamily="18" charset="0"/>
                        </a:rPr>
                        <a:t> Sử dụng yếu tố phi ngôn ngữ (điệu bộ, cử chỉ, nét mặt, ánh mắt,...) phù hợp </a:t>
                      </a:r>
                      <a:endParaRPr lang="en-US">
                        <a:latin typeface="Times New Roman" panose="02020603050405020304" pitchFamily="18" charset="0"/>
                        <a:cs typeface="Times New Roman" panose="02020603050405020304" pitchFamily="18" charset="0"/>
                      </a:endParaRPr>
                    </a:p>
                  </a:txBody>
                  <a:tcPr/>
                </a:tc>
                <a:tc>
                  <a:txBody>
                    <a:bodyPr/>
                    <a:lstStyle/>
                    <a:p>
                      <a:pPr algn="just"/>
                      <a:r>
                        <a:rPr lang="en-US" smtClean="0">
                          <a:latin typeface="Times New Roman" panose="02020603050405020304" pitchFamily="18" charset="0"/>
                          <a:cs typeface="Times New Roman" panose="02020603050405020304" pitchFamily="18" charset="0"/>
                        </a:rPr>
                        <a:t>Điệu</a:t>
                      </a:r>
                      <a:r>
                        <a:rPr lang="en-US" baseline="0" smtClean="0">
                          <a:latin typeface="Times New Roman" panose="02020603050405020304" pitchFamily="18" charset="0"/>
                          <a:cs typeface="Times New Roman" panose="02020603050405020304" pitchFamily="18" charset="0"/>
                        </a:rPr>
                        <a:t> bộ thiếu tự tin, mắt chưa nhìn vào người nghe, nét mặt chưa biểu cảm hoặc biểu cảm không phù hợp. (0 điểm)</a:t>
                      </a:r>
                      <a:endParaRPr lang="en-US">
                        <a:latin typeface="Times New Roman" panose="02020603050405020304" pitchFamily="18" charset="0"/>
                        <a:cs typeface="Times New Roman" panose="02020603050405020304" pitchFamily="18" charset="0"/>
                      </a:endParaRPr>
                    </a:p>
                  </a:txBody>
                  <a:tcPr/>
                </a:tc>
                <a:tc>
                  <a:txBody>
                    <a:bodyPr/>
                    <a:lstStyle/>
                    <a:p>
                      <a:pPr algn="just"/>
                      <a:r>
                        <a:rPr lang="en-US" smtClean="0">
                          <a:latin typeface="Times New Roman" panose="02020603050405020304" pitchFamily="18" charset="0"/>
                          <a:cs typeface="Times New Roman" panose="02020603050405020304" pitchFamily="18" charset="0"/>
                        </a:rPr>
                        <a:t>Điệu</a:t>
                      </a:r>
                      <a:r>
                        <a:rPr lang="en-US" baseline="0" smtClean="0">
                          <a:latin typeface="Times New Roman" panose="02020603050405020304" pitchFamily="18" charset="0"/>
                          <a:cs typeface="Times New Roman" panose="02020603050405020304" pitchFamily="18" charset="0"/>
                        </a:rPr>
                        <a:t> bộ tự tin, mắt chưa nhìn vào người nghe, biểu cảm phù hợp với nội dung vấn đề (1 điểm)</a:t>
                      </a:r>
                      <a:endParaRPr lang="en-US">
                        <a:latin typeface="Times New Roman" panose="02020603050405020304" pitchFamily="18" charset="0"/>
                        <a:cs typeface="Times New Roman" panose="02020603050405020304" pitchFamily="18" charset="0"/>
                      </a:endParaRPr>
                    </a:p>
                  </a:txBody>
                  <a:tcPr/>
                </a:tc>
                <a:tc>
                  <a:txBody>
                    <a:bodyPr/>
                    <a:lstStyle/>
                    <a:p>
                      <a:pPr algn="just"/>
                      <a:r>
                        <a:rPr lang="en-US" smtClean="0">
                          <a:latin typeface="Times New Roman" panose="02020603050405020304" pitchFamily="18" charset="0"/>
                          <a:cs typeface="Times New Roman" panose="02020603050405020304" pitchFamily="18" charset="0"/>
                        </a:rPr>
                        <a:t>Điệu</a:t>
                      </a:r>
                      <a:r>
                        <a:rPr lang="en-US" baseline="0" smtClean="0">
                          <a:latin typeface="Times New Roman" panose="02020603050405020304" pitchFamily="18" charset="0"/>
                          <a:cs typeface="Times New Roman" panose="02020603050405020304" pitchFamily="18" charset="0"/>
                        </a:rPr>
                        <a:t> bộ tự tin, mắt nhìn vào người nghe, nét mặt sinh động (2 điểm)</a:t>
                      </a:r>
                      <a:endParaRPr lang="en-US">
                        <a:latin typeface="Times New Roman" panose="02020603050405020304" pitchFamily="18" charset="0"/>
                        <a:cs typeface="Times New Roman" panose="02020603050405020304" pitchFamily="18" charset="0"/>
                      </a:endParaRPr>
                    </a:p>
                  </a:txBody>
                  <a:tcPr/>
                </a:tc>
              </a:tr>
              <a:tr h="370840">
                <a:tc>
                  <a:txBody>
                    <a:bodyPr/>
                    <a:lstStyle/>
                    <a:p>
                      <a:pPr algn="just"/>
                      <a:r>
                        <a:rPr lang="en-US" smtClean="0">
                          <a:latin typeface="Times New Roman" panose="02020603050405020304" pitchFamily="18" charset="0"/>
                          <a:cs typeface="Times New Roman" panose="02020603050405020304" pitchFamily="18" charset="0"/>
                        </a:rPr>
                        <a:t>4. Mở</a:t>
                      </a:r>
                      <a:r>
                        <a:rPr lang="en-US" baseline="0" smtClean="0">
                          <a:latin typeface="Times New Roman" panose="02020603050405020304" pitchFamily="18" charset="0"/>
                          <a:cs typeface="Times New Roman" panose="02020603050405020304" pitchFamily="18" charset="0"/>
                        </a:rPr>
                        <a:t> đầu và kết thúc hợp lí</a:t>
                      </a:r>
                      <a:endParaRPr lang="en-US">
                        <a:latin typeface="Times New Roman" panose="02020603050405020304" pitchFamily="18" charset="0"/>
                        <a:cs typeface="Times New Roman" panose="02020603050405020304" pitchFamily="18" charset="0"/>
                      </a:endParaRPr>
                    </a:p>
                  </a:txBody>
                  <a:tcPr/>
                </a:tc>
                <a:tc>
                  <a:txBody>
                    <a:bodyPr/>
                    <a:lstStyle/>
                    <a:p>
                      <a:pPr algn="just"/>
                      <a:r>
                        <a:rPr lang="en-US" smtClean="0">
                          <a:latin typeface="Times New Roman" panose="02020603050405020304" pitchFamily="18" charset="0"/>
                          <a:cs typeface="Times New Roman" panose="02020603050405020304" pitchFamily="18" charset="0"/>
                        </a:rPr>
                        <a:t>Không</a:t>
                      </a:r>
                      <a:r>
                        <a:rPr lang="en-US" baseline="0" smtClean="0">
                          <a:latin typeface="Times New Roman" panose="02020603050405020304" pitchFamily="18" charset="0"/>
                          <a:cs typeface="Times New Roman" panose="02020603050405020304" pitchFamily="18" charset="0"/>
                        </a:rPr>
                        <a:t> chào hỏi và/ hoặc không có lời kết thúc bài nói (0 điểm)</a:t>
                      </a:r>
                      <a:endParaRPr lang="en-US">
                        <a:latin typeface="Times New Roman" panose="02020603050405020304" pitchFamily="18" charset="0"/>
                        <a:cs typeface="Times New Roman" panose="02020603050405020304" pitchFamily="18" charset="0"/>
                      </a:endParaRPr>
                    </a:p>
                  </a:txBody>
                  <a:tcPr/>
                </a:tc>
                <a:tc>
                  <a:txBody>
                    <a:bodyPr/>
                    <a:lstStyle/>
                    <a:p>
                      <a:pPr algn="just"/>
                      <a:r>
                        <a:rPr lang="en-US" smtClean="0">
                          <a:latin typeface="Times New Roman" panose="02020603050405020304" pitchFamily="18" charset="0"/>
                          <a:cs typeface="Times New Roman" panose="02020603050405020304" pitchFamily="18" charset="0"/>
                        </a:rPr>
                        <a:t>Chào</a:t>
                      </a:r>
                      <a:r>
                        <a:rPr lang="en-US" baseline="0" smtClean="0">
                          <a:latin typeface="Times New Roman" panose="02020603050405020304" pitchFamily="18" charset="0"/>
                          <a:cs typeface="Times New Roman" panose="02020603050405020304" pitchFamily="18" charset="0"/>
                        </a:rPr>
                        <a:t> hỏi và/ có lời kết thúc bài nói (1 điểm)</a:t>
                      </a:r>
                      <a:endParaRPr lang="en-US">
                        <a:latin typeface="Times New Roman" panose="02020603050405020304" pitchFamily="18" charset="0"/>
                        <a:cs typeface="Times New Roman" panose="02020603050405020304" pitchFamily="18" charset="0"/>
                      </a:endParaRPr>
                    </a:p>
                  </a:txBody>
                  <a:tcPr/>
                </a:tc>
                <a:tc>
                  <a:txBody>
                    <a:bodyPr/>
                    <a:lstStyle/>
                    <a:p>
                      <a:pPr algn="just"/>
                      <a:r>
                        <a:rPr lang="en-US" smtClean="0">
                          <a:latin typeface="Times New Roman" panose="02020603050405020304" pitchFamily="18" charset="0"/>
                          <a:cs typeface="Times New Roman" panose="02020603050405020304" pitchFamily="18" charset="0"/>
                        </a:rPr>
                        <a:t>Chào</a:t>
                      </a:r>
                      <a:r>
                        <a:rPr lang="en-US" baseline="0" smtClean="0">
                          <a:latin typeface="Times New Roman" panose="02020603050405020304" pitchFamily="18" charset="0"/>
                          <a:cs typeface="Times New Roman" panose="02020603050405020304" pitchFamily="18" charset="0"/>
                        </a:rPr>
                        <a:t> hỏi và/ có lời kết thúc bài nói ấn tượng (2 điểm)</a:t>
                      </a:r>
                      <a:endParaRPr lang="en-US">
                        <a:latin typeface="Times New Roman" panose="02020603050405020304" pitchFamily="18" charset="0"/>
                        <a:cs typeface="Times New Roman" panose="02020603050405020304" pitchFamily="18" charset="0"/>
                      </a:endParaRPr>
                    </a:p>
                  </a:txBody>
                  <a:tcPr/>
                </a:tc>
              </a:tr>
              <a:tr h="370840">
                <a:tc gridSpan="4">
                  <a:txBody>
                    <a:bodyPr/>
                    <a:lstStyle/>
                    <a:p>
                      <a:r>
                        <a:rPr lang="en-US" smtClean="0">
                          <a:latin typeface="Times New Roman" panose="02020603050405020304" pitchFamily="18" charset="0"/>
                          <a:cs typeface="Times New Roman" panose="02020603050405020304" pitchFamily="18" charset="0"/>
                        </a:rPr>
                        <a:t>Tổng:</a:t>
                      </a:r>
                      <a:r>
                        <a:rPr lang="en-US" baseline="0" smtClean="0">
                          <a:latin typeface="Times New Roman" panose="02020603050405020304" pitchFamily="18" charset="0"/>
                          <a:cs typeface="Times New Roman" panose="02020603050405020304" pitchFamily="18" charset="0"/>
                        </a:rPr>
                        <a:t> ................................/ 10 điểm</a:t>
                      </a:r>
                      <a:endParaRPr lang="en-US">
                        <a:latin typeface="Times New Roman" panose="02020603050405020304" pitchFamily="18" charset="0"/>
                        <a:cs typeface="Times New Roman" panose="02020603050405020304" pitchFamily="18" charset="0"/>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39180150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80799" y="229990"/>
            <a:ext cx="3083671" cy="646331"/>
          </a:xfrm>
          <a:prstGeom prst="rect">
            <a:avLst/>
          </a:prstGeom>
          <a:noFill/>
        </p:spPr>
        <p:txBody>
          <a:bodyPr wrap="square" rtlCol="0">
            <a:spAutoFit/>
          </a:bodyPr>
          <a:lstStyle/>
          <a:p>
            <a:r>
              <a:rPr lang="en-US" sz="3600" b="1" smtClean="0">
                <a:solidFill>
                  <a:schemeClr val="accent1">
                    <a:lumMod val="50000"/>
                  </a:schemeClr>
                </a:solidFill>
                <a:latin typeface="Times New Roman" panose="02020603050405020304" pitchFamily="18" charset="0"/>
                <a:cs typeface="Times New Roman" panose="02020603050405020304" pitchFamily="18" charset="0"/>
              </a:rPr>
              <a:t>VẬN DỤNG </a:t>
            </a:r>
            <a:endParaRPr lang="en-US" sz="3600" b="1">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Cloud 5"/>
          <p:cNvSpPr/>
          <p:nvPr/>
        </p:nvSpPr>
        <p:spPr>
          <a:xfrm>
            <a:off x="2702565" y="1004941"/>
            <a:ext cx="4963364" cy="340421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mtClean="0">
                <a:solidFill>
                  <a:schemeClr val="accent2">
                    <a:lumMod val="50000"/>
                  </a:schemeClr>
                </a:solidFill>
                <a:latin typeface="Times New Roman" panose="02020603050405020304" pitchFamily="18" charset="0"/>
                <a:cs typeface="Times New Roman" panose="02020603050405020304" pitchFamily="18" charset="0"/>
              </a:rPr>
              <a:t>Kể lại truyện Vua chích chòe bằng lời kể của nhân vật nàng công chúa</a:t>
            </a:r>
            <a:endParaRPr lang="en-US" sz="280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925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19300" y="1854200"/>
            <a:ext cx="5207000" cy="707886"/>
          </a:xfrm>
          <a:prstGeom prst="rect">
            <a:avLst/>
          </a:prstGeom>
          <a:solidFill>
            <a:schemeClr val="tx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000" b="1" smtClean="0">
                <a:solidFill>
                  <a:schemeClr val="accent1">
                    <a:lumMod val="75000"/>
                  </a:schemeClr>
                </a:solidFill>
                <a:latin typeface="Times New Roman" panose="02020603050405020304" pitchFamily="18" charset="0"/>
                <a:cs typeface="Times New Roman" panose="02020603050405020304" pitchFamily="18" charset="0"/>
              </a:rPr>
              <a:t>IV. Củng cố, mở rộng </a:t>
            </a:r>
            <a:endParaRPr lang="en-US" sz="4000" b="1">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7248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441700" y="46335"/>
            <a:ext cx="2565400" cy="461665"/>
          </a:xfrm>
          <a:prstGeom prst="rect">
            <a:avLst/>
          </a:prstGeom>
          <a:solidFill>
            <a:schemeClr val="accent1">
              <a:lumMod val="9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b="1" smtClean="0">
                <a:solidFill>
                  <a:schemeClr val="accent2">
                    <a:lumMod val="75000"/>
                  </a:schemeClr>
                </a:solidFill>
                <a:latin typeface="Times New Roman" panose="02020603050405020304" pitchFamily="18" charset="0"/>
                <a:cs typeface="Times New Roman" panose="02020603050405020304" pitchFamily="18" charset="0"/>
              </a:rPr>
              <a:t>Củng cố, mở rộng </a:t>
            </a:r>
            <a:endParaRPr lang="en-US" sz="2400" b="1">
              <a:solidFill>
                <a:schemeClr val="accent2">
                  <a:lumMod val="75000"/>
                </a:schemeClr>
              </a:solidFill>
              <a:latin typeface="Times New Roman" panose="02020603050405020304" pitchFamily="18" charset="0"/>
              <a:cs typeface="Times New Roman" panose="02020603050405020304"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1027406202"/>
              </p:ext>
            </p:extLst>
          </p:nvPr>
        </p:nvGraphicFramePr>
        <p:xfrm>
          <a:off x="266700" y="651680"/>
          <a:ext cx="8547100" cy="4318000"/>
        </p:xfrm>
        <a:graphic>
          <a:graphicData uri="http://schemas.openxmlformats.org/drawingml/2006/table">
            <a:tbl>
              <a:tblPr firstRow="1" bandRow="1">
                <a:tableStyleId>{D62C94D5-67BD-4562-B816-38D82EB02043}</a:tableStyleId>
              </a:tblPr>
              <a:tblGrid>
                <a:gridCol w="1384300"/>
                <a:gridCol w="7162800"/>
              </a:tblGrid>
              <a:tr h="269240">
                <a:tc>
                  <a:txBody>
                    <a:bodyPr/>
                    <a:lstStyle/>
                    <a:p>
                      <a:pPr algn="ctr"/>
                      <a:r>
                        <a:rPr lang="en-US" sz="2000" b="1" smtClean="0">
                          <a:latin typeface="Times New Roman" panose="02020603050405020304" pitchFamily="18" charset="0"/>
                          <a:cs typeface="Times New Roman" panose="02020603050405020304" pitchFamily="18" charset="0"/>
                        </a:rPr>
                        <a:t>Các</a:t>
                      </a:r>
                      <a:r>
                        <a:rPr lang="en-US" sz="2000" b="1" baseline="0" smtClean="0">
                          <a:latin typeface="Times New Roman" panose="02020603050405020304" pitchFamily="18" charset="0"/>
                          <a:cs typeface="Times New Roman" panose="02020603050405020304" pitchFamily="18" charset="0"/>
                        </a:rPr>
                        <a:t> yếu tố</a:t>
                      </a:r>
                      <a:endParaRPr lang="en-US" sz="2000" b="1">
                        <a:latin typeface="Times New Roman" panose="02020603050405020304" pitchFamily="18" charset="0"/>
                        <a:cs typeface="Times New Roman" panose="02020603050405020304" pitchFamily="18" charset="0"/>
                      </a:endParaRPr>
                    </a:p>
                  </a:txBody>
                  <a:tcPr>
                    <a:solidFill>
                      <a:schemeClr val="accent1">
                        <a:lumMod val="90000"/>
                      </a:schemeClr>
                    </a:solidFill>
                  </a:tcPr>
                </a:tc>
                <a:tc>
                  <a:txBody>
                    <a:bodyPr/>
                    <a:lstStyle/>
                    <a:p>
                      <a:pPr algn="ctr"/>
                      <a:r>
                        <a:rPr lang="en-US" sz="2000" b="1" smtClean="0">
                          <a:latin typeface="Times New Roman" panose="02020603050405020304" pitchFamily="18" charset="0"/>
                          <a:cs typeface="Times New Roman" panose="02020603050405020304" pitchFamily="18" charset="0"/>
                        </a:rPr>
                        <a:t>Đặc</a:t>
                      </a:r>
                      <a:r>
                        <a:rPr lang="en-US" sz="2000" b="1" baseline="0" smtClean="0">
                          <a:latin typeface="Times New Roman" panose="02020603050405020304" pitchFamily="18" charset="0"/>
                          <a:cs typeface="Times New Roman" panose="02020603050405020304" pitchFamily="18" charset="0"/>
                        </a:rPr>
                        <a:t> điểm </a:t>
                      </a:r>
                      <a:endParaRPr lang="en-US" sz="2000" b="1">
                        <a:latin typeface="Times New Roman" panose="02020603050405020304" pitchFamily="18" charset="0"/>
                        <a:cs typeface="Times New Roman" panose="02020603050405020304" pitchFamily="18" charset="0"/>
                      </a:endParaRPr>
                    </a:p>
                  </a:txBody>
                  <a:tcPr>
                    <a:solidFill>
                      <a:schemeClr val="accent1">
                        <a:lumMod val="90000"/>
                      </a:schemeClr>
                    </a:solidFill>
                  </a:tcPr>
                </a:tc>
              </a:tr>
              <a:tr h="810260">
                <a:tc>
                  <a:txBody>
                    <a:bodyPr/>
                    <a:lstStyle/>
                    <a:p>
                      <a:pPr algn="ctr"/>
                      <a:r>
                        <a:rPr lang="en-US" sz="1800" smtClean="0">
                          <a:latin typeface="Times New Roman" panose="02020603050405020304" pitchFamily="18" charset="0"/>
                          <a:cs typeface="Times New Roman" panose="02020603050405020304" pitchFamily="18" charset="0"/>
                        </a:rPr>
                        <a:t>Chủ</a:t>
                      </a:r>
                      <a:r>
                        <a:rPr lang="en-US" sz="1800" baseline="0" smtClean="0">
                          <a:latin typeface="Times New Roman" panose="02020603050405020304" pitchFamily="18" charset="0"/>
                          <a:cs typeface="Times New Roman" panose="02020603050405020304" pitchFamily="18" charset="0"/>
                        </a:rPr>
                        <a:t> đề</a:t>
                      </a:r>
                      <a:endParaRPr lang="en-US" sz="1800">
                        <a:latin typeface="Times New Roman" panose="02020603050405020304" pitchFamily="18" charset="0"/>
                        <a:cs typeface="Times New Roman" panose="02020603050405020304" pitchFamily="18" charset="0"/>
                      </a:endParaRPr>
                    </a:p>
                  </a:txBody>
                  <a:tcPr/>
                </a:tc>
                <a:tc>
                  <a:txBody>
                    <a:bodyPr/>
                    <a:lstStyle/>
                    <a:p>
                      <a:pPr algn="just"/>
                      <a:endParaRPr lang="en-US" sz="1800">
                        <a:latin typeface="Times New Roman" panose="02020603050405020304" pitchFamily="18" charset="0"/>
                        <a:cs typeface="Times New Roman" panose="02020603050405020304" pitchFamily="18" charset="0"/>
                      </a:endParaRPr>
                    </a:p>
                  </a:txBody>
                  <a:tcPr/>
                </a:tc>
              </a:tr>
              <a:tr h="1219200">
                <a:tc>
                  <a:txBody>
                    <a:bodyPr/>
                    <a:lstStyle/>
                    <a:p>
                      <a:pPr algn="ctr"/>
                      <a:r>
                        <a:rPr lang="en-US" sz="1800" smtClean="0">
                          <a:latin typeface="Times New Roman" panose="02020603050405020304" pitchFamily="18" charset="0"/>
                          <a:cs typeface="Times New Roman" panose="02020603050405020304" pitchFamily="18" charset="0"/>
                        </a:rPr>
                        <a:t>Nhân</a:t>
                      </a:r>
                      <a:r>
                        <a:rPr lang="en-US" sz="1800" baseline="0" smtClean="0">
                          <a:latin typeface="Times New Roman" panose="02020603050405020304" pitchFamily="18" charset="0"/>
                          <a:cs typeface="Times New Roman" panose="02020603050405020304" pitchFamily="18" charset="0"/>
                        </a:rPr>
                        <a:t> vật</a:t>
                      </a:r>
                      <a:endParaRPr lang="en-US" sz="1800">
                        <a:latin typeface="Times New Roman" panose="02020603050405020304" pitchFamily="18" charset="0"/>
                        <a:cs typeface="Times New Roman" panose="02020603050405020304" pitchFamily="18" charset="0"/>
                      </a:endParaRPr>
                    </a:p>
                  </a:txBody>
                  <a:tcPr/>
                </a:tc>
                <a:tc>
                  <a:txBody>
                    <a:bodyPr/>
                    <a:lstStyle/>
                    <a:p>
                      <a:pPr algn="just"/>
                      <a:endParaRPr lang="en-US" sz="1800">
                        <a:latin typeface="Times New Roman" panose="02020603050405020304" pitchFamily="18" charset="0"/>
                        <a:cs typeface="Times New Roman" panose="02020603050405020304" pitchFamily="18" charset="0"/>
                      </a:endParaRPr>
                    </a:p>
                  </a:txBody>
                  <a:tcPr/>
                </a:tc>
              </a:tr>
              <a:tr h="1892300">
                <a:tc>
                  <a:txBody>
                    <a:bodyPr/>
                    <a:lstStyle/>
                    <a:p>
                      <a:pPr algn="ctr"/>
                      <a:r>
                        <a:rPr lang="en-US" sz="1800" smtClean="0">
                          <a:latin typeface="Times New Roman" panose="02020603050405020304" pitchFamily="18" charset="0"/>
                          <a:cs typeface="Times New Roman" panose="02020603050405020304" pitchFamily="18" charset="0"/>
                        </a:rPr>
                        <a:t>Cốt</a:t>
                      </a:r>
                      <a:r>
                        <a:rPr lang="en-US" sz="1800" baseline="0" smtClean="0">
                          <a:latin typeface="Times New Roman" panose="02020603050405020304" pitchFamily="18" charset="0"/>
                          <a:cs typeface="Times New Roman" panose="02020603050405020304" pitchFamily="18" charset="0"/>
                        </a:rPr>
                        <a:t> truyện</a:t>
                      </a:r>
                      <a:endParaRPr lang="en-US" sz="1800">
                        <a:latin typeface="Times New Roman" panose="02020603050405020304" pitchFamily="18" charset="0"/>
                        <a:cs typeface="Times New Roman" panose="02020603050405020304" pitchFamily="18" charset="0"/>
                      </a:endParaRPr>
                    </a:p>
                  </a:txBody>
                  <a:tcPr/>
                </a:tc>
                <a:tc>
                  <a:txBody>
                    <a:bodyPr/>
                    <a:lstStyle/>
                    <a:p>
                      <a:pPr algn="just"/>
                      <a:endParaRPr lang="en-US" sz="1800">
                        <a:latin typeface="Times New Roman" panose="02020603050405020304" pitchFamily="18" charset="0"/>
                        <a:cs typeface="Times New Roman" panose="02020603050405020304" pitchFamily="18" charset="0"/>
                      </a:endParaRPr>
                    </a:p>
                  </a:txBody>
                  <a:tcPr/>
                </a:tc>
              </a:tr>
            </a:tbl>
          </a:graphicData>
        </a:graphic>
      </p:graphicFrame>
      <p:sp>
        <p:nvSpPr>
          <p:cNvPr id="15" name="TextBox 14"/>
          <p:cNvSpPr txBox="1"/>
          <p:nvPr/>
        </p:nvSpPr>
        <p:spPr>
          <a:xfrm>
            <a:off x="1727200" y="992524"/>
            <a:ext cx="6889750" cy="923330"/>
          </a:xfrm>
          <a:prstGeom prst="rect">
            <a:avLst/>
          </a:prstGeom>
          <a:noFill/>
        </p:spPr>
        <p:txBody>
          <a:bodyPr wrap="square" rtlCol="0">
            <a:spAutoFit/>
          </a:bodyPr>
          <a:lstStyle/>
          <a:p>
            <a:r>
              <a:rPr lang="en-US" sz="1800" smtClean="0">
                <a:latin typeface="Times New Roman" panose="02020603050405020304" pitchFamily="18" charset="0"/>
                <a:cs typeface="Times New Roman" panose="02020603050405020304" pitchFamily="18" charset="0"/>
              </a:rPr>
              <a:t>- Truyện cổ tích thường kể về những xung đột trong gia đình, xã hội, phản ánh số phận của các cá nhân và thể hiện ước mơ thay đổi số phận của chính họ </a:t>
            </a:r>
            <a:endParaRPr lang="en-US" sz="1800">
              <a:latin typeface="Times New Roman" panose="02020603050405020304" pitchFamily="18" charset="0"/>
              <a:cs typeface="Times New Roman" panose="02020603050405020304" pitchFamily="18" charset="0"/>
            </a:endParaRPr>
          </a:p>
        </p:txBody>
      </p:sp>
      <p:sp>
        <p:nvSpPr>
          <p:cNvPr id="16" name="TextBox 15"/>
          <p:cNvSpPr txBox="1"/>
          <p:nvPr/>
        </p:nvSpPr>
        <p:spPr>
          <a:xfrm>
            <a:off x="1698625" y="1804572"/>
            <a:ext cx="6889750" cy="1631216"/>
          </a:xfrm>
          <a:prstGeom prst="rect">
            <a:avLst/>
          </a:prstGeom>
          <a:noFill/>
        </p:spPr>
        <p:txBody>
          <a:bodyPr wrap="square" rtlCol="0">
            <a:spAutoFit/>
          </a:bodyPr>
          <a:lstStyle/>
          <a:p>
            <a:r>
              <a:rPr lang="en-US" sz="1800" smtClean="0">
                <a:latin typeface="Times New Roman" panose="02020603050405020304" pitchFamily="18" charset="0"/>
                <a:cs typeface="Times New Roman" panose="02020603050405020304" pitchFamily="18" charset="0"/>
              </a:rPr>
              <a:t>- </a:t>
            </a:r>
            <a:r>
              <a:rPr lang="en-US" sz="1800">
                <a:latin typeface="Times New Roman" panose="02020603050405020304" pitchFamily="18" charset="0"/>
                <a:cs typeface="Times New Roman" panose="02020603050405020304" pitchFamily="18" charset="0"/>
              </a:rPr>
              <a:t>Nhân vật trong cốt truyện cổ tích thường đại diện cho các kiểu người khác nhau trong xã hội, thường được chia làm hai tuyến</a:t>
            </a:r>
            <a:r>
              <a:rPr lang="en-US" sz="1800" smtClean="0">
                <a:latin typeface="Times New Roman" panose="02020603050405020304" pitchFamily="18" charset="0"/>
                <a:cs typeface="Times New Roman" panose="02020603050405020304" pitchFamily="18" charset="0"/>
              </a:rPr>
              <a:t>:</a:t>
            </a:r>
          </a:p>
          <a:p>
            <a:r>
              <a:rPr lang="en-US" sz="1800" smtClean="0">
                <a:latin typeface="Times New Roman" panose="02020603050405020304" pitchFamily="18" charset="0"/>
                <a:cs typeface="Times New Roman" panose="02020603050405020304" pitchFamily="18" charset="0"/>
              </a:rPr>
              <a:t>Nhân vật chính diện (tốt, thiện)</a:t>
            </a:r>
          </a:p>
          <a:p>
            <a:r>
              <a:rPr lang="en-US" sz="1800" smtClean="0">
                <a:latin typeface="Times New Roman" panose="02020603050405020304" pitchFamily="18" charset="0"/>
                <a:cs typeface="Times New Roman" panose="02020603050405020304" pitchFamily="18" charset="0"/>
              </a:rPr>
              <a:t>Nhân vật phản diện (xấu, ác)</a:t>
            </a:r>
            <a:endParaRPr lang="en-US" sz="1800">
              <a:latin typeface="Times New Roman" panose="02020603050405020304" pitchFamily="18" charset="0"/>
              <a:cs typeface="Times New Roman" panose="02020603050405020304" pitchFamily="18" charset="0"/>
            </a:endParaRPr>
          </a:p>
          <a:p>
            <a:endParaRPr lang="en-US">
              <a:latin typeface="Times New Roman" panose="02020603050405020304" pitchFamily="18" charset="0"/>
              <a:cs typeface="Times New Roman" panose="02020603050405020304" pitchFamily="18" charset="0"/>
            </a:endParaRPr>
          </a:p>
          <a:p>
            <a:endParaRPr lang="en-US">
              <a:latin typeface="Times New Roman" panose="02020603050405020304" pitchFamily="18" charset="0"/>
              <a:cs typeface="Times New Roman" panose="02020603050405020304" pitchFamily="18" charset="0"/>
            </a:endParaRPr>
          </a:p>
        </p:txBody>
      </p:sp>
      <p:sp>
        <p:nvSpPr>
          <p:cNvPr id="17" name="TextBox 16"/>
          <p:cNvSpPr txBox="1"/>
          <p:nvPr/>
        </p:nvSpPr>
        <p:spPr>
          <a:xfrm>
            <a:off x="5092700" y="5003800"/>
            <a:ext cx="3733800" cy="307777"/>
          </a:xfrm>
          <a:prstGeom prst="rect">
            <a:avLst/>
          </a:prstGeom>
          <a:noFill/>
        </p:spPr>
        <p:txBody>
          <a:bodyPr wrap="square" rtlCol="0">
            <a:spAutoFit/>
          </a:bodyPr>
          <a:lstStyle/>
          <a:p>
            <a:r>
              <a:rPr lang="en-US" smtClean="0"/>
              <a:t>-</a:t>
            </a:r>
            <a:endParaRPr lang="en-US"/>
          </a:p>
        </p:txBody>
      </p:sp>
      <p:sp>
        <p:nvSpPr>
          <p:cNvPr id="18" name="Rectangle 17"/>
          <p:cNvSpPr/>
          <p:nvPr/>
        </p:nvSpPr>
        <p:spPr>
          <a:xfrm>
            <a:off x="1622425" y="2973150"/>
            <a:ext cx="7099300" cy="2031325"/>
          </a:xfrm>
          <a:prstGeom prst="rect">
            <a:avLst/>
          </a:prstGeom>
        </p:spPr>
        <p:txBody>
          <a:bodyPr wrap="square">
            <a:spAutoFit/>
          </a:bodyPr>
          <a:lstStyle/>
          <a:p>
            <a:pPr algn="just"/>
            <a:r>
              <a:rPr lang="en-US" sz="1800">
                <a:latin typeface="Times New Roman" panose="02020603050405020304" pitchFamily="18" charset="0"/>
                <a:cs typeface="Times New Roman" panose="02020603050405020304" pitchFamily="18" charset="0"/>
              </a:rPr>
              <a:t>Thường là các câu chuyện tưởng tượng xoay quanh một số nhân vật quen thuộc như nhân vật tài giỏi, nhân vật dũng sĩ, người mồ côi, người em út, người con riêng, người nghèo khổ, người có hình dạng xấu xí, người thông minh, người ngốc nghếch và cả những câu chuyện kể về các con vật nói năng và hoạt động như con người</a:t>
            </a:r>
          </a:p>
          <a:p>
            <a:pPr algn="just"/>
            <a:r>
              <a:rPr lang="en-US" sz="1800">
                <a:latin typeface="Times New Roman" panose="02020603050405020304" pitchFamily="18" charset="0"/>
                <a:cs typeface="Times New Roman" panose="02020603050405020304" pitchFamily="18" charset="0"/>
              </a:rPr>
              <a:t>- Truyện được kể theo trật tự thời gian tuyến tính, thể hiện rõ quan hệ nhân quả giữa các sự kiện.</a:t>
            </a:r>
          </a:p>
        </p:txBody>
      </p:sp>
    </p:spTree>
    <p:extLst>
      <p:ext uri="{BB962C8B-B14F-4D97-AF65-F5344CB8AC3E}">
        <p14:creationId xmlns:p14="http://schemas.microsoft.com/office/powerpoint/2010/main" val="401674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88408526"/>
              </p:ext>
            </p:extLst>
          </p:nvPr>
        </p:nvGraphicFramePr>
        <p:xfrm>
          <a:off x="330200" y="850900"/>
          <a:ext cx="8343900" cy="3953575"/>
        </p:xfrm>
        <a:graphic>
          <a:graphicData uri="http://schemas.openxmlformats.org/drawingml/2006/table">
            <a:tbl>
              <a:tblPr firstRow="1" bandRow="1">
                <a:tableStyleId>{D62C94D5-67BD-4562-B816-38D82EB02043}</a:tableStyleId>
              </a:tblPr>
              <a:tblGrid>
                <a:gridCol w="2120900"/>
                <a:gridCol w="6223000"/>
              </a:tblGrid>
              <a:tr h="419100">
                <a:tc>
                  <a:txBody>
                    <a:bodyPr/>
                    <a:lstStyle/>
                    <a:p>
                      <a:pPr algn="ctr"/>
                      <a:r>
                        <a:rPr lang="en-US" sz="2800" b="1" smtClean="0">
                          <a:solidFill>
                            <a:schemeClr val="accent2">
                              <a:lumMod val="75000"/>
                            </a:schemeClr>
                          </a:solidFill>
                          <a:latin typeface="Times New Roman" panose="02020603050405020304" pitchFamily="18" charset="0"/>
                          <a:cs typeface="Times New Roman" panose="02020603050405020304" pitchFamily="18" charset="0"/>
                        </a:rPr>
                        <a:t>Các</a:t>
                      </a:r>
                      <a:r>
                        <a:rPr lang="en-US" sz="2800" b="1" baseline="0" smtClean="0">
                          <a:solidFill>
                            <a:schemeClr val="accent2">
                              <a:lumMod val="75000"/>
                            </a:schemeClr>
                          </a:solidFill>
                          <a:latin typeface="Times New Roman" panose="02020603050405020304" pitchFamily="18" charset="0"/>
                          <a:cs typeface="Times New Roman" panose="02020603050405020304" pitchFamily="18" charset="0"/>
                        </a:rPr>
                        <a:t> yếu tố</a:t>
                      </a:r>
                      <a:endParaRPr lang="en-US" sz="2800" b="1">
                        <a:solidFill>
                          <a:schemeClr val="accent2">
                            <a:lumMod val="75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sz="2800" b="1" smtClean="0">
                          <a:solidFill>
                            <a:schemeClr val="accent2">
                              <a:lumMod val="75000"/>
                            </a:schemeClr>
                          </a:solidFill>
                          <a:latin typeface="Times New Roman" panose="02020603050405020304" pitchFamily="18" charset="0"/>
                          <a:cs typeface="Times New Roman" panose="02020603050405020304" pitchFamily="18" charset="0"/>
                        </a:rPr>
                        <a:t>Đặc</a:t>
                      </a:r>
                      <a:r>
                        <a:rPr lang="en-US" sz="2800" b="1" baseline="0" smtClean="0">
                          <a:solidFill>
                            <a:schemeClr val="accent2">
                              <a:lumMod val="75000"/>
                            </a:schemeClr>
                          </a:solidFill>
                          <a:latin typeface="Times New Roman" panose="02020603050405020304" pitchFamily="18" charset="0"/>
                          <a:cs typeface="Times New Roman" panose="02020603050405020304" pitchFamily="18" charset="0"/>
                        </a:rPr>
                        <a:t> điểm</a:t>
                      </a:r>
                      <a:endParaRPr lang="en-US" sz="2800" b="1">
                        <a:solidFill>
                          <a:schemeClr val="accent2">
                            <a:lumMod val="75000"/>
                          </a:schemeClr>
                        </a:solidFill>
                        <a:latin typeface="Times New Roman" panose="02020603050405020304" pitchFamily="18" charset="0"/>
                        <a:cs typeface="Times New Roman" panose="02020603050405020304" pitchFamily="18" charset="0"/>
                      </a:endParaRPr>
                    </a:p>
                  </a:txBody>
                  <a:tcPr/>
                </a:tc>
              </a:tr>
              <a:tr h="1691855">
                <a:tc>
                  <a:txBody>
                    <a:bodyPr/>
                    <a:lstStyle/>
                    <a:p>
                      <a:pPr algn="ctr"/>
                      <a:r>
                        <a:rPr lang="en-US" sz="2400" smtClean="0">
                          <a:latin typeface="Times New Roman" panose="02020603050405020304" pitchFamily="18" charset="0"/>
                          <a:cs typeface="Times New Roman" panose="02020603050405020304" pitchFamily="18" charset="0"/>
                        </a:rPr>
                        <a:t>Lời</a:t>
                      </a:r>
                      <a:r>
                        <a:rPr lang="en-US" sz="2400" baseline="0" smtClean="0">
                          <a:latin typeface="Times New Roman" panose="02020603050405020304" pitchFamily="18" charset="0"/>
                          <a:cs typeface="Times New Roman" panose="02020603050405020304" pitchFamily="18" charset="0"/>
                        </a:rPr>
                        <a:t> kể</a:t>
                      </a:r>
                      <a:endParaRPr lang="en-US" sz="240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r>
              <a:tr h="1743560">
                <a:tc>
                  <a:txBody>
                    <a:bodyPr/>
                    <a:lstStyle/>
                    <a:p>
                      <a:pPr algn="ctr"/>
                      <a:r>
                        <a:rPr lang="en-US" sz="2400" smtClean="0">
                          <a:latin typeface="Times New Roman" panose="02020603050405020304" pitchFamily="18" charset="0"/>
                          <a:cs typeface="Times New Roman" panose="02020603050405020304" pitchFamily="18" charset="0"/>
                        </a:rPr>
                        <a:t>Yếu</a:t>
                      </a:r>
                      <a:r>
                        <a:rPr lang="en-US" sz="2400" baseline="0" smtClean="0">
                          <a:latin typeface="Times New Roman" panose="02020603050405020304" pitchFamily="18" charset="0"/>
                          <a:cs typeface="Times New Roman" panose="02020603050405020304" pitchFamily="18" charset="0"/>
                        </a:rPr>
                        <a:t> tố kì ảo</a:t>
                      </a:r>
                      <a:endParaRPr lang="en-US" sz="240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r>
            </a:tbl>
          </a:graphicData>
        </a:graphic>
      </p:graphicFrame>
      <p:sp>
        <p:nvSpPr>
          <p:cNvPr id="3" name="TextBox 2"/>
          <p:cNvSpPr txBox="1"/>
          <p:nvPr/>
        </p:nvSpPr>
        <p:spPr>
          <a:xfrm>
            <a:off x="2400300" y="1361460"/>
            <a:ext cx="6146800" cy="1631216"/>
          </a:xfrm>
          <a:prstGeom prst="rect">
            <a:avLst/>
          </a:prstGeom>
          <a:noFill/>
        </p:spPr>
        <p:txBody>
          <a:bodyPr wrap="square" rtlCol="0">
            <a:spAutoFit/>
          </a:bodyPr>
          <a:lstStyle/>
          <a:p>
            <a:r>
              <a:rPr lang="en-US" smtClean="0"/>
              <a:t>- </a:t>
            </a:r>
            <a:r>
              <a:rPr lang="en-US" sz="2000" smtClean="0">
                <a:latin typeface="Times New Roman" panose="02020603050405020304" pitchFamily="18" charset="0"/>
                <a:cs typeface="Times New Roman" panose="02020603050405020304" pitchFamily="18" charset="0"/>
              </a:rPr>
              <a:t>Lời kể trong truyện cổ tích thường mở đầu bằng những từ ngữ chỉ không gian, thời gian không xác định. Tùy thuộc vào bối cảnh, người kể chuyện có thể thay đổi một số chi tiết trong lời kể, tạo ra nhiều bản kể khác nhau trên cùng 1 cốt truyện</a:t>
            </a:r>
            <a:endParaRPr lang="en-US" sz="1800">
              <a:latin typeface="Times New Roman" panose="02020603050405020304" pitchFamily="18" charset="0"/>
              <a:cs typeface="Times New Roman" panose="02020603050405020304" pitchFamily="18" charset="0"/>
            </a:endParaRPr>
          </a:p>
        </p:txBody>
      </p:sp>
      <p:sp>
        <p:nvSpPr>
          <p:cNvPr id="4" name="TextBox 3"/>
          <p:cNvSpPr txBox="1"/>
          <p:nvPr/>
        </p:nvSpPr>
        <p:spPr>
          <a:xfrm>
            <a:off x="2400300" y="3127334"/>
            <a:ext cx="5981700" cy="1631216"/>
          </a:xfrm>
          <a:prstGeom prst="rect">
            <a:avLst/>
          </a:prstGeom>
          <a:noFill/>
        </p:spPr>
        <p:txBody>
          <a:bodyPr wrap="square" rtlCol="0">
            <a:spAutoFit/>
          </a:bodyPr>
          <a:lstStyle/>
          <a:p>
            <a:r>
              <a:rPr lang="en-US" sz="1800" smtClean="0">
                <a:latin typeface="Times New Roman" panose="02020603050405020304" pitchFamily="18" charset="0"/>
                <a:cs typeface="Times New Roman" panose="02020603050405020304" pitchFamily="18" charset="0"/>
              </a:rPr>
              <a:t>- </a:t>
            </a:r>
            <a:r>
              <a:rPr lang="en-US" sz="2000" smtClean="0">
                <a:latin typeface="Times New Roman" panose="02020603050405020304" pitchFamily="18" charset="0"/>
                <a:cs typeface="Times New Roman" panose="02020603050405020304" pitchFamily="18" charset="0"/>
              </a:rPr>
              <a:t>Các yếu tố kì ảo không được sử dụng quá nhiều, mà xuất hiện khá ít và xâm nhập vào cuộc sống trần tụt, qua hình ảnh những ông bụt, bà tiên, những con vật kì lạ có phép thuật, nhằm tạo ra tình huống hoặc giúp con người vượt qua tình huống khó khan.</a:t>
            </a:r>
            <a:endParaRPr lang="en-US" sz="2000">
              <a:latin typeface="Times New Roman" panose="02020603050405020304" pitchFamily="18" charset="0"/>
              <a:cs typeface="Times New Roman" panose="02020603050405020304" pitchFamily="18" charset="0"/>
            </a:endParaRPr>
          </a:p>
        </p:txBody>
      </p:sp>
      <p:sp>
        <p:nvSpPr>
          <p:cNvPr id="5" name="TextBox 4"/>
          <p:cNvSpPr txBox="1"/>
          <p:nvPr/>
        </p:nvSpPr>
        <p:spPr>
          <a:xfrm>
            <a:off x="3022600" y="158690"/>
            <a:ext cx="3403600" cy="523220"/>
          </a:xfrm>
          <a:prstGeom prst="rect">
            <a:avLst/>
          </a:prstGeom>
          <a:solidFill>
            <a:schemeClr val="accent1"/>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b="1" smtClean="0">
                <a:solidFill>
                  <a:schemeClr val="accent2">
                    <a:lumMod val="75000"/>
                  </a:schemeClr>
                </a:solidFill>
                <a:latin typeface="Times New Roman" panose="02020603050405020304" pitchFamily="18" charset="0"/>
                <a:cs typeface="Times New Roman" panose="02020603050405020304" pitchFamily="18" charset="0"/>
              </a:rPr>
              <a:t>Củng cố, mở rộng</a:t>
            </a:r>
            <a:endParaRPr lang="en-US" sz="2800" b="1">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873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p:cNvSpPr txBox="1"/>
          <p:nvPr/>
        </p:nvSpPr>
        <p:spPr>
          <a:xfrm>
            <a:off x="2943400" y="130180"/>
            <a:ext cx="3403600" cy="523220"/>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b="1" smtClean="0">
                <a:solidFill>
                  <a:schemeClr val="accent2">
                    <a:lumMod val="75000"/>
                  </a:schemeClr>
                </a:solidFill>
                <a:latin typeface="Times New Roman" panose="02020603050405020304" pitchFamily="18" charset="0"/>
                <a:cs typeface="Times New Roman" panose="02020603050405020304" pitchFamily="18" charset="0"/>
              </a:rPr>
              <a:t>Củng cố, mở rộng</a:t>
            </a:r>
            <a:endParaRPr lang="en-US" sz="2800" b="1">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8" name="Cloud 17"/>
          <p:cNvSpPr/>
          <p:nvPr/>
        </p:nvSpPr>
        <p:spPr>
          <a:xfrm>
            <a:off x="1146875" y="1019160"/>
            <a:ext cx="6571281" cy="36018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smtClean="0">
                <a:solidFill>
                  <a:schemeClr val="accent2">
                    <a:lumMod val="75000"/>
                  </a:schemeClr>
                </a:solidFill>
                <a:latin typeface="Times New Roman" panose="02020603050405020304" pitchFamily="18" charset="0"/>
                <a:cs typeface="Times New Roman" panose="02020603050405020304" pitchFamily="18" charset="0"/>
              </a:rPr>
              <a:t>Viết đoạn văn (khoảng 5-7 câu) về “Thế giới cổ tích” theo sự hình dung, tưởng tượng của em </a:t>
            </a:r>
            <a:endParaRPr lang="en-US" sz="2400" b="1">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09630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4" name="TextBox 3"/>
          <p:cNvSpPr txBox="1"/>
          <p:nvPr/>
        </p:nvSpPr>
        <p:spPr>
          <a:xfrm>
            <a:off x="1357452" y="1094579"/>
            <a:ext cx="6231987" cy="1292662"/>
          </a:xfrm>
          <a:prstGeom prst="rect">
            <a:avLst/>
          </a:prstGeom>
          <a:noFill/>
        </p:spPr>
        <p:txBody>
          <a:bodyPr wrap="square" rtlCol="0">
            <a:spAutoFit/>
          </a:bodyPr>
          <a:lstStyle/>
          <a:p>
            <a:r>
              <a:rPr lang="en-US" sz="1800" b="1" smtClean="0">
                <a:solidFill>
                  <a:srgbClr val="FF0000"/>
                </a:solidFill>
              </a:rPr>
              <a:t>                            BÀI 7 : THẾ GIỚI CỔ TÍCH </a:t>
            </a:r>
          </a:p>
          <a:p>
            <a:r>
              <a:rPr lang="en-US" sz="1800" b="1" smtClean="0">
                <a:solidFill>
                  <a:srgbClr val="FF0000"/>
                </a:solidFill>
              </a:rPr>
              <a:t>                                          TIẾT:96</a:t>
            </a:r>
          </a:p>
          <a:p>
            <a:r>
              <a:rPr lang="en-US" sz="1800" b="1" smtClean="0">
                <a:solidFill>
                  <a:srgbClr val="FF0000"/>
                </a:solidFill>
              </a:rPr>
              <a:t> </a:t>
            </a:r>
          </a:p>
          <a:p>
            <a:pPr algn="ctr"/>
            <a:r>
              <a:rPr lang="en-US" sz="2400" b="1" smtClean="0">
                <a:solidFill>
                  <a:srgbClr val="FF0000"/>
                </a:solidFill>
                <a:latin typeface="Times New Roman" panose="02020603050405020304" pitchFamily="18" charset="0"/>
                <a:cs typeface="Times New Roman" panose="02020603050405020304" pitchFamily="18" charset="0"/>
              </a:rPr>
              <a:t>NÓI VÀ NGHE</a:t>
            </a:r>
            <a:endParaRPr lang="vi-VN" sz="2400" b="1">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941340" y="2387241"/>
            <a:ext cx="5408947" cy="954107"/>
          </a:xfrm>
          <a:prstGeom prst="rect">
            <a:avLst/>
          </a:prstGeom>
          <a:noFill/>
        </p:spPr>
        <p:txBody>
          <a:bodyPr wrap="square" rtlCol="0">
            <a:spAutoFit/>
          </a:bodyPr>
          <a:lstStyle/>
          <a:p>
            <a:pPr algn="ctr"/>
            <a:r>
              <a:rPr lang="en-US" sz="2800" b="1" smtClean="0"/>
              <a:t>KỂ LẠI MỘT TRUYỆN CỔ TÍCH BẰNG LỜI MỘT NHÂN VẬT </a:t>
            </a:r>
            <a:endParaRPr lang="vi-VN" sz="2800" b="1"/>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20" name="同侧圆角矩形 7"/>
          <p:cNvSpPr/>
          <p:nvPr/>
        </p:nvSpPr>
        <p:spPr>
          <a:xfrm rot="10800000">
            <a:off x="3091218" y="342900"/>
            <a:ext cx="2804615" cy="455295"/>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350" kern="1200">
              <a:solidFill>
                <a:prstClr val="white"/>
              </a:solidFill>
            </a:endParaRPr>
          </a:p>
        </p:txBody>
      </p:sp>
      <p:sp>
        <p:nvSpPr>
          <p:cNvPr id="21" name="TextBox 20"/>
          <p:cNvSpPr txBox="1"/>
          <p:nvPr/>
        </p:nvSpPr>
        <p:spPr>
          <a:xfrm>
            <a:off x="3158830" y="293549"/>
            <a:ext cx="2750711" cy="518988"/>
          </a:xfrm>
          <a:prstGeom prst="rect">
            <a:avLst/>
          </a:prstGeom>
          <a:noFill/>
        </p:spPr>
        <p:txBody>
          <a:bodyPr wrap="square" rtlCol="0">
            <a:spAutoFit/>
          </a:bodyPr>
          <a:lstStyle/>
          <a:p>
            <a:pPr algn="ctr">
              <a:lnSpc>
                <a:spcPct val="150000"/>
              </a:lnSpc>
              <a:buClrTx/>
              <a:buFontTx/>
              <a:buNone/>
            </a:pPr>
            <a:r>
              <a:rPr lang="en-US" sz="2100" b="1" kern="1200" dirty="0">
                <a:solidFill>
                  <a:srgbClr val="FF0000"/>
                </a:solidFill>
                <a:latin typeface="Times New Roman" panose="02020603050405020304" pitchFamily="18" charset="0"/>
                <a:cs typeface="Times New Roman" panose="02020603050405020304" pitchFamily="18" charset="0"/>
              </a:rPr>
              <a:t>I. TRƯỚC KHI NÓI</a:t>
            </a:r>
          </a:p>
        </p:txBody>
      </p:sp>
      <p:cxnSp>
        <p:nvCxnSpPr>
          <p:cNvPr id="22" name="直接连接符 3"/>
          <p:cNvCxnSpPr/>
          <p:nvPr/>
        </p:nvCxnSpPr>
        <p:spPr>
          <a:xfrm>
            <a:off x="2472792" y="513160"/>
            <a:ext cx="0" cy="839842"/>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24" name="直接连接符 18"/>
          <p:cNvCxnSpPr/>
          <p:nvPr/>
        </p:nvCxnSpPr>
        <p:spPr>
          <a:xfrm>
            <a:off x="2472792" y="2757463"/>
            <a:ext cx="0" cy="378725"/>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26" name="直接连接符 11"/>
          <p:cNvCxnSpPr/>
          <p:nvPr/>
        </p:nvCxnSpPr>
        <p:spPr>
          <a:xfrm>
            <a:off x="2472792" y="4436490"/>
            <a:ext cx="0" cy="252629"/>
          </a:xfrm>
          <a:prstGeom prst="line">
            <a:avLst/>
          </a:prstGeom>
          <a:ln/>
        </p:spPr>
        <p:style>
          <a:lnRef idx="1">
            <a:schemeClr val="accent2"/>
          </a:lnRef>
          <a:fillRef idx="0">
            <a:schemeClr val="accent2"/>
          </a:fillRef>
          <a:effectRef idx="0">
            <a:schemeClr val="accent2"/>
          </a:effectRef>
          <a:fontRef idx="minor">
            <a:schemeClr val="tx1"/>
          </a:fontRef>
        </p:style>
      </p:cxnSp>
      <p:sp>
        <p:nvSpPr>
          <p:cNvPr id="27" name="TextBox 26"/>
          <p:cNvSpPr txBox="1"/>
          <p:nvPr/>
        </p:nvSpPr>
        <p:spPr>
          <a:xfrm>
            <a:off x="518636" y="1008568"/>
            <a:ext cx="1375071" cy="1708160"/>
          </a:xfrm>
          <a:prstGeom prst="rect">
            <a:avLst/>
          </a:prstGeom>
          <a:noFill/>
        </p:spPr>
        <p:txBody>
          <a:bodyPr wrap="square" rtlCol="0">
            <a:spAutoFit/>
          </a:bodyPr>
          <a:lstStyle/>
          <a:p>
            <a:pPr algn="ctr">
              <a:buClrTx/>
              <a:buFontTx/>
              <a:buNone/>
            </a:pPr>
            <a:r>
              <a:rPr lang="en-US" sz="2100" b="1" kern="1200" dirty="0">
                <a:solidFill>
                  <a:schemeClr val="accent1">
                    <a:lumMod val="50000"/>
                  </a:schemeClr>
                </a:solidFill>
                <a:latin typeface="Times New Roman" panose="02020603050405020304" pitchFamily="18" charset="0"/>
                <a:cs typeface="Times New Roman" panose="02020603050405020304" pitchFamily="18" charset="0"/>
              </a:rPr>
              <a:t>1. CHUẨN BỊ NỘI DUNG NÓI</a:t>
            </a:r>
          </a:p>
        </p:txBody>
      </p:sp>
      <p:sp>
        <p:nvSpPr>
          <p:cNvPr id="28" name="TextBox 27"/>
          <p:cNvSpPr txBox="1"/>
          <p:nvPr/>
        </p:nvSpPr>
        <p:spPr>
          <a:xfrm>
            <a:off x="3091218" y="950159"/>
            <a:ext cx="5534622" cy="1569660"/>
          </a:xfrm>
          <a:prstGeom prst="rect">
            <a:avLst/>
          </a:prstGeom>
          <a:noFill/>
        </p:spPr>
        <p:txBody>
          <a:bodyPr wrap="square" rtlCol="0">
            <a:spAutoFit/>
          </a:bodyPr>
          <a:lstStyle/>
          <a:p>
            <a:pPr algn="just">
              <a:buClrTx/>
              <a:buFontTx/>
              <a:buNone/>
            </a:pPr>
            <a:r>
              <a:rPr lang="en-US" sz="2400" kern="120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smtClean="0">
                <a:solidFill>
                  <a:prstClr val="black">
                    <a:lumMod val="95000"/>
                    <a:lumOff val="5000"/>
                  </a:prstClr>
                </a:solidFill>
                <a:latin typeface="Times New Roman" panose="02020603050405020304" pitchFamily="18" charset="0"/>
                <a:cs typeface="Times New Roman" panose="02020603050405020304" pitchFamily="18" charset="0"/>
              </a:rPr>
              <a:t>Em cần đọc lại nhiều lần bài viết đã có của mình; tóm tắt thành đề cương đánh dấu chi tiết ,sự kiện quan trọng không thể bỏ qua.</a:t>
            </a:r>
            <a:endParaRPr lang="en-US" sz="2400" kern="1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512543" y="3332990"/>
            <a:ext cx="1375071" cy="1061829"/>
          </a:xfrm>
          <a:prstGeom prst="rect">
            <a:avLst/>
          </a:prstGeom>
          <a:noFill/>
        </p:spPr>
        <p:txBody>
          <a:bodyPr wrap="square" rtlCol="0">
            <a:spAutoFit/>
          </a:bodyPr>
          <a:lstStyle/>
          <a:p>
            <a:pPr algn="ctr">
              <a:buClrTx/>
              <a:buFontTx/>
              <a:buNone/>
            </a:pPr>
            <a:r>
              <a:rPr lang="en-US" sz="2100" b="1" kern="1200" dirty="0">
                <a:solidFill>
                  <a:schemeClr val="accent1">
                    <a:lumMod val="50000"/>
                  </a:schemeClr>
                </a:solidFill>
                <a:latin typeface="Times New Roman" panose="02020603050405020304" pitchFamily="18" charset="0"/>
                <a:cs typeface="Times New Roman" panose="02020603050405020304" pitchFamily="18" charset="0"/>
              </a:rPr>
              <a:t>2. </a:t>
            </a:r>
          </a:p>
          <a:p>
            <a:pPr algn="ctr">
              <a:buClrTx/>
              <a:buFontTx/>
              <a:buNone/>
            </a:pPr>
            <a:r>
              <a:rPr lang="en-US" sz="2100" b="1" kern="1200" dirty="0">
                <a:solidFill>
                  <a:schemeClr val="accent1">
                    <a:lumMod val="50000"/>
                  </a:schemeClr>
                </a:solidFill>
                <a:latin typeface="Times New Roman" panose="02020603050405020304" pitchFamily="18" charset="0"/>
                <a:cs typeface="Times New Roman" panose="02020603050405020304" pitchFamily="18" charset="0"/>
              </a:rPr>
              <a:t>TẬP LUYỆN</a:t>
            </a:r>
          </a:p>
        </p:txBody>
      </p:sp>
      <p:sp>
        <p:nvSpPr>
          <p:cNvPr id="30" name="TextBox 29"/>
          <p:cNvSpPr txBox="1"/>
          <p:nvPr/>
        </p:nvSpPr>
        <p:spPr>
          <a:xfrm>
            <a:off x="3091218" y="2497498"/>
            <a:ext cx="5534622" cy="1938992"/>
          </a:xfrm>
          <a:prstGeom prst="rect">
            <a:avLst/>
          </a:prstGeom>
          <a:noFill/>
        </p:spPr>
        <p:txBody>
          <a:bodyPr wrap="square" rtlCol="0">
            <a:spAutoFit/>
          </a:bodyPr>
          <a:lstStyle/>
          <a:p>
            <a:pPr algn="just">
              <a:buClrTx/>
              <a:buFontTx/>
              <a:buNone/>
            </a:pP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Tập</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luyện</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err="1">
                <a:solidFill>
                  <a:prstClr val="black">
                    <a:lumMod val="95000"/>
                    <a:lumOff val="5000"/>
                  </a:prstClr>
                </a:solidFill>
                <a:latin typeface="Times New Roman" panose="02020603050405020304" pitchFamily="18" charset="0"/>
                <a:cs typeface="Times New Roman" panose="02020603050405020304" pitchFamily="18" charset="0"/>
              </a:rPr>
              <a:t>một</a:t>
            </a:r>
            <a:r>
              <a:rPr lang="en-US" sz="2400" kern="120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smtClean="0">
                <a:solidFill>
                  <a:prstClr val="black">
                    <a:lumMod val="95000"/>
                    <a:lumOff val="5000"/>
                  </a:prstClr>
                </a:solidFill>
                <a:latin typeface="Times New Roman" panose="02020603050405020304" pitchFamily="18" charset="0"/>
                <a:cs typeface="Times New Roman" panose="02020603050405020304" pitchFamily="18" charset="0"/>
              </a:rPr>
              <a:t>mình trước khi kể trên lớp </a:t>
            </a:r>
            <a:endParaRPr lang="en-US" sz="2400" kern="1200"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a:buClrTx/>
            </a:pPr>
            <a:r>
              <a:rPr lang="en-US" sz="2400" kern="1200" smtClean="0">
                <a:solidFill>
                  <a:prstClr val="black">
                    <a:lumMod val="95000"/>
                    <a:lumOff val="5000"/>
                  </a:prstClr>
                </a:solidFill>
                <a:latin typeface="Times New Roman" panose="02020603050405020304" pitchFamily="18" charset="0"/>
                <a:cs typeface="Times New Roman" panose="02020603050405020304" pitchFamily="18" charset="0"/>
              </a:rPr>
              <a:t>+</a:t>
            </a:r>
            <a:r>
              <a:rPr lang="vi-VN" sz="2400" smtClean="0">
                <a:latin typeface="Times New Roman" panose="02020603050405020304" pitchFamily="18" charset="0"/>
                <a:cs typeface="Times New Roman" panose="02020603050405020304" pitchFamily="18" charset="0"/>
              </a:rPr>
              <a:t>Tập </a:t>
            </a:r>
            <a:r>
              <a:rPr lang="vi-VN" sz="2400">
                <a:latin typeface="Times New Roman" panose="02020603050405020304" pitchFamily="18" charset="0"/>
                <a:cs typeface="Times New Roman" panose="02020603050405020304" pitchFamily="18" charset="0"/>
              </a:rPr>
              <a:t>luyện trước nhóm bạn hoặc người thân và nhờ họ nhận xét, góp ý để hoàn thiện bài nói.</a:t>
            </a:r>
          </a:p>
          <a:p>
            <a:pPr algn="just">
              <a:buClrTx/>
              <a:buFontTx/>
              <a:buNone/>
            </a:pPr>
            <a:endParaRPr lang="en-US" sz="2400" kern="1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31" name="Google Shape;683;p29"/>
          <p:cNvSpPr/>
          <p:nvPr/>
        </p:nvSpPr>
        <p:spPr>
          <a:xfrm>
            <a:off x="1972514" y="1537854"/>
            <a:ext cx="1000555" cy="649587"/>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2" name="Google Shape;683;p29"/>
          <p:cNvSpPr/>
          <p:nvPr/>
        </p:nvSpPr>
        <p:spPr>
          <a:xfrm>
            <a:off x="1972514" y="3499774"/>
            <a:ext cx="1000555" cy="649587"/>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circle(in)">
                                      <p:cBhvr>
                                        <p:cTn id="33" dur="20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down)">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circle(in)">
                                      <p:cBhvr>
                                        <p:cTn id="43"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7" grpId="0"/>
      <p:bldP spid="28" grpId="0"/>
      <p:bldP spid="29"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13" name="同侧圆角矩形 7"/>
          <p:cNvSpPr/>
          <p:nvPr/>
        </p:nvSpPr>
        <p:spPr>
          <a:xfrm rot="10800000">
            <a:off x="2650313" y="234649"/>
            <a:ext cx="3500651" cy="455295"/>
          </a:xfrm>
          <a:prstGeom prst="round2Same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350" kern="1200">
              <a:solidFill>
                <a:srgbClr val="FF0000"/>
              </a:solidFill>
            </a:endParaRPr>
          </a:p>
        </p:txBody>
      </p:sp>
      <p:sp>
        <p:nvSpPr>
          <p:cNvPr id="14" name="TextBox 13"/>
          <p:cNvSpPr txBox="1"/>
          <p:nvPr/>
        </p:nvSpPr>
        <p:spPr>
          <a:xfrm>
            <a:off x="2820283" y="185298"/>
            <a:ext cx="3238559" cy="518988"/>
          </a:xfrm>
          <a:prstGeom prst="rect">
            <a:avLst/>
          </a:prstGeom>
          <a:noFill/>
          <a:ln>
            <a:noFill/>
          </a:ln>
        </p:spPr>
        <p:txBody>
          <a:bodyPr wrap="square" rtlCol="0">
            <a:spAutoFit/>
          </a:bodyPr>
          <a:lstStyle/>
          <a:p>
            <a:pPr algn="ctr">
              <a:lnSpc>
                <a:spcPct val="150000"/>
              </a:lnSpc>
              <a:buClrTx/>
              <a:buFontTx/>
              <a:buNone/>
            </a:pPr>
            <a:r>
              <a:rPr lang="en-US" sz="2100" b="1" kern="1200" dirty="0">
                <a:solidFill>
                  <a:srgbClr val="FF0000"/>
                </a:solidFill>
                <a:latin typeface="Times New Roman" panose="02020603050405020304" pitchFamily="18" charset="0"/>
                <a:cs typeface="Times New Roman" panose="02020603050405020304" pitchFamily="18" charset="0"/>
              </a:rPr>
              <a:t>II. TRÌNH BÀY BÀI NÓI</a:t>
            </a:r>
          </a:p>
        </p:txBody>
      </p:sp>
      <p:cxnSp>
        <p:nvCxnSpPr>
          <p:cNvPr id="15" name="Straight Connector 74"/>
          <p:cNvCxnSpPr/>
          <p:nvPr/>
        </p:nvCxnSpPr>
        <p:spPr>
          <a:xfrm>
            <a:off x="858541" y="739296"/>
            <a:ext cx="0" cy="386862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Oval 75"/>
          <p:cNvSpPr/>
          <p:nvPr/>
        </p:nvSpPr>
        <p:spPr>
          <a:xfrm>
            <a:off x="714476" y="967313"/>
            <a:ext cx="288131" cy="288131"/>
          </a:xfrm>
          <a:prstGeom prst="ellipse">
            <a:avLst/>
          </a:prstGeom>
          <a:solidFill>
            <a:schemeClr val="accent1">
              <a:lumMod val="5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r>
              <a:rPr lang="en-US" altLang="zh-CN" sz="1200" kern="1200" dirty="0">
                <a:solidFill>
                  <a:prstClr val="white"/>
                </a:solidFill>
                <a:latin typeface="Calibri Light" panose="020F0302020204030204" charset="0"/>
              </a:rPr>
              <a:t>1</a:t>
            </a:r>
          </a:p>
        </p:txBody>
      </p:sp>
      <p:sp>
        <p:nvSpPr>
          <p:cNvPr id="17" name="Oval 77"/>
          <p:cNvSpPr/>
          <p:nvPr/>
        </p:nvSpPr>
        <p:spPr>
          <a:xfrm>
            <a:off x="714476" y="2508139"/>
            <a:ext cx="288131" cy="288131"/>
          </a:xfrm>
          <a:prstGeom prst="ellipse">
            <a:avLst/>
          </a:prstGeom>
          <a:solidFill>
            <a:schemeClr val="accent1">
              <a:lumMod val="5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r>
              <a:rPr lang="en-US" altLang="zh-CN" sz="1200" kern="1200" dirty="0">
                <a:solidFill>
                  <a:prstClr val="white"/>
                </a:solidFill>
                <a:latin typeface="Calibri Light" panose="020F0302020204030204" charset="0"/>
              </a:rPr>
              <a:t>2</a:t>
            </a:r>
          </a:p>
        </p:txBody>
      </p:sp>
      <p:sp>
        <p:nvSpPr>
          <p:cNvPr id="18" name="Oval 78"/>
          <p:cNvSpPr/>
          <p:nvPr/>
        </p:nvSpPr>
        <p:spPr>
          <a:xfrm>
            <a:off x="714476" y="4138960"/>
            <a:ext cx="288131" cy="288131"/>
          </a:xfrm>
          <a:prstGeom prst="ellipse">
            <a:avLst/>
          </a:prstGeom>
          <a:solidFill>
            <a:schemeClr val="accent1">
              <a:lumMod val="5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r>
              <a:rPr lang="en-US" altLang="zh-CN" sz="1200" kern="1200" dirty="0">
                <a:solidFill>
                  <a:prstClr val="white"/>
                </a:solidFill>
                <a:latin typeface="Calibri Light" panose="020F0302020204030204" charset="0"/>
              </a:rPr>
              <a:t>3</a:t>
            </a:r>
          </a:p>
        </p:txBody>
      </p:sp>
      <p:sp>
        <p:nvSpPr>
          <p:cNvPr id="19" name="TextBox 18"/>
          <p:cNvSpPr txBox="1"/>
          <p:nvPr/>
        </p:nvSpPr>
        <p:spPr>
          <a:xfrm>
            <a:off x="1149053" y="904775"/>
            <a:ext cx="1320926" cy="415498"/>
          </a:xfrm>
          <a:prstGeom prst="rect">
            <a:avLst/>
          </a:prstGeom>
          <a:solidFill>
            <a:schemeClr val="accent1">
              <a:lumMod val="90000"/>
            </a:schemeClr>
          </a:solidFill>
          <a:ln>
            <a:solidFill>
              <a:schemeClr val="accent1"/>
            </a:solidFill>
          </a:ln>
        </p:spPr>
        <p:txBody>
          <a:bodyPr wrap="square" rtlCol="0">
            <a:spAutoFit/>
          </a:bodyPr>
          <a:lstStyle/>
          <a:p>
            <a:pPr algn="ctr">
              <a:buClrTx/>
              <a:buFontTx/>
              <a:buNone/>
            </a:pPr>
            <a:r>
              <a:rPr lang="en-US" sz="2100" b="1" kern="1200" dirty="0">
                <a:solidFill>
                  <a:schemeClr val="bg1"/>
                </a:solidFill>
                <a:latin typeface="Times New Roman" panose="02020603050405020304" pitchFamily="18" charset="0"/>
                <a:cs typeface="Times New Roman" panose="02020603050405020304" pitchFamily="18" charset="0"/>
              </a:rPr>
              <a:t>MỞ ĐẦU</a:t>
            </a:r>
          </a:p>
        </p:txBody>
      </p:sp>
      <p:sp>
        <p:nvSpPr>
          <p:cNvPr id="31" name="TextBox 30"/>
          <p:cNvSpPr txBox="1"/>
          <p:nvPr/>
        </p:nvSpPr>
        <p:spPr>
          <a:xfrm>
            <a:off x="2947153" y="893737"/>
            <a:ext cx="5250976" cy="415498"/>
          </a:xfrm>
          <a:prstGeom prst="rect">
            <a:avLst/>
          </a:prstGeom>
          <a:noFill/>
          <a:ln w="28575">
            <a:solidFill>
              <a:schemeClr val="accent1"/>
            </a:solidFill>
          </a:ln>
        </p:spPr>
        <p:txBody>
          <a:bodyPr wrap="square" rtlCol="0">
            <a:spAutoFit/>
          </a:bodyPr>
          <a:lstStyle/>
          <a:p>
            <a:pPr algn="just">
              <a:buClrTx/>
              <a:buFontTx/>
              <a:buNone/>
            </a:pPr>
            <a:r>
              <a:rPr lang="en-US" sz="2100" kern="1200" smtClean="0">
                <a:solidFill>
                  <a:prstClr val="black">
                    <a:lumMod val="95000"/>
                    <a:lumOff val="5000"/>
                  </a:prstClr>
                </a:solidFill>
                <a:latin typeface="Times New Roman" panose="02020603050405020304" pitchFamily="18" charset="0"/>
                <a:cs typeface="Times New Roman" panose="02020603050405020304" pitchFamily="18" charset="0"/>
              </a:rPr>
              <a:t>- Lời chào, nụ cười thiện cảm</a:t>
            </a:r>
          </a:p>
        </p:txBody>
      </p:sp>
      <p:sp>
        <p:nvSpPr>
          <p:cNvPr id="32" name="TextBox 31"/>
          <p:cNvSpPr txBox="1"/>
          <p:nvPr/>
        </p:nvSpPr>
        <p:spPr>
          <a:xfrm>
            <a:off x="1142727" y="2139870"/>
            <a:ext cx="1320926" cy="1061829"/>
          </a:xfrm>
          <a:prstGeom prst="rect">
            <a:avLst/>
          </a:prstGeom>
          <a:solidFill>
            <a:schemeClr val="accent1">
              <a:lumMod val="90000"/>
            </a:schemeClr>
          </a:solidFill>
          <a:ln>
            <a:solidFill>
              <a:schemeClr val="accent1"/>
            </a:solidFill>
          </a:ln>
        </p:spPr>
        <p:txBody>
          <a:bodyPr wrap="square" rtlCol="0">
            <a:spAutoFit/>
          </a:bodyPr>
          <a:lstStyle/>
          <a:p>
            <a:pPr algn="ctr">
              <a:buClrTx/>
              <a:buFontTx/>
              <a:buNone/>
            </a:pPr>
            <a:r>
              <a:rPr lang="en-US" sz="2100" b="1" kern="1200" dirty="0">
                <a:solidFill>
                  <a:schemeClr val="bg1"/>
                </a:solidFill>
                <a:latin typeface="Times New Roman" panose="02020603050405020304" pitchFamily="18" charset="0"/>
                <a:cs typeface="Times New Roman" panose="02020603050405020304" pitchFamily="18" charset="0"/>
              </a:rPr>
              <a:t>NỘI DUNG CHÍNH</a:t>
            </a:r>
          </a:p>
        </p:txBody>
      </p:sp>
      <p:sp>
        <p:nvSpPr>
          <p:cNvPr id="33" name="TextBox 32"/>
          <p:cNvSpPr txBox="1"/>
          <p:nvPr/>
        </p:nvSpPr>
        <p:spPr>
          <a:xfrm>
            <a:off x="2947153" y="1340535"/>
            <a:ext cx="5250976" cy="1015663"/>
          </a:xfrm>
          <a:prstGeom prst="rect">
            <a:avLst/>
          </a:prstGeom>
          <a:noFill/>
          <a:ln w="28575">
            <a:solidFill>
              <a:schemeClr val="accent1"/>
            </a:solidFill>
          </a:ln>
        </p:spPr>
        <p:txBody>
          <a:bodyPr wrap="square" rtlCol="0">
            <a:spAutoFit/>
          </a:bodyPr>
          <a:lstStyle/>
          <a:p>
            <a:pPr algn="just">
              <a:buClrTx/>
              <a:buFontTx/>
              <a:buNone/>
            </a:pPr>
            <a:r>
              <a:rPr lang="en-US" sz="2000" kern="1200" smtClean="0">
                <a:solidFill>
                  <a:prstClr val="black">
                    <a:lumMod val="95000"/>
                    <a:lumOff val="5000"/>
                  </a:prstClr>
                </a:solidFill>
                <a:latin typeface="Times New Roman" panose="02020603050405020304" pitchFamily="18" charset="0"/>
                <a:cs typeface="Times New Roman" panose="02020603050405020304" pitchFamily="18" charset="0"/>
              </a:rPr>
              <a:t>Tùy theo nhân vật mà em đóng vai, nội dung câu chuyện được kể mà có trình bày (giọng kể, cử chỉ,..) phù hợp.</a:t>
            </a:r>
            <a:endParaRPr lang="en-US" sz="2000" kern="1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2940827" y="2397307"/>
            <a:ext cx="5250976" cy="1015663"/>
          </a:xfrm>
          <a:prstGeom prst="rect">
            <a:avLst/>
          </a:prstGeom>
          <a:noFill/>
          <a:ln w="28575">
            <a:solidFill>
              <a:schemeClr val="accent1"/>
            </a:solidFill>
          </a:ln>
        </p:spPr>
        <p:txBody>
          <a:bodyPr wrap="square" rtlCol="0">
            <a:spAutoFit/>
          </a:bodyPr>
          <a:lstStyle/>
          <a:p>
            <a:pPr algn="just">
              <a:buClrTx/>
              <a:buFontTx/>
              <a:buNone/>
            </a:pPr>
            <a:r>
              <a:rPr lang="en-US" sz="2000" kern="1200" smtClean="0">
                <a:solidFill>
                  <a:prstClr val="black">
                    <a:lumMod val="95000"/>
                    <a:lumOff val="5000"/>
                  </a:prstClr>
                </a:solidFill>
                <a:latin typeface="Times New Roman" panose="02020603050405020304" pitchFamily="18" charset="0"/>
                <a:cs typeface="Times New Roman" panose="02020603050405020304" pitchFamily="18" charset="0"/>
              </a:rPr>
              <a:t>Cố gắng đóng vai nhân vật mà em lựa chọn, sử dụng hiệu quả ngôn ngữ cơ thể (động tác, điệu bộ, nét mặt,..) thu hút người nghe.</a:t>
            </a:r>
            <a:endParaRPr lang="en-US" sz="2000" kern="1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2947153" y="3499879"/>
            <a:ext cx="5250976" cy="738664"/>
          </a:xfrm>
          <a:prstGeom prst="rect">
            <a:avLst/>
          </a:prstGeom>
          <a:noFill/>
          <a:ln w="28575">
            <a:solidFill>
              <a:schemeClr val="accent1"/>
            </a:solidFill>
          </a:ln>
        </p:spPr>
        <p:txBody>
          <a:bodyPr wrap="square" rtlCol="0">
            <a:spAutoFit/>
          </a:bodyPr>
          <a:lstStyle/>
          <a:p>
            <a:pPr algn="just">
              <a:buClrTx/>
              <a:buFontTx/>
              <a:buNone/>
            </a:pPr>
            <a:r>
              <a:rPr lang="en-US" sz="2100" kern="1200" smtClean="0">
                <a:solidFill>
                  <a:prstClr val="black">
                    <a:lumMod val="95000"/>
                    <a:lumOff val="5000"/>
                  </a:prstClr>
                </a:solidFill>
                <a:latin typeface="Times New Roman" panose="02020603050405020304" pitchFamily="18" charset="0"/>
                <a:cs typeface="Times New Roman" panose="02020603050405020304" pitchFamily="18" charset="0"/>
              </a:rPr>
              <a:t>Giọng kể cần thay đổi linh hoạt cho phù hợp với lời người kể chuyện...</a:t>
            </a:r>
            <a:endParaRPr lang="en-US" sz="2100" kern="1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1149053" y="4190063"/>
            <a:ext cx="1320926" cy="738664"/>
          </a:xfrm>
          <a:prstGeom prst="rect">
            <a:avLst/>
          </a:prstGeom>
          <a:solidFill>
            <a:schemeClr val="accent1">
              <a:lumMod val="90000"/>
            </a:schemeClr>
          </a:solidFill>
          <a:ln>
            <a:solidFill>
              <a:schemeClr val="accent1"/>
            </a:solidFill>
          </a:ln>
        </p:spPr>
        <p:txBody>
          <a:bodyPr wrap="square" rtlCol="0">
            <a:spAutoFit/>
          </a:bodyPr>
          <a:lstStyle/>
          <a:p>
            <a:pPr algn="ctr">
              <a:buClrTx/>
              <a:buFontTx/>
              <a:buNone/>
            </a:pPr>
            <a:r>
              <a:rPr lang="en-US" sz="2100" b="1" kern="1200" dirty="0">
                <a:solidFill>
                  <a:schemeClr val="bg1"/>
                </a:solidFill>
                <a:latin typeface="Times New Roman" panose="02020603050405020304" pitchFamily="18" charset="0"/>
                <a:cs typeface="Times New Roman" panose="02020603050405020304" pitchFamily="18" charset="0"/>
              </a:rPr>
              <a:t>KẾT THÚC</a:t>
            </a:r>
          </a:p>
        </p:txBody>
      </p:sp>
      <p:sp>
        <p:nvSpPr>
          <p:cNvPr id="37" name="TextBox 36"/>
          <p:cNvSpPr txBox="1"/>
          <p:nvPr/>
        </p:nvSpPr>
        <p:spPr>
          <a:xfrm>
            <a:off x="2947153" y="4295726"/>
            <a:ext cx="5250976" cy="415498"/>
          </a:xfrm>
          <a:prstGeom prst="rect">
            <a:avLst/>
          </a:prstGeom>
          <a:noFill/>
          <a:ln w="28575">
            <a:solidFill>
              <a:schemeClr val="accent1"/>
            </a:solidFill>
          </a:ln>
        </p:spPr>
        <p:txBody>
          <a:bodyPr wrap="square" rtlCol="0">
            <a:spAutoFit/>
          </a:bodyPr>
          <a:lstStyle/>
          <a:p>
            <a:pPr algn="just">
              <a:buClrTx/>
              <a:buFontTx/>
              <a:buNone/>
            </a:pPr>
            <a:r>
              <a:rPr lang="en-US" sz="2100" kern="1200" dirty="0" err="1">
                <a:solidFill>
                  <a:prstClr val="black">
                    <a:lumMod val="95000"/>
                    <a:lumOff val="5000"/>
                  </a:prstClr>
                </a:solidFill>
                <a:latin typeface="Times New Roman" panose="02020603050405020304" pitchFamily="18" charset="0"/>
                <a:cs typeface="Times New Roman" panose="02020603050405020304" pitchFamily="18" charset="0"/>
              </a:rPr>
              <a:t>Phát</a:t>
            </a:r>
            <a:r>
              <a:rPr lang="en-US" sz="21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kern="1200" dirty="0" err="1">
                <a:solidFill>
                  <a:prstClr val="black">
                    <a:lumMod val="95000"/>
                    <a:lumOff val="5000"/>
                  </a:prstClr>
                </a:solidFill>
                <a:latin typeface="Times New Roman" panose="02020603050405020304" pitchFamily="18" charset="0"/>
                <a:cs typeface="Times New Roman" panose="02020603050405020304" pitchFamily="18" charset="0"/>
              </a:rPr>
              <a:t>biểu</a:t>
            </a:r>
            <a:r>
              <a:rPr lang="en-US" sz="21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kern="1200" dirty="0" err="1">
                <a:solidFill>
                  <a:prstClr val="black">
                    <a:lumMod val="95000"/>
                    <a:lumOff val="5000"/>
                  </a:prstClr>
                </a:solidFill>
                <a:latin typeface="Times New Roman" panose="02020603050405020304" pitchFamily="18" charset="0"/>
                <a:cs typeface="Times New Roman" panose="02020603050405020304" pitchFamily="18" charset="0"/>
              </a:rPr>
              <a:t>suy</a:t>
            </a:r>
            <a:r>
              <a:rPr lang="en-US" sz="21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kern="1200" dirty="0" err="1">
                <a:solidFill>
                  <a:prstClr val="black">
                    <a:lumMod val="95000"/>
                    <a:lumOff val="5000"/>
                  </a:prstClr>
                </a:solidFill>
                <a:latin typeface="Times New Roman" panose="02020603050405020304" pitchFamily="18" charset="0"/>
                <a:cs typeface="Times New Roman" panose="02020603050405020304" pitchFamily="18" charset="0"/>
              </a:rPr>
              <a:t>nghĩ</a:t>
            </a:r>
            <a:r>
              <a:rPr lang="en-US" sz="21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kern="1200"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21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kern="1200" dirty="0" err="1">
                <a:solidFill>
                  <a:prstClr val="black">
                    <a:lumMod val="95000"/>
                    <a:lumOff val="5000"/>
                  </a:prstClr>
                </a:solidFill>
                <a:latin typeface="Times New Roman" panose="02020603050405020304" pitchFamily="18" charset="0"/>
                <a:cs typeface="Times New Roman" panose="02020603050405020304" pitchFamily="18" charset="0"/>
              </a:rPr>
              <a:t>em</a:t>
            </a:r>
            <a:r>
              <a:rPr lang="en-US" sz="21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kern="1200" dirty="0" err="1">
                <a:solidFill>
                  <a:prstClr val="black">
                    <a:lumMod val="95000"/>
                    <a:lumOff val="5000"/>
                  </a:prstClr>
                </a:solidFill>
                <a:latin typeface="Times New Roman" panose="02020603050405020304" pitchFamily="18" charset="0"/>
                <a:cs typeface="Times New Roman" panose="02020603050405020304" pitchFamily="18" charset="0"/>
              </a:rPr>
              <a:t>lời</a:t>
            </a:r>
            <a:r>
              <a:rPr lang="en-US" sz="21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kern="1200" dirty="0" err="1">
                <a:solidFill>
                  <a:prstClr val="black">
                    <a:lumMod val="95000"/>
                    <a:lumOff val="5000"/>
                  </a:prstClr>
                </a:solidFill>
                <a:latin typeface="Times New Roman" panose="02020603050405020304" pitchFamily="18" charset="0"/>
                <a:cs typeface="Times New Roman" panose="02020603050405020304" pitchFamily="18" charset="0"/>
              </a:rPr>
              <a:t>cảm</a:t>
            </a:r>
            <a:r>
              <a:rPr lang="en-US" sz="21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kern="1200" dirty="0" err="1">
                <a:solidFill>
                  <a:prstClr val="black">
                    <a:lumMod val="95000"/>
                    <a:lumOff val="5000"/>
                  </a:prstClr>
                </a:solidFill>
                <a:latin typeface="Times New Roman" panose="02020603050405020304" pitchFamily="18" charset="0"/>
                <a:cs typeface="Times New Roman" panose="02020603050405020304" pitchFamily="18" charset="0"/>
              </a:rPr>
              <a:t>ơn</a:t>
            </a:r>
            <a:endParaRPr lang="en-US" sz="2100" kern="1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cxnSp>
        <p:nvCxnSpPr>
          <p:cNvPr id="38" name="Straight Arrow Connector 37"/>
          <p:cNvCxnSpPr>
            <a:endCxn id="31" idx="1"/>
          </p:cNvCxnSpPr>
          <p:nvPr/>
        </p:nvCxnSpPr>
        <p:spPr>
          <a:xfrm>
            <a:off x="2469979" y="1089945"/>
            <a:ext cx="477174" cy="11541"/>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32" idx="3"/>
          </p:cNvCxnSpPr>
          <p:nvPr/>
        </p:nvCxnSpPr>
        <p:spPr>
          <a:xfrm flipV="1">
            <a:off x="2463653" y="1822454"/>
            <a:ext cx="483500" cy="848331"/>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endCxn id="34" idx="1"/>
          </p:cNvCxnSpPr>
          <p:nvPr/>
        </p:nvCxnSpPr>
        <p:spPr>
          <a:xfrm>
            <a:off x="2463653" y="2731134"/>
            <a:ext cx="477174" cy="17400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463653" y="2750817"/>
            <a:ext cx="483500" cy="687883"/>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endCxn id="37" idx="1"/>
          </p:cNvCxnSpPr>
          <p:nvPr/>
        </p:nvCxnSpPr>
        <p:spPr>
          <a:xfrm>
            <a:off x="2469979" y="4491934"/>
            <a:ext cx="477174" cy="11541"/>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1552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circle(in)">
                                      <p:cBhvr>
                                        <p:cTn id="26" dur="2000"/>
                                        <p:tgtEl>
                                          <p:spTgt spid="38"/>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circle(in)">
                                      <p:cBhvr>
                                        <p:cTn id="29" dur="20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arn(inVertical)">
                                      <p:cBhvr>
                                        <p:cTn id="42" dur="500"/>
                                        <p:tgtEl>
                                          <p:spTgt spid="39"/>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barn(inVertical)">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barn(inVertical)">
                                      <p:cBhvr>
                                        <p:cTn id="50" dur="500"/>
                                        <p:tgtEl>
                                          <p:spTgt spid="40"/>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barn(inVertical)">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barn(inVertical)">
                                      <p:cBhvr>
                                        <p:cTn id="58" dur="500"/>
                                        <p:tgtEl>
                                          <p:spTgt spid="41"/>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barn(inVertical)">
                                      <p:cBhvr>
                                        <p:cTn id="61" dur="5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barn(inVertical)">
                                      <p:cBhvr>
                                        <p:cTn id="66" dur="500"/>
                                        <p:tgtEl>
                                          <p:spTgt spid="18"/>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barn(inVertical)">
                                      <p:cBhvr>
                                        <p:cTn id="69" dur="500"/>
                                        <p:tgtEl>
                                          <p:spTgt spid="36"/>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barn(inVertical)">
                                      <p:cBhvr>
                                        <p:cTn id="74" dur="500"/>
                                        <p:tgtEl>
                                          <p:spTgt spid="42"/>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barn(inVertical)">
                                      <p:cBhvr>
                                        <p:cTn id="7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animBg="1"/>
      <p:bldP spid="17" grpId="0" animBg="1"/>
      <p:bldP spid="18" grpId="0" animBg="1"/>
      <p:bldP spid="19" grpId="0" animBg="1"/>
      <p:bldP spid="31" grpId="0" animBg="1"/>
      <p:bldP spid="32" grpId="0" animBg="1"/>
      <p:bldP spid="33" grpId="0" animBg="1"/>
      <p:bldP spid="34" grpId="0" animBg="1"/>
      <p:bldP spid="35" grpId="0" animBg="1"/>
      <p:bldP spid="36" grpId="0" animBg="1"/>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21" name="矩形 1"/>
          <p:cNvSpPr/>
          <p:nvPr/>
        </p:nvSpPr>
        <p:spPr>
          <a:xfrm>
            <a:off x="969794" y="1156977"/>
            <a:ext cx="2291298" cy="3138053"/>
          </a:xfrm>
          <a:prstGeom prst="rect">
            <a:avLst/>
          </a:prstGeom>
          <a:noFill/>
          <a:ln w="28575">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350" kern="1200" dirty="0">
              <a:solidFill>
                <a:prstClr val="white"/>
              </a:solidFill>
            </a:endParaRPr>
          </a:p>
        </p:txBody>
      </p:sp>
      <p:sp>
        <p:nvSpPr>
          <p:cNvPr id="22" name="矩形 7"/>
          <p:cNvSpPr/>
          <p:nvPr/>
        </p:nvSpPr>
        <p:spPr>
          <a:xfrm>
            <a:off x="2890166" y="1051004"/>
            <a:ext cx="255147" cy="2551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350" kern="1200">
              <a:solidFill>
                <a:srgbClr val="BB9D83"/>
              </a:solidFill>
            </a:endParaRPr>
          </a:p>
        </p:txBody>
      </p:sp>
      <p:pic>
        <p:nvPicPr>
          <p:cNvPr id="23" name="Picture 22"/>
          <p:cNvPicPr>
            <a:picLocks noChangeAspect="1"/>
          </p:cNvPicPr>
          <p:nvPr/>
        </p:nvPicPr>
        <p:blipFill>
          <a:blip r:embed="rId3"/>
          <a:stretch>
            <a:fillRect/>
          </a:stretch>
        </p:blipFill>
        <p:spPr>
          <a:xfrm>
            <a:off x="870238" y="1435510"/>
            <a:ext cx="2271920" cy="2580989"/>
          </a:xfrm>
          <a:prstGeom prst="rect">
            <a:avLst/>
          </a:prstGeom>
        </p:spPr>
      </p:pic>
      <p:sp>
        <p:nvSpPr>
          <p:cNvPr id="24" name="圆角矩形 32"/>
          <p:cNvSpPr/>
          <p:nvPr/>
        </p:nvSpPr>
        <p:spPr>
          <a:xfrm>
            <a:off x="3713651" y="1097526"/>
            <a:ext cx="398162" cy="417249"/>
          </a:xfrm>
          <a:prstGeom prst="roundRect">
            <a:avLst>
              <a:gd name="adj" fmla="val 50000"/>
            </a:avLst>
          </a:prstGeom>
          <a:solidFill>
            <a:srgbClr val="5CA7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350" kern="1200">
              <a:solidFill>
                <a:prstClr val="white"/>
              </a:solidFill>
            </a:endParaRPr>
          </a:p>
        </p:txBody>
      </p:sp>
      <p:pic>
        <p:nvPicPr>
          <p:cNvPr id="25" name="图片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273018">
            <a:off x="3440076" y="1018265"/>
            <a:ext cx="583953" cy="451070"/>
          </a:xfrm>
          <a:prstGeom prst="rect">
            <a:avLst/>
          </a:prstGeom>
        </p:spPr>
      </p:pic>
      <p:sp>
        <p:nvSpPr>
          <p:cNvPr id="26" name="圆角矩形 32"/>
          <p:cNvSpPr/>
          <p:nvPr/>
        </p:nvSpPr>
        <p:spPr>
          <a:xfrm>
            <a:off x="3713652" y="1898997"/>
            <a:ext cx="398162" cy="417249"/>
          </a:xfrm>
          <a:prstGeom prst="roundRect">
            <a:avLst>
              <a:gd name="adj" fmla="val 50000"/>
            </a:avLst>
          </a:prstGeom>
          <a:solidFill>
            <a:srgbClr val="5CA7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350" kern="1200">
              <a:solidFill>
                <a:prstClr val="white"/>
              </a:solidFill>
            </a:endParaRPr>
          </a:p>
        </p:txBody>
      </p:sp>
      <p:pic>
        <p:nvPicPr>
          <p:cNvPr id="27" name="图片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273018">
            <a:off x="3440077" y="1819735"/>
            <a:ext cx="583953" cy="451070"/>
          </a:xfrm>
          <a:prstGeom prst="rect">
            <a:avLst/>
          </a:prstGeom>
        </p:spPr>
      </p:pic>
      <p:sp>
        <p:nvSpPr>
          <p:cNvPr id="28" name="圆角矩形 32"/>
          <p:cNvSpPr/>
          <p:nvPr/>
        </p:nvSpPr>
        <p:spPr>
          <a:xfrm>
            <a:off x="3713736" y="2655529"/>
            <a:ext cx="398162" cy="417249"/>
          </a:xfrm>
          <a:prstGeom prst="roundRect">
            <a:avLst>
              <a:gd name="adj" fmla="val 50000"/>
            </a:avLst>
          </a:prstGeom>
          <a:solidFill>
            <a:srgbClr val="5CA7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350" kern="1200">
              <a:solidFill>
                <a:prstClr val="white"/>
              </a:solidFill>
            </a:endParaRPr>
          </a:p>
        </p:txBody>
      </p:sp>
      <p:pic>
        <p:nvPicPr>
          <p:cNvPr id="29" name="图片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273018">
            <a:off x="3440161" y="2576267"/>
            <a:ext cx="583953" cy="451070"/>
          </a:xfrm>
          <a:prstGeom prst="rect">
            <a:avLst/>
          </a:prstGeom>
        </p:spPr>
      </p:pic>
      <p:sp>
        <p:nvSpPr>
          <p:cNvPr id="30" name="圆角矩形 32"/>
          <p:cNvSpPr/>
          <p:nvPr/>
        </p:nvSpPr>
        <p:spPr>
          <a:xfrm>
            <a:off x="3713737" y="3456999"/>
            <a:ext cx="398162" cy="417249"/>
          </a:xfrm>
          <a:prstGeom prst="roundRect">
            <a:avLst>
              <a:gd name="adj" fmla="val 50000"/>
            </a:avLst>
          </a:prstGeom>
          <a:solidFill>
            <a:srgbClr val="5CA7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350" kern="1200">
              <a:solidFill>
                <a:prstClr val="white"/>
              </a:solidFill>
            </a:endParaRPr>
          </a:p>
        </p:txBody>
      </p:sp>
      <p:pic>
        <p:nvPicPr>
          <p:cNvPr id="43" name="图片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273018">
            <a:off x="3440162" y="3377738"/>
            <a:ext cx="583953" cy="451070"/>
          </a:xfrm>
          <a:prstGeom prst="rect">
            <a:avLst/>
          </a:prstGeom>
        </p:spPr>
      </p:pic>
      <p:sp>
        <p:nvSpPr>
          <p:cNvPr id="44" name="TextBox 43"/>
          <p:cNvSpPr txBox="1"/>
          <p:nvPr/>
        </p:nvSpPr>
        <p:spPr>
          <a:xfrm>
            <a:off x="4233838" y="927884"/>
            <a:ext cx="4156123" cy="415498"/>
          </a:xfrm>
          <a:prstGeom prst="rect">
            <a:avLst/>
          </a:prstGeom>
          <a:noFill/>
        </p:spPr>
        <p:txBody>
          <a:bodyPr wrap="square" rtlCol="0">
            <a:spAutoFit/>
          </a:bodyPr>
          <a:lstStyle/>
          <a:p>
            <a:pPr algn="just">
              <a:buClrTx/>
              <a:buFontTx/>
              <a:buNone/>
            </a:pPr>
            <a:endParaRPr lang="en-US" sz="2100" kern="1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5" name="TextBox 44"/>
          <p:cNvSpPr txBox="1"/>
          <p:nvPr/>
        </p:nvSpPr>
        <p:spPr>
          <a:xfrm>
            <a:off x="4290916" y="1729355"/>
            <a:ext cx="4156123" cy="415498"/>
          </a:xfrm>
          <a:prstGeom prst="rect">
            <a:avLst/>
          </a:prstGeom>
          <a:noFill/>
        </p:spPr>
        <p:txBody>
          <a:bodyPr wrap="square" rtlCol="0">
            <a:spAutoFit/>
          </a:bodyPr>
          <a:lstStyle/>
          <a:p>
            <a:pPr algn="just">
              <a:buClrTx/>
              <a:buFontTx/>
              <a:buNone/>
            </a:pPr>
            <a:endParaRPr lang="en-US" sz="2100" kern="1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6" name="TextBox 45"/>
          <p:cNvSpPr txBox="1"/>
          <p:nvPr/>
        </p:nvSpPr>
        <p:spPr>
          <a:xfrm>
            <a:off x="4290916" y="2530825"/>
            <a:ext cx="4156123" cy="415498"/>
          </a:xfrm>
          <a:prstGeom prst="rect">
            <a:avLst/>
          </a:prstGeom>
          <a:noFill/>
        </p:spPr>
        <p:txBody>
          <a:bodyPr wrap="square" rtlCol="0">
            <a:spAutoFit/>
          </a:bodyPr>
          <a:lstStyle/>
          <a:p>
            <a:pPr algn="just">
              <a:buClrTx/>
              <a:buFontTx/>
              <a:buNone/>
            </a:pPr>
            <a:endParaRPr lang="en-US" sz="2100" kern="1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7" name="TextBox 46"/>
          <p:cNvSpPr txBox="1"/>
          <p:nvPr/>
        </p:nvSpPr>
        <p:spPr>
          <a:xfrm>
            <a:off x="4233837" y="231788"/>
            <a:ext cx="4156123" cy="4847481"/>
          </a:xfrm>
          <a:prstGeom prst="rect">
            <a:avLst/>
          </a:prstGeom>
          <a:noFill/>
        </p:spPr>
        <p:txBody>
          <a:bodyPr wrap="square" rtlCol="0">
            <a:spAutoFit/>
          </a:bodyPr>
          <a:lstStyle/>
          <a:p>
            <a:pPr algn="just">
              <a:buClrTx/>
            </a:pPr>
            <a:r>
              <a:rPr lang="vi-VN" sz="2400" b="1">
                <a:latin typeface="Times New Roman" panose="02020603050405020304" pitchFamily="18" charset="0"/>
                <a:cs typeface="Times New Roman" panose="02020603050405020304" pitchFamily="18" charset="0"/>
              </a:rPr>
              <a:t>Một số lưu ý </a:t>
            </a:r>
            <a:r>
              <a:rPr lang="vi-VN" sz="2400">
                <a:latin typeface="Times New Roman" panose="02020603050405020304" pitchFamily="18" charset="0"/>
                <a:cs typeface="Times New Roman" panose="02020603050405020304" pitchFamily="18" charset="0"/>
              </a:rPr>
              <a:t>khi tập luyện: xác định giọng kể khi đóng vai nhân vật (thân mật, hồi tưởng, nghiêm nghị, sôi nổi,...); lựa chọn thêm các phương tiện hỗ trợ nếu cần thiết (bản nhạc, tranh ảnh, bản trình chiếu, đạo cụ,...); nắm chắc cốt truyện, sự kiện, chi tiết hay đối thoại; nhập vai (lên giọng, xuống giọng khi kể, phối hợp sử dụng cử chỉ, điệu bộ).</a:t>
            </a:r>
          </a:p>
          <a:p>
            <a:pPr algn="just">
              <a:buClrTx/>
              <a:buFontTx/>
              <a:buNone/>
            </a:pPr>
            <a:endParaRPr lang="en-US" sz="2100" kern="1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27195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80">
                                          <p:stCondLst>
                                            <p:cond delay="0"/>
                                          </p:stCondLst>
                                        </p:cTn>
                                        <p:tgtEl>
                                          <p:spTgt spid="22"/>
                                        </p:tgtEl>
                                      </p:cBhvr>
                                    </p:animEffect>
                                    <p:anim calcmode="lin" valueType="num">
                                      <p:cBhvr>
                                        <p:cTn id="2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9" dur="26">
                                          <p:stCondLst>
                                            <p:cond delay="650"/>
                                          </p:stCondLst>
                                        </p:cTn>
                                        <p:tgtEl>
                                          <p:spTgt spid="22"/>
                                        </p:tgtEl>
                                      </p:cBhvr>
                                      <p:to x="100000" y="60000"/>
                                    </p:animScale>
                                    <p:animScale>
                                      <p:cBhvr>
                                        <p:cTn id="30" dur="166" decel="50000">
                                          <p:stCondLst>
                                            <p:cond delay="676"/>
                                          </p:stCondLst>
                                        </p:cTn>
                                        <p:tgtEl>
                                          <p:spTgt spid="22"/>
                                        </p:tgtEl>
                                      </p:cBhvr>
                                      <p:to x="100000" y="100000"/>
                                    </p:animScale>
                                    <p:animScale>
                                      <p:cBhvr>
                                        <p:cTn id="31" dur="26">
                                          <p:stCondLst>
                                            <p:cond delay="1312"/>
                                          </p:stCondLst>
                                        </p:cTn>
                                        <p:tgtEl>
                                          <p:spTgt spid="22"/>
                                        </p:tgtEl>
                                      </p:cBhvr>
                                      <p:to x="100000" y="80000"/>
                                    </p:animScale>
                                    <p:animScale>
                                      <p:cBhvr>
                                        <p:cTn id="32" dur="166" decel="50000">
                                          <p:stCondLst>
                                            <p:cond delay="1338"/>
                                          </p:stCondLst>
                                        </p:cTn>
                                        <p:tgtEl>
                                          <p:spTgt spid="22"/>
                                        </p:tgtEl>
                                      </p:cBhvr>
                                      <p:to x="100000" y="100000"/>
                                    </p:animScale>
                                    <p:animScale>
                                      <p:cBhvr>
                                        <p:cTn id="33" dur="26">
                                          <p:stCondLst>
                                            <p:cond delay="1642"/>
                                          </p:stCondLst>
                                        </p:cTn>
                                        <p:tgtEl>
                                          <p:spTgt spid="22"/>
                                        </p:tgtEl>
                                      </p:cBhvr>
                                      <p:to x="100000" y="90000"/>
                                    </p:animScale>
                                    <p:animScale>
                                      <p:cBhvr>
                                        <p:cTn id="34" dur="166" decel="50000">
                                          <p:stCondLst>
                                            <p:cond delay="1668"/>
                                          </p:stCondLst>
                                        </p:cTn>
                                        <p:tgtEl>
                                          <p:spTgt spid="22"/>
                                        </p:tgtEl>
                                      </p:cBhvr>
                                      <p:to x="100000" y="100000"/>
                                    </p:animScale>
                                    <p:animScale>
                                      <p:cBhvr>
                                        <p:cTn id="35" dur="26">
                                          <p:stCondLst>
                                            <p:cond delay="1808"/>
                                          </p:stCondLst>
                                        </p:cTn>
                                        <p:tgtEl>
                                          <p:spTgt spid="22"/>
                                        </p:tgtEl>
                                      </p:cBhvr>
                                      <p:to x="100000" y="95000"/>
                                    </p:animScale>
                                    <p:animScale>
                                      <p:cBhvr>
                                        <p:cTn id="36" dur="166" decel="50000">
                                          <p:stCondLst>
                                            <p:cond delay="1834"/>
                                          </p:stCondLst>
                                        </p:cTn>
                                        <p:tgtEl>
                                          <p:spTgt spid="22"/>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80">
                                          <p:stCondLst>
                                            <p:cond delay="0"/>
                                          </p:stCondLst>
                                        </p:cTn>
                                        <p:tgtEl>
                                          <p:spTgt spid="21"/>
                                        </p:tgtEl>
                                      </p:cBhvr>
                                    </p:animEffect>
                                    <p:anim calcmode="lin" valueType="num">
                                      <p:cBhvr>
                                        <p:cTn id="40"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5" dur="26">
                                          <p:stCondLst>
                                            <p:cond delay="650"/>
                                          </p:stCondLst>
                                        </p:cTn>
                                        <p:tgtEl>
                                          <p:spTgt spid="21"/>
                                        </p:tgtEl>
                                      </p:cBhvr>
                                      <p:to x="100000" y="60000"/>
                                    </p:animScale>
                                    <p:animScale>
                                      <p:cBhvr>
                                        <p:cTn id="46" dur="166" decel="50000">
                                          <p:stCondLst>
                                            <p:cond delay="676"/>
                                          </p:stCondLst>
                                        </p:cTn>
                                        <p:tgtEl>
                                          <p:spTgt spid="21"/>
                                        </p:tgtEl>
                                      </p:cBhvr>
                                      <p:to x="100000" y="100000"/>
                                    </p:animScale>
                                    <p:animScale>
                                      <p:cBhvr>
                                        <p:cTn id="47" dur="26">
                                          <p:stCondLst>
                                            <p:cond delay="1312"/>
                                          </p:stCondLst>
                                        </p:cTn>
                                        <p:tgtEl>
                                          <p:spTgt spid="21"/>
                                        </p:tgtEl>
                                      </p:cBhvr>
                                      <p:to x="100000" y="80000"/>
                                    </p:animScale>
                                    <p:animScale>
                                      <p:cBhvr>
                                        <p:cTn id="48" dur="166" decel="50000">
                                          <p:stCondLst>
                                            <p:cond delay="1338"/>
                                          </p:stCondLst>
                                        </p:cTn>
                                        <p:tgtEl>
                                          <p:spTgt spid="21"/>
                                        </p:tgtEl>
                                      </p:cBhvr>
                                      <p:to x="100000" y="100000"/>
                                    </p:animScale>
                                    <p:animScale>
                                      <p:cBhvr>
                                        <p:cTn id="49" dur="26">
                                          <p:stCondLst>
                                            <p:cond delay="1642"/>
                                          </p:stCondLst>
                                        </p:cTn>
                                        <p:tgtEl>
                                          <p:spTgt spid="21"/>
                                        </p:tgtEl>
                                      </p:cBhvr>
                                      <p:to x="100000" y="90000"/>
                                    </p:animScale>
                                    <p:animScale>
                                      <p:cBhvr>
                                        <p:cTn id="50" dur="166" decel="50000">
                                          <p:stCondLst>
                                            <p:cond delay="1668"/>
                                          </p:stCondLst>
                                        </p:cTn>
                                        <p:tgtEl>
                                          <p:spTgt spid="21"/>
                                        </p:tgtEl>
                                      </p:cBhvr>
                                      <p:to x="100000" y="100000"/>
                                    </p:animScale>
                                    <p:animScale>
                                      <p:cBhvr>
                                        <p:cTn id="51" dur="26">
                                          <p:stCondLst>
                                            <p:cond delay="1808"/>
                                          </p:stCondLst>
                                        </p:cTn>
                                        <p:tgtEl>
                                          <p:spTgt spid="21"/>
                                        </p:tgtEl>
                                      </p:cBhvr>
                                      <p:to x="100000" y="95000"/>
                                    </p:animScale>
                                    <p:animScale>
                                      <p:cBhvr>
                                        <p:cTn id="52" dur="166" decel="50000">
                                          <p:stCondLst>
                                            <p:cond delay="1834"/>
                                          </p:stCondLst>
                                        </p:cTn>
                                        <p:tgtEl>
                                          <p:spTgt spid="21"/>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down)">
                                      <p:cBhvr>
                                        <p:cTn id="57" dur="500"/>
                                        <p:tgtEl>
                                          <p:spTgt spid="25"/>
                                        </p:tgtEl>
                                      </p:cBhvr>
                                    </p:animEffect>
                                  </p:childTnLst>
                                </p:cTn>
                              </p:par>
                              <p:par>
                                <p:cTn id="58" presetID="22" presetClass="entr" presetSubtype="4" fill="hold" grpId="0" nodeType="withEffect" nodePh="1">
                                  <p:stCondLst>
                                    <p:cond delay="0"/>
                                  </p:stCondLst>
                                  <p:endCondLst>
                                    <p:cond evt="begin" delay="0">
                                      <p:tn val="58"/>
                                    </p:cond>
                                  </p:endCondLst>
                                  <p:childTnLst>
                                    <p:set>
                                      <p:cBhvr>
                                        <p:cTn id="59" dur="1" fill="hold">
                                          <p:stCondLst>
                                            <p:cond delay="0"/>
                                          </p:stCondLst>
                                        </p:cTn>
                                        <p:tgtEl>
                                          <p:spTgt spid="44"/>
                                        </p:tgtEl>
                                        <p:attrNameLst>
                                          <p:attrName>style.visibility</p:attrName>
                                        </p:attrNameLst>
                                      </p:cBhvr>
                                      <p:to>
                                        <p:strVal val="visible"/>
                                      </p:to>
                                    </p:set>
                                    <p:animEffect transition="in" filter="wipe(down)">
                                      <p:cBhvr>
                                        <p:cTn id="60" dur="500"/>
                                        <p:tgtEl>
                                          <p:spTgt spid="44"/>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down)">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wipe(down)">
                                      <p:cBhvr>
                                        <p:cTn id="68" dur="500"/>
                                        <p:tgtEl>
                                          <p:spTgt spid="26"/>
                                        </p:tgtEl>
                                      </p:cBhvr>
                                    </p:animEffect>
                                  </p:childTnLst>
                                </p:cTn>
                              </p:par>
                              <p:par>
                                <p:cTn id="69" presetID="22" presetClass="entr" presetSubtype="4" fill="hold" nodeType="with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wipe(down)">
                                      <p:cBhvr>
                                        <p:cTn id="71" dur="500"/>
                                        <p:tgtEl>
                                          <p:spTgt spid="27"/>
                                        </p:tgtEl>
                                      </p:cBhvr>
                                    </p:animEffect>
                                  </p:childTnLst>
                                </p:cTn>
                              </p:par>
                              <p:par>
                                <p:cTn id="72" presetID="22" presetClass="entr" presetSubtype="4" fill="hold" grpId="0" nodeType="withEffect" nodePh="1">
                                  <p:stCondLst>
                                    <p:cond delay="0"/>
                                  </p:stCondLst>
                                  <p:endCondLst>
                                    <p:cond evt="begin" delay="0">
                                      <p:tn val="72"/>
                                    </p:cond>
                                  </p:endCondLst>
                                  <p:childTnLst>
                                    <p:set>
                                      <p:cBhvr>
                                        <p:cTn id="73" dur="1" fill="hold">
                                          <p:stCondLst>
                                            <p:cond delay="0"/>
                                          </p:stCondLst>
                                        </p:cTn>
                                        <p:tgtEl>
                                          <p:spTgt spid="45"/>
                                        </p:tgtEl>
                                        <p:attrNameLst>
                                          <p:attrName>style.visibility</p:attrName>
                                        </p:attrNameLst>
                                      </p:cBhvr>
                                      <p:to>
                                        <p:strVal val="visible"/>
                                      </p:to>
                                    </p:set>
                                    <p:animEffect transition="in" filter="wipe(down)">
                                      <p:cBhvr>
                                        <p:cTn id="74" dur="500"/>
                                        <p:tgtEl>
                                          <p:spTgt spid="45"/>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wipe(down)">
                                      <p:cBhvr>
                                        <p:cTn id="79" dur="500"/>
                                        <p:tgtEl>
                                          <p:spTgt spid="28"/>
                                        </p:tgtEl>
                                      </p:cBhvr>
                                    </p:animEffect>
                                  </p:childTnLst>
                                </p:cTn>
                              </p:par>
                              <p:par>
                                <p:cTn id="80" presetID="22" presetClass="entr" presetSubtype="4" fill="hold" nodeType="with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wipe(down)">
                                      <p:cBhvr>
                                        <p:cTn id="82" dur="500"/>
                                        <p:tgtEl>
                                          <p:spTgt spid="29"/>
                                        </p:tgtEl>
                                      </p:cBhvr>
                                    </p:animEffect>
                                  </p:childTnLst>
                                </p:cTn>
                              </p:par>
                              <p:par>
                                <p:cTn id="83" presetID="22" presetClass="entr" presetSubtype="4" fill="hold" grpId="0" nodeType="withEffect" nodePh="1">
                                  <p:stCondLst>
                                    <p:cond delay="0"/>
                                  </p:stCondLst>
                                  <p:endCondLst>
                                    <p:cond evt="begin" delay="0">
                                      <p:tn val="83"/>
                                    </p:cond>
                                  </p:endCondLst>
                                  <p:childTnLst>
                                    <p:set>
                                      <p:cBhvr>
                                        <p:cTn id="84" dur="1" fill="hold">
                                          <p:stCondLst>
                                            <p:cond delay="0"/>
                                          </p:stCondLst>
                                        </p:cTn>
                                        <p:tgtEl>
                                          <p:spTgt spid="46"/>
                                        </p:tgtEl>
                                        <p:attrNameLst>
                                          <p:attrName>style.visibility</p:attrName>
                                        </p:attrNameLst>
                                      </p:cBhvr>
                                      <p:to>
                                        <p:strVal val="visible"/>
                                      </p:to>
                                    </p:set>
                                    <p:animEffect transition="in" filter="wipe(down)">
                                      <p:cBhvr>
                                        <p:cTn id="85" dur="500"/>
                                        <p:tgtEl>
                                          <p:spTgt spid="46"/>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wipe(down)">
                                      <p:cBhvr>
                                        <p:cTn id="90" dur="500"/>
                                        <p:tgtEl>
                                          <p:spTgt spid="30"/>
                                        </p:tgtEl>
                                      </p:cBhvr>
                                    </p:animEffect>
                                  </p:childTnLst>
                                </p:cTn>
                              </p:par>
                              <p:par>
                                <p:cTn id="91" presetID="22" presetClass="entr" presetSubtype="4" fill="hold" nodeType="with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wipe(down)">
                                      <p:cBhvr>
                                        <p:cTn id="93" dur="500"/>
                                        <p:tgtEl>
                                          <p:spTgt spid="43"/>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47"/>
                                        </p:tgtEl>
                                        <p:attrNameLst>
                                          <p:attrName>style.visibility</p:attrName>
                                        </p:attrNameLst>
                                      </p:cBhvr>
                                      <p:to>
                                        <p:strVal val="visible"/>
                                      </p:to>
                                    </p:set>
                                    <p:animEffect transition="in" filter="wipe(down)">
                                      <p:cBhvr>
                                        <p:cTn id="9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6" grpId="0" animBg="1"/>
      <p:bldP spid="28" grpId="0" animBg="1"/>
      <p:bldP spid="30" grpId="0" animBg="1"/>
      <p:bldP spid="44" grpId="0"/>
      <p:bldP spid="45" grpId="0"/>
      <p:bldP spid="46" grpId="0"/>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2" name="同侧圆角矩形 7"/>
          <p:cNvSpPr/>
          <p:nvPr/>
        </p:nvSpPr>
        <p:spPr>
          <a:xfrm rot="10800000">
            <a:off x="2712239" y="-19451"/>
            <a:ext cx="3500651" cy="455295"/>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350" kern="1200">
              <a:solidFill>
                <a:prstClr val="white"/>
              </a:solidFill>
            </a:endParaRPr>
          </a:p>
        </p:txBody>
      </p:sp>
      <p:sp>
        <p:nvSpPr>
          <p:cNvPr id="3" name="TextBox 2"/>
          <p:cNvSpPr txBox="1"/>
          <p:nvPr/>
        </p:nvSpPr>
        <p:spPr>
          <a:xfrm>
            <a:off x="2843284" y="-105088"/>
            <a:ext cx="3238559" cy="518988"/>
          </a:xfrm>
          <a:prstGeom prst="rect">
            <a:avLst/>
          </a:prstGeom>
          <a:noFill/>
        </p:spPr>
        <p:txBody>
          <a:bodyPr wrap="square" rtlCol="0">
            <a:spAutoFit/>
          </a:bodyPr>
          <a:lstStyle/>
          <a:p>
            <a:pPr algn="ctr">
              <a:lnSpc>
                <a:spcPct val="150000"/>
              </a:lnSpc>
              <a:buClrTx/>
              <a:buFontTx/>
              <a:buNone/>
            </a:pPr>
            <a:r>
              <a:rPr lang="en-US" sz="2100" b="1" kern="1200" dirty="0">
                <a:solidFill>
                  <a:srgbClr val="FF0000"/>
                </a:solidFill>
                <a:latin typeface="Times New Roman" panose="02020603050405020304" pitchFamily="18" charset="0"/>
                <a:cs typeface="Times New Roman" panose="02020603050405020304" pitchFamily="18" charset="0"/>
              </a:rPr>
              <a:t>III. SAU KHI NÓI</a:t>
            </a:r>
          </a:p>
        </p:txBody>
      </p:sp>
      <p:cxnSp>
        <p:nvCxnSpPr>
          <p:cNvPr id="4" name="Straight Connector 74"/>
          <p:cNvCxnSpPr/>
          <p:nvPr/>
        </p:nvCxnSpPr>
        <p:spPr>
          <a:xfrm flipH="1">
            <a:off x="4583628" y="1933228"/>
            <a:ext cx="19967" cy="2236202"/>
          </a:xfrm>
          <a:prstGeom prst="line">
            <a:avLst/>
          </a:prstGeom>
          <a:ln w="28575">
            <a:solidFill>
              <a:srgbClr val="339183"/>
            </a:solidFill>
            <a:prstDash val="lgDash"/>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890669" y="1098353"/>
            <a:ext cx="1320926" cy="738664"/>
          </a:xfrm>
          <a:prstGeom prst="rect">
            <a:avLst/>
          </a:prstGeom>
          <a:solidFill>
            <a:schemeClr val="accent1">
              <a:lumMod val="90000"/>
            </a:schemeClr>
          </a:solidFill>
        </p:spPr>
        <p:txBody>
          <a:bodyPr wrap="square" rtlCol="0">
            <a:spAutoFit/>
          </a:bodyPr>
          <a:lstStyle/>
          <a:p>
            <a:pPr algn="ctr">
              <a:buClrTx/>
              <a:buFontTx/>
              <a:buNone/>
            </a:pPr>
            <a:r>
              <a:rPr lang="en-US" sz="2100" b="1" kern="1200" dirty="0">
                <a:solidFill>
                  <a:schemeClr val="bg1"/>
                </a:solidFill>
                <a:latin typeface="Times New Roman" panose="02020603050405020304" pitchFamily="18" charset="0"/>
                <a:cs typeface="Times New Roman" panose="02020603050405020304" pitchFamily="18" charset="0"/>
              </a:rPr>
              <a:t>NGƯỜI NGHE</a:t>
            </a:r>
          </a:p>
        </p:txBody>
      </p:sp>
      <p:sp>
        <p:nvSpPr>
          <p:cNvPr id="6" name="TextBox 5"/>
          <p:cNvSpPr txBox="1"/>
          <p:nvPr/>
        </p:nvSpPr>
        <p:spPr>
          <a:xfrm>
            <a:off x="317240" y="1864765"/>
            <a:ext cx="4125107" cy="2677656"/>
          </a:xfrm>
          <a:prstGeom prst="rect">
            <a:avLst/>
          </a:prstGeom>
          <a:noFill/>
        </p:spPr>
        <p:txBody>
          <a:bodyPr wrap="square" rtlCol="0">
            <a:spAutoFit/>
          </a:bodyPr>
          <a:lstStyle/>
          <a:p>
            <a:pPr algn="just">
              <a:buClrTx/>
            </a:pPr>
            <a:r>
              <a:rPr lang="en-US" sz="2100" kern="1200">
                <a:solidFill>
                  <a:prstClr val="black">
                    <a:lumMod val="95000"/>
                    <a:lumOff val="5000"/>
                  </a:prstClr>
                </a:solidFill>
                <a:latin typeface="Times New Roman" panose="02020603050405020304" pitchFamily="18" charset="0"/>
                <a:cs typeface="Times New Roman" panose="02020603050405020304" pitchFamily="18" charset="0"/>
              </a:rPr>
              <a:t>- </a:t>
            </a:r>
            <a:r>
              <a:rPr lang="vi-VN" sz="2100" kern="1200">
                <a:solidFill>
                  <a:prstClr val="black">
                    <a:lumMod val="95000"/>
                    <a:lumOff val="5000"/>
                  </a:prstClr>
                </a:solidFill>
                <a:latin typeface="Times New Roman" panose="02020603050405020304" pitchFamily="18" charset="0"/>
                <a:cs typeface="Times New Roman" panose="02020603050405020304" pitchFamily="18" charset="0"/>
              </a:rPr>
              <a:t>Trao đổi lại với người nói về nội dung và cách trình bày câu chuyện.</a:t>
            </a:r>
          </a:p>
          <a:p>
            <a:pPr algn="just" fontAlgn="ctr">
              <a:buClrTx/>
            </a:pPr>
            <a:r>
              <a:rPr lang="vi-VN" sz="2100" kern="1200">
                <a:solidFill>
                  <a:prstClr val="black">
                    <a:lumMod val="95000"/>
                    <a:lumOff val="5000"/>
                  </a:prstClr>
                </a:solidFill>
                <a:latin typeface="Times New Roman" panose="02020603050405020304" pitchFamily="18" charset="0"/>
                <a:cs typeface="Times New Roman" panose="02020603050405020304" pitchFamily="18" charset="0"/>
              </a:rPr>
              <a:t>- Nhận xét về bài kể (về nội dung hay cách thức kể chuyện) và đề xuất cách giải quyết theo hướng: Nếu là người nói, em sẽ kể những gì và kể như thế nào?</a:t>
            </a:r>
          </a:p>
          <a:p>
            <a:pPr algn="just">
              <a:buClrTx/>
              <a:buFontTx/>
              <a:buNone/>
            </a:pPr>
            <a:endParaRPr lang="en-US" sz="2100" kern="1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248210" y="1014302"/>
            <a:ext cx="1320926" cy="738664"/>
          </a:xfrm>
          <a:prstGeom prst="rect">
            <a:avLst/>
          </a:prstGeom>
          <a:solidFill>
            <a:schemeClr val="accent1">
              <a:lumMod val="90000"/>
            </a:schemeClr>
          </a:solidFill>
        </p:spPr>
        <p:txBody>
          <a:bodyPr wrap="square" rtlCol="0">
            <a:spAutoFit/>
          </a:bodyPr>
          <a:lstStyle/>
          <a:p>
            <a:pPr algn="ctr">
              <a:buClrTx/>
              <a:buFontTx/>
              <a:buNone/>
            </a:pPr>
            <a:r>
              <a:rPr lang="en-US" sz="2100" b="1" kern="1200" dirty="0">
                <a:solidFill>
                  <a:schemeClr val="bg1"/>
                </a:solidFill>
                <a:latin typeface="Times New Roman" panose="02020603050405020304" pitchFamily="18" charset="0"/>
                <a:cs typeface="Times New Roman" panose="02020603050405020304" pitchFamily="18" charset="0"/>
              </a:rPr>
              <a:t>NGƯỜI NÓI</a:t>
            </a:r>
          </a:p>
        </p:txBody>
      </p:sp>
      <p:sp>
        <p:nvSpPr>
          <p:cNvPr id="8" name="TextBox 7"/>
          <p:cNvSpPr txBox="1"/>
          <p:nvPr/>
        </p:nvSpPr>
        <p:spPr>
          <a:xfrm>
            <a:off x="4985318" y="1825192"/>
            <a:ext cx="3846710" cy="2677656"/>
          </a:xfrm>
          <a:prstGeom prst="rect">
            <a:avLst/>
          </a:prstGeom>
          <a:noFill/>
        </p:spPr>
        <p:txBody>
          <a:bodyPr wrap="square" rtlCol="0">
            <a:spAutoFit/>
          </a:bodyPr>
          <a:lstStyle/>
          <a:p>
            <a:pPr algn="just" fontAlgn="ctr">
              <a:buClrTx/>
            </a:pPr>
            <a:r>
              <a:rPr lang="en-US" sz="2100" kern="1200">
                <a:solidFill>
                  <a:prstClr val="black">
                    <a:lumMod val="95000"/>
                    <a:lumOff val="5000"/>
                  </a:prstClr>
                </a:solidFill>
                <a:latin typeface="Times New Roman" panose="02020603050405020304" pitchFamily="18" charset="0"/>
                <a:cs typeface="Times New Roman" panose="02020603050405020304" pitchFamily="18" charset="0"/>
              </a:rPr>
              <a:t>- </a:t>
            </a:r>
            <a:r>
              <a:rPr lang="vi-VN" sz="2100" kern="1200">
                <a:solidFill>
                  <a:prstClr val="black">
                    <a:lumMod val="95000"/>
                    <a:lumOff val="5000"/>
                  </a:prstClr>
                </a:solidFill>
                <a:latin typeface="Times New Roman" panose="02020603050405020304" pitchFamily="18" charset="0"/>
                <a:cs typeface="Times New Roman" panose="02020603050405020304" pitchFamily="18" charset="0"/>
              </a:rPr>
              <a:t>Giải thích thêm về ý tưởng, cách tổ chức cốt truyện, cách đóng vai hoặc cách kể lại câu chuyện của mình; tiếp thu ý kiến góp ý về bài kể; nêu những ý tưởng, cách thức mới sau khi được nghe góp ý.</a:t>
            </a:r>
          </a:p>
          <a:p>
            <a:pPr algn="just" fontAlgn="ctr">
              <a:buClrTx/>
            </a:pPr>
            <a:r>
              <a:rPr lang="vi-VN" sz="2100" kern="1200">
                <a:solidFill>
                  <a:prstClr val="black">
                    <a:lumMod val="95000"/>
                    <a:lumOff val="5000"/>
                  </a:prstClr>
                </a:solidFill>
                <a:latin typeface="Times New Roman" panose="02020603050405020304" pitchFamily="18" charset="0"/>
                <a:cs typeface="Times New Roman" panose="02020603050405020304" pitchFamily="18" charset="0"/>
              </a:rPr>
              <a:t>- Trao đổi lại với các ý kiến nhận xét của người nghe.</a:t>
            </a:r>
            <a:endParaRPr lang="vi-VN" sz="2100" kern="1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423767" y="597059"/>
            <a:ext cx="4356847" cy="369332"/>
          </a:xfrm>
          <a:prstGeom prst="rect">
            <a:avLst/>
          </a:prstGeom>
          <a:noFill/>
        </p:spPr>
        <p:txBody>
          <a:bodyPr wrap="square" rtlCol="0">
            <a:spAutoFit/>
          </a:bodyPr>
          <a:lstStyle/>
          <a:p>
            <a:r>
              <a:rPr lang="en-US" sz="1800" b="1" i="1">
                <a:solidFill>
                  <a:srgbClr val="FF0000"/>
                </a:solidFill>
                <a:latin typeface="Times New Roman" panose="02020603050405020304" pitchFamily="18" charset="0"/>
                <a:cs typeface="Times New Roman" panose="02020603050405020304" pitchFamily="18" charset="0"/>
              </a:rPr>
              <a:t>Trao đổi về bài nói theo một số gợi ý </a:t>
            </a:r>
            <a:r>
              <a:rPr lang="en-US" sz="1800" b="1" i="1" smtClean="0">
                <a:solidFill>
                  <a:srgbClr val="FF0000"/>
                </a:solidFill>
                <a:latin typeface="Times New Roman" panose="02020603050405020304" pitchFamily="18" charset="0"/>
                <a:cs typeface="Times New Roman" panose="02020603050405020304" pitchFamily="18" charset="0"/>
              </a:rPr>
              <a:t>sau</a:t>
            </a:r>
            <a:r>
              <a:rPr lang="en-US" smtClean="0">
                <a:solidFill>
                  <a:srgbClr val="FF0000"/>
                </a:solidFill>
                <a:latin typeface="Times New Roman" panose="02020603050405020304" pitchFamily="18" charset="0"/>
                <a:cs typeface="Times New Roman" panose="02020603050405020304" pitchFamily="18" charset="0"/>
              </a:rPr>
              <a:t>:</a:t>
            </a:r>
            <a:endParaRPr lang="vi-VN"/>
          </a:p>
        </p:txBody>
      </p:sp>
    </p:spTree>
    <p:extLst>
      <p:ext uri="{BB962C8B-B14F-4D97-AF65-F5344CB8AC3E}">
        <p14:creationId xmlns:p14="http://schemas.microsoft.com/office/powerpoint/2010/main" val="41162474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animBg="1"/>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20" name="Google Shape;683;p29"/>
          <p:cNvSpPr/>
          <p:nvPr/>
        </p:nvSpPr>
        <p:spPr>
          <a:xfrm>
            <a:off x="643310" y="2875896"/>
            <a:ext cx="2811871" cy="1944999"/>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 name="圆角矩形 32"/>
          <p:cNvSpPr/>
          <p:nvPr/>
        </p:nvSpPr>
        <p:spPr>
          <a:xfrm>
            <a:off x="1627393" y="2095480"/>
            <a:ext cx="758948" cy="758948"/>
          </a:xfrm>
          <a:prstGeom prst="roundRect">
            <a:avLst>
              <a:gd name="adj" fmla="val 50000"/>
            </a:avLst>
          </a:prstGeom>
          <a:solidFill>
            <a:srgbClr val="5CA7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350" kern="1200">
              <a:solidFill>
                <a:prstClr val="white"/>
              </a:solidFill>
            </a:endParaRPr>
          </a:p>
        </p:txBody>
      </p:sp>
      <p:pic>
        <p:nvPicPr>
          <p:cNvPr id="3" name="图片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273018">
            <a:off x="1319437" y="1914508"/>
            <a:ext cx="1062171" cy="820466"/>
          </a:xfrm>
          <a:prstGeom prst="rect">
            <a:avLst/>
          </a:prstGeom>
        </p:spPr>
      </p:pic>
      <p:sp>
        <p:nvSpPr>
          <p:cNvPr id="4" name="圆角矩形 33"/>
          <p:cNvSpPr/>
          <p:nvPr/>
        </p:nvSpPr>
        <p:spPr>
          <a:xfrm>
            <a:off x="4146901" y="2099542"/>
            <a:ext cx="754040" cy="754040"/>
          </a:xfrm>
          <a:prstGeom prst="roundRect">
            <a:avLst>
              <a:gd name="adj" fmla="val 50000"/>
            </a:avLst>
          </a:prstGeom>
          <a:solidFill>
            <a:srgbClr val="5CA7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350" kern="1200">
              <a:solidFill>
                <a:prstClr val="white"/>
              </a:solidFill>
            </a:endParaRPr>
          </a:p>
        </p:txBody>
      </p:sp>
      <p:sp>
        <p:nvSpPr>
          <p:cNvPr id="5" name="圆角矩形 34"/>
          <p:cNvSpPr/>
          <p:nvPr/>
        </p:nvSpPr>
        <p:spPr>
          <a:xfrm>
            <a:off x="6636141" y="2095480"/>
            <a:ext cx="758236" cy="758236"/>
          </a:xfrm>
          <a:prstGeom prst="roundRect">
            <a:avLst>
              <a:gd name="adj" fmla="val 50000"/>
            </a:avLst>
          </a:prstGeom>
          <a:solidFill>
            <a:srgbClr val="5CA7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350" kern="1200">
              <a:solidFill>
                <a:prstClr val="white"/>
              </a:solidFill>
            </a:endParaRPr>
          </a:p>
        </p:txBody>
      </p:sp>
      <p:graphicFrame>
        <p:nvGraphicFramePr>
          <p:cNvPr id="6" name="对象 43"/>
          <p:cNvGraphicFramePr>
            <a:graphicFrameLocks noChangeAspect="1"/>
          </p:cNvGraphicFramePr>
          <p:nvPr>
            <p:extLst>
              <p:ext uri="{D42A27DB-BD31-4B8C-83A1-F6EECF244321}">
                <p14:modId xmlns:p14="http://schemas.microsoft.com/office/powerpoint/2010/main" val="1488677771"/>
              </p:ext>
            </p:extLst>
          </p:nvPr>
        </p:nvGraphicFramePr>
        <p:xfrm>
          <a:off x="1882519" y="2335126"/>
          <a:ext cx="301124" cy="301124"/>
        </p:xfrm>
        <a:graphic>
          <a:graphicData uri="http://schemas.openxmlformats.org/presentationml/2006/ole">
            <mc:AlternateContent xmlns:mc="http://schemas.openxmlformats.org/markup-compatibility/2006">
              <mc:Choice xmlns:v="urn:schemas-microsoft-com:vml" Requires="v">
                <p:oleObj spid="_x0000_s2281" name="CorelDRAW" r:id="rId5" imgW="952500" imgH="952500" progId="CorelDraw.Graphic.15">
                  <p:embed/>
                </p:oleObj>
              </mc:Choice>
              <mc:Fallback>
                <p:oleObj name="CorelDRAW" r:id="rId5" imgW="952500" imgH="952500" progId="CorelDraw.Graphic.15">
                  <p:embed/>
                  <p:pic>
                    <p:nvPicPr>
                      <p:cNvPr id="0" name=""/>
                      <p:cNvPicPr/>
                      <p:nvPr/>
                    </p:nvPicPr>
                    <p:blipFill>
                      <a:blip r:embed="rId6"/>
                      <a:stretch>
                        <a:fillRect/>
                      </a:stretch>
                    </p:blipFill>
                    <p:spPr>
                      <a:xfrm>
                        <a:off x="1882519" y="2335126"/>
                        <a:ext cx="301124" cy="301124"/>
                      </a:xfrm>
                      <a:prstGeom prst="rect">
                        <a:avLst/>
                      </a:prstGeom>
                    </p:spPr>
                  </p:pic>
                </p:oleObj>
              </mc:Fallback>
            </mc:AlternateContent>
          </a:graphicData>
        </a:graphic>
      </p:graphicFrame>
      <p:grpSp>
        <p:nvGrpSpPr>
          <p:cNvPr id="7" name="组合 46"/>
          <p:cNvGrpSpPr/>
          <p:nvPr/>
        </p:nvGrpSpPr>
        <p:grpSpPr>
          <a:xfrm>
            <a:off x="2004135" y="1102415"/>
            <a:ext cx="5023196" cy="647699"/>
            <a:chOff x="2666845" y="2570631"/>
            <a:chExt cx="6697595" cy="863599"/>
          </a:xfrm>
        </p:grpSpPr>
        <p:cxnSp>
          <p:nvCxnSpPr>
            <p:cNvPr id="8" name="直接连接符 47"/>
            <p:cNvCxnSpPr/>
            <p:nvPr/>
          </p:nvCxnSpPr>
          <p:spPr>
            <a:xfrm>
              <a:off x="6015642" y="2570631"/>
              <a:ext cx="0" cy="863599"/>
            </a:xfrm>
            <a:prstGeom prst="line">
              <a:avLst/>
            </a:prstGeom>
            <a:ln w="19050">
              <a:solidFill>
                <a:schemeClr val="accent1">
                  <a:lumMod val="9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 name="直接连接符 48"/>
            <p:cNvCxnSpPr/>
            <p:nvPr/>
          </p:nvCxnSpPr>
          <p:spPr>
            <a:xfrm>
              <a:off x="2666845" y="3002430"/>
              <a:ext cx="12616" cy="431800"/>
            </a:xfrm>
            <a:prstGeom prst="line">
              <a:avLst/>
            </a:prstGeom>
            <a:ln w="19050">
              <a:solidFill>
                <a:schemeClr val="accent1">
                  <a:lumMod val="9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49"/>
            <p:cNvCxnSpPr/>
            <p:nvPr/>
          </p:nvCxnSpPr>
          <p:spPr>
            <a:xfrm>
              <a:off x="9364440" y="3002430"/>
              <a:ext cx="0" cy="431800"/>
            </a:xfrm>
            <a:prstGeom prst="line">
              <a:avLst/>
            </a:prstGeom>
            <a:ln w="19050">
              <a:solidFill>
                <a:schemeClr val="accent1">
                  <a:lumMod val="9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 name="直接连接符 50"/>
            <p:cNvCxnSpPr/>
            <p:nvPr/>
          </p:nvCxnSpPr>
          <p:spPr>
            <a:xfrm flipH="1">
              <a:off x="2666845" y="3002430"/>
              <a:ext cx="6656056" cy="0"/>
            </a:xfrm>
            <a:prstGeom prst="line">
              <a:avLst/>
            </a:prstGeom>
            <a:ln w="19050">
              <a:solidFill>
                <a:schemeClr val="accent1">
                  <a:lumMod val="90000"/>
                </a:schemeClr>
              </a:solidFill>
              <a:prstDash val="sysDash"/>
            </a:ln>
          </p:spPr>
          <p:style>
            <a:lnRef idx="1">
              <a:schemeClr val="accent1"/>
            </a:lnRef>
            <a:fillRef idx="0">
              <a:schemeClr val="accent1"/>
            </a:fillRef>
            <a:effectRef idx="0">
              <a:schemeClr val="accent1"/>
            </a:effectRef>
            <a:fontRef idx="minor">
              <a:schemeClr val="tx1"/>
            </a:fontRef>
          </p:style>
        </p:cxnSp>
      </p:grpSp>
      <p:pic>
        <p:nvPicPr>
          <p:cNvPr id="12" name="图片 3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2257981" flipH="1">
            <a:off x="3643581" y="1827012"/>
            <a:ext cx="1267609" cy="795475"/>
          </a:xfrm>
          <a:prstGeom prst="rect">
            <a:avLst/>
          </a:prstGeom>
        </p:spPr>
      </p:pic>
      <p:pic>
        <p:nvPicPr>
          <p:cNvPr id="13" name="图片 4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0634890">
            <a:off x="6322515" y="1578462"/>
            <a:ext cx="808984" cy="1297948"/>
          </a:xfrm>
          <a:prstGeom prst="rect">
            <a:avLst/>
          </a:prstGeom>
        </p:spPr>
      </p:pic>
      <p:graphicFrame>
        <p:nvGraphicFramePr>
          <p:cNvPr id="14" name="对象 44"/>
          <p:cNvGraphicFramePr>
            <a:graphicFrameLocks noChangeAspect="1"/>
          </p:cNvGraphicFramePr>
          <p:nvPr>
            <p:extLst>
              <p:ext uri="{D42A27DB-BD31-4B8C-83A1-F6EECF244321}">
                <p14:modId xmlns:p14="http://schemas.microsoft.com/office/powerpoint/2010/main" val="1736373609"/>
              </p:ext>
            </p:extLst>
          </p:nvPr>
        </p:nvGraphicFramePr>
        <p:xfrm>
          <a:off x="4348318" y="2293881"/>
          <a:ext cx="356852" cy="360030"/>
        </p:xfrm>
        <a:graphic>
          <a:graphicData uri="http://schemas.openxmlformats.org/presentationml/2006/ole">
            <mc:AlternateContent xmlns:mc="http://schemas.openxmlformats.org/markup-compatibility/2006">
              <mc:Choice xmlns:v="urn:schemas-microsoft-com:vml" Requires="v">
                <p:oleObj spid="_x0000_s2282" name="CorelDRAW" r:id="rId9" imgW="965200" imgH="965200" progId="CorelDraw.Graphic.15">
                  <p:embed/>
                </p:oleObj>
              </mc:Choice>
              <mc:Fallback>
                <p:oleObj name="CorelDRAW" r:id="rId9" imgW="965200" imgH="965200" progId="CorelDraw.Graphic.15">
                  <p:embed/>
                  <p:pic>
                    <p:nvPicPr>
                      <p:cNvPr id="0" name=""/>
                      <p:cNvPicPr/>
                      <p:nvPr/>
                    </p:nvPicPr>
                    <p:blipFill>
                      <a:blip r:embed="rId10"/>
                      <a:stretch>
                        <a:fillRect/>
                      </a:stretch>
                    </p:blipFill>
                    <p:spPr>
                      <a:xfrm>
                        <a:off x="4348318" y="2293881"/>
                        <a:ext cx="356852" cy="360030"/>
                      </a:xfrm>
                      <a:prstGeom prst="rect">
                        <a:avLst/>
                      </a:prstGeom>
                    </p:spPr>
                  </p:pic>
                </p:oleObj>
              </mc:Fallback>
            </mc:AlternateContent>
          </a:graphicData>
        </a:graphic>
      </p:graphicFrame>
      <p:graphicFrame>
        <p:nvGraphicFramePr>
          <p:cNvPr id="15" name="对象 45"/>
          <p:cNvGraphicFramePr>
            <a:graphicFrameLocks noChangeAspect="1"/>
          </p:cNvGraphicFramePr>
          <p:nvPr>
            <p:extLst>
              <p:ext uri="{D42A27DB-BD31-4B8C-83A1-F6EECF244321}">
                <p14:modId xmlns:p14="http://schemas.microsoft.com/office/powerpoint/2010/main" val="1802247372"/>
              </p:ext>
            </p:extLst>
          </p:nvPr>
        </p:nvGraphicFramePr>
        <p:xfrm>
          <a:off x="6842431" y="2293881"/>
          <a:ext cx="330248" cy="330248"/>
        </p:xfrm>
        <a:graphic>
          <a:graphicData uri="http://schemas.openxmlformats.org/presentationml/2006/ole">
            <mc:AlternateContent xmlns:mc="http://schemas.openxmlformats.org/markup-compatibility/2006">
              <mc:Choice xmlns:v="urn:schemas-microsoft-com:vml" Requires="v">
                <p:oleObj spid="_x0000_s2283" name="CorelDRAW" r:id="rId11" imgW="838200" imgH="838200" progId="CorelDraw.Graphic.15">
                  <p:embed/>
                </p:oleObj>
              </mc:Choice>
              <mc:Fallback>
                <p:oleObj name="CorelDRAW" r:id="rId11" imgW="838200" imgH="838200" progId="CorelDraw.Graphic.15">
                  <p:embed/>
                  <p:pic>
                    <p:nvPicPr>
                      <p:cNvPr id="0" name=""/>
                      <p:cNvPicPr/>
                      <p:nvPr/>
                    </p:nvPicPr>
                    <p:blipFill>
                      <a:blip r:embed="rId12"/>
                      <a:stretch>
                        <a:fillRect/>
                      </a:stretch>
                    </p:blipFill>
                    <p:spPr>
                      <a:xfrm>
                        <a:off x="6842431" y="2293881"/>
                        <a:ext cx="330248" cy="330248"/>
                      </a:xfrm>
                      <a:prstGeom prst="rect">
                        <a:avLst/>
                      </a:prstGeom>
                    </p:spPr>
                  </p:pic>
                </p:oleObj>
              </mc:Fallback>
            </mc:AlternateContent>
          </a:graphicData>
        </a:graphic>
      </p:graphicFrame>
      <p:pic>
        <p:nvPicPr>
          <p:cNvPr id="16" name="Picture 15"/>
          <p:cNvPicPr>
            <a:picLocks noChangeAspect="1"/>
          </p:cNvPicPr>
          <p:nvPr/>
        </p:nvPicPr>
        <p:blipFill>
          <a:blip r:embed="rId13"/>
          <a:stretch>
            <a:fillRect/>
          </a:stretch>
        </p:blipFill>
        <p:spPr>
          <a:xfrm>
            <a:off x="1503627" y="421581"/>
            <a:ext cx="6403085" cy="1166608"/>
          </a:xfrm>
          <a:prstGeom prst="rect">
            <a:avLst/>
          </a:prstGeom>
        </p:spPr>
      </p:pic>
      <p:sp>
        <p:nvSpPr>
          <p:cNvPr id="17" name="TextBox 16"/>
          <p:cNvSpPr txBox="1"/>
          <p:nvPr/>
        </p:nvSpPr>
        <p:spPr>
          <a:xfrm>
            <a:off x="822178" y="2977293"/>
            <a:ext cx="2120681" cy="1546577"/>
          </a:xfrm>
          <a:prstGeom prst="rect">
            <a:avLst/>
          </a:prstGeom>
          <a:noFill/>
        </p:spPr>
        <p:txBody>
          <a:bodyPr wrap="square" rtlCol="0">
            <a:spAutoFit/>
          </a:bodyPr>
          <a:lstStyle/>
          <a:p>
            <a:pPr algn="ctr">
              <a:lnSpc>
                <a:spcPct val="150000"/>
              </a:lnSpc>
              <a:buClrTx/>
              <a:buFontTx/>
              <a:buNone/>
            </a:pPr>
            <a:r>
              <a:rPr lang="en-US" sz="2100" kern="1200" smtClean="0">
                <a:solidFill>
                  <a:prstClr val="black">
                    <a:lumMod val="95000"/>
                    <a:lumOff val="5000"/>
                  </a:prstClr>
                </a:solidFill>
                <a:latin typeface="Times New Roman" panose="02020603050405020304" pitchFamily="18" charset="0"/>
                <a:cs typeface="Times New Roman" panose="02020603050405020304" pitchFamily="18" charset="0"/>
              </a:rPr>
              <a:t>Đóng vai nhân vật người em kể lại truyện cây khế</a:t>
            </a:r>
            <a:endParaRPr lang="en-US" sz="2100" kern="1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3569263" y="2907283"/>
            <a:ext cx="1892940" cy="1061829"/>
          </a:xfrm>
          <a:prstGeom prst="rect">
            <a:avLst/>
          </a:prstGeom>
          <a:noFill/>
        </p:spPr>
        <p:txBody>
          <a:bodyPr wrap="square" rtlCol="0">
            <a:spAutoFit/>
          </a:bodyPr>
          <a:lstStyle/>
          <a:p>
            <a:pPr algn="ctr">
              <a:lnSpc>
                <a:spcPct val="150000"/>
              </a:lnSpc>
              <a:buClrTx/>
              <a:buFontTx/>
              <a:buNone/>
            </a:pPr>
            <a:r>
              <a:rPr lang="vi-VN" sz="2100" kern="1200" smtClean="0">
                <a:solidFill>
                  <a:prstClr val="black">
                    <a:lumMod val="95000"/>
                    <a:lumOff val="5000"/>
                  </a:prstClr>
                </a:solidFill>
                <a:latin typeface="Times New Roman" panose="02020603050405020304" pitchFamily="18" charset="0"/>
                <a:cs typeface="Times New Roman" panose="02020603050405020304" pitchFamily="18" charset="0"/>
              </a:rPr>
              <a:t>Kể lại truyện Bông cúc trắng </a:t>
            </a:r>
            <a:endParaRPr lang="en-US" sz="2100" kern="1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6081951" y="2991686"/>
            <a:ext cx="1892940" cy="1061829"/>
          </a:xfrm>
          <a:prstGeom prst="rect">
            <a:avLst/>
          </a:prstGeom>
          <a:noFill/>
        </p:spPr>
        <p:txBody>
          <a:bodyPr wrap="square" rtlCol="0">
            <a:spAutoFit/>
          </a:bodyPr>
          <a:lstStyle/>
          <a:p>
            <a:pPr algn="ctr">
              <a:lnSpc>
                <a:spcPct val="150000"/>
              </a:lnSpc>
              <a:buClrTx/>
              <a:buFontTx/>
              <a:buNone/>
            </a:pPr>
            <a:r>
              <a:rPr lang="vi-VN" sz="2100" kern="1200" smtClean="0">
                <a:solidFill>
                  <a:prstClr val="black">
                    <a:lumMod val="95000"/>
                    <a:lumOff val="5000"/>
                  </a:prstClr>
                </a:solidFill>
                <a:latin typeface="Times New Roman" panose="02020603050405020304" pitchFamily="18" charset="0"/>
                <a:cs typeface="Times New Roman" panose="02020603050405020304" pitchFamily="18" charset="0"/>
              </a:rPr>
              <a:t>Kể lại truyện </a:t>
            </a:r>
            <a:r>
              <a:rPr lang="en-US" sz="2100" kern="1200" smtClean="0">
                <a:solidFill>
                  <a:prstClr val="black">
                    <a:lumMod val="95000"/>
                    <a:lumOff val="5000"/>
                  </a:prstClr>
                </a:solidFill>
                <a:latin typeface="Times New Roman" panose="02020603050405020304" pitchFamily="18" charset="0"/>
                <a:cs typeface="Times New Roman" panose="02020603050405020304" pitchFamily="18" charset="0"/>
              </a:rPr>
              <a:t>Thạch Sanh</a:t>
            </a:r>
            <a:endParaRPr lang="en-US" sz="2100" kern="1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09606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599187206115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67238" y="2566988"/>
            <a:ext cx="9525" cy="9525"/>
          </a:xfrm>
          <a:prstGeom prst="rect">
            <a:avLst/>
          </a:prstGeom>
        </p:spPr>
      </p:pic>
      <p:pic>
        <p:nvPicPr>
          <p:cNvPr id="3" name="6374594718313">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2141951" y="4763"/>
            <a:ext cx="5085567" cy="5143500"/>
          </a:xfrm>
          <a:prstGeom prst="rect">
            <a:avLst/>
          </a:prstGeom>
        </p:spPr>
      </p:pic>
    </p:spTree>
    <p:extLst>
      <p:ext uri="{BB962C8B-B14F-4D97-AF65-F5344CB8AC3E}">
        <p14:creationId xmlns:p14="http://schemas.microsoft.com/office/powerpoint/2010/main" val="7634275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3" name="Rectangle 2"/>
          <p:cNvSpPr/>
          <p:nvPr/>
        </p:nvSpPr>
        <p:spPr>
          <a:xfrm>
            <a:off x="3514741" y="0"/>
            <a:ext cx="4901609" cy="514350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22858PICdbgea5Gz679dY_PIC2018.png"/>
          <p:cNvPicPr>
            <a:picLocks noChangeAspect="1"/>
          </p:cNvPicPr>
          <p:nvPr/>
        </p:nvPicPr>
        <p:blipFill>
          <a:blip r:embed="rId3" cstate="print"/>
          <a:stretch>
            <a:fillRect/>
          </a:stretch>
        </p:blipFill>
        <p:spPr>
          <a:xfrm>
            <a:off x="6385713" y="1270241"/>
            <a:ext cx="2945414" cy="3658013"/>
          </a:xfrm>
          <a:prstGeom prst="rect">
            <a:avLst/>
          </a:prstGeom>
        </p:spPr>
      </p:pic>
      <p:sp>
        <p:nvSpPr>
          <p:cNvPr id="7" name="TextBox 6"/>
          <p:cNvSpPr txBox="1"/>
          <p:nvPr/>
        </p:nvSpPr>
        <p:spPr>
          <a:xfrm>
            <a:off x="229887" y="1808850"/>
            <a:ext cx="3284854" cy="1077218"/>
          </a:xfrm>
          <a:prstGeom prst="rect">
            <a:avLst/>
          </a:prstGeom>
          <a:noFill/>
        </p:spPr>
        <p:txBody>
          <a:bodyPr wrap="square" rtlCol="0">
            <a:spAutoFit/>
          </a:bodyPr>
          <a:lstStyle/>
          <a:p>
            <a:pPr algn="ctr"/>
            <a:r>
              <a:rPr lang="en-US" sz="3200" b="1" i="1" smtClean="0">
                <a:solidFill>
                  <a:srgbClr val="FF0000"/>
                </a:solidFill>
                <a:latin typeface="Times New Roman" panose="02020603050405020304" pitchFamily="18" charset="0"/>
                <a:cs typeface="Times New Roman" panose="02020603050405020304" pitchFamily="18" charset="0"/>
              </a:rPr>
              <a:t>Cùng thể hiện</a:t>
            </a:r>
          </a:p>
          <a:p>
            <a:pPr algn="ctr"/>
            <a:r>
              <a:rPr lang="en-US" sz="3200" b="1" i="1" smtClean="0">
                <a:solidFill>
                  <a:srgbClr val="FF0000"/>
                </a:solidFill>
                <a:latin typeface="Times New Roman" panose="02020603050405020304" pitchFamily="18" charset="0"/>
                <a:cs typeface="Times New Roman" panose="02020603050405020304" pitchFamily="18" charset="0"/>
              </a:rPr>
              <a:t> tài năng </a:t>
            </a:r>
            <a:endParaRPr lang="en-US" sz="3200" b="1" i="1">
              <a:solidFill>
                <a:srgbClr val="FF0000"/>
              </a:solidFill>
              <a:latin typeface="Times New Roman" panose="02020603050405020304" pitchFamily="18" charset="0"/>
              <a:cs typeface="Times New Roman" panose="02020603050405020304" pitchFamily="18" charset="0"/>
            </a:endParaRPr>
          </a:p>
        </p:txBody>
      </p:sp>
      <p:sp>
        <p:nvSpPr>
          <p:cNvPr id="9" name="Cloud 8"/>
          <p:cNvSpPr/>
          <p:nvPr/>
        </p:nvSpPr>
        <p:spPr>
          <a:xfrm>
            <a:off x="3555407" y="227774"/>
            <a:ext cx="3744227" cy="2515426"/>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FF0000"/>
                </a:solidFill>
                <a:latin typeface="Times New Roman" panose="02020603050405020304" pitchFamily="18" charset="0"/>
                <a:cs typeface="Times New Roman" panose="02020603050405020304" pitchFamily="18" charset="0"/>
              </a:rPr>
              <a:t>Các nhóm đóng vai nhân vật người em để kể lại một đoạn của câu truyện sự tích cây khế</a:t>
            </a:r>
            <a:endParaRPr lang="en-US" sz="2000" b="1">
              <a:solidFill>
                <a:srgbClr val="FF0000"/>
              </a:solidFill>
              <a:latin typeface="Times New Roman" panose="02020603050405020304" pitchFamily="18" charset="0"/>
              <a:cs typeface="Times New Roman" panose="02020603050405020304" pitchFamily="18" charset="0"/>
            </a:endParaRPr>
          </a:p>
        </p:txBody>
      </p:sp>
      <p:sp>
        <p:nvSpPr>
          <p:cNvPr id="10" name="Cloud 9"/>
          <p:cNvSpPr/>
          <p:nvPr/>
        </p:nvSpPr>
        <p:spPr>
          <a:xfrm>
            <a:off x="6304380" y="2196480"/>
            <a:ext cx="351406" cy="37518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p:cNvSpPr/>
          <p:nvPr/>
        </p:nvSpPr>
        <p:spPr>
          <a:xfrm>
            <a:off x="6581231" y="2565495"/>
            <a:ext cx="250257" cy="18751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52560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theme/theme1.xml><?xml version="1.0" encoding="utf-8"?>
<a:theme xmlns:a="http://schemas.openxmlformats.org/drawingml/2006/main" name="Eco-Friendly Minitheme by Slidesgo">
  <a:themeElements>
    <a:clrScheme name="Simple Light">
      <a:dk1>
        <a:srgbClr val="000000"/>
      </a:dk1>
      <a:lt1>
        <a:srgbClr val="FFFFFF"/>
      </a:lt1>
      <a:dk2>
        <a:srgbClr val="57A3A3"/>
      </a:dk2>
      <a:lt2>
        <a:srgbClr val="ABDFD1"/>
      </a:lt2>
      <a:accent1>
        <a:srgbClr val="FFE8E6"/>
      </a:accent1>
      <a:accent2>
        <a:srgbClr val="FFCCAB"/>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6814489</TotalTime>
  <Words>1377</Words>
  <Application>Microsoft Office PowerPoint</Application>
  <PresentationFormat>On-screen Show (16:9)</PresentationFormat>
  <Paragraphs>106</Paragraphs>
  <Slides>15</Slides>
  <Notes>7</Notes>
  <HiddenSlides>0</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3" baseType="lpstr">
      <vt:lpstr>Poppins</vt:lpstr>
      <vt:lpstr>Caveat Brush</vt:lpstr>
      <vt:lpstr>Times New Roman</vt:lpstr>
      <vt:lpstr>Arial</vt:lpstr>
      <vt:lpstr>宋体</vt:lpstr>
      <vt:lpstr>Calibri Light</vt:lpstr>
      <vt:lpstr>Eco-Friendly Minitheme by Slidesgo</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KỂ LẠI MỘT TRẢI NGHIỆM CỦA EM</dc:title>
  <cp:lastModifiedBy>HP</cp:lastModifiedBy>
  <cp:revision>178</cp:revision>
  <dcterms:modified xsi:type="dcterms:W3CDTF">2025-03-05T22:43:38Z</dcterms:modified>
</cp:coreProperties>
</file>