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5"/>
  </p:notesMasterIdLst>
  <p:sldIdLst>
    <p:sldId id="256" r:id="rId2"/>
    <p:sldId id="258" r:id="rId3"/>
    <p:sldId id="320" r:id="rId4"/>
    <p:sldId id="321" r:id="rId5"/>
    <p:sldId id="324" r:id="rId6"/>
    <p:sldId id="322" r:id="rId7"/>
    <p:sldId id="333" r:id="rId8"/>
    <p:sldId id="334" r:id="rId9"/>
    <p:sldId id="323" r:id="rId10"/>
    <p:sldId id="327" r:id="rId11"/>
    <p:sldId id="331" r:id="rId12"/>
    <p:sldId id="329" r:id="rId13"/>
    <p:sldId id="332" r:id="rId14"/>
  </p:sldIdLst>
  <p:sldSz cx="9144000" cy="5143500" type="screen16x9"/>
  <p:notesSz cx="6858000" cy="9144000"/>
  <p:embeddedFontLst>
    <p:embeddedFont>
      <p:font typeface="宋体" pitchFamily="2" charset="-12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aveat Brush" charset="0"/>
      <p:regular r:id="rId21"/>
    </p:embeddedFont>
    <p:embeddedFont>
      <p:font typeface=".VnTime" pitchFamily="34" charset="0"/>
      <p:regular r:id="rId22"/>
      <p:bold r:id="rId23"/>
      <p:italic r:id="rId24"/>
      <p:boldItalic r:id="rId25"/>
    </p:embeddedFont>
    <p:embeddedFont>
      <p:font typeface="Poppins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  <p:embeddedFont>
      <p:font typeface="MS Mincho" pitchFamily="49" charset="-128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2C94D5-67BD-4562-B816-38D82EB02043}">
  <a:tblStyle styleId="{D62C94D5-67BD-4562-B816-38D82EB020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712"/>
  </p:normalViewPr>
  <p:slideViewPr>
    <p:cSldViewPr snapToGrid="0" snapToObjects="1">
      <p:cViewPr>
        <p:scale>
          <a:sx n="68" d="100"/>
          <a:sy n="68" d="100"/>
        </p:scale>
        <p:origin x="-1392" y="-4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1441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868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7296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545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5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6927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1020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5940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143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699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85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altLang="zh-CN" dirty="0" smtClean="0"/>
              <a:t>Giáo</a:t>
            </a:r>
            <a:r>
              <a:rPr lang="vi-VN" altLang="zh-CN" baseline="0" dirty="0" smtClean="0"/>
              <a:t> án của Thảo Nguyên 0979818956</a:t>
            </a:r>
            <a:endParaRPr lang="zh-CN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09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1725" y="1097600"/>
            <a:ext cx="5800500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71776" y="3630000"/>
            <a:ext cx="5800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58529" y="-40103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65775" y="-121425"/>
            <a:ext cx="1823569" cy="5563502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067155" y="340867"/>
            <a:ext cx="2727134" cy="1273696"/>
            <a:chOff x="1438325" y="603625"/>
            <a:chExt cx="1613975" cy="753800"/>
          </a:xfrm>
        </p:grpSpPr>
        <p:sp>
          <p:nvSpPr>
            <p:cNvPr id="15" name="Google Shape;15;p2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00981" y="1424566"/>
            <a:ext cx="694759" cy="3842220"/>
            <a:chOff x="5379800" y="2555600"/>
            <a:chExt cx="236425" cy="1307500"/>
          </a:xfrm>
        </p:grpSpPr>
        <p:sp>
          <p:nvSpPr>
            <p:cNvPr id="22" name="Google Shape;22;p2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7878380" y="1196751"/>
            <a:ext cx="763375" cy="4116611"/>
            <a:chOff x="5133900" y="2478075"/>
            <a:chExt cx="259775" cy="1400875"/>
          </a:xfrm>
        </p:grpSpPr>
        <p:sp>
          <p:nvSpPr>
            <p:cNvPr id="31" name="Google Shape;31;p2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78314" y="690187"/>
            <a:ext cx="1161195" cy="734388"/>
            <a:chOff x="5161625" y="732525"/>
            <a:chExt cx="456050" cy="288425"/>
          </a:xfrm>
        </p:grpSpPr>
        <p:sp>
          <p:nvSpPr>
            <p:cNvPr id="42" name="Google Shape;42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780488" y="43281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 rot="5400000">
            <a:off x="-569884" y="3259886"/>
            <a:ext cx="1732599" cy="946480"/>
            <a:chOff x="6928067" y="2555588"/>
            <a:chExt cx="1830919" cy="1000190"/>
          </a:xfrm>
        </p:grpSpPr>
        <p:sp>
          <p:nvSpPr>
            <p:cNvPr id="53" name="Google Shape;53;p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 rot="9900051">
            <a:off x="3394329" y="-361541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5400000">
            <a:off x="4927603" y="3979301"/>
            <a:ext cx="746297" cy="1909296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 rot="8416454">
            <a:off x="5582023" y="4677212"/>
            <a:ext cx="1161186" cy="734383"/>
            <a:chOff x="5161625" y="732525"/>
            <a:chExt cx="456050" cy="288425"/>
          </a:xfrm>
        </p:grpSpPr>
        <p:sp>
          <p:nvSpPr>
            <p:cNvPr id="67" name="Google Shape;67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117325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3"/>
          </p:nvPr>
        </p:nvSpPr>
        <p:spPr>
          <a:xfrm>
            <a:off x="713275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713275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3723862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3319812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319812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6330400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5926349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5926350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/>
          <p:nvPr/>
        </p:nvSpPr>
        <p:spPr>
          <a:xfrm>
            <a:off x="86479" y="-209112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13"/>
          <p:cNvGrpSpPr/>
          <p:nvPr/>
        </p:nvGrpSpPr>
        <p:grpSpPr>
          <a:xfrm>
            <a:off x="-217579" y="4186279"/>
            <a:ext cx="1598239" cy="746840"/>
            <a:chOff x="2431350" y="1519275"/>
            <a:chExt cx="925925" cy="432675"/>
          </a:xfrm>
        </p:grpSpPr>
        <p:sp>
          <p:nvSpPr>
            <p:cNvPr id="326" name="Google Shape;326;p1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3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 rot="-5400000">
            <a:off x="7770279" y="42032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 rot="-5400000" flipH="1">
            <a:off x="8122815" y="4086461"/>
            <a:ext cx="1732599" cy="946480"/>
            <a:chOff x="6928067" y="2555588"/>
            <a:chExt cx="1830919" cy="1000190"/>
          </a:xfrm>
        </p:grpSpPr>
        <p:sp>
          <p:nvSpPr>
            <p:cNvPr id="335" name="Google Shape;335;p1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1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13"/>
          <p:cNvSpPr/>
          <p:nvPr/>
        </p:nvSpPr>
        <p:spPr>
          <a:xfrm rot="-8999932" flipH="1">
            <a:off x="7779204" y="4523658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3"/>
          <p:cNvGrpSpPr/>
          <p:nvPr/>
        </p:nvGrpSpPr>
        <p:grpSpPr>
          <a:xfrm rot="5400000">
            <a:off x="7911740" y="416600"/>
            <a:ext cx="1161195" cy="734388"/>
            <a:chOff x="5161625" y="732525"/>
            <a:chExt cx="456050" cy="288425"/>
          </a:xfrm>
        </p:grpSpPr>
        <p:sp>
          <p:nvSpPr>
            <p:cNvPr id="348" name="Google Shape;348;p1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3542852" y="-704438"/>
            <a:ext cx="1362411" cy="2352602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3324195" y="201003"/>
            <a:ext cx="1732547" cy="946452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3179" y="439368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6641666">
            <a:off x="-160064" y="42801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7825645" y="3391586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7822248" y="3263593"/>
            <a:ext cx="1528607" cy="1384058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331839" y="4281987"/>
            <a:ext cx="1161195" cy="734388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7850126" y="2679112"/>
            <a:ext cx="1161195" cy="734388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7583829" y="2419228"/>
            <a:ext cx="1842313" cy="860893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8393397" y="2311894"/>
            <a:ext cx="519497" cy="2872970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7853081" y="2141548"/>
            <a:ext cx="570804" cy="3078143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076464" y="-132387"/>
            <a:ext cx="1201178" cy="89596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224989" y="3450037"/>
            <a:ext cx="1161195" cy="734388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7" r:id="rId4"/>
    <p:sldLayoutId id="2147483668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86" y="1356189"/>
            <a:ext cx="7638608" cy="2145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452" y="1094579"/>
            <a:ext cx="623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solidFill>
                  <a:srgbClr val="FF0000"/>
                </a:solidFill>
              </a:rPr>
              <a:t>                       BÀI 3 : YÊU THƯƠNG VÀ CHIA SẺ</a:t>
            </a:r>
          </a:p>
          <a:p>
            <a:r>
              <a:rPr lang="en-US" sz="1800" b="1" smtClean="0">
                <a:solidFill>
                  <a:srgbClr val="FF0000"/>
                </a:solidFill>
              </a:rPr>
              <a:t>                                          TIẾT:43-44</a:t>
            </a:r>
            <a:endParaRPr lang="vi-VN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84741"/>
              </p:ext>
            </p:extLst>
          </p:nvPr>
        </p:nvGraphicFramePr>
        <p:xfrm>
          <a:off x="201305" y="116937"/>
          <a:ext cx="8734568" cy="502629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971992">
                  <a:extLst>
                    <a:ext uri="{9D8B030D-6E8A-4147-A177-3AD203B41FA5}">
                      <a16:colId xmlns:a16="http://schemas.microsoft.com/office/drawing/2014/main" xmlns="" val="3126707761"/>
                    </a:ext>
                  </a:extLst>
                </a:gridCol>
                <a:gridCol w="2395292">
                  <a:extLst>
                    <a:ext uri="{9D8B030D-6E8A-4147-A177-3AD203B41FA5}">
                      <a16:colId xmlns:a16="http://schemas.microsoft.com/office/drawing/2014/main" xmlns="" val="3617801488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xmlns="" val="4057391705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xmlns="" val="2769559469"/>
                    </a:ext>
                  </a:extLst>
                </a:gridCol>
              </a:tblGrid>
              <a:tr h="28799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PHIẾU ĐÁNH GIÁ THEO TIÊU CHÍ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6543810"/>
                  </a:ext>
                </a:extLst>
              </a:tr>
              <a:tr h="25620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82668"/>
                  </a:ext>
                </a:extLst>
              </a:tr>
              <a:tr h="2562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Mức độ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1025379"/>
                  </a:ext>
                </a:extLst>
              </a:tr>
              <a:tr h="2562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2411369"/>
                  </a:ext>
                </a:extLst>
              </a:tr>
              <a:tr h="512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Chọn được nội dung hay, đúng </a:t>
                      </a:r>
                      <a:r>
                        <a:rPr lang="vi-VN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 cầu</a:t>
                      </a:r>
                      <a:r>
                        <a:rPr lang="en-US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 </a:t>
                      </a:r>
                      <a:r>
                        <a:rPr lang="en-US" sz="1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điểm </a:t>
                      </a:r>
                      <a:r>
                        <a:rPr lang="en-US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kể được câu chuyện theo yêu cầu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kể được một số sự việc nhưng chưa trọng tâm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chuyện thú vị, hấp dãn và ấn tượng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5379427"/>
                  </a:ext>
                </a:extLst>
              </a:tr>
              <a:tr h="768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Nội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dung phong phú,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hấp dẫn</a:t>
                      </a:r>
                      <a:endParaRPr lang="en-US" sz="1400" baseline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( 2 điểm </a:t>
                      </a:r>
                      <a:r>
                        <a:rPr lang="en-US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ND sơ sài, không nêu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kiện,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hấp dẫn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nhiều sự kiện của câu chuyện, được sắp xếp hợp lí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c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âu</a:t>
                      </a:r>
                      <a:r>
                        <a:rPr lang="vi-VN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chuyện thú vị, hấp dãn và ấn tượng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6667336"/>
                  </a:ext>
                </a:extLst>
              </a:tr>
              <a:tr h="768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Nói to, rõ ràng, truyền </a:t>
                      </a: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cảm</a:t>
                      </a:r>
                      <a:r>
                        <a:rPr lang="vi-VN" sz="1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140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( 2 điểm</a:t>
                      </a:r>
                      <a:r>
                        <a:rPr lang="en-US" sz="1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606035"/>
                  </a:ext>
                </a:extLst>
              </a:tr>
              <a:tr h="10248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Sử dụng yếu tố phi ngôn ngữ phù </a:t>
                      </a: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vi-VN" sz="1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 </a:t>
                      </a:r>
                      <a:r>
                        <a:rPr lang="vi-VN" sz="1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điểm</a:t>
                      </a:r>
                      <a:r>
                        <a:rPr lang="vi-VN" sz="1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1400" baseline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rất tự tin, mắt nhìn vào người nghe; nét mặt sinh động.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3615977"/>
                  </a:ext>
                </a:extLst>
              </a:tr>
              <a:tr h="4796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Mở đầu và kết thúc </a:t>
                      </a:r>
                      <a:r>
                        <a:rPr lang="vi-VN" sz="14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 lí ( </a:t>
                      </a:r>
                      <a:r>
                        <a:rPr lang="vi-VN" sz="1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điểm</a:t>
                      </a:r>
                      <a:r>
                        <a:rPr lang="vi-VN" sz="1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329657"/>
                  </a:ext>
                </a:extLst>
              </a:tr>
              <a:tr h="287995">
                <a:tc gridSpan="4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:………/10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070" marR="470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760" marR="62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3912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26" y="832206"/>
            <a:ext cx="2829931" cy="2777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059" y="832206"/>
            <a:ext cx="2889918" cy="2697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同侧圆角矩形 7"/>
          <p:cNvSpPr/>
          <p:nvPr/>
        </p:nvSpPr>
        <p:spPr>
          <a:xfrm rot="10800000">
            <a:off x="2702256" y="65901"/>
            <a:ext cx="3500651" cy="455295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2226" y="16550"/>
            <a:ext cx="3238559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MỞ RỘNG</a:t>
            </a:r>
            <a:endParaRPr lang="en-US" sz="2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16759" y="1800521"/>
            <a:ext cx="6932578" cy="1453041"/>
          </a:xfrm>
          <a:prstGeom prst="rect">
            <a:avLst/>
          </a:prstGeom>
        </p:spPr>
      </p:pic>
      <p:sp>
        <p:nvSpPr>
          <p:cNvPr id="7" name="矩形 1"/>
          <p:cNvSpPr/>
          <p:nvPr/>
        </p:nvSpPr>
        <p:spPr>
          <a:xfrm>
            <a:off x="3062177" y="3806163"/>
            <a:ext cx="2423828" cy="54144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zh-CN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zh-CN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zh-CN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1"/>
          <p:cNvSpPr/>
          <p:nvPr/>
        </p:nvSpPr>
        <p:spPr>
          <a:xfrm>
            <a:off x="6238369" y="3806163"/>
            <a:ext cx="2291298" cy="54144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zh-CN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zh-CN" sz="24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zh-CN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7"/>
          <p:cNvSpPr/>
          <p:nvPr/>
        </p:nvSpPr>
        <p:spPr>
          <a:xfrm rot="10800000">
            <a:off x="2794378" y="342900"/>
            <a:ext cx="3500651" cy="455295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4348" y="293549"/>
            <a:ext cx="3238559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MỞ RỘNG</a:t>
            </a:r>
            <a:endParaRPr lang="en-US" sz="2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93184"/>
              </p:ext>
            </p:extLst>
          </p:nvPr>
        </p:nvGraphicFramePr>
        <p:xfrm>
          <a:off x="564469" y="1790597"/>
          <a:ext cx="8005368" cy="294579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293314">
                  <a:extLst>
                    <a:ext uri="{9D8B030D-6E8A-4147-A177-3AD203B41FA5}">
                      <a16:colId xmlns:a16="http://schemas.microsoft.com/office/drawing/2014/main" xmlns="" val="3871480932"/>
                    </a:ext>
                  </a:extLst>
                </a:gridCol>
                <a:gridCol w="2742096">
                  <a:extLst>
                    <a:ext uri="{9D8B030D-6E8A-4147-A177-3AD203B41FA5}">
                      <a16:colId xmlns:a16="http://schemas.microsoft.com/office/drawing/2014/main" xmlns="" val="2586773720"/>
                    </a:ext>
                  </a:extLst>
                </a:gridCol>
                <a:gridCol w="2969958">
                  <a:extLst>
                    <a:ext uri="{9D8B030D-6E8A-4147-A177-3AD203B41FA5}">
                      <a16:colId xmlns:a16="http://schemas.microsoft.com/office/drawing/2014/main" xmlns="" val="4240785412"/>
                    </a:ext>
                  </a:extLst>
                </a:gridCol>
              </a:tblGrid>
              <a:tr h="7555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         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Tên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truyện</a:t>
                      </a:r>
                      <a:endParaRPr lang="en-US" sz="2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Đặc</a:t>
                      </a:r>
                      <a:r>
                        <a:rPr lang="en-US" sz="2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điểm</a:t>
                      </a:r>
                      <a:endParaRPr lang="en-US" sz="2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bán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diêm</a:t>
                      </a:r>
                      <a:endParaRPr lang="en-US" sz="2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lạnh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72811549"/>
                  </a:ext>
                </a:extLst>
              </a:tr>
              <a:tr h="730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Thể</a:t>
                      </a:r>
                      <a:r>
                        <a:rPr lang="en-US" sz="21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100" b="1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loại</a:t>
                      </a:r>
                      <a:r>
                        <a:rPr lang="en-US" sz="21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  <a:endParaRPr lang="en-US" sz="2100" b="1" dirty="0" smtClean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2404971"/>
                  </a:ext>
                </a:extLst>
              </a:tr>
              <a:tr h="730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Nhân</a:t>
                      </a:r>
                      <a:r>
                        <a:rPr lang="en-US" sz="21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100" b="1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vật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  <a:endParaRPr lang="en-US" sz="2100" b="1" dirty="0" smtClean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2250272"/>
                  </a:ext>
                </a:extLst>
              </a:tr>
              <a:tr h="730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Người</a:t>
                      </a:r>
                      <a:r>
                        <a:rPr lang="en-US" sz="21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100" b="1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kể</a:t>
                      </a:r>
                      <a:r>
                        <a:rPr lang="en-US" sz="2100" b="1" i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100" b="1" i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chuyện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  <a:endParaRPr lang="en-US" sz="2100" b="1" dirty="0" smtClean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538579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2880" y="886612"/>
            <a:ext cx="8203655" cy="1097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5392" y="2541357"/>
            <a:ext cx="207053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5191" y="2541357"/>
            <a:ext cx="207053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1224" y="3273724"/>
            <a:ext cx="279979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1023" y="3240541"/>
            <a:ext cx="310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1224" y="3972118"/>
            <a:ext cx="279979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1023" y="3938935"/>
            <a:ext cx="310767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49" y="445157"/>
            <a:ext cx="2149518" cy="210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149" y="2750983"/>
            <a:ext cx="2195082" cy="204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同侧圆角矩形 7"/>
          <p:cNvSpPr/>
          <p:nvPr/>
        </p:nvSpPr>
        <p:spPr>
          <a:xfrm rot="10800000">
            <a:off x="2702256" y="65901"/>
            <a:ext cx="3500651" cy="455295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2226" y="16550"/>
            <a:ext cx="3238559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MỞ RỘNG</a:t>
            </a:r>
            <a:endParaRPr lang="en-US" sz="2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956" y="879916"/>
            <a:ext cx="5141829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ClrTx/>
              <a:buFontTx/>
              <a:buAutoNum type="alphaLcPeriod"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ClrTx/>
              <a:buFontTx/>
              <a:buAutoNum type="alphaLcPeriod"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kern="12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ClrTx/>
              <a:buFontTx/>
              <a:buAutoNum type="alphaLcPeriod"/>
            </a:pP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26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同侧圆角矩形 7"/>
          <p:cNvSpPr/>
          <p:nvPr/>
        </p:nvSpPr>
        <p:spPr>
          <a:xfrm rot="10800000">
            <a:off x="3091218" y="342900"/>
            <a:ext cx="2804615" cy="455295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8830" y="293549"/>
            <a:ext cx="2750711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TRƯỚC KHI NÓI</a:t>
            </a:r>
          </a:p>
        </p:txBody>
      </p:sp>
      <p:cxnSp>
        <p:nvCxnSpPr>
          <p:cNvPr id="22" name="直接连接符 3"/>
          <p:cNvCxnSpPr/>
          <p:nvPr/>
        </p:nvCxnSpPr>
        <p:spPr>
          <a:xfrm>
            <a:off x="2472792" y="513160"/>
            <a:ext cx="0" cy="83984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18"/>
          <p:cNvCxnSpPr/>
          <p:nvPr/>
        </p:nvCxnSpPr>
        <p:spPr>
          <a:xfrm>
            <a:off x="2472792" y="2757463"/>
            <a:ext cx="0" cy="37872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连接符 11"/>
          <p:cNvCxnSpPr/>
          <p:nvPr/>
        </p:nvCxnSpPr>
        <p:spPr>
          <a:xfrm>
            <a:off x="2472792" y="4436490"/>
            <a:ext cx="0" cy="25262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8636" y="1008568"/>
            <a:ext cx="13750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CHUẨN BỊ NỘI DUNG NÓI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97311" y="853109"/>
            <a:ext cx="55346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2543" y="3332990"/>
            <a:ext cx="13750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LUYỆN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9895" y="3237733"/>
            <a:ext cx="5534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683;p29"/>
          <p:cNvSpPr/>
          <p:nvPr/>
        </p:nvSpPr>
        <p:spPr>
          <a:xfrm>
            <a:off x="1972514" y="1537854"/>
            <a:ext cx="1000555" cy="649587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683;p29"/>
          <p:cNvSpPr/>
          <p:nvPr/>
        </p:nvSpPr>
        <p:spPr>
          <a:xfrm>
            <a:off x="1972514" y="3499774"/>
            <a:ext cx="1000555" cy="649587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同侧圆角矩形 7"/>
          <p:cNvSpPr/>
          <p:nvPr/>
        </p:nvSpPr>
        <p:spPr>
          <a:xfrm rot="10800000">
            <a:off x="2650313" y="234649"/>
            <a:ext cx="3500651" cy="455295"/>
          </a:xfrm>
          <a:prstGeom prst="round2Same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0283" y="185298"/>
            <a:ext cx="3238559" cy="51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TRÌNH BÀY BÀI NÓI</a:t>
            </a:r>
          </a:p>
        </p:txBody>
      </p:sp>
      <p:cxnSp>
        <p:nvCxnSpPr>
          <p:cNvPr id="15" name="Straight Connector 74"/>
          <p:cNvCxnSpPr/>
          <p:nvPr/>
        </p:nvCxnSpPr>
        <p:spPr>
          <a:xfrm>
            <a:off x="858541" y="739296"/>
            <a:ext cx="0" cy="386862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75"/>
          <p:cNvSpPr/>
          <p:nvPr/>
        </p:nvSpPr>
        <p:spPr>
          <a:xfrm>
            <a:off x="714476" y="967313"/>
            <a:ext cx="288131" cy="2881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US" altLang="zh-CN" sz="1200" kern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17" name="Oval 77"/>
          <p:cNvSpPr/>
          <p:nvPr/>
        </p:nvSpPr>
        <p:spPr>
          <a:xfrm>
            <a:off x="714476" y="2508139"/>
            <a:ext cx="288131" cy="2881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US" altLang="zh-CN" sz="1200" kern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18" name="Oval 78"/>
          <p:cNvSpPr/>
          <p:nvPr/>
        </p:nvSpPr>
        <p:spPr>
          <a:xfrm>
            <a:off x="714476" y="4138960"/>
            <a:ext cx="288131" cy="2881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r>
              <a:rPr lang="en-US" altLang="zh-CN" sz="1200" kern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9053" y="904775"/>
            <a:ext cx="1320926" cy="415498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47153" y="893737"/>
            <a:ext cx="5250976" cy="41549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42727" y="2139870"/>
            <a:ext cx="1320926" cy="106182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47153" y="1506957"/>
            <a:ext cx="5250976" cy="73866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47153" y="2325418"/>
            <a:ext cx="5250976" cy="41549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47153" y="2820714"/>
            <a:ext cx="5250976" cy="10618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2727" y="3951299"/>
            <a:ext cx="1320926" cy="73866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47153" y="4084167"/>
            <a:ext cx="5250976" cy="41549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endCxn id="31" idx="1"/>
          </p:cNvCxnSpPr>
          <p:nvPr/>
        </p:nvCxnSpPr>
        <p:spPr>
          <a:xfrm>
            <a:off x="2469979" y="1089945"/>
            <a:ext cx="477174" cy="1154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3"/>
          </p:cNvCxnSpPr>
          <p:nvPr/>
        </p:nvCxnSpPr>
        <p:spPr>
          <a:xfrm flipV="1">
            <a:off x="2463653" y="1822454"/>
            <a:ext cx="483500" cy="84833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4" idx="1"/>
          </p:cNvCxnSpPr>
          <p:nvPr/>
        </p:nvCxnSpPr>
        <p:spPr>
          <a:xfrm flipV="1">
            <a:off x="2469979" y="2533167"/>
            <a:ext cx="477174" cy="12607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463653" y="2652204"/>
            <a:ext cx="483500" cy="68788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7" idx="1"/>
          </p:cNvCxnSpPr>
          <p:nvPr/>
        </p:nvCxnSpPr>
        <p:spPr>
          <a:xfrm>
            <a:off x="2469979" y="4280375"/>
            <a:ext cx="477174" cy="1154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1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 animBg="1"/>
      <p:bldP spid="18" grpId="0" animBg="1"/>
      <p:bldP spid="1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1"/>
          <p:cNvSpPr/>
          <p:nvPr/>
        </p:nvSpPr>
        <p:spPr>
          <a:xfrm>
            <a:off x="969794" y="1156977"/>
            <a:ext cx="2291298" cy="3138053"/>
          </a:xfrm>
          <a:prstGeom prst="rect">
            <a:avLst/>
          </a:prstGeom>
          <a:noFill/>
          <a:ln w="2857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22" name="矩形 7"/>
          <p:cNvSpPr/>
          <p:nvPr/>
        </p:nvSpPr>
        <p:spPr>
          <a:xfrm>
            <a:off x="2890166" y="1051004"/>
            <a:ext cx="255147" cy="2551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BB9D83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38" y="1435510"/>
            <a:ext cx="2271920" cy="2580989"/>
          </a:xfrm>
          <a:prstGeom prst="rect">
            <a:avLst/>
          </a:prstGeom>
        </p:spPr>
      </p:pic>
      <p:sp>
        <p:nvSpPr>
          <p:cNvPr id="24" name="圆角矩形 32"/>
          <p:cNvSpPr/>
          <p:nvPr/>
        </p:nvSpPr>
        <p:spPr>
          <a:xfrm>
            <a:off x="3713651" y="1097526"/>
            <a:ext cx="398162" cy="417249"/>
          </a:xfrm>
          <a:prstGeom prst="roundRect">
            <a:avLst>
              <a:gd name="adj" fmla="val 50000"/>
            </a:avLst>
          </a:prstGeom>
          <a:solidFill>
            <a:srgbClr val="5CA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25" name="图片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3018">
            <a:off x="3440076" y="1018265"/>
            <a:ext cx="583953" cy="451070"/>
          </a:xfrm>
          <a:prstGeom prst="rect">
            <a:avLst/>
          </a:prstGeom>
        </p:spPr>
      </p:pic>
      <p:sp>
        <p:nvSpPr>
          <p:cNvPr id="26" name="圆角矩形 32"/>
          <p:cNvSpPr/>
          <p:nvPr/>
        </p:nvSpPr>
        <p:spPr>
          <a:xfrm>
            <a:off x="3713652" y="1898997"/>
            <a:ext cx="398162" cy="417249"/>
          </a:xfrm>
          <a:prstGeom prst="roundRect">
            <a:avLst>
              <a:gd name="adj" fmla="val 50000"/>
            </a:avLst>
          </a:prstGeom>
          <a:solidFill>
            <a:srgbClr val="5CA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27" name="图片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3018">
            <a:off x="3440077" y="1819735"/>
            <a:ext cx="583953" cy="451070"/>
          </a:xfrm>
          <a:prstGeom prst="rect">
            <a:avLst/>
          </a:prstGeom>
        </p:spPr>
      </p:pic>
      <p:sp>
        <p:nvSpPr>
          <p:cNvPr id="28" name="圆角矩形 32"/>
          <p:cNvSpPr/>
          <p:nvPr/>
        </p:nvSpPr>
        <p:spPr>
          <a:xfrm>
            <a:off x="3713736" y="2655529"/>
            <a:ext cx="398162" cy="417249"/>
          </a:xfrm>
          <a:prstGeom prst="roundRect">
            <a:avLst>
              <a:gd name="adj" fmla="val 50000"/>
            </a:avLst>
          </a:prstGeom>
          <a:solidFill>
            <a:srgbClr val="5CA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29" name="图片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3018">
            <a:off x="3440161" y="2576267"/>
            <a:ext cx="583953" cy="451070"/>
          </a:xfrm>
          <a:prstGeom prst="rect">
            <a:avLst/>
          </a:prstGeom>
        </p:spPr>
      </p:pic>
      <p:sp>
        <p:nvSpPr>
          <p:cNvPr id="30" name="圆角矩形 32"/>
          <p:cNvSpPr/>
          <p:nvPr/>
        </p:nvSpPr>
        <p:spPr>
          <a:xfrm>
            <a:off x="3713737" y="3456999"/>
            <a:ext cx="398162" cy="417249"/>
          </a:xfrm>
          <a:prstGeom prst="roundRect">
            <a:avLst>
              <a:gd name="adj" fmla="val 50000"/>
            </a:avLst>
          </a:prstGeom>
          <a:solidFill>
            <a:srgbClr val="5CA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43" name="图片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3018">
            <a:off x="3440162" y="3377738"/>
            <a:ext cx="583953" cy="4510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233838" y="927884"/>
            <a:ext cx="41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90916" y="1729355"/>
            <a:ext cx="41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90916" y="2530825"/>
            <a:ext cx="41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90915" y="3332295"/>
            <a:ext cx="41561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44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7"/>
          <p:cNvSpPr/>
          <p:nvPr/>
        </p:nvSpPr>
        <p:spPr>
          <a:xfrm rot="10800000">
            <a:off x="2794378" y="559006"/>
            <a:ext cx="3500651" cy="455295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4348" y="509655"/>
            <a:ext cx="3238559" cy="5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SAU KHI NÓI</a:t>
            </a:r>
          </a:p>
        </p:txBody>
      </p:sp>
      <p:cxnSp>
        <p:nvCxnSpPr>
          <p:cNvPr id="4" name="Straight Connector 74"/>
          <p:cNvCxnSpPr/>
          <p:nvPr/>
        </p:nvCxnSpPr>
        <p:spPr>
          <a:xfrm flipH="1">
            <a:off x="4583628" y="1933228"/>
            <a:ext cx="19967" cy="2236202"/>
          </a:xfrm>
          <a:prstGeom prst="line">
            <a:avLst/>
          </a:prstGeom>
          <a:ln w="28575">
            <a:solidFill>
              <a:srgbClr val="33918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90669" y="1320012"/>
            <a:ext cx="1320926" cy="73866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8438" y="2169418"/>
            <a:ext cx="3503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4380" y="1328220"/>
            <a:ext cx="1320926" cy="738664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4618" y="2308369"/>
            <a:ext cx="35039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62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683;p29"/>
          <p:cNvSpPr/>
          <p:nvPr/>
        </p:nvSpPr>
        <p:spPr>
          <a:xfrm>
            <a:off x="643310" y="2875896"/>
            <a:ext cx="2811871" cy="1944999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圆角矩形 32"/>
          <p:cNvSpPr/>
          <p:nvPr/>
        </p:nvSpPr>
        <p:spPr>
          <a:xfrm>
            <a:off x="1627393" y="2095480"/>
            <a:ext cx="758948" cy="758948"/>
          </a:xfrm>
          <a:prstGeom prst="roundRect">
            <a:avLst>
              <a:gd name="adj" fmla="val 50000"/>
            </a:avLst>
          </a:prstGeom>
          <a:solidFill>
            <a:srgbClr val="5CA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3" name="图片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3018">
            <a:off x="1319437" y="1914508"/>
            <a:ext cx="1062171" cy="820466"/>
          </a:xfrm>
          <a:prstGeom prst="rect">
            <a:avLst/>
          </a:prstGeom>
        </p:spPr>
      </p:pic>
      <p:sp>
        <p:nvSpPr>
          <p:cNvPr id="4" name="圆角矩形 33"/>
          <p:cNvSpPr/>
          <p:nvPr/>
        </p:nvSpPr>
        <p:spPr>
          <a:xfrm>
            <a:off x="4146901" y="2099542"/>
            <a:ext cx="754040" cy="754040"/>
          </a:xfrm>
          <a:prstGeom prst="roundRect">
            <a:avLst>
              <a:gd name="adj" fmla="val 50000"/>
            </a:avLst>
          </a:prstGeom>
          <a:solidFill>
            <a:srgbClr val="5CA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圆角矩形 34"/>
          <p:cNvSpPr/>
          <p:nvPr/>
        </p:nvSpPr>
        <p:spPr>
          <a:xfrm>
            <a:off x="6636141" y="2095480"/>
            <a:ext cx="758236" cy="758236"/>
          </a:xfrm>
          <a:prstGeom prst="roundRect">
            <a:avLst>
              <a:gd name="adj" fmla="val 50000"/>
            </a:avLst>
          </a:prstGeom>
          <a:solidFill>
            <a:srgbClr val="5CA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graphicFrame>
        <p:nvGraphicFramePr>
          <p:cNvPr id="6" name="对象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677771"/>
              </p:ext>
            </p:extLst>
          </p:nvPr>
        </p:nvGraphicFramePr>
        <p:xfrm>
          <a:off x="1882519" y="2335126"/>
          <a:ext cx="301124" cy="301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CorelDRAW" r:id="rId5" imgW="952500" imgH="952500" progId="CorelDraw.Graphic.15">
                  <p:embed/>
                </p:oleObj>
              </mc:Choice>
              <mc:Fallback>
                <p:oleObj name="CorelDRAW" r:id="rId5" imgW="952500" imgH="95250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82519" y="2335126"/>
                        <a:ext cx="301124" cy="301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组合 46"/>
          <p:cNvGrpSpPr/>
          <p:nvPr/>
        </p:nvGrpSpPr>
        <p:grpSpPr>
          <a:xfrm>
            <a:off x="2004135" y="1102415"/>
            <a:ext cx="5023196" cy="647699"/>
            <a:chOff x="2666845" y="2570631"/>
            <a:chExt cx="6697595" cy="863599"/>
          </a:xfrm>
        </p:grpSpPr>
        <p:cxnSp>
          <p:nvCxnSpPr>
            <p:cNvPr id="8" name="直接连接符 47"/>
            <p:cNvCxnSpPr/>
            <p:nvPr/>
          </p:nvCxnSpPr>
          <p:spPr>
            <a:xfrm>
              <a:off x="6015642" y="2570631"/>
              <a:ext cx="0" cy="863599"/>
            </a:xfrm>
            <a:prstGeom prst="line">
              <a:avLst/>
            </a:prstGeom>
            <a:ln w="19050">
              <a:solidFill>
                <a:schemeClr val="accent1">
                  <a:lumMod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48"/>
            <p:cNvCxnSpPr/>
            <p:nvPr/>
          </p:nvCxnSpPr>
          <p:spPr>
            <a:xfrm>
              <a:off x="2666845" y="3002430"/>
              <a:ext cx="12616" cy="431800"/>
            </a:xfrm>
            <a:prstGeom prst="line">
              <a:avLst/>
            </a:prstGeom>
            <a:ln w="19050">
              <a:solidFill>
                <a:schemeClr val="accent1">
                  <a:lumMod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49"/>
            <p:cNvCxnSpPr/>
            <p:nvPr/>
          </p:nvCxnSpPr>
          <p:spPr>
            <a:xfrm>
              <a:off x="9364440" y="3002430"/>
              <a:ext cx="0" cy="431800"/>
            </a:xfrm>
            <a:prstGeom prst="line">
              <a:avLst/>
            </a:prstGeom>
            <a:ln w="19050">
              <a:solidFill>
                <a:schemeClr val="accent1">
                  <a:lumMod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50"/>
            <p:cNvCxnSpPr/>
            <p:nvPr/>
          </p:nvCxnSpPr>
          <p:spPr>
            <a:xfrm flipH="1">
              <a:off x="2666845" y="3002430"/>
              <a:ext cx="6656056" cy="0"/>
            </a:xfrm>
            <a:prstGeom prst="line">
              <a:avLst/>
            </a:prstGeom>
            <a:ln w="19050">
              <a:solidFill>
                <a:schemeClr val="accent1">
                  <a:lumMod val="9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57981" flipH="1">
            <a:off x="3643581" y="1827012"/>
            <a:ext cx="1267609" cy="795475"/>
          </a:xfrm>
          <a:prstGeom prst="rect">
            <a:avLst/>
          </a:prstGeom>
        </p:spPr>
      </p:pic>
      <p:pic>
        <p:nvPicPr>
          <p:cNvPr id="13" name="图片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4890">
            <a:off x="6322515" y="1578462"/>
            <a:ext cx="808984" cy="1297948"/>
          </a:xfrm>
          <a:prstGeom prst="rect">
            <a:avLst/>
          </a:prstGeom>
        </p:spPr>
      </p:pic>
      <p:graphicFrame>
        <p:nvGraphicFramePr>
          <p:cNvPr id="14" name="对象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373609"/>
              </p:ext>
            </p:extLst>
          </p:nvPr>
        </p:nvGraphicFramePr>
        <p:xfrm>
          <a:off x="4348318" y="2293881"/>
          <a:ext cx="356852" cy="360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CorelDRAW" r:id="rId9" imgW="965200" imgH="965200" progId="CorelDraw.Graphic.15">
                  <p:embed/>
                </p:oleObj>
              </mc:Choice>
              <mc:Fallback>
                <p:oleObj name="CorelDRAW" r:id="rId9" imgW="965200" imgH="96520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48318" y="2293881"/>
                        <a:ext cx="356852" cy="360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247372"/>
              </p:ext>
            </p:extLst>
          </p:nvPr>
        </p:nvGraphicFramePr>
        <p:xfrm>
          <a:off x="6842431" y="2293881"/>
          <a:ext cx="330248" cy="330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CorelDRAW" r:id="rId11" imgW="838200" imgH="838200" progId="CorelDraw.Graphic.15">
                  <p:embed/>
                </p:oleObj>
              </mc:Choice>
              <mc:Fallback>
                <p:oleObj name="CorelDRAW" r:id="rId11" imgW="838200" imgH="83820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42431" y="2293881"/>
                        <a:ext cx="330248" cy="330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3627" y="421581"/>
            <a:ext cx="6403085" cy="11666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2178" y="2977293"/>
            <a:ext cx="212068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</a:t>
            </a:r>
            <a:r>
              <a:rPr lang="vi-VN" sz="2100" kern="12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2100" kern="12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lần làm việc tốt .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9263" y="2907283"/>
            <a:ext cx="189294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về một </a:t>
            </a:r>
            <a:r>
              <a:rPr lang="vi-VN" sz="21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2100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 tuổi thơ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1951" y="2991686"/>
            <a:ext cx="189294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100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về </a:t>
            </a:r>
            <a:r>
              <a:rPr lang="vi-VN" sz="2100" kern="12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100" kern="12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em mắc lỗi </a:t>
            </a: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65372" y="0"/>
            <a:ext cx="478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Time" pitchFamily="34" charset="0"/>
              </a:rPr>
              <a:t>Tiết:44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09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59918720611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7238" y="2566988"/>
            <a:ext cx="9525" cy="9525"/>
          </a:xfrm>
          <a:prstGeom prst="rect">
            <a:avLst/>
          </a:prstGeom>
        </p:spPr>
      </p:pic>
      <p:pic>
        <p:nvPicPr>
          <p:cNvPr id="14" name="59918720611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2091692" y="-1655594"/>
            <a:ext cx="5030959" cy="83421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6342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599473657046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4215" y="0"/>
            <a:ext cx="3924887" cy="5143500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661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8" y="1717739"/>
            <a:ext cx="4195487" cy="19045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42391" y="0"/>
            <a:ext cx="4901609" cy="5143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5786" y="1485487"/>
            <a:ext cx="2945414" cy="365801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1163433" flipH="1">
            <a:off x="4372956" y="17753"/>
            <a:ext cx="3453144" cy="228137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6545" y="373610"/>
            <a:ext cx="32428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i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cô gợi ý (hoặc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6814191</TotalTime>
  <Words>871</Words>
  <Application>Microsoft Office PowerPoint</Application>
  <PresentationFormat>On-screen Show (16:9)</PresentationFormat>
  <Paragraphs>113</Paragraphs>
  <Slides>13</Slides>
  <Notes>11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宋体</vt:lpstr>
      <vt:lpstr>Times New Roman</vt:lpstr>
      <vt:lpstr>Calibri</vt:lpstr>
      <vt:lpstr>Caveat Brush</vt:lpstr>
      <vt:lpstr>.VnTime</vt:lpstr>
      <vt:lpstr>Poppins</vt:lpstr>
      <vt:lpstr>Calibri Light</vt:lpstr>
      <vt:lpstr>MS Mincho</vt:lpstr>
      <vt:lpstr>Eco-Friendly Minitheme by Slidesgo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LẠI MỘT TRẢI NGHIỆM CỦA EM</dc:title>
  <cp:lastModifiedBy>21AK22</cp:lastModifiedBy>
  <cp:revision>67</cp:revision>
  <dcterms:modified xsi:type="dcterms:W3CDTF">2024-11-12T13:07:28Z</dcterms:modified>
</cp:coreProperties>
</file>