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44"/>
  </p:notesMasterIdLst>
  <p:sldIdLst>
    <p:sldId id="542" r:id="rId3"/>
    <p:sldId id="494" r:id="rId4"/>
    <p:sldId id="499" r:id="rId5"/>
    <p:sldId id="503" r:id="rId6"/>
    <p:sldId id="543" r:id="rId7"/>
    <p:sldId id="504" r:id="rId8"/>
    <p:sldId id="575" r:id="rId9"/>
    <p:sldId id="576" r:id="rId10"/>
    <p:sldId id="541" r:id="rId11"/>
    <p:sldId id="507" r:id="rId12"/>
    <p:sldId id="510" r:id="rId13"/>
    <p:sldId id="597" r:id="rId14"/>
    <p:sldId id="577" r:id="rId15"/>
    <p:sldId id="578" r:id="rId16"/>
    <p:sldId id="579" r:id="rId17"/>
    <p:sldId id="580" r:id="rId18"/>
    <p:sldId id="581" r:id="rId19"/>
    <p:sldId id="582" r:id="rId20"/>
    <p:sldId id="588" r:id="rId21"/>
    <p:sldId id="589" r:id="rId22"/>
    <p:sldId id="598" r:id="rId23"/>
    <p:sldId id="590" r:id="rId24"/>
    <p:sldId id="591" r:id="rId25"/>
    <p:sldId id="592" r:id="rId26"/>
    <p:sldId id="593" r:id="rId27"/>
    <p:sldId id="594" r:id="rId28"/>
    <p:sldId id="583" r:id="rId29"/>
    <p:sldId id="595" r:id="rId30"/>
    <p:sldId id="596" r:id="rId31"/>
    <p:sldId id="585" r:id="rId32"/>
    <p:sldId id="586" r:id="rId33"/>
    <p:sldId id="587" r:id="rId34"/>
    <p:sldId id="612" r:id="rId35"/>
    <p:sldId id="613" r:id="rId36"/>
    <p:sldId id="601" r:id="rId37"/>
    <p:sldId id="602" r:id="rId38"/>
    <p:sldId id="603" r:id="rId39"/>
    <p:sldId id="604" r:id="rId40"/>
    <p:sldId id="605" r:id="rId41"/>
    <p:sldId id="606" r:id="rId42"/>
    <p:sldId id="607" r:id="rId43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E6F"/>
    <a:srgbClr val="F7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0844" autoAdjust="0"/>
  </p:normalViewPr>
  <p:slideViewPr>
    <p:cSldViewPr>
      <p:cViewPr varScale="1">
        <p:scale>
          <a:sx n="89" d="100"/>
          <a:sy n="89" d="100"/>
        </p:scale>
        <p:origin x="109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B8EBA-968D-421D-AC07-FA20650D9B9F}" type="doc">
      <dgm:prSet loTypeId="urn:microsoft.com/office/officeart/2005/8/layout/b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BAB0B-29B5-43A8-9F13-0E99611CFFD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2294090-E09D-4B7B-96F3-CE0B78A5F774}" type="par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F725E-559D-470D-9A77-B25C313D9C2C}" type="sib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B26C-3B77-4E38-AB93-45D27399F1C5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4B7D0AF-FC26-4229-A903-3CFB3207D518}" type="par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168E-5AAA-47DF-BD87-5894D3271394}" type="sib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2E9D5-2427-451D-B7BB-A4C58BC65E9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9D861B3-E694-4340-95EE-351AAE4428EA}" type="par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93AA7-6001-4FC9-99C6-BF863ED9527D}" type="sib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21FE-E93D-42AA-97CA-45821605A7A3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6F1D972-D567-4BAF-BE3D-167F71FF87DD}" type="par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15D43-FB4C-4BDC-9102-0C18886ED0F5}" type="sib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0365-4A23-438D-8558-40DF9870E23D}" type="pres">
      <dgm:prSet presAssocID="{39FB8EBA-968D-421D-AC07-FA20650D9B9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8CAC36F-9974-4D7A-9709-14E91E8CB269}" type="pres">
      <dgm:prSet presAssocID="{4CCBAB0B-29B5-43A8-9F13-0E99611CFFD4}" presName="compNode" presStyleCnt="0"/>
      <dgm:spPr/>
      <dgm:t>
        <a:bodyPr/>
        <a:lstStyle/>
        <a:p>
          <a:endParaRPr lang="en-US"/>
        </a:p>
      </dgm:t>
    </dgm:pt>
    <dgm:pt modelId="{4A5BE3B6-DCAF-43C1-A9A4-D82217C408D7}" type="pres">
      <dgm:prSet presAssocID="{4CCBAB0B-29B5-43A8-9F13-0E99611CFFD4}" presName="dummyConnPt" presStyleCnt="0"/>
      <dgm:spPr/>
      <dgm:t>
        <a:bodyPr/>
        <a:lstStyle/>
        <a:p>
          <a:endParaRPr lang="en-US"/>
        </a:p>
      </dgm:t>
    </dgm:pt>
    <dgm:pt modelId="{36556576-330D-4004-9848-6B11D3B04DDF}" type="pres">
      <dgm:prSet presAssocID="{4CCBAB0B-29B5-43A8-9F13-0E99611CFFD4}" presName="node" presStyleLbl="node1" presStyleIdx="0" presStyleCnt="4" custLinFactNeighborX="9925" custLinFactNeighborY="2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08F3F-9C6B-466D-AD6A-987C8C8FF8FB}" type="pres">
      <dgm:prSet presAssocID="{75FF725E-559D-470D-9A77-B25C313D9C2C}" presName="sibTrans" presStyleLbl="bgSibTrans2D1" presStyleIdx="0" presStyleCnt="3" custLinFactNeighborX="37119" custLinFactNeighborY="6693"/>
      <dgm:spPr/>
      <dgm:t>
        <a:bodyPr/>
        <a:lstStyle/>
        <a:p>
          <a:endParaRPr lang="en-US"/>
        </a:p>
      </dgm:t>
    </dgm:pt>
    <dgm:pt modelId="{0AA81165-FF9D-4B2B-991F-4E4ECB1FD169}" type="pres">
      <dgm:prSet presAssocID="{9DBAB26C-3B77-4E38-AB93-45D27399F1C5}" presName="compNode" presStyleCnt="0"/>
      <dgm:spPr/>
      <dgm:t>
        <a:bodyPr/>
        <a:lstStyle/>
        <a:p>
          <a:endParaRPr lang="en-US"/>
        </a:p>
      </dgm:t>
    </dgm:pt>
    <dgm:pt modelId="{D2A4897F-0377-4659-BEB3-DA9371882287}" type="pres">
      <dgm:prSet presAssocID="{9DBAB26C-3B77-4E38-AB93-45D27399F1C5}" presName="dummyConnPt" presStyleCnt="0"/>
      <dgm:spPr/>
      <dgm:t>
        <a:bodyPr/>
        <a:lstStyle/>
        <a:p>
          <a:endParaRPr lang="en-US"/>
        </a:p>
      </dgm:t>
    </dgm:pt>
    <dgm:pt modelId="{8A3AE24F-20D6-4387-9802-DA398F6B50A5}" type="pres">
      <dgm:prSet presAssocID="{9DBAB26C-3B77-4E38-AB93-45D27399F1C5}" presName="node" presStyleLbl="node1" presStyleIdx="1" presStyleCnt="4" custLinFactNeighborX="9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D1A7F-5B0A-4A8B-B4CC-F3C249D19200}" type="pres">
      <dgm:prSet presAssocID="{ECD6168E-5AAA-47DF-BD87-5894D3271394}" presName="sibTrans" presStyleLbl="bgSibTrans2D1" presStyleIdx="1" presStyleCnt="3" custLinFactY="100000" custLinFactNeighborX="-1227" custLinFactNeighborY="131314"/>
      <dgm:spPr/>
      <dgm:t>
        <a:bodyPr/>
        <a:lstStyle/>
        <a:p>
          <a:endParaRPr lang="en-US"/>
        </a:p>
      </dgm:t>
    </dgm:pt>
    <dgm:pt modelId="{4C50979B-A091-4C90-B880-A2E94A0A8C2E}" type="pres">
      <dgm:prSet presAssocID="{4CB2E9D5-2427-451D-B7BB-A4C58BC65E94}" presName="compNode" presStyleCnt="0"/>
      <dgm:spPr/>
      <dgm:t>
        <a:bodyPr/>
        <a:lstStyle/>
        <a:p>
          <a:endParaRPr lang="en-US"/>
        </a:p>
      </dgm:t>
    </dgm:pt>
    <dgm:pt modelId="{B34309FF-3554-4CA5-BF9F-454DE63BBAE0}" type="pres">
      <dgm:prSet presAssocID="{4CB2E9D5-2427-451D-B7BB-A4C58BC65E94}" presName="dummyConnPt" presStyleCnt="0"/>
      <dgm:spPr/>
      <dgm:t>
        <a:bodyPr/>
        <a:lstStyle/>
        <a:p>
          <a:endParaRPr lang="en-US"/>
        </a:p>
      </dgm:t>
    </dgm:pt>
    <dgm:pt modelId="{8E80F1C3-CAE5-4B1C-B289-0F182EDF8DA5}" type="pres">
      <dgm:prSet presAssocID="{4CB2E9D5-2427-451D-B7BB-A4C58BC65E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42D0F-B7BE-4711-A41D-3FD8182E959B}" type="pres">
      <dgm:prSet presAssocID="{83F93AA7-6001-4FC9-99C6-BF863ED9527D}" presName="sibTrans" presStyleLbl="bgSibTrans2D1" presStyleIdx="2" presStyleCnt="3" custLinFactNeighborX="41691" custLinFactNeighborY="22446"/>
      <dgm:spPr/>
      <dgm:t>
        <a:bodyPr/>
        <a:lstStyle/>
        <a:p>
          <a:endParaRPr lang="en-US"/>
        </a:p>
      </dgm:t>
    </dgm:pt>
    <dgm:pt modelId="{F4CC8201-8498-4F55-894C-BE3EE9EE1873}" type="pres">
      <dgm:prSet presAssocID="{3F6C21FE-E93D-42AA-97CA-45821605A7A3}" presName="compNode" presStyleCnt="0"/>
      <dgm:spPr/>
      <dgm:t>
        <a:bodyPr/>
        <a:lstStyle/>
        <a:p>
          <a:endParaRPr lang="en-US"/>
        </a:p>
      </dgm:t>
    </dgm:pt>
    <dgm:pt modelId="{CF6530C4-38EF-445B-8F69-4963EEF8D4AB}" type="pres">
      <dgm:prSet presAssocID="{3F6C21FE-E93D-42AA-97CA-45821605A7A3}" presName="dummyConnPt" presStyleCnt="0"/>
      <dgm:spPr/>
      <dgm:t>
        <a:bodyPr/>
        <a:lstStyle/>
        <a:p>
          <a:endParaRPr lang="en-US"/>
        </a:p>
      </dgm:t>
    </dgm:pt>
    <dgm:pt modelId="{819BEA62-77C1-48CB-9E99-2CF3FD869C82}" type="pres">
      <dgm:prSet presAssocID="{3F6C21FE-E93D-42AA-97CA-45821605A7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E158C7-FF74-4915-A4B3-CA94D577C343}" type="presOf" srcId="{4CCBAB0B-29B5-43A8-9F13-0E99611CFFD4}" destId="{36556576-330D-4004-9848-6B11D3B04DDF}" srcOrd="0" destOrd="0" presId="urn:microsoft.com/office/officeart/2005/8/layout/bProcess4"/>
    <dgm:cxn modelId="{2F7210DE-57C7-4161-A084-88F9B4D0CF59}" type="presOf" srcId="{3F6C21FE-E93D-42AA-97CA-45821605A7A3}" destId="{819BEA62-77C1-48CB-9E99-2CF3FD869C82}" srcOrd="0" destOrd="0" presId="urn:microsoft.com/office/officeart/2005/8/layout/bProcess4"/>
    <dgm:cxn modelId="{94708E33-509F-4CE4-B1A8-5A4A1889C7C6}" srcId="{39FB8EBA-968D-421D-AC07-FA20650D9B9F}" destId="{4CCBAB0B-29B5-43A8-9F13-0E99611CFFD4}" srcOrd="0" destOrd="0" parTransId="{42294090-E09D-4B7B-96F3-CE0B78A5F774}" sibTransId="{75FF725E-559D-470D-9A77-B25C313D9C2C}"/>
    <dgm:cxn modelId="{2E21C6AC-19CB-4E6D-B409-593EA969354E}" type="presOf" srcId="{75FF725E-559D-470D-9A77-B25C313D9C2C}" destId="{0A408F3F-9C6B-466D-AD6A-987C8C8FF8FB}" srcOrd="0" destOrd="0" presId="urn:microsoft.com/office/officeart/2005/8/layout/bProcess4"/>
    <dgm:cxn modelId="{770E38E5-9A48-477B-B211-1DB96616D84B}" type="presOf" srcId="{39FB8EBA-968D-421D-AC07-FA20650D9B9F}" destId="{877B0365-4A23-438D-8558-40DF9870E23D}" srcOrd="0" destOrd="0" presId="urn:microsoft.com/office/officeart/2005/8/layout/bProcess4"/>
    <dgm:cxn modelId="{43C599D2-552E-4E71-A549-AB24494067A2}" type="presOf" srcId="{4CB2E9D5-2427-451D-B7BB-A4C58BC65E94}" destId="{8E80F1C3-CAE5-4B1C-B289-0F182EDF8DA5}" srcOrd="0" destOrd="0" presId="urn:microsoft.com/office/officeart/2005/8/layout/bProcess4"/>
    <dgm:cxn modelId="{9FA7FD7C-3C5D-43E8-9B28-07D4B9A66BCA}" type="presOf" srcId="{83F93AA7-6001-4FC9-99C6-BF863ED9527D}" destId="{29E42D0F-B7BE-4711-A41D-3FD8182E959B}" srcOrd="0" destOrd="0" presId="urn:microsoft.com/office/officeart/2005/8/layout/bProcess4"/>
    <dgm:cxn modelId="{4E9BE8D3-B1BB-4140-BB5A-92F1B8829A63}" srcId="{39FB8EBA-968D-421D-AC07-FA20650D9B9F}" destId="{4CB2E9D5-2427-451D-B7BB-A4C58BC65E94}" srcOrd="2" destOrd="0" parTransId="{F9D861B3-E694-4340-95EE-351AAE4428EA}" sibTransId="{83F93AA7-6001-4FC9-99C6-BF863ED9527D}"/>
    <dgm:cxn modelId="{77F67262-FF6C-4720-9D0E-F25E205BDD52}" srcId="{39FB8EBA-968D-421D-AC07-FA20650D9B9F}" destId="{3F6C21FE-E93D-42AA-97CA-45821605A7A3}" srcOrd="3" destOrd="0" parTransId="{16F1D972-D567-4BAF-BE3D-167F71FF87DD}" sibTransId="{A6A15D43-FB4C-4BDC-9102-0C18886ED0F5}"/>
    <dgm:cxn modelId="{3B1ED5C1-EE11-41AF-BB34-BE1C2B073D2D}" type="presOf" srcId="{9DBAB26C-3B77-4E38-AB93-45D27399F1C5}" destId="{8A3AE24F-20D6-4387-9802-DA398F6B50A5}" srcOrd="0" destOrd="0" presId="urn:microsoft.com/office/officeart/2005/8/layout/bProcess4"/>
    <dgm:cxn modelId="{E13D9FB8-8357-44C0-8B48-4BC746BDC3B5}" srcId="{39FB8EBA-968D-421D-AC07-FA20650D9B9F}" destId="{9DBAB26C-3B77-4E38-AB93-45D27399F1C5}" srcOrd="1" destOrd="0" parTransId="{74B7D0AF-FC26-4229-A903-3CFB3207D518}" sibTransId="{ECD6168E-5AAA-47DF-BD87-5894D3271394}"/>
    <dgm:cxn modelId="{E3CAC24F-1432-4BA4-887C-70456F8A3A13}" type="presOf" srcId="{ECD6168E-5AAA-47DF-BD87-5894D3271394}" destId="{867D1A7F-5B0A-4A8B-B4CC-F3C249D19200}" srcOrd="0" destOrd="0" presId="urn:microsoft.com/office/officeart/2005/8/layout/bProcess4"/>
    <dgm:cxn modelId="{3E3A2F37-D436-4F26-826A-05D575F8B9C8}" type="presParOf" srcId="{877B0365-4A23-438D-8558-40DF9870E23D}" destId="{A8CAC36F-9974-4D7A-9709-14E91E8CB269}" srcOrd="0" destOrd="0" presId="urn:microsoft.com/office/officeart/2005/8/layout/bProcess4"/>
    <dgm:cxn modelId="{E9DDFE5F-3B1C-4EBB-A6CB-BAB1AF38D199}" type="presParOf" srcId="{A8CAC36F-9974-4D7A-9709-14E91E8CB269}" destId="{4A5BE3B6-DCAF-43C1-A9A4-D82217C408D7}" srcOrd="0" destOrd="0" presId="urn:microsoft.com/office/officeart/2005/8/layout/bProcess4"/>
    <dgm:cxn modelId="{90016D1C-697A-4CEF-9DE8-63722CB59084}" type="presParOf" srcId="{A8CAC36F-9974-4D7A-9709-14E91E8CB269}" destId="{36556576-330D-4004-9848-6B11D3B04DDF}" srcOrd="1" destOrd="0" presId="urn:microsoft.com/office/officeart/2005/8/layout/bProcess4"/>
    <dgm:cxn modelId="{182997DF-3E6C-4313-970C-0E10B8F54A0C}" type="presParOf" srcId="{877B0365-4A23-438D-8558-40DF9870E23D}" destId="{0A408F3F-9C6B-466D-AD6A-987C8C8FF8FB}" srcOrd="1" destOrd="0" presId="urn:microsoft.com/office/officeart/2005/8/layout/bProcess4"/>
    <dgm:cxn modelId="{135C7479-F06E-4949-9AF8-928ECCD1A157}" type="presParOf" srcId="{877B0365-4A23-438D-8558-40DF9870E23D}" destId="{0AA81165-FF9D-4B2B-991F-4E4ECB1FD169}" srcOrd="2" destOrd="0" presId="urn:microsoft.com/office/officeart/2005/8/layout/bProcess4"/>
    <dgm:cxn modelId="{D083D7F4-2527-4553-867A-7462739EE34E}" type="presParOf" srcId="{0AA81165-FF9D-4B2B-991F-4E4ECB1FD169}" destId="{D2A4897F-0377-4659-BEB3-DA9371882287}" srcOrd="0" destOrd="0" presId="urn:microsoft.com/office/officeart/2005/8/layout/bProcess4"/>
    <dgm:cxn modelId="{D72AACB6-565E-4EDD-8C76-C9340272CF1A}" type="presParOf" srcId="{0AA81165-FF9D-4B2B-991F-4E4ECB1FD169}" destId="{8A3AE24F-20D6-4387-9802-DA398F6B50A5}" srcOrd="1" destOrd="0" presId="urn:microsoft.com/office/officeart/2005/8/layout/bProcess4"/>
    <dgm:cxn modelId="{F9F261F5-0D81-41E5-80A9-25E4F08F5556}" type="presParOf" srcId="{877B0365-4A23-438D-8558-40DF9870E23D}" destId="{867D1A7F-5B0A-4A8B-B4CC-F3C249D19200}" srcOrd="3" destOrd="0" presId="urn:microsoft.com/office/officeart/2005/8/layout/bProcess4"/>
    <dgm:cxn modelId="{479DCF05-15FD-450B-A1E2-A9EBB0C74DC0}" type="presParOf" srcId="{877B0365-4A23-438D-8558-40DF9870E23D}" destId="{4C50979B-A091-4C90-B880-A2E94A0A8C2E}" srcOrd="4" destOrd="0" presId="urn:microsoft.com/office/officeart/2005/8/layout/bProcess4"/>
    <dgm:cxn modelId="{D23D5135-24A1-4E4A-A497-C32F1C74C563}" type="presParOf" srcId="{4C50979B-A091-4C90-B880-A2E94A0A8C2E}" destId="{B34309FF-3554-4CA5-BF9F-454DE63BBAE0}" srcOrd="0" destOrd="0" presId="urn:microsoft.com/office/officeart/2005/8/layout/bProcess4"/>
    <dgm:cxn modelId="{ACE91D25-18BC-4031-AE20-146150D1488F}" type="presParOf" srcId="{4C50979B-A091-4C90-B880-A2E94A0A8C2E}" destId="{8E80F1C3-CAE5-4B1C-B289-0F182EDF8DA5}" srcOrd="1" destOrd="0" presId="urn:microsoft.com/office/officeart/2005/8/layout/bProcess4"/>
    <dgm:cxn modelId="{405C1F29-38F5-4401-AAD7-278B44F54BA0}" type="presParOf" srcId="{877B0365-4A23-438D-8558-40DF9870E23D}" destId="{29E42D0F-B7BE-4711-A41D-3FD8182E959B}" srcOrd="5" destOrd="0" presId="urn:microsoft.com/office/officeart/2005/8/layout/bProcess4"/>
    <dgm:cxn modelId="{DC140A7B-67E6-42B1-8AD4-7607C55C804A}" type="presParOf" srcId="{877B0365-4A23-438D-8558-40DF9870E23D}" destId="{F4CC8201-8498-4F55-894C-BE3EE9EE1873}" srcOrd="6" destOrd="0" presId="urn:microsoft.com/office/officeart/2005/8/layout/bProcess4"/>
    <dgm:cxn modelId="{3FABD248-30EF-452A-B161-28861B0BBA3F}" type="presParOf" srcId="{F4CC8201-8498-4F55-894C-BE3EE9EE1873}" destId="{CF6530C4-38EF-445B-8F69-4963EEF8D4AB}" srcOrd="0" destOrd="0" presId="urn:microsoft.com/office/officeart/2005/8/layout/bProcess4"/>
    <dgm:cxn modelId="{DB2A97BC-B455-48C7-B266-D3B142A2EB38}" type="presParOf" srcId="{F4CC8201-8498-4F55-894C-BE3EE9EE1873}" destId="{819BEA62-77C1-48CB-9E99-2CF3FD869C82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08F3F-9C6B-466D-AD6A-987C8C8FF8FB}">
      <dsp:nvSpPr>
        <dsp:cNvPr id="0" name=""/>
        <dsp:cNvSpPr/>
      </dsp:nvSpPr>
      <dsp:spPr>
        <a:xfrm rot="5400000">
          <a:off x="265110" y="808054"/>
          <a:ext cx="897945" cy="111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556576-330D-4004-9848-6B11D3B04DDF}">
      <dsp:nvSpPr>
        <dsp:cNvPr id="0" name=""/>
        <dsp:cNvSpPr/>
      </dsp:nvSpPr>
      <dsp:spPr>
        <a:xfrm>
          <a:off x="124797" y="212039"/>
          <a:ext cx="1241305" cy="7447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233853"/>
        <a:ext cx="1197677" cy="701155"/>
      </dsp:txXfrm>
    </dsp:sp>
    <dsp:sp modelId="{867D1A7F-5B0A-4A8B-B4CC-F3C249D19200}">
      <dsp:nvSpPr>
        <dsp:cNvPr id="0" name=""/>
        <dsp:cNvSpPr/>
      </dsp:nvSpPr>
      <dsp:spPr>
        <a:xfrm>
          <a:off x="369935" y="1515684"/>
          <a:ext cx="1512302" cy="1117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3AE24F-20D6-4387-9802-DA398F6B50A5}">
      <dsp:nvSpPr>
        <dsp:cNvPr id="0" name=""/>
        <dsp:cNvSpPr/>
      </dsp:nvSpPr>
      <dsp:spPr>
        <a:xfrm>
          <a:off x="124797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1147233"/>
        <a:ext cx="1197677" cy="701155"/>
      </dsp:txXfrm>
    </dsp:sp>
    <dsp:sp modelId="{29E42D0F-B7BE-4711-A41D-3FD8182E959B}">
      <dsp:nvSpPr>
        <dsp:cNvPr id="0" name=""/>
        <dsp:cNvSpPr/>
      </dsp:nvSpPr>
      <dsp:spPr>
        <a:xfrm rot="16200000">
          <a:off x="1832438" y="816853"/>
          <a:ext cx="915545" cy="111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0F1C3-CAE5-4B1C-B289-0F182EDF8DA5}">
      <dsp:nvSpPr>
        <dsp:cNvPr id="0" name=""/>
        <dsp:cNvSpPr/>
      </dsp:nvSpPr>
      <dsp:spPr>
        <a:xfrm>
          <a:off x="1652533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1147233"/>
        <a:ext cx="1197677" cy="701155"/>
      </dsp:txXfrm>
    </dsp:sp>
    <dsp:sp modelId="{819BEA62-77C1-48CB-9E99-2CF3FD869C82}">
      <dsp:nvSpPr>
        <dsp:cNvPr id="0" name=""/>
        <dsp:cNvSpPr/>
      </dsp:nvSpPr>
      <dsp:spPr>
        <a:xfrm>
          <a:off x="1652533" y="194440"/>
          <a:ext cx="1241305" cy="7447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216254"/>
        <a:ext cx="1197677" cy="701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13556-8826-46A7-8901-8F1BDEFD487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B20A-7B10-4135-953B-420F8F0D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8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niêm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nhịp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“Thu </a:t>
            </a:r>
            <a:r>
              <a:rPr lang="en-US" baseline="0" dirty="0" err="1" smtClean="0"/>
              <a:t>điếu</a:t>
            </a:r>
            <a:r>
              <a:rPr lang="en-US" baseline="0" dirty="0" smtClean="0"/>
              <a:t>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7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Think- pair-</a:t>
            </a:r>
            <a:r>
              <a:rPr lang="en-US" baseline="0" dirty="0" smtClean="0"/>
              <a:t> share</a:t>
            </a:r>
          </a:p>
          <a:p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: 7 </a:t>
            </a:r>
            <a:r>
              <a:rPr lang="en-US" baseline="0" dirty="0" err="1" smtClean="0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-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(2,4,6)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81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Liên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8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Niêm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3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Vần</a:t>
            </a:r>
            <a:r>
              <a:rPr lang="en-US" dirty="0" smtClean="0"/>
              <a:t>, </a:t>
            </a:r>
            <a:r>
              <a:rPr lang="en-US" dirty="0" err="1" smtClean="0"/>
              <a:t>nhịp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(ở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eo</a:t>
            </a:r>
            <a:r>
              <a:rPr lang="en-US" baseline="0" dirty="0" smtClean="0"/>
              <a:t>” ở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1,2,4,6,8 –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nhịp</a:t>
            </a:r>
            <a:r>
              <a:rPr lang="en-US" baseline="0" dirty="0" smtClean="0"/>
              <a:t> 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21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cục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3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1.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3.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dáng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,...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23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60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3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bốn</a:t>
            </a:r>
            <a:endParaRPr lang="en-US" baseline="0" dirty="0" smtClean="0"/>
          </a:p>
          <a:p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: 10 </a:t>
            </a:r>
            <a:r>
              <a:rPr lang="en-US" baseline="0" dirty="0" err="1" smtClean="0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64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70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7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64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06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1. Ở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 Qua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2.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</a:t>
            </a:r>
            <a:r>
              <a:rPr lang="en-US" baseline="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311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8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6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30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42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25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96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 smtClean="0"/>
              <a:t>Giáo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án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của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Thảo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Nguyên</a:t>
            </a:r>
            <a:r>
              <a:rPr lang="en-US" sz="7200" baseline="0" dirty="0" smtClean="0"/>
              <a:t> 0979818956</a:t>
            </a:r>
            <a:endParaRPr lang="en-US" sz="7200" dirty="0" smtClean="0"/>
          </a:p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321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3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15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90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2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9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6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4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1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7737D1-FA7E-4C86-A2BB-75F458C3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74794E-60AB-4DAC-B4FC-24DDB2284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F33B4A8-8A4A-4844-8A51-A930A6E1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9C1B41-D59A-42E0-9AE8-32391BD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023B1B-A0CA-4368-8B94-775FAC9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2C861C1-ECE8-4472-B3E7-9AD7571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EAF8C15-2C93-4542-BD5C-95312FEC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55295A1-333B-4DA5-B342-FDF34CA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4522B6-80F0-4D6D-93FF-A29B8DD7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DCDB0A0-545D-4157-AA17-1D3F5B49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513660-6D6E-42F9-A46C-416479A08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3779725-5CCA-4DFD-93AF-27C7CE8D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ACBE24-57BD-4D53-8378-1BC9FAE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40884F-4FEF-4E98-A007-D8DFE92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6EDED2B-0CA9-4E3A-94FD-40C64AC2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3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1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CEE30C-1A87-4B88-B41B-101F1D2E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4C75964-BC00-4FFE-AA64-A1186AAE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1537F22-1057-4763-B113-D7752874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8CC15A-33DD-4E21-8D7C-167CC1C7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4D2FC7-6592-4618-ABB0-1A17D2AE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154261-2B9E-42DC-9D94-741C024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A19FB39-EA73-4050-B757-9B979559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7589E37-F844-482B-8C8E-C4E1CEC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DC56CFE-D3D7-4263-92F2-AAC4880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4022EF-1E1F-433B-A361-8D6DB99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1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D8EDEF-38F9-407B-8E8E-B9F7F8D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B78ED10-91FD-454D-B61D-48211FB15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A896452-C902-4C12-AA17-905588AD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DA098C-7CDB-43B8-87FE-E7044B87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7206DB2-7EA4-4043-9F4D-16B63F2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8391BBC-28EF-439C-8113-A1DAA526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8D8E85-8A32-4D30-AE1A-760759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1413FFE-4AA0-4A0D-8957-63EC07A8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71C9E5C-9718-430C-896D-BDF8DFAC7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2448386-9CDC-4773-A872-E729F376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8257EC5-EFC4-42F2-A209-9BB54F5F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5232E81-65DE-46F3-91E4-EB023A1F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A777FBE-6DF9-4354-84AC-20BCDCB8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E1FED86-B558-4EC3-AFB4-B0B40840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0B7A07-89E5-48A3-8FA2-71B2259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342E244-FE93-44BE-985D-C8326F6E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9551CEC-AC58-4EFF-8CAC-33C1F7AE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5C830C0-AFF9-4F57-81D2-0930D0A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1A6B9DC-EB28-4C2B-955D-3517631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3D14828-F87F-42D4-B2C0-7082336D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028422B-D843-43B1-92B1-D47E3A1C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3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353C51-F08A-44C7-96E7-CADC4555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945204C-D852-4F77-A25B-6C70DB68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AED6EC8-02E9-4A45-AD45-36E43DD5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C12743-2041-4A31-B39E-1305893D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30176BC-59DF-4FC1-A0F6-0DF46B10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8359CD0-86EA-4156-A560-53297D4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8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EE7B38-3ED4-4A3C-954C-506C15D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613FCDB-55DA-4F46-9975-EAB86EF34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83F9B53-CACA-47CA-9BCF-E1520F5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4D33342-B648-47D6-9C3C-64AD3C0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B143EF5-5736-4B85-906C-7F5885C4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1327608-DA8C-447A-A9D8-EA3EE5C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458A33E-F497-455A-B116-31FB793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F52071B-1C9B-4DDC-9F99-10F267E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A1823-537D-4A26-A348-93ACC91B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095-C145-4D98-9CEC-8317E95C83E2}" type="datetimeFigureOut">
              <a:rPr lang="zh-CN" altLang="en-US" smtClean="0"/>
              <a:t>2023/7/14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4E4659-6602-43F7-96B7-1864DF42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44C866-4521-4377-AB95-2B160DC6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5" Type="http://schemas.microsoft.com/office/2007/relationships/hdphoto" Target="../media/hdphoto8.wdp"/><Relationship Id="rId10" Type="http://schemas.openxmlformats.org/officeDocument/2006/relationships/image" Target="NUL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NULL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4" Type="http://schemas.microsoft.com/office/2007/relationships/hdphoto" Target="../media/hdphoto1.wdp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1.png"/><Relationship Id="rId10" Type="http://schemas.openxmlformats.org/officeDocument/2006/relationships/image" Target="NUL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gif"/><Relationship Id="rId12" Type="http://schemas.openxmlformats.org/officeDocument/2006/relationships/image" Target="../media/image7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7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7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7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7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về bốn mùa Lớp 2 - Tập làm văn lớp 2 (91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464215" cy="4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67544" y="267494"/>
            <a:ext cx="85689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3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>
            <a:off x="3347864" y="1275606"/>
            <a:ext cx="5882875" cy="3230214"/>
          </a:xfrm>
          <a:custGeom>
            <a:avLst/>
            <a:gdLst/>
            <a:ahLst/>
            <a:cxnLst/>
            <a:rect l="l" t="t" r="r" b="b"/>
            <a:pathLst>
              <a:path w="10903621" h="5900783">
                <a:moveTo>
                  <a:pt x="0" y="0"/>
                </a:moveTo>
                <a:lnTo>
                  <a:pt x="10903621" y="0"/>
                </a:lnTo>
                <a:lnTo>
                  <a:pt x="10903621" y="5900783"/>
                </a:lnTo>
                <a:lnTo>
                  <a:pt x="0" y="5900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44" y="1343983"/>
            <a:ext cx="418831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215133" cy="3507854"/>
            <a:chOff x="0" y="195486"/>
            <a:chExt cx="9144000" cy="3816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0" y="195486"/>
              <a:ext cx="9144000" cy="3816423"/>
            </a:xfrm>
            <a:prstGeom prst="rect">
              <a:avLst/>
            </a:prstGeom>
          </p:spPr>
        </p:pic>
        <p:sp>
          <p:nvSpPr>
            <p:cNvPr id="8" name="Freeform 4"/>
            <p:cNvSpPr/>
            <p:nvPr/>
          </p:nvSpPr>
          <p:spPr>
            <a:xfrm>
              <a:off x="0" y="2402531"/>
              <a:ext cx="9144000" cy="1609378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544755"/>
            <a:ext cx="817544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67" r="30999"/>
          <a:stretch/>
        </p:blipFill>
        <p:spPr>
          <a:xfrm>
            <a:off x="3234782" y="950253"/>
            <a:ext cx="2736304" cy="401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415" r="30874"/>
          <a:stretch/>
        </p:blipFill>
        <p:spPr>
          <a:xfrm>
            <a:off x="6156176" y="991021"/>
            <a:ext cx="2736304" cy="3974156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=""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458" y="951894"/>
            <a:ext cx="231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82235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58609"/>
              </p:ext>
            </p:extLst>
          </p:nvPr>
        </p:nvGraphicFramePr>
        <p:xfrm>
          <a:off x="179512" y="51470"/>
          <a:ext cx="8712968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>
                  <a:extLst>
                    <a:ext uri="{9D8B030D-6E8A-4147-A177-3AD203B41FA5}">
                      <a16:colId xmlns="" xmlns:a16="http://schemas.microsoft.com/office/drawing/2014/main" val="3221981334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76746778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2632335902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2783429650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39176931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1486234439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2389063649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3891302318"/>
                    </a:ext>
                  </a:extLst>
                </a:gridCol>
              </a:tblGrid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3536247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83882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152329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85458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496425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2552601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45174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256308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4803906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649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45059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632462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505308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47932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1017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đớp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602586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2753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55776" y="627534"/>
            <a:ext cx="648072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6883"/>
              </p:ext>
            </p:extLst>
          </p:nvPr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=""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170023" y="5252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164288" y="1677386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829514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986033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328" y="52525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167738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3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86635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5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400860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7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8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=""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164288" y="106260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3254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46602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18593" y="106260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2,3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36229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4,5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348859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6,7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47664" y="922981"/>
            <a:ext cx="5184576" cy="134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3568" y="339502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6995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12288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6127" y="222479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321982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425436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4538864" y="55051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903884" y="7007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83968" y="1587852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48988" y="173804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82345" y="258073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47365" y="2730927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783044" y="3674395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064" y="3824584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kết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920734" y="1738040"/>
            <a:ext cx="315562" cy="169780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253061" y="234703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411760" y="195486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57473" y="748179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1800" y="1221745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7710464" y="3024905"/>
            <a:ext cx="1567761" cy="32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"/>
          <p:cNvSpPr txBox="1"/>
          <p:nvPr/>
        </p:nvSpPr>
        <p:spPr>
          <a:xfrm>
            <a:off x="539552" y="48351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572000" y="699542"/>
            <a:ext cx="288032" cy="2808312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4644008" y="3632622"/>
            <a:ext cx="216024" cy="936104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508104" y="63585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cục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2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phần</a:t>
            </a:r>
            <a:endParaRPr lang="zh-CN" altLang="en-US" sz="24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92080" y="17035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69307" y="3685175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người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23">
            <a:extLst>
              <a:ext uri="{FF2B5EF4-FFF2-40B4-BE49-F238E27FC236}">
                <a16:creationId xmlns=""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35626"/>
            <a:ext cx="9215133" cy="3507854"/>
            <a:chOff x="0" y="-35626"/>
            <a:chExt cx="9215133" cy="350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5626"/>
              <a:ext cx="9144000" cy="313372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1992973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664750"/>
            <a:ext cx="81754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627784" y="483518"/>
            <a:ext cx="4464496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DF5A4A8-D819-4195-A01C-F4CDDC918892}"/>
              </a:ext>
            </a:extLst>
          </p:cNvPr>
          <p:cNvSpPr/>
          <p:nvPr/>
        </p:nvSpPr>
        <p:spPr>
          <a:xfrm>
            <a:off x="593693" y="2224640"/>
            <a:ext cx="3168351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524" flipH="1">
            <a:off x="826038" y="1262767"/>
            <a:ext cx="1573660" cy="876022"/>
          </a:xfrm>
          <a:prstGeom prst="rect">
            <a:avLst/>
          </a:prstGeom>
        </p:spPr>
      </p:pic>
      <p:sp>
        <p:nvSpPr>
          <p:cNvPr id="5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067944" y="241656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ao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êm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đềm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chiếc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thuyền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bé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nhỏ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5868144" y="3147813"/>
            <a:ext cx="4075607" cy="2623185"/>
            <a:chOff x="0" y="0"/>
            <a:chExt cx="5513070" cy="3548380"/>
          </a:xfrm>
        </p:grpSpPr>
        <p:sp>
          <p:nvSpPr>
            <p:cNvPr id="8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529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59" y="103032"/>
            <a:ext cx="640745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6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97AC8557-CD61-EC78-F689-C1575B602ED0}"/>
              </a:ext>
            </a:extLst>
          </p:cNvPr>
          <p:cNvSpPr/>
          <p:nvPr/>
        </p:nvSpPr>
        <p:spPr>
          <a:xfrm>
            <a:off x="505597" y="1428170"/>
            <a:ext cx="1691056" cy="447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2A5830-7350-F4AB-23DB-41A755C7DC8C}"/>
              </a:ext>
            </a:extLst>
          </p:cNvPr>
          <p:cNvSpPr txBox="1"/>
          <p:nvPr/>
        </p:nvSpPr>
        <p:spPr>
          <a:xfrm>
            <a:off x="482694" y="2139702"/>
            <a:ext cx="3230593" cy="1615827"/>
          </a:xfrm>
          <a:custGeom>
            <a:avLst/>
            <a:gdLst>
              <a:gd name="connsiteX0" fmla="*/ 0 w 4307457"/>
              <a:gd name="connsiteY0" fmla="*/ 0 h 1697068"/>
              <a:gd name="connsiteX1" fmla="*/ 701500 w 4307457"/>
              <a:gd name="connsiteY1" fmla="*/ 0 h 1697068"/>
              <a:gd name="connsiteX2" fmla="*/ 1187627 w 4307457"/>
              <a:gd name="connsiteY2" fmla="*/ 0 h 1697068"/>
              <a:gd name="connsiteX3" fmla="*/ 1759904 w 4307457"/>
              <a:gd name="connsiteY3" fmla="*/ 0 h 1697068"/>
              <a:gd name="connsiteX4" fmla="*/ 2332180 w 4307457"/>
              <a:gd name="connsiteY4" fmla="*/ 0 h 1697068"/>
              <a:gd name="connsiteX5" fmla="*/ 2818308 w 4307457"/>
              <a:gd name="connsiteY5" fmla="*/ 0 h 1697068"/>
              <a:gd name="connsiteX6" fmla="*/ 3476733 w 4307457"/>
              <a:gd name="connsiteY6" fmla="*/ 0 h 1697068"/>
              <a:gd name="connsiteX7" fmla="*/ 4307457 w 4307457"/>
              <a:gd name="connsiteY7" fmla="*/ 0 h 1697068"/>
              <a:gd name="connsiteX8" fmla="*/ 4307457 w 4307457"/>
              <a:gd name="connsiteY8" fmla="*/ 599631 h 1697068"/>
              <a:gd name="connsiteX9" fmla="*/ 4307457 w 4307457"/>
              <a:gd name="connsiteY9" fmla="*/ 1131379 h 1697068"/>
              <a:gd name="connsiteX10" fmla="*/ 4307457 w 4307457"/>
              <a:gd name="connsiteY10" fmla="*/ 1697068 h 1697068"/>
              <a:gd name="connsiteX11" fmla="*/ 3821330 w 4307457"/>
              <a:gd name="connsiteY11" fmla="*/ 1697068 h 1697068"/>
              <a:gd name="connsiteX12" fmla="*/ 3162904 w 4307457"/>
              <a:gd name="connsiteY12" fmla="*/ 1697068 h 1697068"/>
              <a:gd name="connsiteX13" fmla="*/ 2676777 w 4307457"/>
              <a:gd name="connsiteY13" fmla="*/ 1697068 h 1697068"/>
              <a:gd name="connsiteX14" fmla="*/ 2147575 w 4307457"/>
              <a:gd name="connsiteY14" fmla="*/ 1697068 h 1697068"/>
              <a:gd name="connsiteX15" fmla="*/ 1575299 w 4307457"/>
              <a:gd name="connsiteY15" fmla="*/ 1697068 h 1697068"/>
              <a:gd name="connsiteX16" fmla="*/ 1046097 w 4307457"/>
              <a:gd name="connsiteY16" fmla="*/ 1697068 h 1697068"/>
              <a:gd name="connsiteX17" fmla="*/ 0 w 4307457"/>
              <a:gd name="connsiteY17" fmla="*/ 1697068 h 1697068"/>
              <a:gd name="connsiteX18" fmla="*/ 0 w 4307457"/>
              <a:gd name="connsiteY18" fmla="*/ 1165320 h 1697068"/>
              <a:gd name="connsiteX19" fmla="*/ 0 w 4307457"/>
              <a:gd name="connsiteY19" fmla="*/ 582660 h 1697068"/>
              <a:gd name="connsiteX20" fmla="*/ 0 w 4307457"/>
              <a:gd name="connsiteY20" fmla="*/ 0 h 169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7457" h="1697068" extrusionOk="0">
                <a:moveTo>
                  <a:pt x="0" y="0"/>
                </a:moveTo>
                <a:cubicBezTo>
                  <a:pt x="239752" y="-939"/>
                  <a:pt x="395322" y="-15482"/>
                  <a:pt x="701500" y="0"/>
                </a:cubicBezTo>
                <a:cubicBezTo>
                  <a:pt x="1007678" y="15482"/>
                  <a:pt x="1011449" y="24067"/>
                  <a:pt x="1187627" y="0"/>
                </a:cubicBezTo>
                <a:cubicBezTo>
                  <a:pt x="1363805" y="-24067"/>
                  <a:pt x="1557146" y="-28294"/>
                  <a:pt x="1759904" y="0"/>
                </a:cubicBezTo>
                <a:cubicBezTo>
                  <a:pt x="1962662" y="28294"/>
                  <a:pt x="2205464" y="12298"/>
                  <a:pt x="2332180" y="0"/>
                </a:cubicBezTo>
                <a:cubicBezTo>
                  <a:pt x="2458896" y="-12298"/>
                  <a:pt x="2650028" y="1080"/>
                  <a:pt x="2818308" y="0"/>
                </a:cubicBezTo>
                <a:cubicBezTo>
                  <a:pt x="2986588" y="-1080"/>
                  <a:pt x="3290148" y="-8825"/>
                  <a:pt x="3476733" y="0"/>
                </a:cubicBezTo>
                <a:cubicBezTo>
                  <a:pt x="3663319" y="8825"/>
                  <a:pt x="3971421" y="-34970"/>
                  <a:pt x="4307457" y="0"/>
                </a:cubicBezTo>
                <a:cubicBezTo>
                  <a:pt x="4299776" y="189338"/>
                  <a:pt x="4294889" y="362896"/>
                  <a:pt x="4307457" y="599631"/>
                </a:cubicBezTo>
                <a:cubicBezTo>
                  <a:pt x="4320025" y="836366"/>
                  <a:pt x="4320834" y="948738"/>
                  <a:pt x="4307457" y="1131379"/>
                </a:cubicBezTo>
                <a:cubicBezTo>
                  <a:pt x="4294080" y="1314020"/>
                  <a:pt x="4300463" y="1480460"/>
                  <a:pt x="4307457" y="1697068"/>
                </a:cubicBezTo>
                <a:cubicBezTo>
                  <a:pt x="4080341" y="1696686"/>
                  <a:pt x="3980379" y="1691647"/>
                  <a:pt x="3821330" y="1697068"/>
                </a:cubicBezTo>
                <a:cubicBezTo>
                  <a:pt x="3662281" y="1702489"/>
                  <a:pt x="3423393" y="1705131"/>
                  <a:pt x="3162904" y="1697068"/>
                </a:cubicBezTo>
                <a:cubicBezTo>
                  <a:pt x="2902415" y="1689005"/>
                  <a:pt x="2816219" y="1701402"/>
                  <a:pt x="2676777" y="1697068"/>
                </a:cubicBezTo>
                <a:cubicBezTo>
                  <a:pt x="2537335" y="1692734"/>
                  <a:pt x="2313893" y="1694301"/>
                  <a:pt x="2147575" y="1697068"/>
                </a:cubicBezTo>
                <a:cubicBezTo>
                  <a:pt x="1981257" y="1699835"/>
                  <a:pt x="1803887" y="1669954"/>
                  <a:pt x="1575299" y="1697068"/>
                </a:cubicBezTo>
                <a:cubicBezTo>
                  <a:pt x="1346711" y="1724182"/>
                  <a:pt x="1277518" y="1671093"/>
                  <a:pt x="1046097" y="1697068"/>
                </a:cubicBezTo>
                <a:cubicBezTo>
                  <a:pt x="814676" y="1723043"/>
                  <a:pt x="428641" y="1676235"/>
                  <a:pt x="0" y="1697068"/>
                </a:cubicBezTo>
                <a:cubicBezTo>
                  <a:pt x="14575" y="1458127"/>
                  <a:pt x="-651" y="1372436"/>
                  <a:pt x="0" y="1165320"/>
                </a:cubicBezTo>
                <a:cubicBezTo>
                  <a:pt x="651" y="958204"/>
                  <a:pt x="22690" y="800522"/>
                  <a:pt x="0" y="582660"/>
                </a:cubicBezTo>
                <a:cubicBezTo>
                  <a:pt x="-22690" y="364798"/>
                  <a:pt x="15331" y="27673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="" xmlns:a16="http://schemas.microsoft.com/office/drawing/2014/main" id="{A9E84666-2C52-1563-FBC5-7DCC6A8E8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124856"/>
              </p:ext>
            </p:extLst>
          </p:nvPr>
        </p:nvGraphicFramePr>
        <p:xfrm>
          <a:off x="3961981" y="1915293"/>
          <a:ext cx="2895436" cy="20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DCF433-94A4-D521-9E25-25FDD4D5B71F}"/>
              </a:ext>
            </a:extLst>
          </p:cNvPr>
          <p:cNvSpPr txBox="1"/>
          <p:nvPr/>
        </p:nvSpPr>
        <p:spPr>
          <a:xfrm>
            <a:off x="6838867" y="2121875"/>
            <a:ext cx="18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NHỎ, HẸP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29AF9E1-3F57-4470-1936-450D34633385}"/>
              </a:ext>
            </a:extLst>
          </p:cNvPr>
          <p:cNvSpPr txBox="1"/>
          <p:nvPr/>
        </p:nvSpPr>
        <p:spPr>
          <a:xfrm>
            <a:off x="6857417" y="3109198"/>
            <a:ext cx="207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 NHIỀU HƯỚNG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7544" y="4024104"/>
            <a:ext cx="82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endParaRPr lang="zh-CN" altLang="en-US" sz="20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2" descr="Autumn Vibes: 30+ Bright and Cosy Fall Illustrations">
            <a:extLst>
              <a:ext uri="{FF2B5EF4-FFF2-40B4-BE49-F238E27FC236}">
                <a16:creationId xmlns="" xmlns:a16="http://schemas.microsoft.com/office/drawing/2014/main" id="{AC313FEC-B7E4-4F2B-AA31-69CF9D58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55" y="-211144"/>
            <a:ext cx="2060430" cy="15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1" grpId="0">
        <p:bldAsOne/>
      </p:bldGraphic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60" r="30284"/>
          <a:stretch/>
        </p:blipFill>
        <p:spPr>
          <a:xfrm>
            <a:off x="5364088" y="827180"/>
            <a:ext cx="2870491" cy="41007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67544" y="83766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16416" y="113159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176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4232" y="1020488"/>
            <a:ext cx="126715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204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5204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6523657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6496483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02" y="1020488"/>
            <a:ext cx="150291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775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775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5204" y="4301563"/>
            <a:ext cx="492526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xinh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en-US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" b="6888"/>
          <a:stretch/>
        </p:blipFill>
        <p:spPr bwMode="auto">
          <a:xfrm flipH="1">
            <a:off x="24598" y="3048626"/>
            <a:ext cx="1993058" cy="20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003684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915567"/>
            <a:ext cx="4968552" cy="280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4231" y="264320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3035217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3795886"/>
            <a:ext cx="4997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)....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4253" y="-286645"/>
            <a:ext cx="2852603" cy="1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ngõ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79512" y="1644731"/>
            <a:ext cx="4464496" cy="40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28135" y="97958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728191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831" y="2882783"/>
            <a:ext cx="388816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206686" y="298589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179512" y="2897781"/>
            <a:ext cx="4968552" cy="1834209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31" y="3383883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616" y="3691660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vèo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831" y="4282778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5480523" y="3318050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How to Draw Bamboo - Really Easy Drawing Tutorial">
            <a:extLst>
              <a:ext uri="{FF2B5EF4-FFF2-40B4-BE49-F238E27FC236}">
                <a16:creationId xmlns="" xmlns:a16="http://schemas.microsoft.com/office/drawing/2014/main" id="{3E616C70-644E-425B-9D59-565082FC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7" y="-311143"/>
            <a:ext cx="19452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412507"/>
            <a:ext cx="396017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864300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13797" y="1720284"/>
            <a:ext cx="4464496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60368" y="991359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96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948486" y="2967309"/>
            <a:ext cx="47999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2346434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864" y="26359"/>
            <a:ext cx="909200" cy="5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-96460" y="2599683"/>
            <a:ext cx="3876372" cy="1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560821" y="1174652"/>
            <a:ext cx="4858492" cy="22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êm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03FBACCD-30CC-5D95-366F-110DE24F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631" y="912087"/>
            <a:ext cx="3358283" cy="4202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60133" y="2859782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2756"/>
            <a:ext cx="9215133" cy="3721046"/>
            <a:chOff x="0" y="-12756"/>
            <a:chExt cx="9215133" cy="3721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2756"/>
              <a:ext cx="9144000" cy="372104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2229035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717238"/>
            <a:ext cx="817544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05250" y="148577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/>
          <a:stretch/>
        </p:blipFill>
        <p:spPr>
          <a:xfrm>
            <a:off x="-15974" y="915566"/>
            <a:ext cx="249974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1962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94449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438216"/>
            <a:ext cx="61926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9792" y="4373433"/>
            <a:ext cx="619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uồn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995686"/>
            <a:ext cx="8136904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11510"/>
            <a:ext cx="813690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6929194" y="3566825"/>
            <a:ext cx="3494523" cy="20574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3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8064" y="1302725"/>
            <a:ext cx="3806223" cy="2705341"/>
            <a:chOff x="4623625" y="2109273"/>
            <a:chExt cx="3806223" cy="2705341"/>
          </a:xfrm>
        </p:grpSpPr>
        <p:pic>
          <p:nvPicPr>
            <p:cNvPr id="7" name="Picture 3" descr="C:\Users\Thinkpad\Desktop\PNG\1_0000_图层-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65" y="3419847"/>
              <a:ext cx="335383" cy="52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hinkpad\Desktop\PNG\1_0001_图层-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12" y="3598153"/>
              <a:ext cx="531453" cy="5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hinkpad\Desktop\PNG\1_0002_图层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382" y="2867333"/>
              <a:ext cx="420519" cy="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360安全浏览器下载\水墨\1402\chinaz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89014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PPT\PPT中国风元素\水墨祥云\水墨祥云\0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8133" y="2715387"/>
              <a:ext cx="909200" cy="56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Users\Thinkpad\Desktop\PNG\1_0003_图层-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25" y="2109273"/>
              <a:ext cx="2577290" cy="262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179" y="1190960"/>
            <a:ext cx="466384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" b="100000" l="10000" r="99286">
                        <a14:foregroundMark x1="66857" y1="35422" x2="72286" y2="21526"/>
                        <a14:backgroundMark x1="52429" y1="13896" x2="58857" y2="2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853" y="919683"/>
            <a:ext cx="6667500" cy="349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9547" y="1347614"/>
            <a:ext cx="401761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9"/>
          <p:cNvSpPr/>
          <p:nvPr/>
        </p:nvSpPr>
        <p:spPr>
          <a:xfrm>
            <a:off x="889962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"/>
          <p:cNvGrpSpPr/>
          <p:nvPr/>
        </p:nvGrpSpPr>
        <p:grpSpPr>
          <a:xfrm>
            <a:off x="734490" y="123478"/>
            <a:ext cx="686121" cy="710798"/>
            <a:chOff x="611560" y="1470114"/>
            <a:chExt cx="864096" cy="895175"/>
          </a:xfrm>
        </p:grpSpPr>
        <p:pic>
          <p:nvPicPr>
            <p:cNvPr id="8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9715" y="870006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6344181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9"/>
          <p:cNvGrpSpPr/>
          <p:nvPr/>
        </p:nvGrpSpPr>
        <p:grpSpPr>
          <a:xfrm>
            <a:off x="6188709" y="123478"/>
            <a:ext cx="686121" cy="710798"/>
            <a:chOff x="611560" y="1470114"/>
            <a:chExt cx="864096" cy="895175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13934" y="870005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pPr algn="ctr"/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4743" y="1904692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4008" y="1972467"/>
            <a:ext cx="4241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ái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83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0" y="1579244"/>
            <a:ext cx="4800990" cy="24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040" y="1262339"/>
            <a:ext cx="40237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59FF40-269C-42AE-B3F5-95676D61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822"/>
            <a:ext cx="7717500" cy="8943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8962A4C-FF68-487B-8999-119E4C4329F7}"/>
              </a:ext>
            </a:extLst>
          </p:cNvPr>
          <p:cNvSpPr/>
          <p:nvPr/>
        </p:nvSpPr>
        <p:spPr>
          <a:xfrm>
            <a:off x="1825245" y="1272455"/>
            <a:ext cx="6032708" cy="151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(7-9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“Thu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102870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8522" y="-2468810"/>
            <a:ext cx="4068509" cy="4114800"/>
          </a:xfrm>
          <a:prstGeom prst="rect">
            <a:avLst/>
          </a:prstGeom>
        </p:spPr>
      </p:pic>
      <p:grpSp>
        <p:nvGrpSpPr>
          <p:cNvPr id="9" name="Group 2"/>
          <p:cNvGrpSpPr>
            <a:grpSpLocks noChangeAspect="1"/>
          </p:cNvGrpSpPr>
          <p:nvPr/>
        </p:nvGrpSpPr>
        <p:grpSpPr>
          <a:xfrm>
            <a:off x="5652120" y="2719253"/>
            <a:ext cx="4075607" cy="2623185"/>
            <a:chOff x="0" y="0"/>
            <a:chExt cx="5513070" cy="3548380"/>
          </a:xfrm>
        </p:grpSpPr>
        <p:sp>
          <p:nvSpPr>
            <p:cNvPr id="10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40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  <p:sp>
        <p:nvSpPr>
          <p:cNvPr id="11" name="Google Shape;354;p17"/>
          <p:cNvSpPr txBox="1"/>
          <p:nvPr/>
        </p:nvSpPr>
        <p:spPr>
          <a:xfrm>
            <a:off x="685800" y="247650"/>
            <a:ext cx="748546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Rubic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đánh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giá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đoạn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văn</a:t>
            </a:r>
            <a:endParaRPr lang="vi-VN" sz="405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48438" y="1245450"/>
          <a:ext cx="7802773" cy="359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252"/>
                <a:gridCol w="5085498"/>
                <a:gridCol w="819540"/>
                <a:gridCol w="1149483"/>
              </a:tblGrid>
              <a:tr h="6172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200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7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5715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20040">
                <a:tc rowSpan="4">
                  <a:txBody>
                    <a:bodyPr/>
                    <a:lstStyle/>
                    <a:p>
                      <a:r>
                        <a:rPr lang="en-US" sz="17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7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0312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2137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20040">
                <a:tc gridSpan="4">
                  <a:txBody>
                    <a:bodyPr/>
                    <a:lstStyle/>
                    <a:p>
                      <a:r>
                        <a:rPr lang="en-US" sz="17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7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771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743200" y="3135629"/>
            <a:ext cx="3429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25651" y="3689034"/>
            <a:ext cx="2918421" cy="1219200"/>
            <a:chOff x="-2312096" y="2265304"/>
            <a:chExt cx="2918421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65304"/>
              <a:ext cx="29184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361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Dòng nào nhận xét đúng về ngôn ngữ thơ Nguyễn Khuyến?</a:t>
            </a:r>
            <a:endParaRPr lang="vi-VN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-82748"/>
            <a:ext cx="2788488" cy="1173359"/>
            <a:chOff x="-2218547" y="1950982"/>
            <a:chExt cx="204005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218547" y="1950982"/>
              <a:ext cx="2040052" cy="5886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81341"/>
            <a:ext cx="2726370" cy="1219200"/>
            <a:chOff x="-2312095" y="2265304"/>
            <a:chExt cx="272637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72637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64488" y="2647951"/>
            <a:ext cx="2520280" cy="1219200"/>
            <a:chOff x="-2508377" y="2265304"/>
            <a:chExt cx="252028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8377" y="2265304"/>
              <a:ext cx="252028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guốc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820472" y="3790951"/>
            <a:ext cx="2468014" cy="1219200"/>
            <a:chOff x="-2312095" y="2265304"/>
            <a:chExt cx="246801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46801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vui, hóm hỉnh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820472" y="3857881"/>
            <a:ext cx="2457128" cy="1133219"/>
            <a:chOff x="-2312095" y="2265304"/>
            <a:chExt cx="2457128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45712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992" y="261846"/>
            <a:ext cx="296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2450712" cy="776289"/>
            <a:chOff x="-2462927" y="2265304"/>
            <a:chExt cx="2450712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462927" y="2265304"/>
              <a:ext cx="2450712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429131"/>
            <a:ext cx="2875592" cy="1133219"/>
            <a:chOff x="-2312095" y="2265304"/>
            <a:chExt cx="2875592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8755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748464" y="2733931"/>
            <a:ext cx="2529136" cy="1133219"/>
            <a:chOff x="-2312095" y="2265304"/>
            <a:chExt cx="2529136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529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1" y="3943350"/>
            <a:ext cx="3360223" cy="1133219"/>
            <a:chOff x="-2312096" y="2265304"/>
            <a:chExt cx="3360223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6" y="2265304"/>
              <a:ext cx="336022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209800" y="1995686"/>
            <a:ext cx="2802570" cy="1402837"/>
            <a:chOff x="-2388295" y="1995686"/>
            <a:chExt cx="2802570" cy="140283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88295" y="1995686"/>
              <a:ext cx="2802570" cy="6522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889251" y="123478"/>
            <a:ext cx="3283148" cy="967133"/>
            <a:chOff x="-2894974" y="2074460"/>
            <a:chExt cx="32831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94974" y="2074460"/>
              <a:ext cx="32831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Nam</a:t>
              </a:r>
              <a:endPara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651871"/>
            <a:ext cx="2726370" cy="1348498"/>
            <a:chOff x="-2312095" y="2050025"/>
            <a:chExt cx="2726370" cy="1348498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050025"/>
              <a:ext cx="2726370" cy="59792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957"/>
            <a:ext cx="2698930" cy="1328793"/>
            <a:chOff x="-2312095" y="2069730"/>
            <a:chExt cx="2698930" cy="13287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069730"/>
              <a:ext cx="2698930" cy="5782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578670" y="3857881"/>
            <a:ext cx="2698930" cy="1133219"/>
            <a:chOff x="-2312095" y="2265304"/>
            <a:chExt cx="269893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69893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“Thu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1720760" cy="776289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biếc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trúc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/>
          <p:cNvSpPr txBox="1"/>
          <p:nvPr/>
        </p:nvSpPr>
        <p:spPr>
          <a:xfrm>
            <a:off x="708770" y="1203598"/>
            <a:ext cx="698477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635896" y="128541"/>
            <a:ext cx="4057650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099361"/>
            <a:ext cx="2267044" cy="29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3033192" cy="1133219"/>
            <a:chOff x="-2312095" y="2265304"/>
            <a:chExt cx="303319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30331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285750"/>
            <a:ext cx="375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6056" y="123478"/>
            <a:ext cx="2232248" cy="967133"/>
            <a:chOff x="-2030879" y="2074460"/>
            <a:chExt cx="22322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30879" y="2074460"/>
              <a:ext cx="22322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385120" cy="1133219"/>
            <a:chOff x="-2312095" y="2265304"/>
            <a:chExt cx="238512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3851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910344" y="2733931"/>
            <a:ext cx="3378142" cy="1133219"/>
            <a:chOff x="-2312095" y="2265304"/>
            <a:chExt cx="3378142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337814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100392" y="3800731"/>
            <a:ext cx="3188094" cy="1133219"/>
            <a:chOff x="-2312095" y="2265304"/>
            <a:chExt cx="318809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318809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85750"/>
            <a:ext cx="368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“Thu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điếu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195486"/>
            <a:ext cx="1554480" cy="895125"/>
            <a:chOff x="-1732975" y="2146468"/>
            <a:chExt cx="1554480" cy="8951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146468"/>
              <a:ext cx="1554480" cy="3931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" y="145331"/>
            <a:ext cx="906553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7" y="1169636"/>
            <a:ext cx="2481356" cy="3462357"/>
          </a:xfrm>
          <a:prstGeom prst="rect">
            <a:avLst/>
          </a:prstGeom>
        </p:spPr>
      </p:pic>
      <p:grpSp>
        <p:nvGrpSpPr>
          <p:cNvPr id="124" name="组合 35"/>
          <p:cNvGrpSpPr/>
          <p:nvPr/>
        </p:nvGrpSpPr>
        <p:grpSpPr>
          <a:xfrm>
            <a:off x="3059832" y="975067"/>
            <a:ext cx="2600116" cy="576065"/>
            <a:chOff x="3302491" y="1022462"/>
            <a:chExt cx="3701778" cy="654935"/>
          </a:xfrm>
        </p:grpSpPr>
        <p:pic>
          <p:nvPicPr>
            <p:cNvPr id="125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矩形 37"/>
            <p:cNvSpPr/>
            <p:nvPr/>
          </p:nvSpPr>
          <p:spPr>
            <a:xfrm>
              <a:off x="3928741" y="1022462"/>
              <a:ext cx="2356665" cy="510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quán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928" y="1529149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1" name="组合 35"/>
          <p:cNvGrpSpPr/>
          <p:nvPr/>
        </p:nvGrpSpPr>
        <p:grpSpPr>
          <a:xfrm>
            <a:off x="3059832" y="1874630"/>
            <a:ext cx="2600116" cy="576065"/>
            <a:chOff x="3302491" y="1022462"/>
            <a:chExt cx="3701778" cy="654935"/>
          </a:xfrm>
        </p:grpSpPr>
        <p:pic>
          <p:nvPicPr>
            <p:cNvPr id="132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đình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3923928" y="2350376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组合 35"/>
          <p:cNvGrpSpPr/>
          <p:nvPr/>
        </p:nvGrpSpPr>
        <p:grpSpPr>
          <a:xfrm>
            <a:off x="3048000" y="2804922"/>
            <a:ext cx="2600116" cy="576065"/>
            <a:chOff x="3302491" y="1022462"/>
            <a:chExt cx="3701778" cy="654935"/>
          </a:xfrm>
        </p:grpSpPr>
        <p:pic>
          <p:nvPicPr>
            <p:cNvPr id="136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đời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923928" y="332517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" name="组合 35"/>
          <p:cNvGrpSpPr/>
          <p:nvPr/>
        </p:nvGrpSpPr>
        <p:grpSpPr>
          <a:xfrm>
            <a:off x="3059832" y="4043643"/>
            <a:ext cx="2600116" cy="576065"/>
            <a:chOff x="3302491" y="1022462"/>
            <a:chExt cx="3701778" cy="654935"/>
          </a:xfrm>
        </p:grpSpPr>
        <p:pic>
          <p:nvPicPr>
            <p:cNvPr id="144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thân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923928" y="4589135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4" grpId="0"/>
      <p:bldP spid="138" grpId="0"/>
      <p:bldP spid="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>
            <a:extLst>
              <a:ext uri="{FF2B5EF4-FFF2-40B4-BE49-F238E27FC236}">
                <a16:creationId xmlns="" xmlns:a16="http://schemas.microsoft.com/office/drawing/2014/main" id="{280E50FF-F4C2-4DF6-B314-C84FAA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4" b="98343" l="978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43074" r="41512"/>
          <a:stretch/>
        </p:blipFill>
        <p:spPr>
          <a:xfrm rot="20159292">
            <a:off x="3231149" y="1450334"/>
            <a:ext cx="2559892" cy="2499510"/>
          </a:xfrm>
          <a:prstGeom prst="rect">
            <a:avLst/>
          </a:prstGeom>
        </p:spPr>
      </p:pic>
      <p:cxnSp>
        <p:nvCxnSpPr>
          <p:cNvPr id="20" name="直接连接符 4"/>
          <p:cNvCxnSpPr/>
          <p:nvPr/>
        </p:nvCxnSpPr>
        <p:spPr>
          <a:xfrm>
            <a:off x="1322874" y="181829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428" y="1284675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Tam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Nguyên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Yên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1966033"/>
            <a:ext cx="269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ỗ đầu cả ba kỳ thi nên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thường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gọi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Tam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nguyên Yên Đổ.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8" name="直接连接符 4"/>
          <p:cNvCxnSpPr/>
          <p:nvPr/>
        </p:nvCxnSpPr>
        <p:spPr>
          <a:xfrm>
            <a:off x="4966457" y="161803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22163" y="115042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ca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322163" y="1696281"/>
            <a:ext cx="353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tha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hương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u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uẩn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2" name="直接连接符 4"/>
          <p:cNvCxnSpPr/>
          <p:nvPr/>
        </p:nvCxnSpPr>
        <p:spPr>
          <a:xfrm>
            <a:off x="1000428" y="376988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7403" y="3295619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3957438"/>
            <a:ext cx="340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ảnh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sắc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5" name="直接连接符 4"/>
          <p:cNvCxnSpPr/>
          <p:nvPr/>
        </p:nvCxnSpPr>
        <p:spPr>
          <a:xfrm>
            <a:off x="4339689" y="367224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5395" y="320463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573" y="3854703"/>
            <a:ext cx="3698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Ngòi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bút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en-US" altLang="zh-CN" sz="2000" dirty="0" smtClean="0">
              <a:latin typeface="Times New Roman" panose="02020603050405020304" pitchFamily="18" charset="0"/>
              <a:ea typeface="TsangerXuanSanM W05" panose="020204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giản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dị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điêu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luyện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8" name="Freeform 2"/>
          <p:cNvSpPr/>
          <p:nvPr/>
        </p:nvSpPr>
        <p:spPr>
          <a:xfrm>
            <a:off x="6769944" y="114285"/>
            <a:ext cx="3657600" cy="836676"/>
          </a:xfrm>
          <a:custGeom>
            <a:avLst/>
            <a:gdLst/>
            <a:ahLst/>
            <a:cxnLst/>
            <a:rect l="l" t="t" r="r" b="b"/>
            <a:pathLst>
              <a:path w="7315200" h="1673352">
                <a:moveTo>
                  <a:pt x="0" y="0"/>
                </a:moveTo>
                <a:lnTo>
                  <a:pt x="7315200" y="0"/>
                </a:lnTo>
                <a:lnTo>
                  <a:pt x="7315200" y="1673352"/>
                </a:lnTo>
                <a:lnTo>
                  <a:pt x="0" y="167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9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ách nói Tuyển tập thơ Nguyễn Khuyến - Sách Nói Online Hay">
            <a:extLst>
              <a:ext uri="{FF2B5EF4-FFF2-40B4-BE49-F238E27FC236}">
                <a16:creationId xmlns="" xmlns:a16="http://schemas.microsoft.com/office/drawing/2014/main" id="{1F047328-95DA-A0EB-DBFC-DDC00A1E1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8284"/>
          <a:stretch/>
        </p:blipFill>
        <p:spPr bwMode="auto">
          <a:xfrm>
            <a:off x="974764" y="1486541"/>
            <a:ext cx="1217296" cy="164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" name="Picture 4" descr="Nguyễn Khuyến - Tác Phẩm &amp; Lời Bình - Baza.vn">
            <a:extLst>
              <a:ext uri="{FF2B5EF4-FFF2-40B4-BE49-F238E27FC236}">
                <a16:creationId xmlns="" xmlns:a16="http://schemas.microsoft.com/office/drawing/2014/main" id="{C232EB8A-2E16-7B69-1B94-55636ADF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18519"/>
          <a:stretch/>
        </p:blipFill>
        <p:spPr bwMode="auto">
          <a:xfrm rot="1668653">
            <a:off x="1584450" y="2897251"/>
            <a:ext cx="1215220" cy="1719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" name="Picture 6" descr="Nguyễn Khuyến thơ và đời - Baza.vn">
            <a:extLst>
              <a:ext uri="{FF2B5EF4-FFF2-40B4-BE49-F238E27FC236}">
                <a16:creationId xmlns="" xmlns:a16="http://schemas.microsoft.com/office/drawing/2014/main" id="{120AE866-53D5-8690-A8A9-68DA34ABA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1666" r="25094" b="10358"/>
          <a:stretch/>
        </p:blipFill>
        <p:spPr bwMode="auto">
          <a:xfrm rot="20785567">
            <a:off x="386440" y="2625600"/>
            <a:ext cx="1313855" cy="204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2" name="TextBox 503">
            <a:extLst>
              <a:ext uri="{FF2B5EF4-FFF2-40B4-BE49-F238E27FC236}">
                <a16:creationId xmlns="" xmlns:a16="http://schemas.microsoft.com/office/drawing/2014/main" id="{75675355-D258-4F37-871A-35D73D093B09}"/>
              </a:ext>
            </a:extLst>
          </p:cNvPr>
          <p:cNvSpPr txBox="1"/>
          <p:nvPr/>
        </p:nvSpPr>
        <p:spPr>
          <a:xfrm>
            <a:off x="3432303" y="1743562"/>
            <a:ext cx="46122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</a:t>
            </a:r>
            <a:r>
              <a:rPr lang="vi-VN" altLang="zh-CN" sz="2000" dirty="0" smtClean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ồm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cả chữ Hán và chữ Nôm với số lượng lớn, hiện còn trên 800 bài gồm thơ, văn, câu đối nhưng chủ yếu là </a:t>
            </a:r>
            <a:r>
              <a:rPr lang="vi-VN" altLang="zh-CN" sz="2000" dirty="0" smtClean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thơ</a:t>
            </a:r>
            <a:r>
              <a:rPr lang="en-US" altLang="zh-CN" sz="2000" dirty="0" smtClean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vi-VN" altLang="zh-CN" sz="2000" dirty="0" smtClean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trong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đó nổi tiếng là ba bài thơ: </a:t>
            </a:r>
            <a:r>
              <a:rPr lang="vi-VN" altLang="zh-CN" sz="2000" i="1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Thu vịnh, Thu điếu, Thu ẩm</a:t>
            </a:r>
          </a:p>
        </p:txBody>
      </p:sp>
      <p:cxnSp>
        <p:nvCxnSpPr>
          <p:cNvPr id="23" name="直接连接符 4"/>
          <p:cNvCxnSpPr/>
          <p:nvPr/>
        </p:nvCxnSpPr>
        <p:spPr>
          <a:xfrm>
            <a:off x="2271508" y="1569197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8832" y="1031802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2"/>
          <p:cNvSpPr/>
          <p:nvPr/>
        </p:nvSpPr>
        <p:spPr>
          <a:xfrm>
            <a:off x="7740352" y="3289883"/>
            <a:ext cx="1936528" cy="20574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5516843" y="1620996"/>
            <a:ext cx="1095375" cy="6540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96" y="746594"/>
            <a:ext cx="1404022" cy="1335196"/>
          </a:xfrm>
          <a:prstGeom prst="rect">
            <a:avLst/>
          </a:prstGeom>
        </p:spPr>
      </p:pic>
      <p:pic>
        <p:nvPicPr>
          <p:cNvPr id="8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96" y="1951318"/>
            <a:ext cx="1404022" cy="1335196"/>
          </a:xfrm>
          <a:prstGeom prst="rect">
            <a:avLst/>
          </a:prstGeom>
        </p:spPr>
      </p:pic>
      <p:pic>
        <p:nvPicPr>
          <p:cNvPr id="8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9" y="2989750"/>
            <a:ext cx="1404022" cy="1335196"/>
          </a:xfrm>
          <a:prstGeom prst="rect">
            <a:avLst/>
          </a:prstGeom>
        </p:spPr>
      </p:pic>
      <p:pic>
        <p:nvPicPr>
          <p:cNvPr id="8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1285979"/>
            <a:ext cx="1597658" cy="1370946"/>
          </a:xfrm>
          <a:prstGeom prst="rect">
            <a:avLst/>
          </a:prstGeom>
        </p:spPr>
      </p:pic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2390251" y="2341721"/>
            <a:ext cx="641350" cy="90170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1349118" y="1620996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cảnh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136098" y="2458591"/>
            <a:ext cx="214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ẩn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chùm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2632307" y="3439691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2422347" y="4233479"/>
            <a:ext cx="195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bát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cú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luật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4375496" y="2268422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PTBĐ </a:t>
            </a:r>
          </a:p>
          <a:p>
            <a:pPr algn="ctr" eaLnBrk="0" hangingPunct="0"/>
            <a:r>
              <a:rPr lang="en-US" altLang="zh-CN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445028" y="3147826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6371396" y="1164333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6559189" y="1963498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07184" y="3071809"/>
            <a:ext cx="3422740" cy="2430146"/>
          </a:xfrm>
          <a:prstGeom prst="rect">
            <a:avLst/>
          </a:prstGeom>
        </p:spPr>
      </p:pic>
      <p:sp>
        <p:nvSpPr>
          <p:cNvPr id="100" name="Line 12"/>
          <p:cNvSpPr>
            <a:spLocks noChangeShapeType="1"/>
          </p:cNvSpPr>
          <p:nvPr/>
        </p:nvSpPr>
        <p:spPr bwMode="auto">
          <a:xfrm flipV="1">
            <a:off x="3726995" y="2827206"/>
            <a:ext cx="901700" cy="5143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5" grpId="0" animBg="1"/>
      <p:bldP spid="90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bf5b48a8d4bcd290acfd08e991e609561d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2672</Words>
  <Application>Microsoft Office PowerPoint</Application>
  <PresentationFormat>On-screen Show (16:9)</PresentationFormat>
  <Paragraphs>490</Paragraphs>
  <Slides>41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微软雅黑</vt:lpstr>
      <vt:lpstr>楷体</vt:lpstr>
      <vt:lpstr>#9Slide05 FS Blonde Script</vt:lpstr>
      <vt:lpstr>Arial</vt:lpstr>
      <vt:lpstr>Calibri</vt:lpstr>
      <vt:lpstr>Cambria</vt:lpstr>
      <vt:lpstr>FZShuSong-Z01S</vt:lpstr>
      <vt:lpstr>Times New Roman</vt:lpstr>
      <vt:lpstr>TsangerXuanSanM W05</vt:lpstr>
      <vt:lpstr>Wingdings</vt:lpstr>
      <vt:lpstr>字魂36号-正文宋楷</vt:lpstr>
      <vt:lpstr>字魂70号-灵悦黑体</vt:lpstr>
      <vt:lpstr>方正古隶简体</vt:lpstr>
      <vt:lpstr>方正宋黑简体</vt:lpstr>
      <vt:lpstr>等线</vt:lpstr>
      <vt:lpstr>等线 Light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kết nối với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cp:lastModifiedBy>AutoBVT</cp:lastModifiedBy>
  <cp:revision>157</cp:revision>
  <dcterms:created xsi:type="dcterms:W3CDTF">2015-03-26T12:48:55Z</dcterms:created>
  <dcterms:modified xsi:type="dcterms:W3CDTF">2023-07-14T14:06:20Z</dcterms:modified>
  <dc:identifier/>
  <cp:contentStatus/>
</cp:coreProperties>
</file>