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7" r:id="rId2"/>
    <p:sldId id="429" r:id="rId3"/>
    <p:sldId id="352" r:id="rId4"/>
    <p:sldId id="409" r:id="rId5"/>
    <p:sldId id="418" r:id="rId6"/>
    <p:sldId id="434" r:id="rId7"/>
    <p:sldId id="380" r:id="rId8"/>
    <p:sldId id="420" r:id="rId9"/>
    <p:sldId id="411" r:id="rId10"/>
    <p:sldId id="413" r:id="rId11"/>
    <p:sldId id="435" r:id="rId12"/>
    <p:sldId id="426" r:id="rId13"/>
    <p:sldId id="353" r:id="rId14"/>
    <p:sldId id="354" r:id="rId15"/>
    <p:sldId id="415" r:id="rId16"/>
    <p:sldId id="417" r:id="rId17"/>
    <p:sldId id="436" r:id="rId18"/>
    <p:sldId id="360" r:id="rId19"/>
    <p:sldId id="424" r:id="rId20"/>
    <p:sldId id="383" r:id="rId21"/>
    <p:sldId id="427" r:id="rId22"/>
    <p:sldId id="431" r:id="rId23"/>
    <p:sldId id="432" r:id="rId24"/>
    <p:sldId id="386" r:id="rId25"/>
    <p:sldId id="403" r:id="rId26"/>
    <p:sldId id="297" r:id="rId27"/>
    <p:sldId id="3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5E0B4"/>
    <a:srgbClr val="FFE6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8097" autoAdjust="0"/>
  </p:normalViewPr>
  <p:slideViewPr>
    <p:cSldViewPr snapToGrid="0">
      <p:cViewPr varScale="1">
        <p:scale>
          <a:sx n="58" d="100"/>
          <a:sy n="58" d="100"/>
        </p:scale>
        <p:origin x="1206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6FEE-BD23-4AEC-AB41-611E3F704017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18277-AB0C-432E-9A7C-27F98CB3B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8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18277-AB0C-432E-9A7C-27F98CB3B5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18277-AB0C-432E-9A7C-27F98CB3B5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4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18277-AB0C-432E-9A7C-27F98CB3B5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18277-AB0C-432E-9A7C-27F98CB3B5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9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18277-AB0C-432E-9A7C-27F98CB3B5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4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9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1E8D7-BC5A-4744-9B26-18FF7F3D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6BD64A-F56D-4550-95A2-0CF5A9123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CA7C5D-B678-4D9C-9CF2-A3C951F6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2EC657-8ACA-4BC5-B52E-7CBB2870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4C2B4B-2787-4C49-B41C-6AA83ACF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7AC1A-BED7-499D-9E71-61DDFDAD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A6054C-224B-412A-91C0-CF8BD4CEC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782BE-6C0F-4C49-8C85-AA305EAE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D9E88E-F097-4211-8ADB-53B8D5CB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8A7D9D-4090-4010-8F31-8596E85B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17327F0-5C32-410C-9ACA-84C395987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D6BD84-0B9B-45D4-B5E6-8E2496B0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AA2995-4715-49E0-AD5B-3DF08592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570D9D-CE8F-4B31-A270-8D7252E4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3F925-055A-4D03-8A65-E7CE1EB6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6D54-461D-48F4-B25E-5C0A67FA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9398E9-C79C-4EA8-9A0B-8FC5D9CAB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9DAC13-9ED5-4CBC-BEBA-516966E1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A0BC11-6D3B-4344-846D-145164CF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02BB4E-72AF-42F9-A0BF-617E194D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532C2E-2167-4A97-9880-4D159425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FDE48F-A228-42EB-9BBB-10421065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EA4D61-E3E3-4DD4-93BA-61CDE738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10486C-A6EA-4471-843E-3187D98F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E5E8BD-8E51-41F8-BCAA-748C2BE6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1DD7B-0643-4EB2-93C4-2CE2FD5A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2F3AF0-5851-45C9-BB02-57D43489E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01B19F-19EA-43F7-8D3B-B2F438FCE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E4BE5C-412E-4843-AA7D-00107293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40E651-5F2A-4B2F-A568-F499E91C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045493-E3BF-48EA-9097-D21684FE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2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0FE15-7976-4794-A1DC-D6F643A3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942A44-C768-48D2-BFD3-20730D1C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F79609-BA12-47D5-B66B-5103B978C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68E2EC-42C5-4B1F-ABF5-A2415CE18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1B0BC22-BA6A-44AA-BBC9-769677D24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F56F88-511B-4A2B-A7D2-BC3A4DF8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85A00EF-FCF3-4F0C-A84A-7F6C984F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9EDC24-09D3-4F8A-9858-ED4DF669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A59D27-1B9A-4D71-98CF-618357E8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E96570-4B96-4916-BB31-5B2B0BD6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3B7CB97-6BDB-4764-91D7-CD9BAFC6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8F6F97C-036F-42A1-A5AE-F5AA0F4A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5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84C3362-CEC8-401A-AE6C-6531BA6A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8EAB2D9-DF9D-4F75-8779-FC13F331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9920A3-C177-47BC-ACC1-64F44AB4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05429-1A47-4F2E-B356-62CDABB6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29524C-38C5-4036-9839-1EFE15E5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C03440-7CD9-4B0D-8582-39C43CBDD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F17C8B-F6C7-4D71-8104-6E381ADE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22AC1D-D3BF-49EA-8EA8-1982DEFD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D48724-0CFB-4E34-B2C2-11C629A3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0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883B2-E261-424E-ABE1-FBBF19FE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F050D5-4D5B-4A29-A50A-79396129A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6C19F2-31A0-40A4-9105-1C3B22E3C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3C2379-A9FF-4499-8043-796C97F3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775142-9DBD-4C7C-A8FE-AE295FE1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981D79-B03B-4A09-BFC7-8E329872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0F97DC-9AFF-4167-B73A-1CD0EE96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88AB5D-49EB-4640-81E6-D309684F3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CF3951-907A-461A-832B-D75D271CC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AF64-7C72-41F8-90B3-3B1E626087E9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683A93-D158-48BB-AFD0-3E2E66516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E0D69B-F78D-4F44-A042-7A00C06EC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F2FCC-B0BC-4F34-AAF0-9C4175CD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8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1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sv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7.png"/><Relationship Id="rId3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04.svg"/><Relationship Id="rId1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158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35.emf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5" Type="http://schemas.openxmlformats.org/officeDocument/2006/relationships/image" Target="../media/image4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Relationship Id="rId1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8.sv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GĐ &amp; Đ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QUANG PHỤC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3400" y="2895601"/>
            <a:ext cx="6199112" cy="31949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– ĐÁNH GIÁ THEO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ĐỊNH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PHÁT TRIỂN PHẨM CHẤT VÀ NĂNG LỰC CHO HỌC SINH TRONG DẠY HỌC MÔN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1212" y="1371522"/>
            <a:ext cx="5147192" cy="89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Chuyên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đề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cấp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057400" y="2215505"/>
            <a:ext cx="1828800" cy="426550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2" name="Picture 2" descr="KH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04" y="1371521"/>
            <a:ext cx="3699642" cy="160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135500"/>
              </p:ext>
            </p:extLst>
          </p:nvPr>
        </p:nvGraphicFramePr>
        <p:xfrm>
          <a:off x="1113904" y="1363639"/>
          <a:ext cx="6001273" cy="4161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046"/>
                <a:gridCol w="3171826">
                  <a:extLst>
                    <a:ext uri="{9D8B030D-6E8A-4147-A177-3AD203B41FA5}">
                      <a16:colId xmlns="" xmlns:a16="http://schemas.microsoft.com/office/drawing/2014/main" val="569392772"/>
                    </a:ext>
                  </a:extLst>
                </a:gridCol>
                <a:gridCol w="842963">
                  <a:extLst>
                    <a:ext uri="{9D8B030D-6E8A-4147-A177-3AD203B41FA5}">
                      <a16:colId xmlns="" xmlns:a16="http://schemas.microsoft.com/office/drawing/2014/main" val="4105810048"/>
                    </a:ext>
                  </a:extLst>
                </a:gridCol>
                <a:gridCol w="1214438">
                  <a:extLst>
                    <a:ext uri="{9D8B030D-6E8A-4147-A177-3AD203B41FA5}">
                      <a16:colId xmlns="" xmlns:a16="http://schemas.microsoft.com/office/drawing/2014/main" val="303788344"/>
                    </a:ext>
                  </a:extLst>
                </a:gridCol>
              </a:tblGrid>
              <a:tr h="65089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2790522"/>
                  </a:ext>
                </a:extLst>
              </a:tr>
              <a:tr h="83728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Thực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hiện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phép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tính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hợp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lí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kết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quả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chính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xác</a:t>
                      </a:r>
                      <a:r>
                        <a:rPr lang="en-US" sz="2200" baseline="0" dirty="0" smtClean="0"/>
                        <a:t>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63981"/>
                  </a:ext>
                </a:extLst>
              </a:tr>
              <a:tr h="1006005"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Viết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đúng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các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biểu</a:t>
                      </a:r>
                      <a:r>
                        <a:rPr lang="en-US" sz="2200" baseline="0" dirty="0" smtClean="0"/>
                        <a:t> thức </a:t>
                      </a:r>
                      <a:r>
                        <a:rPr lang="en-US" sz="2200" baseline="0" dirty="0" err="1" smtClean="0"/>
                        <a:t>trong</a:t>
                      </a:r>
                      <a:r>
                        <a:rPr lang="en-US" sz="2200" baseline="0" dirty="0" smtClean="0"/>
                        <a:t> HĐ2 </a:t>
                      </a:r>
                      <a:r>
                        <a:rPr lang="en-US" sz="2200" baseline="0" dirty="0" err="1" smtClean="0"/>
                        <a:t>dưới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dạng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lũy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thừa</a:t>
                      </a:r>
                      <a:r>
                        <a:rPr lang="en-US" sz="2200" baseline="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20478196"/>
                  </a:ext>
                </a:extLst>
              </a:tr>
              <a:tr h="1006005"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aseline="0" dirty="0" err="1" smtClean="0"/>
                        <a:t>Trình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bày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khoa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học</a:t>
                      </a:r>
                      <a:r>
                        <a:rPr lang="en-US" sz="2200" baseline="0" dirty="0" smtClean="0"/>
                        <a:t>, </a:t>
                      </a:r>
                      <a:r>
                        <a:rPr lang="en-US" sz="2200" baseline="0" dirty="0" err="1" smtClean="0"/>
                        <a:t>đảm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bảo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thời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gian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phép</a:t>
                      </a:r>
                      <a:r>
                        <a:rPr lang="en-US" sz="2200" baseline="0" dirty="0" smtClean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</a:tr>
              <a:tr h="45915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Báo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cáo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rõ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ràng</a:t>
                      </a:r>
                      <a:r>
                        <a:rPr lang="en-US" sz="2200" baseline="0" dirty="0" smtClean="0"/>
                        <a:t>, </a:t>
                      </a:r>
                      <a:r>
                        <a:rPr lang="en-US" sz="2200" baseline="0" dirty="0" err="1" smtClean="0"/>
                        <a:t>hấp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dẫn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79706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4063" y="333661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 thang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254874" y="1419512"/>
            <a:ext cx="3932237" cy="3811588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STT 1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“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”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4,5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 ý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a,b,c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STT 2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“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”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 ý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a,b,c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STT 3,4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“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” 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1,5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AEBD3E4-BC70-423E-5E8B-16A6DB1BF1C2}"/>
              </a:ext>
            </a:extLst>
          </p:cNvPr>
          <p:cNvSpPr/>
          <p:nvPr/>
        </p:nvSpPr>
        <p:spPr>
          <a:xfrm>
            <a:off x="-1" y="61412"/>
            <a:ext cx="12189189" cy="291393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D2DAA7-7983-5E60-29D5-E99CB3BF080B}"/>
              </a:ext>
            </a:extLst>
          </p:cNvPr>
          <p:cNvSpPr txBox="1"/>
          <p:nvPr/>
        </p:nvSpPr>
        <p:spPr bwMode="auto">
          <a:xfrm>
            <a:off x="532955" y="542871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90401C18-091C-8894-1FAD-94CEEB454478}"/>
                  </a:ext>
                </a:extLst>
              </p:cNvPr>
              <p:cNvSpPr txBox="1"/>
              <p:nvPr/>
            </p:nvSpPr>
            <p:spPr>
              <a:xfrm>
                <a:off x="324306" y="1587417"/>
                <a:ext cx="39548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.(−2)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0401C18-091C-8894-1FAD-94CEEB454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06" y="1587417"/>
                <a:ext cx="3954897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38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137E03F-4733-23FA-87BD-C51A39001C1D}"/>
                  </a:ext>
                </a:extLst>
              </p:cNvPr>
              <p:cNvSpPr txBox="1"/>
              <p:nvPr/>
            </p:nvSpPr>
            <p:spPr>
              <a:xfrm>
                <a:off x="4236378" y="1579302"/>
                <a:ext cx="32929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37E03F-4733-23FA-87BD-C51A39001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78" y="1579302"/>
                <a:ext cx="3292972" cy="1077218"/>
              </a:xfrm>
              <a:prstGeom prst="rect">
                <a:avLst/>
              </a:prstGeom>
              <a:blipFill rotWithShape="0">
                <a:blip r:embed="rId4"/>
                <a:stretch>
                  <a:fillRect l="-4815"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913824B-C6EE-7870-ED25-E193838C0806}"/>
                  </a:ext>
                </a:extLst>
              </p:cNvPr>
              <p:cNvSpPr txBox="1"/>
              <p:nvPr/>
            </p:nvSpPr>
            <p:spPr>
              <a:xfrm>
                <a:off x="8168163" y="1426290"/>
                <a:ext cx="2304575" cy="1428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913824B-C6EE-7870-ED25-E193838C0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163" y="1426290"/>
                <a:ext cx="2304575" cy="1428661"/>
              </a:xfrm>
              <a:prstGeom prst="rect">
                <a:avLst/>
              </a:prstGeom>
              <a:blipFill rotWithShape="0">
                <a:blip r:embed="rId5"/>
                <a:stretch>
                  <a:fillRect l="-6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7314CC-A9F7-E191-4710-8699EABE5ADA}"/>
              </a:ext>
            </a:extLst>
          </p:cNvPr>
          <p:cNvSpPr txBox="1"/>
          <p:nvPr/>
        </p:nvSpPr>
        <p:spPr>
          <a:xfrm>
            <a:off x="2080246" y="211474"/>
            <a:ext cx="946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4C0F274D-C5F2-4936-C892-3471C08140BD}"/>
                  </a:ext>
                </a:extLst>
              </p:cNvPr>
              <p:cNvSpPr txBox="1"/>
              <p:nvPr/>
            </p:nvSpPr>
            <p:spPr>
              <a:xfrm>
                <a:off x="532954" y="3835318"/>
                <a:ext cx="48354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=−8</m:t>
                    </m:r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0F274D-C5F2-4936-C892-3471C0814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4" y="3835318"/>
                <a:ext cx="4835459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314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F9E400-29DE-5BA3-24F1-5E0CC6DE4AC6}"/>
              </a:ext>
            </a:extLst>
          </p:cNvPr>
          <p:cNvSpPr txBox="1"/>
          <p:nvPr/>
        </p:nvSpPr>
        <p:spPr>
          <a:xfrm>
            <a:off x="4773403" y="2993061"/>
            <a:ext cx="1864895" cy="57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7B7FDE79-4CDA-DC9B-ED28-9D09337BD738}"/>
                  </a:ext>
                </a:extLst>
              </p:cNvPr>
              <p:cNvSpPr txBox="1"/>
              <p:nvPr/>
            </p:nvSpPr>
            <p:spPr>
              <a:xfrm>
                <a:off x="532954" y="4727230"/>
                <a:ext cx="48354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0,5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0,5</m:t>
                        </m:r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=0,25</m:t>
                    </m:r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B7FDE79-4CDA-DC9B-ED28-9D09337BD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4" y="4727230"/>
                <a:ext cx="4835459" cy="584775"/>
              </a:xfrm>
              <a:prstGeom prst="rect">
                <a:avLst/>
              </a:prstGeom>
              <a:blipFill rotWithShape="0">
                <a:blip r:embed="rId7"/>
                <a:stretch>
                  <a:fillRect l="-314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2050C62F-AD28-F655-16F7-F51BBCAF8C39}"/>
                  </a:ext>
                </a:extLst>
              </p:cNvPr>
              <p:cNvSpPr txBox="1"/>
              <p:nvPr/>
            </p:nvSpPr>
            <p:spPr>
              <a:xfrm>
                <a:off x="532954" y="5560082"/>
                <a:ext cx="3537602" cy="96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50C62F-AD28-F655-16F7-F51BBCAF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4" y="5560082"/>
                <a:ext cx="3537602" cy="965714"/>
              </a:xfrm>
              <a:prstGeom prst="rect">
                <a:avLst/>
              </a:prstGeom>
              <a:blipFill rotWithShape="0">
                <a:blip r:embed="rId8"/>
                <a:stretch>
                  <a:fillRect l="-430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934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4" grpId="0"/>
      <p:bldP spid="5" grpId="0"/>
      <p:bldP spid="6" grpId="0"/>
      <p:bldP spid="8" grpId="0"/>
      <p:bldP spid="9" grpId="0"/>
      <p:bldP spid="10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AEBD3E4-BC70-423E-5E8B-16A6DB1BF1C2}"/>
              </a:ext>
            </a:extLst>
          </p:cNvPr>
          <p:cNvSpPr/>
          <p:nvPr/>
        </p:nvSpPr>
        <p:spPr>
          <a:xfrm>
            <a:off x="-1" y="61412"/>
            <a:ext cx="12189189" cy="291393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58391E-A6A7-5A30-F8D3-2D78F835E452}"/>
              </a:ext>
            </a:extLst>
          </p:cNvPr>
          <p:cNvSpPr txBox="1"/>
          <p:nvPr/>
        </p:nvSpPr>
        <p:spPr bwMode="auto">
          <a:xfrm>
            <a:off x="459569" y="519869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7314CC-A9F7-E191-4710-8699EABE5ADA}"/>
              </a:ext>
            </a:extLst>
          </p:cNvPr>
          <p:cNvSpPr txBox="1"/>
          <p:nvPr/>
        </p:nvSpPr>
        <p:spPr>
          <a:xfrm>
            <a:off x="1991755" y="214360"/>
            <a:ext cx="946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4C0F274D-C5F2-4936-C892-3471C08140BD}"/>
                  </a:ext>
                </a:extLst>
              </p:cNvPr>
              <p:cNvSpPr txBox="1"/>
              <p:nvPr/>
            </p:nvSpPr>
            <p:spPr>
              <a:xfrm>
                <a:off x="532955" y="3835318"/>
                <a:ext cx="3753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0F274D-C5F2-4936-C892-3471C0814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5" y="3835318"/>
                <a:ext cx="3753296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405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F9E400-29DE-5BA3-24F1-5E0CC6DE4AC6}"/>
              </a:ext>
            </a:extLst>
          </p:cNvPr>
          <p:cNvSpPr txBox="1"/>
          <p:nvPr/>
        </p:nvSpPr>
        <p:spPr>
          <a:xfrm>
            <a:off x="4581407" y="2220256"/>
            <a:ext cx="1864895" cy="57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FB916EF2-328D-6E4A-42CC-D441A1B6628B}"/>
                  </a:ext>
                </a:extLst>
              </p:cNvPr>
              <p:cNvSpPr txBox="1"/>
              <p:nvPr/>
            </p:nvSpPr>
            <p:spPr>
              <a:xfrm>
                <a:off x="4112994" y="3833733"/>
                <a:ext cx="14008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=(−2)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916EF2-328D-6E4A-42CC-D441A1B66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994" y="3833733"/>
                <a:ext cx="1400861" cy="584775"/>
              </a:xfrm>
              <a:prstGeom prst="rect">
                <a:avLst/>
              </a:prstGeom>
              <a:blipFill rotWithShape="0">
                <a:blip r:embed="rId4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7B7FDE79-4CDA-DC9B-ED28-9D09337BD738}"/>
                  </a:ext>
                </a:extLst>
              </p:cNvPr>
              <p:cNvSpPr txBox="1"/>
              <p:nvPr/>
            </p:nvSpPr>
            <p:spPr>
              <a:xfrm>
                <a:off x="532954" y="4727230"/>
                <a:ext cx="33961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0,5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0,5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B7FDE79-4CDA-DC9B-ED28-9D09337BD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4" y="4727230"/>
                <a:ext cx="3396109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44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445A7E93-83BE-8E13-1E06-470E8EC1735B}"/>
                  </a:ext>
                </a:extLst>
              </p:cNvPr>
              <p:cNvSpPr txBox="1"/>
              <p:nvPr/>
            </p:nvSpPr>
            <p:spPr>
              <a:xfrm>
                <a:off x="3875646" y="4664739"/>
                <a:ext cx="22900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=(−0,5)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5A7E93-83BE-8E13-1E06-470E8EC17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646" y="4664739"/>
                <a:ext cx="2290082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2050C62F-AD28-F655-16F7-F51BBCAF8C39}"/>
                  </a:ext>
                </a:extLst>
              </p:cNvPr>
              <p:cNvSpPr txBox="1"/>
              <p:nvPr/>
            </p:nvSpPr>
            <p:spPr>
              <a:xfrm>
                <a:off x="532954" y="5481285"/>
                <a:ext cx="2325777" cy="96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50C62F-AD28-F655-16F7-F51BBCAF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4" y="5481285"/>
                <a:ext cx="2325777" cy="961545"/>
              </a:xfrm>
              <a:prstGeom prst="rect">
                <a:avLst/>
              </a:prstGeom>
              <a:blipFill rotWithShape="0">
                <a:blip r:embed="rId7"/>
                <a:stretch>
                  <a:fillRect l="-6545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D46FA89B-F86F-6296-C02C-1ECA87414055}"/>
                  </a:ext>
                </a:extLst>
              </p:cNvPr>
              <p:cNvSpPr txBox="1"/>
              <p:nvPr/>
            </p:nvSpPr>
            <p:spPr>
              <a:xfrm>
                <a:off x="2770169" y="5379610"/>
                <a:ext cx="2126908" cy="118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46FA89B-F86F-6296-C02C-1ECA87414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169" y="5379610"/>
                <a:ext cx="2126908" cy="11837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6CC2177-C330-46F1-A588-1B36B53855E2}"/>
              </a:ext>
            </a:extLst>
          </p:cNvPr>
          <p:cNvGrpSpPr/>
          <p:nvPr/>
        </p:nvGrpSpPr>
        <p:grpSpPr>
          <a:xfrm>
            <a:off x="6094593" y="3128293"/>
            <a:ext cx="2408903" cy="1364352"/>
            <a:chOff x="7266039" y="3168319"/>
            <a:chExt cx="2408903" cy="136435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="" xmlns:a16="http://schemas.microsoft.com/office/drawing/2014/main" id="{A6563C9E-EE42-27DD-BCA7-6D12C89312EA}"/>
                </a:ext>
              </a:extLst>
            </p:cNvPr>
            <p:cNvSpPr/>
            <p:nvPr/>
          </p:nvSpPr>
          <p:spPr>
            <a:xfrm>
              <a:off x="7266039" y="3168319"/>
              <a:ext cx="2408903" cy="1364352"/>
            </a:xfrm>
            <a:prstGeom prst="wedgeRoundRectCallout">
              <a:avLst>
                <a:gd name="adj1" fmla="val -66547"/>
                <a:gd name="adj2" fmla="val 2142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6BA9638-CA49-1BC8-359B-C668C40B97A4}"/>
                    </a:ext>
                  </a:extLst>
                </p:cNvPr>
                <p:cNvSpPr txBox="1"/>
                <p:nvPr/>
              </p:nvSpPr>
              <p:spPr>
                <a:xfrm>
                  <a:off x="7443020" y="3329717"/>
                  <a:ext cx="2202426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Cơ </a:t>
                  </a:r>
                  <a:r>
                    <a:rPr lang="en-US" sz="32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3200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320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6BA9638-CA49-1BC8-359B-C668C40B9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020" y="3329717"/>
                  <a:ext cx="2202426" cy="1077218"/>
                </a:xfrm>
                <a:prstGeom prst="rect">
                  <a:avLst/>
                </a:prstGeom>
                <a:blipFill>
                  <a:blip r:embed="rId12"/>
                  <a:stretch>
                    <a:fillRect l="-7202" t="-7910" b="-16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E6702B-56FF-2A29-1EAC-0450A680A1D8}"/>
              </a:ext>
            </a:extLst>
          </p:cNvPr>
          <p:cNvGrpSpPr/>
          <p:nvPr/>
        </p:nvGrpSpPr>
        <p:grpSpPr>
          <a:xfrm>
            <a:off x="7991998" y="4601100"/>
            <a:ext cx="2777613" cy="1364352"/>
            <a:chOff x="7266039" y="3168319"/>
            <a:chExt cx="2777613" cy="1364352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="" xmlns:a16="http://schemas.microsoft.com/office/drawing/2014/main" id="{84AE8BF7-4854-3957-313D-38C0F2CF8508}"/>
                </a:ext>
              </a:extLst>
            </p:cNvPr>
            <p:cNvSpPr/>
            <p:nvPr/>
          </p:nvSpPr>
          <p:spPr>
            <a:xfrm>
              <a:off x="7266039" y="3168319"/>
              <a:ext cx="2777613" cy="1364352"/>
            </a:xfrm>
            <a:prstGeom prst="wedgeRoundRectCallout">
              <a:avLst>
                <a:gd name="adj1" fmla="val -109062"/>
                <a:gd name="adj2" fmla="val -2516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2CA9EA1E-5CB5-BFC0-F618-E4FB8A289F02}"/>
                    </a:ext>
                  </a:extLst>
                </p:cNvPr>
                <p:cNvSpPr txBox="1"/>
                <p:nvPr/>
              </p:nvSpPr>
              <p:spPr>
                <a:xfrm>
                  <a:off x="7443020" y="3329717"/>
                  <a:ext cx="260063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Cơ </a:t>
                  </a:r>
                  <a:r>
                    <a:rPr lang="en-US" sz="32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0,5</m:t>
                      </m:r>
                    </m:oMath>
                  </a14:m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3200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CA9EA1E-5CB5-BFC0-F618-E4FB8A289F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020" y="3329717"/>
                  <a:ext cx="2600632" cy="1077218"/>
                </a:xfrm>
                <a:prstGeom prst="rect">
                  <a:avLst/>
                </a:prstGeom>
                <a:blipFill>
                  <a:blip r:embed="rId13"/>
                  <a:stretch>
                    <a:fillRect l="-6089" t="-7955" b="-170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05F0B6-BAA4-ECAA-56DD-EC4C2378AB5D}"/>
              </a:ext>
            </a:extLst>
          </p:cNvPr>
          <p:cNvGrpSpPr/>
          <p:nvPr/>
        </p:nvGrpSpPr>
        <p:grpSpPr>
          <a:xfrm>
            <a:off x="4521431" y="5268853"/>
            <a:ext cx="2777613" cy="1390757"/>
            <a:chOff x="7266039" y="3168319"/>
            <a:chExt cx="2777613" cy="1390757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="" xmlns:a16="http://schemas.microsoft.com/office/drawing/2014/main" id="{076D985C-C2D4-C579-4CD3-4B6F4C8C9940}"/>
                </a:ext>
              </a:extLst>
            </p:cNvPr>
            <p:cNvSpPr/>
            <p:nvPr/>
          </p:nvSpPr>
          <p:spPr>
            <a:xfrm>
              <a:off x="7266039" y="3168319"/>
              <a:ext cx="2777613" cy="1364352"/>
            </a:xfrm>
            <a:prstGeom prst="wedgeRoundRectCallout">
              <a:avLst>
                <a:gd name="adj1" fmla="val -67363"/>
                <a:gd name="adj2" fmla="val 52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23CFCB3E-9A62-3987-09B6-3F21BAC37F1D}"/>
                    </a:ext>
                  </a:extLst>
                </p:cNvPr>
                <p:cNvSpPr txBox="1"/>
                <p:nvPr/>
              </p:nvSpPr>
              <p:spPr>
                <a:xfrm>
                  <a:off x="7443020" y="3278917"/>
                  <a:ext cx="2600632" cy="12801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Cơ </a:t>
                  </a:r>
                  <a:r>
                    <a:rPr lang="en-US" sz="32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3200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smtClean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mũ:4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23CFCB3E-9A62-3987-09B6-3F21BAC37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020" y="3278917"/>
                  <a:ext cx="2600632" cy="128015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6103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16900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4">
            <a:extLst>
              <a:ext uri="{FF2B5EF4-FFF2-40B4-BE49-F238E27FC236}">
                <a16:creationId xmlns="" xmlns:a16="http://schemas.microsoft.com/office/drawing/2014/main" id="{0DFB55D6-109A-43DF-873E-600B65A5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480" y="281009"/>
            <a:ext cx="12024360" cy="631283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FBE01DF-75FE-46C4-AC4F-7EE7F1D70681}"/>
              </a:ext>
            </a:extLst>
          </p:cNvPr>
          <p:cNvSpPr txBox="1"/>
          <p:nvPr/>
        </p:nvSpPr>
        <p:spPr>
          <a:xfrm>
            <a:off x="659066" y="634662"/>
            <a:ext cx="210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CB968D4C-5628-426A-8F3E-7EC83E1BDCC3}"/>
                  </a:ext>
                </a:extLst>
              </p:cNvPr>
              <p:cNvSpPr txBox="1"/>
              <p:nvPr/>
            </p:nvSpPr>
            <p:spPr>
              <a:xfrm>
                <a:off x="615666" y="1218842"/>
                <a:ext cx="11195334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Luỹ thừa bậc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một số hữu tỉ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kí hiệu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tích của n thừa số x (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số tự nhiên lớn hơn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B968D4C-5628-426A-8F3E-7EC83E1B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66" y="1218842"/>
                <a:ext cx="11195334" cy="1307537"/>
              </a:xfrm>
              <a:prstGeom prst="rect">
                <a:avLst/>
              </a:prstGeom>
              <a:blipFill>
                <a:blip r:embed="rId5"/>
                <a:stretch>
                  <a:fillRect l="-1143" r="-1034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E6E1F7-F193-1FFA-8983-BE658DD998E8}"/>
              </a:ext>
            </a:extLst>
          </p:cNvPr>
          <p:cNvGrpSpPr/>
          <p:nvPr/>
        </p:nvGrpSpPr>
        <p:grpSpPr>
          <a:xfrm>
            <a:off x="2011506" y="2607220"/>
            <a:ext cx="3506534" cy="1411060"/>
            <a:chOff x="4571826" y="2754540"/>
            <a:chExt cx="3506534" cy="14110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="" xmlns:a16="http://schemas.microsoft.com/office/drawing/2014/main" id="{C5F7DD9D-3087-38B5-2397-0ED7D03BE66F}"/>
                    </a:ext>
                  </a:extLst>
                </p:cNvPr>
                <p:cNvSpPr txBox="1"/>
                <p:nvPr/>
              </p:nvSpPr>
              <p:spPr>
                <a:xfrm>
                  <a:off x="4571826" y="2754540"/>
                  <a:ext cx="350653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5F7DD9D-3087-38B5-2397-0ED7D03BE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826" y="2754540"/>
                  <a:ext cx="3506534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Left Brace 3">
              <a:extLst>
                <a:ext uri="{FF2B5EF4-FFF2-40B4-BE49-F238E27FC236}">
                  <a16:creationId xmlns="" xmlns:a16="http://schemas.microsoft.com/office/drawing/2014/main" id="{8B8F40FC-902B-5F51-0EBD-956C3DFF2C17}"/>
                </a:ext>
              </a:extLst>
            </p:cNvPr>
            <p:cNvSpPr/>
            <p:nvPr/>
          </p:nvSpPr>
          <p:spPr>
            <a:xfrm rot="16200000">
              <a:off x="6652509" y="2771041"/>
              <a:ext cx="260487" cy="1491615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="" xmlns:a16="http://schemas.microsoft.com/office/drawing/2014/main" id="{4B60C7DA-AFFF-E985-EDC7-53F72CD887E5}"/>
                    </a:ext>
                  </a:extLst>
                </p:cNvPr>
                <p:cNvSpPr txBox="1"/>
                <p:nvPr/>
              </p:nvSpPr>
              <p:spPr>
                <a:xfrm>
                  <a:off x="5915025" y="3642380"/>
                  <a:ext cx="1828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a14:m>
                  <a:r>
                    <a:rPr lang="en-US"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thừa số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60C7DA-AFFF-E985-EDC7-53F72CD887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5025" y="3642380"/>
                  <a:ext cx="1828800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1628" r="-1000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7CF4F990-BF8A-537F-0E97-842FDBD632F7}"/>
                  </a:ext>
                </a:extLst>
              </p:cNvPr>
              <p:cNvSpPr txBox="1"/>
              <p:nvPr/>
            </p:nvSpPr>
            <p:spPr>
              <a:xfrm>
                <a:off x="5246975" y="2567019"/>
                <a:ext cx="35065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ℚ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ℕ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F4F990-BF8A-537F-0E97-842FDBD63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75" y="2567019"/>
                <a:ext cx="3506534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6D7BB92-5A37-7DA2-D933-53C3317D54FC}"/>
                  </a:ext>
                </a:extLst>
              </p:cNvPr>
              <p:cNvSpPr txBox="1"/>
              <p:nvPr/>
            </p:nvSpPr>
            <p:spPr>
              <a:xfrm>
                <a:off x="615666" y="4027386"/>
                <a:ext cx="9910094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là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mũ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luỹ thừa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luỹ thừa bậc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D7BB92-5A37-7DA2-D933-53C3317D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66" y="4027386"/>
                <a:ext cx="9910094" cy="661207"/>
              </a:xfrm>
              <a:prstGeom prst="rect">
                <a:avLst/>
              </a:prstGeom>
              <a:blipFill>
                <a:blip r:embed="rId9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DD205A51-4B1D-F9A0-777B-C85D46367D72}"/>
                  </a:ext>
                </a:extLst>
              </p:cNvPr>
              <p:cNvSpPr txBox="1"/>
              <p:nvPr/>
            </p:nvSpPr>
            <p:spPr>
              <a:xfrm>
                <a:off x="2747080" y="5662561"/>
                <a:ext cx="2750818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là cơ số.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05A51-4B1D-F9A0-777B-C85D46367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080" y="5662561"/>
                <a:ext cx="2750818" cy="661207"/>
              </a:xfrm>
              <a:prstGeom prst="rect">
                <a:avLst/>
              </a:prstGeom>
              <a:blipFill>
                <a:blip r:embed="rId10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5580644-19AB-9D5D-B632-EB62470E5B35}"/>
              </a:ext>
            </a:extLst>
          </p:cNvPr>
          <p:cNvGrpSpPr/>
          <p:nvPr/>
        </p:nvGrpSpPr>
        <p:grpSpPr>
          <a:xfrm>
            <a:off x="659066" y="4983233"/>
            <a:ext cx="1828800" cy="1094158"/>
            <a:chOff x="5629800" y="4775787"/>
            <a:chExt cx="1828800" cy="1094158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25631A66-AC86-AAD5-8AEF-5D87DDC53322}"/>
                </a:ext>
              </a:extLst>
            </p:cNvPr>
            <p:cNvSpPr/>
            <p:nvPr/>
          </p:nvSpPr>
          <p:spPr>
            <a:xfrm>
              <a:off x="5629800" y="4775787"/>
              <a:ext cx="1828800" cy="109415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8B39BB65-AE26-F3ED-5BCA-AA736F742C68}"/>
                    </a:ext>
                  </a:extLst>
                </p:cNvPr>
                <p:cNvSpPr txBox="1"/>
                <p:nvPr/>
              </p:nvSpPr>
              <p:spPr>
                <a:xfrm>
                  <a:off x="5853233" y="4802535"/>
                  <a:ext cx="1381934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</m:oMath>
                    </m:oMathPara>
                  </a14:m>
                  <a:endPara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B39BB65-AE26-F3ED-5BCA-AA736F742C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233" y="4802535"/>
                  <a:ext cx="1381934" cy="10156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330FDBE2-7DD9-D158-FADA-B084657D404F}"/>
                  </a:ext>
                </a:extLst>
              </p:cNvPr>
              <p:cNvSpPr txBox="1"/>
              <p:nvPr/>
            </p:nvSpPr>
            <p:spPr>
              <a:xfrm>
                <a:off x="2767400" y="4743359"/>
                <a:ext cx="2756865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sz="2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gọi là số mũ.</a:t>
                </a:r>
                <a:endPara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0FDBE2-7DD9-D158-FADA-B084657D4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400" y="4743359"/>
                <a:ext cx="2756865" cy="661207"/>
              </a:xfrm>
              <a:prstGeom prst="rect">
                <a:avLst/>
              </a:prstGeom>
              <a:blipFill>
                <a:blip r:embed="rId12"/>
                <a:stretch>
                  <a:fillRect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8975E182-7868-6324-413A-CB0D1C7D0CC8}"/>
              </a:ext>
            </a:extLst>
          </p:cNvPr>
          <p:cNvCxnSpPr>
            <a:cxnSpLocks/>
          </p:cNvCxnSpPr>
          <p:nvPr/>
        </p:nvCxnSpPr>
        <p:spPr>
          <a:xfrm flipV="1">
            <a:off x="1869440" y="5146112"/>
            <a:ext cx="852019" cy="285202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2EA0F5AC-61B5-C8ED-0961-75E3D643DB74}"/>
              </a:ext>
            </a:extLst>
          </p:cNvPr>
          <p:cNvCxnSpPr>
            <a:cxnSpLocks/>
          </p:cNvCxnSpPr>
          <p:nvPr/>
        </p:nvCxnSpPr>
        <p:spPr>
          <a:xfrm>
            <a:off x="1573466" y="5834067"/>
            <a:ext cx="1102494" cy="33582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F04BDB4-147D-502D-6505-8F1EAA6C754A}"/>
              </a:ext>
            </a:extLst>
          </p:cNvPr>
          <p:cNvGrpSpPr/>
          <p:nvPr/>
        </p:nvGrpSpPr>
        <p:grpSpPr>
          <a:xfrm>
            <a:off x="5639589" y="5107632"/>
            <a:ext cx="6123419" cy="1042411"/>
            <a:chOff x="5751349" y="5209232"/>
            <a:chExt cx="6123419" cy="104241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7120616F-4044-45F0-ECDA-F5B657F83EC9}"/>
                </a:ext>
              </a:extLst>
            </p:cNvPr>
            <p:cNvSpPr/>
            <p:nvPr/>
          </p:nvSpPr>
          <p:spPr>
            <a:xfrm>
              <a:off x="5751349" y="5209232"/>
              <a:ext cx="6003222" cy="104241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73E410C7-ACA4-7B07-806C-C92299C97FAE}"/>
                    </a:ext>
                  </a:extLst>
                </p:cNvPr>
                <p:cNvSpPr txBox="1"/>
                <p:nvPr/>
              </p:nvSpPr>
              <p:spPr>
                <a:xfrm>
                  <a:off x="5950154" y="5283743"/>
                  <a:ext cx="5924614" cy="671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800" b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Quy ước: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≠</m:t>
                          </m:r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3E410C7-ACA4-7B07-806C-C92299C97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154" y="5283743"/>
                  <a:ext cx="5924614" cy="671338"/>
                </a:xfrm>
                <a:prstGeom prst="rect">
                  <a:avLst/>
                </a:prstGeom>
                <a:blipFill>
                  <a:blip r:embed="rId13"/>
                  <a:stretch>
                    <a:fillRect l="-2160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511336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6" grpId="0"/>
      <p:bldP spid="9" grpId="0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A89EF3C-4FFE-DD2F-3469-C8E8CC9AC9A1}"/>
              </a:ext>
            </a:extLst>
          </p:cNvPr>
          <p:cNvSpPr/>
          <p:nvPr/>
        </p:nvSpPr>
        <p:spPr>
          <a:xfrm>
            <a:off x="13035" y="914401"/>
            <a:ext cx="12189189" cy="30913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4D41B59-E493-4122-BE32-16EA6B6AD834}"/>
              </a:ext>
            </a:extLst>
          </p:cNvPr>
          <p:cNvGrpSpPr/>
          <p:nvPr/>
        </p:nvGrpSpPr>
        <p:grpSpPr>
          <a:xfrm>
            <a:off x="183095" y="2210213"/>
            <a:ext cx="3050528" cy="1691655"/>
            <a:chOff x="317789" y="-594066"/>
            <a:chExt cx="3050528" cy="1691655"/>
          </a:xfrm>
        </p:grpSpPr>
        <p:pic>
          <p:nvPicPr>
            <p:cNvPr id="15" name="Picture 12">
              <a:extLst>
                <a:ext uri="{FF2B5EF4-FFF2-40B4-BE49-F238E27FC236}">
                  <a16:creationId xmlns="" xmlns:a16="http://schemas.microsoft.com/office/drawing/2014/main" id="{CFE90706-0EAA-4C6F-9313-85085253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4388922">
              <a:off x="997225" y="-1273502"/>
              <a:ext cx="1691655" cy="3050528"/>
            </a:xfrm>
            <a:prstGeom prst="rect">
              <a:avLst/>
            </a:prstGeom>
          </p:spPr>
        </p:pic>
        <p:sp>
          <p:nvSpPr>
            <p:cNvPr id="16" name="TextBox 19">
              <a:extLst>
                <a:ext uri="{FF2B5EF4-FFF2-40B4-BE49-F238E27FC236}">
                  <a16:creationId xmlns="" xmlns:a16="http://schemas.microsoft.com/office/drawing/2014/main" id="{B6091F18-8F1F-4146-8553-8F841AABE3CA}"/>
                </a:ext>
              </a:extLst>
            </p:cNvPr>
            <p:cNvSpPr txBox="1"/>
            <p:nvPr/>
          </p:nvSpPr>
          <p:spPr>
            <a:xfrm>
              <a:off x="380486" y="-131082"/>
              <a:ext cx="2633298" cy="569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234360-F780-4A89-A424-C92DB9D766A3}"/>
              </a:ext>
            </a:extLst>
          </p:cNvPr>
          <p:cNvSpPr txBox="1"/>
          <p:nvPr/>
        </p:nvSpPr>
        <p:spPr>
          <a:xfrm>
            <a:off x="3413325" y="2641888"/>
            <a:ext cx="1845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BEFC6EB-0C40-F8A7-A69B-8E054C2FA290}"/>
                  </a:ext>
                </a:extLst>
              </p:cNvPr>
              <p:cNvSpPr txBox="1"/>
              <p:nvPr/>
            </p:nvSpPr>
            <p:spPr>
              <a:xfrm>
                <a:off x="7633299" y="2841024"/>
                <a:ext cx="205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(0,7)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EFC6EB-0C40-F8A7-A69B-8E054C2FA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299" y="2841024"/>
                <a:ext cx="205232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89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78502843-E39A-09FF-5E2B-6972B0DB9527}"/>
                  </a:ext>
                </a:extLst>
              </p:cNvPr>
              <p:cNvSpPr txBox="1"/>
              <p:nvPr/>
            </p:nvSpPr>
            <p:spPr>
              <a:xfrm>
                <a:off x="4767244" y="2639880"/>
                <a:ext cx="2052320" cy="104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502843-E39A-09FF-5E2B-6972B0DB9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244" y="2639880"/>
                <a:ext cx="2052320" cy="1048620"/>
              </a:xfrm>
              <a:prstGeom prst="rect">
                <a:avLst/>
              </a:prstGeom>
              <a:blipFill rotWithShape="0">
                <a:blip r:embed="rId5"/>
                <a:stretch>
                  <a:fillRect l="-8902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8715" y="1267835"/>
            <a:ext cx="9144000" cy="536541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7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347" y="76200"/>
            <a:ext cx="8991600" cy="1905000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63014"/>
              </p:ext>
            </p:extLst>
          </p:nvPr>
        </p:nvGraphicFramePr>
        <p:xfrm>
          <a:off x="2108223" y="1636643"/>
          <a:ext cx="681964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97">
                  <a:extLst>
                    <a:ext uri="{9D8B030D-6E8A-4147-A177-3AD203B41FA5}">
                      <a16:colId xmlns="" xmlns:a16="http://schemas.microsoft.com/office/drawing/2014/main" val="1863409369"/>
                    </a:ext>
                  </a:extLst>
                </a:gridCol>
                <a:gridCol w="2709949">
                  <a:extLst>
                    <a:ext uri="{9D8B030D-6E8A-4147-A177-3AD203B41FA5}">
                      <a16:colId xmlns="" xmlns:a16="http://schemas.microsoft.com/office/drawing/2014/main" val="917652140"/>
                    </a:ext>
                  </a:extLst>
                </a:gridCol>
              </a:tblGrid>
              <a:tr h="7980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546275"/>
                  </a:ext>
                </a:extLst>
              </a:tr>
              <a:tr h="84413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        </a:t>
                      </a:r>
                    </a:p>
                    <a:p>
                      <a:r>
                        <a:rPr lang="en-US" sz="2800" dirty="0" smtClean="0"/>
                        <a:t>          4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8458872"/>
                  </a:ext>
                </a:extLst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4          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7851625"/>
                  </a:ext>
                </a:extLst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1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1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947" y="634538"/>
            <a:ext cx="620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A89EF3C-4FFE-DD2F-3469-C8E8CC9AC9A1}"/>
              </a:ext>
            </a:extLst>
          </p:cNvPr>
          <p:cNvSpPr/>
          <p:nvPr/>
        </p:nvSpPr>
        <p:spPr>
          <a:xfrm>
            <a:off x="-1" y="61412"/>
            <a:ext cx="12189189" cy="161514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4D41B59-E493-4122-BE32-16EA6B6AD834}"/>
              </a:ext>
            </a:extLst>
          </p:cNvPr>
          <p:cNvGrpSpPr/>
          <p:nvPr/>
        </p:nvGrpSpPr>
        <p:grpSpPr>
          <a:xfrm>
            <a:off x="182513" y="-10422"/>
            <a:ext cx="3050528" cy="1691655"/>
            <a:chOff x="317789" y="-594066"/>
            <a:chExt cx="3050528" cy="1691655"/>
          </a:xfrm>
        </p:grpSpPr>
        <p:pic>
          <p:nvPicPr>
            <p:cNvPr id="15" name="Picture 12">
              <a:extLst>
                <a:ext uri="{FF2B5EF4-FFF2-40B4-BE49-F238E27FC236}">
                  <a16:creationId xmlns="" xmlns:a16="http://schemas.microsoft.com/office/drawing/2014/main" id="{CFE90706-0EAA-4C6F-9313-85085253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4388922">
              <a:off x="997225" y="-1273502"/>
              <a:ext cx="1691655" cy="3050528"/>
            </a:xfrm>
            <a:prstGeom prst="rect">
              <a:avLst/>
            </a:prstGeom>
          </p:spPr>
        </p:pic>
        <p:sp>
          <p:nvSpPr>
            <p:cNvPr id="16" name="TextBox 19">
              <a:extLst>
                <a:ext uri="{FF2B5EF4-FFF2-40B4-BE49-F238E27FC236}">
                  <a16:creationId xmlns="" xmlns:a16="http://schemas.microsoft.com/office/drawing/2014/main" id="{B6091F18-8F1F-4146-8553-8F841AABE3CA}"/>
                </a:ext>
              </a:extLst>
            </p:cNvPr>
            <p:cNvSpPr txBox="1"/>
            <p:nvPr/>
          </p:nvSpPr>
          <p:spPr>
            <a:xfrm>
              <a:off x="380486" y="-131082"/>
              <a:ext cx="2633298" cy="569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234360-F780-4A89-A424-C92DB9D766A3}"/>
              </a:ext>
            </a:extLst>
          </p:cNvPr>
          <p:cNvSpPr txBox="1"/>
          <p:nvPr/>
        </p:nvSpPr>
        <p:spPr>
          <a:xfrm>
            <a:off x="3718161" y="273499"/>
            <a:ext cx="183981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887CB69-427F-4A3C-B020-293D07D43F61}"/>
              </a:ext>
            </a:extLst>
          </p:cNvPr>
          <p:cNvSpPr txBox="1"/>
          <p:nvPr/>
        </p:nvSpPr>
        <p:spPr>
          <a:xfrm>
            <a:off x="-157119" y="1645263"/>
            <a:ext cx="1864895" cy="57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BEFC6EB-0C40-F8A7-A69B-8E054C2FA290}"/>
                  </a:ext>
                </a:extLst>
              </p:cNvPr>
              <p:cNvSpPr txBox="1"/>
              <p:nvPr/>
            </p:nvSpPr>
            <p:spPr>
              <a:xfrm>
                <a:off x="8473839" y="368858"/>
                <a:ext cx="2052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(0,7)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FC6EB-0C40-F8A7-A69B-8E054C2FA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39" y="368858"/>
                <a:ext cx="2052320" cy="646331"/>
              </a:xfrm>
              <a:prstGeom prst="rect">
                <a:avLst/>
              </a:prstGeom>
              <a:blipFill>
                <a:blip r:embed="rId4"/>
                <a:stretch>
                  <a:fillRect l="-8902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78502843-E39A-09FF-5E2B-6972B0DB9527}"/>
                  </a:ext>
                </a:extLst>
              </p:cNvPr>
              <p:cNvSpPr txBox="1"/>
              <p:nvPr/>
            </p:nvSpPr>
            <p:spPr>
              <a:xfrm>
                <a:off x="5069840" y="142113"/>
                <a:ext cx="2052320" cy="104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02843-E39A-09FF-5E2B-6972B0DB9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840" y="142113"/>
                <a:ext cx="2052320" cy="1048620"/>
              </a:xfrm>
              <a:prstGeom prst="rect">
                <a:avLst/>
              </a:prstGeom>
              <a:blipFill>
                <a:blip r:embed="rId5"/>
                <a:stretch>
                  <a:fillRect l="-9226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6078B398-70F8-83FB-21BB-C5232A976136}"/>
                  </a:ext>
                </a:extLst>
              </p:cNvPr>
              <p:cNvSpPr txBox="1"/>
              <p:nvPr/>
            </p:nvSpPr>
            <p:spPr>
              <a:xfrm>
                <a:off x="472440" y="2374828"/>
                <a:ext cx="6879672" cy="924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78B398-70F8-83FB-21BB-C5232A976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" y="2374828"/>
                <a:ext cx="6879672" cy="924484"/>
              </a:xfrm>
              <a:prstGeom prst="rect">
                <a:avLst/>
              </a:prstGeom>
              <a:blipFill>
                <a:blip r:embed="rId6"/>
                <a:stretch>
                  <a:fillRect l="-2305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FFA5D3C-1B50-136A-D788-94BCE05DCD76}"/>
                  </a:ext>
                </a:extLst>
              </p:cNvPr>
              <p:cNvSpPr txBox="1"/>
              <p:nvPr/>
            </p:nvSpPr>
            <p:spPr>
              <a:xfrm>
                <a:off x="7097024" y="2297851"/>
                <a:ext cx="5006073" cy="107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.(−4)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5.5.5.5.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FA5D3C-1B50-136A-D788-94BCE05DC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024" y="2297851"/>
                <a:ext cx="5006073" cy="10784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A0AE825-DBDE-A558-D376-AAB6B62F82BB}"/>
                  </a:ext>
                </a:extLst>
              </p:cNvPr>
              <p:cNvSpPr txBox="1"/>
              <p:nvPr/>
            </p:nvSpPr>
            <p:spPr>
              <a:xfrm>
                <a:off x="472440" y="3555296"/>
                <a:ext cx="2288952" cy="107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(−4)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0AE825-DBDE-A558-D376-AAB6B62F8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" y="3555296"/>
                <a:ext cx="2288952" cy="10784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17433E2F-857A-E20E-530A-92D5CF2D704C}"/>
                  </a:ext>
                </a:extLst>
              </p:cNvPr>
              <p:cNvSpPr txBox="1"/>
              <p:nvPr/>
            </p:nvSpPr>
            <p:spPr>
              <a:xfrm>
                <a:off x="2200820" y="3555296"/>
                <a:ext cx="1696216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256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625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433E2F-857A-E20E-530A-92D5CF2D7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820" y="3555296"/>
                <a:ext cx="1696216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FB8526C8-8DEE-DB7F-49AD-C795DFA2D025}"/>
                  </a:ext>
                </a:extLst>
              </p:cNvPr>
              <p:cNvSpPr txBox="1"/>
              <p:nvPr/>
            </p:nvSpPr>
            <p:spPr>
              <a:xfrm>
                <a:off x="472440" y="5293601"/>
                <a:ext cx="4754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(0,7)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=0,7.0,7.0,7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8526C8-8DEE-DB7F-49AD-C795DFA2D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" y="5293601"/>
                <a:ext cx="4754880" cy="646331"/>
              </a:xfrm>
              <a:prstGeom prst="rect">
                <a:avLst/>
              </a:prstGeom>
              <a:blipFill>
                <a:blip r:embed="rId10"/>
                <a:stretch>
                  <a:fillRect l="-397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219BE0C1-AE3B-641B-89F2-2E8A660E6255}"/>
                  </a:ext>
                </a:extLst>
              </p:cNvPr>
              <p:cNvSpPr txBox="1"/>
              <p:nvPr/>
            </p:nvSpPr>
            <p:spPr>
              <a:xfrm>
                <a:off x="4845180" y="5293600"/>
                <a:ext cx="4754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=0,343</m:t>
                      </m:r>
                    </m:oMath>
                  </m:oMathPara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9BE0C1-AE3B-641B-89F2-2E8A660E6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180" y="5293600"/>
                <a:ext cx="4754880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473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4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347" y="76200"/>
            <a:ext cx="8991600" cy="1905000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08223" y="1636643"/>
          <a:ext cx="681964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97">
                  <a:extLst>
                    <a:ext uri="{9D8B030D-6E8A-4147-A177-3AD203B41FA5}">
                      <a16:colId xmlns="" xmlns:a16="http://schemas.microsoft.com/office/drawing/2014/main" val="1863409369"/>
                    </a:ext>
                  </a:extLst>
                </a:gridCol>
                <a:gridCol w="2709949">
                  <a:extLst>
                    <a:ext uri="{9D8B030D-6E8A-4147-A177-3AD203B41FA5}">
                      <a16:colId xmlns="" xmlns:a16="http://schemas.microsoft.com/office/drawing/2014/main" val="917652140"/>
                    </a:ext>
                  </a:extLst>
                </a:gridCol>
              </a:tblGrid>
              <a:tr h="7980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546275"/>
                  </a:ext>
                </a:extLst>
              </a:tr>
              <a:tr h="84413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        </a:t>
                      </a:r>
                    </a:p>
                    <a:p>
                      <a:r>
                        <a:rPr lang="en-US" sz="2800" dirty="0" smtClean="0"/>
                        <a:t>          4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8458872"/>
                  </a:ext>
                </a:extLst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4          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7851625"/>
                  </a:ext>
                </a:extLst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1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86671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/>
                        <a:t>          1</a:t>
                      </a:r>
                      <a:endParaRPr 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947" y="634538"/>
            <a:ext cx="620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578E4B0D-A3EC-4512-B7F1-D5B65F207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10839796" cy="5985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160795"/>
            <a:ext cx="10201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NHIỆM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KWLH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305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EC72639-BDD2-3B85-0C32-2E6989700B64}"/>
              </a:ext>
            </a:extLst>
          </p:cNvPr>
          <p:cNvSpPr/>
          <p:nvPr/>
        </p:nvSpPr>
        <p:spPr>
          <a:xfrm>
            <a:off x="-216133" y="285390"/>
            <a:ext cx="12189189" cy="64225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4D41B59-E493-4122-BE32-16EA6B6AD834}"/>
              </a:ext>
            </a:extLst>
          </p:cNvPr>
          <p:cNvGrpSpPr/>
          <p:nvPr/>
        </p:nvGrpSpPr>
        <p:grpSpPr>
          <a:xfrm>
            <a:off x="136948" y="110901"/>
            <a:ext cx="2277038" cy="1262720"/>
            <a:chOff x="272224" y="-472743"/>
            <a:chExt cx="2277038" cy="1262720"/>
          </a:xfrm>
        </p:grpSpPr>
        <p:pic>
          <p:nvPicPr>
            <p:cNvPr id="15" name="Picture 12">
              <a:extLst>
                <a:ext uri="{FF2B5EF4-FFF2-40B4-BE49-F238E27FC236}">
                  <a16:creationId xmlns="" xmlns:a16="http://schemas.microsoft.com/office/drawing/2014/main" id="{CFE90706-0EAA-4C6F-9313-85085253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4388922">
              <a:off x="779383" y="-979902"/>
              <a:ext cx="1262720" cy="2277038"/>
            </a:xfrm>
            <a:prstGeom prst="rect">
              <a:avLst/>
            </a:prstGeom>
          </p:spPr>
        </p:pic>
        <p:sp>
          <p:nvSpPr>
            <p:cNvPr id="16" name="TextBox 19">
              <a:extLst>
                <a:ext uri="{FF2B5EF4-FFF2-40B4-BE49-F238E27FC236}">
                  <a16:creationId xmlns="" xmlns:a16="http://schemas.microsoft.com/office/drawing/2014/main" id="{B6091F18-8F1F-4146-8553-8F841AABE3CA}"/>
                </a:ext>
              </a:extLst>
            </p:cNvPr>
            <p:cNvSpPr txBox="1"/>
            <p:nvPr/>
          </p:nvSpPr>
          <p:spPr>
            <a:xfrm>
              <a:off x="301828" y="-160578"/>
              <a:ext cx="2217832" cy="569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A98724-63B8-48FF-A96E-2117E43B9748}"/>
              </a:ext>
            </a:extLst>
          </p:cNvPr>
          <p:cNvSpPr txBox="1"/>
          <p:nvPr/>
        </p:nvSpPr>
        <p:spPr>
          <a:xfrm>
            <a:off x="2384384" y="324705"/>
            <a:ext cx="2993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573A79DD-6EDA-1447-4937-70B60974B613}"/>
              </a:ext>
            </a:extLst>
          </p:cNvPr>
          <p:cNvSpPr txBox="1"/>
          <p:nvPr/>
        </p:nvSpPr>
        <p:spPr>
          <a:xfrm>
            <a:off x="739832" y="3496648"/>
            <a:ext cx="211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ED28DB8-D077-81BB-B862-592A294F20B4}"/>
              </a:ext>
            </a:extLst>
          </p:cNvPr>
          <p:cNvSpPr txBox="1"/>
          <p:nvPr/>
        </p:nvSpPr>
        <p:spPr>
          <a:xfrm>
            <a:off x="739832" y="1940270"/>
            <a:ext cx="147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325777"/>
              </p:ext>
            </p:extLst>
          </p:nvPr>
        </p:nvGraphicFramePr>
        <p:xfrm>
          <a:off x="1720254" y="1849031"/>
          <a:ext cx="4321924" cy="1057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5" imgW="1117440" imgH="469800" progId="Equation.DSMT4">
                  <p:embed/>
                </p:oleObj>
              </mc:Choice>
              <mc:Fallback>
                <p:oleObj name="Equation" r:id="rId5" imgW="11174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0254" y="1849031"/>
                        <a:ext cx="4321924" cy="1057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75467" y="3496647"/>
                <a:ext cx="4562906" cy="1145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−14</m:t>
                                  </m:r>
                                </m:num>
                                <m:den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67" y="3496647"/>
                <a:ext cx="4562906" cy="114557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8346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>
            <a:extLst>
              <a:ext uri="{FF2B5EF4-FFF2-40B4-BE49-F238E27FC236}">
                <a16:creationId xmlns="" xmlns:a16="http://schemas.microsoft.com/office/drawing/2014/main" id="{C8E821EC-1E2C-9784-3410-4ECF72A8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698268"/>
            <a:ext cx="12189189" cy="61597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3DDA954-93CC-6958-CA3E-ACD341B01978}"/>
              </a:ext>
            </a:extLst>
          </p:cNvPr>
          <p:cNvSpPr/>
          <p:nvPr/>
        </p:nvSpPr>
        <p:spPr>
          <a:xfrm>
            <a:off x="89329" y="1812525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3F54B64-4A2E-48FA-1AE0-E36249E4F81E}"/>
              </a:ext>
            </a:extLst>
          </p:cNvPr>
          <p:cNvSpPr txBox="1"/>
          <p:nvPr/>
        </p:nvSpPr>
        <p:spPr>
          <a:xfrm>
            <a:off x="1413206" y="1812525"/>
            <a:ext cx="699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512C4AB-4118-3A1A-BDAF-7915B0DC5FD5}"/>
              </a:ext>
            </a:extLst>
          </p:cNvPr>
          <p:cNvSpPr txBox="1"/>
          <p:nvPr/>
        </p:nvSpPr>
        <p:spPr>
          <a:xfrm>
            <a:off x="1413206" y="2689847"/>
            <a:ext cx="7898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1972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8B4B7DA-404F-9C67-ED19-C23E5C639B5C}"/>
                  </a:ext>
                </a:extLst>
              </p:cNvPr>
              <p:cNvSpPr txBox="1"/>
              <p:nvPr/>
            </p:nvSpPr>
            <p:spPr>
              <a:xfrm>
                <a:off x="1080654" y="3341182"/>
                <a:ext cx="2790232" cy="1495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B4B7DA-404F-9C67-ED19-C23E5C639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54" y="3341182"/>
                <a:ext cx="2790232" cy="149560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4F98187D-85B2-FC18-2415-B8FCF33174C6}"/>
                  </a:ext>
                </a:extLst>
              </p:cNvPr>
              <p:cNvSpPr txBox="1"/>
              <p:nvPr/>
            </p:nvSpPr>
            <p:spPr>
              <a:xfrm>
                <a:off x="4767048" y="3830892"/>
                <a:ext cx="3161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)(−125)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F98187D-85B2-FC18-2415-B8FCF331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048" y="3830892"/>
                <a:ext cx="3161333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0D5C7F75-6FD1-2C23-6F09-645A376A8BCF}"/>
                  </a:ext>
                </a:extLst>
              </p:cNvPr>
              <p:cNvSpPr txBox="1"/>
              <p:nvPr/>
            </p:nvSpPr>
            <p:spPr>
              <a:xfrm>
                <a:off x="8824543" y="3830892"/>
                <a:ext cx="3121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0,08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5C7F75-6FD1-2C23-6F09-645A376A8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543" y="3830892"/>
                <a:ext cx="3121304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4D41B59-E493-4122-BE32-16EA6B6AD834}"/>
              </a:ext>
            </a:extLst>
          </p:cNvPr>
          <p:cNvGrpSpPr/>
          <p:nvPr/>
        </p:nvGrpSpPr>
        <p:grpSpPr>
          <a:xfrm>
            <a:off x="896351" y="1201276"/>
            <a:ext cx="3343140" cy="1691655"/>
            <a:chOff x="363300" y="-691992"/>
            <a:chExt cx="3050528" cy="1691655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CFE90706-0EAA-4C6F-9313-85085253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4388922">
              <a:off x="1042736" y="-1371428"/>
              <a:ext cx="1691655" cy="3050528"/>
            </a:xfrm>
            <a:prstGeom prst="rect">
              <a:avLst/>
            </a:prstGeom>
          </p:spPr>
        </p:pic>
        <p:sp>
          <p:nvSpPr>
            <p:cNvPr id="9" name="TextBox 19">
              <a:extLst>
                <a:ext uri="{FF2B5EF4-FFF2-40B4-BE49-F238E27FC236}">
                  <a16:creationId xmlns="" xmlns:a16="http://schemas.microsoft.com/office/drawing/2014/main" id="{B6091F18-8F1F-4146-8553-8F841AABE3CA}"/>
                </a:ext>
              </a:extLst>
            </p:cNvPr>
            <p:cNvSpPr txBox="1"/>
            <p:nvPr/>
          </p:nvSpPr>
          <p:spPr>
            <a:xfrm>
              <a:off x="380486" y="-131082"/>
              <a:ext cx="263329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4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="" xmlns:a16="http://schemas.microsoft.com/office/drawing/2014/main" id="{C8E821EC-1E2C-9784-3410-4ECF72A80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482137"/>
            <a:ext cx="12189189" cy="6159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B4E52D27-5E68-99F1-ECC3-FA13AC120751}"/>
                  </a:ext>
                </a:extLst>
              </p:cNvPr>
              <p:cNvSpPr txBox="1"/>
              <p:nvPr/>
            </p:nvSpPr>
            <p:spPr>
              <a:xfrm>
                <a:off x="957841" y="2044367"/>
                <a:ext cx="7905135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=1024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4E52D27-5E68-99F1-ECC3-FA13AC120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41" y="2044367"/>
                <a:ext cx="7905135" cy="144655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319E632F-2D78-A8BF-165F-E5AD487ECEC8}"/>
                  </a:ext>
                </a:extLst>
              </p:cNvPr>
              <p:cNvSpPr txBox="1"/>
              <p:nvPr/>
            </p:nvSpPr>
            <p:spPr>
              <a:xfrm>
                <a:off x="832948" y="3657174"/>
                <a:ext cx="1008146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)(−125)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−125:25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(−5)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=−125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9E632F-2D78-A8BF-165F-E5AD487E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48" y="3657174"/>
                <a:ext cx="10081460" cy="92333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DFEE8BF-1B28-B70C-582C-B89E4B9F9AE3}"/>
                  </a:ext>
                </a:extLst>
              </p:cNvPr>
              <p:cNvSpPr txBox="1"/>
              <p:nvPr/>
            </p:nvSpPr>
            <p:spPr>
              <a:xfrm>
                <a:off x="806132" y="4721382"/>
                <a:ext cx="1151679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)(0,08)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(0,08)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(0,08.100)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=512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FEE8BF-1B28-B70C-582C-B89E4B9F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32" y="4721382"/>
                <a:ext cx="11516791" cy="92333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4D41B59-E493-4122-BE32-16EA6B6AD834}"/>
              </a:ext>
            </a:extLst>
          </p:cNvPr>
          <p:cNvGrpSpPr/>
          <p:nvPr/>
        </p:nvGrpSpPr>
        <p:grpSpPr>
          <a:xfrm>
            <a:off x="332510" y="201383"/>
            <a:ext cx="3343140" cy="1691655"/>
            <a:chOff x="363300" y="-691992"/>
            <a:chExt cx="3050528" cy="1691655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CFE90706-0EAA-4C6F-9313-85085253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4388922">
              <a:off x="1042736" y="-1371428"/>
              <a:ext cx="1691655" cy="3050528"/>
            </a:xfrm>
            <a:prstGeom prst="rect">
              <a:avLst/>
            </a:prstGeom>
          </p:spPr>
        </p:pic>
        <p:sp>
          <p:nvSpPr>
            <p:cNvPr id="9" name="TextBox 19">
              <a:extLst>
                <a:ext uri="{FF2B5EF4-FFF2-40B4-BE49-F238E27FC236}">
                  <a16:creationId xmlns="" xmlns:a16="http://schemas.microsoft.com/office/drawing/2014/main" id="{B6091F18-8F1F-4146-8553-8F841AABE3CA}"/>
                </a:ext>
              </a:extLst>
            </p:cNvPr>
            <p:cNvSpPr txBox="1"/>
            <p:nvPr/>
          </p:nvSpPr>
          <p:spPr>
            <a:xfrm>
              <a:off x="380486" y="-131082"/>
              <a:ext cx="263329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EC552D5-8984-3653-6084-0BC7696414E6}"/>
              </a:ext>
            </a:extLst>
          </p:cNvPr>
          <p:cNvGrpSpPr/>
          <p:nvPr/>
        </p:nvGrpSpPr>
        <p:grpSpPr>
          <a:xfrm>
            <a:off x="12511" y="0"/>
            <a:ext cx="12179489" cy="6858000"/>
            <a:chOff x="12511" y="0"/>
            <a:chExt cx="12179489" cy="6858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2B7D05C4-64AF-ADB4-7917-A29F86F3D220}"/>
                </a:ext>
              </a:extLst>
            </p:cNvPr>
            <p:cNvSpPr/>
            <p:nvPr/>
          </p:nvSpPr>
          <p:spPr>
            <a:xfrm>
              <a:off x="3596640" y="167640"/>
              <a:ext cx="8595360" cy="6522720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EB2AFDA-67C9-4C86-0EA9-3558FCC85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40"/>
            <a:stretch/>
          </p:blipFill>
          <p:spPr>
            <a:xfrm>
              <a:off x="12511" y="0"/>
              <a:ext cx="507765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6A78E6FE-9BB4-4FF9-A89C-277EFA28837C}"/>
                  </a:ext>
                </a:extLst>
              </p:cNvPr>
              <p:cNvSpPr txBox="1"/>
              <p:nvPr/>
            </p:nvSpPr>
            <p:spPr>
              <a:xfrm>
                <a:off x="2224573" y="1557290"/>
                <a:ext cx="95201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thức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luỹ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78E6FE-9BB4-4FF9-A89C-277EFA28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73" y="1557290"/>
                <a:ext cx="9520188" cy="1077218"/>
              </a:xfrm>
              <a:prstGeom prst="rect">
                <a:avLst/>
              </a:prstGeom>
              <a:blipFill>
                <a:blip r:embed="rId3"/>
                <a:stretch>
                  <a:fillRect l="-1665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BBAC4BC-282B-41DA-9587-5AF8A9D2A25C}"/>
              </a:ext>
            </a:extLst>
          </p:cNvPr>
          <p:cNvSpPr/>
          <p:nvPr/>
        </p:nvSpPr>
        <p:spPr>
          <a:xfrm>
            <a:off x="2551336" y="445240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DAF7A2-7456-BA85-BA26-5DED51292060}"/>
              </a:ext>
            </a:extLst>
          </p:cNvPr>
          <p:cNvSpPr txBox="1"/>
          <p:nvPr/>
        </p:nvSpPr>
        <p:spPr>
          <a:xfrm>
            <a:off x="2224573" y="2664809"/>
            <a:ext cx="9520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5E2D313-97DB-32D3-4065-6586057E6A56}"/>
              </a:ext>
            </a:extLst>
          </p:cNvPr>
          <p:cNvGrpSpPr/>
          <p:nvPr/>
        </p:nvGrpSpPr>
        <p:grpSpPr>
          <a:xfrm>
            <a:off x="3048000" y="4191798"/>
            <a:ext cx="9131489" cy="2490281"/>
            <a:chOff x="3048000" y="4191798"/>
            <a:chExt cx="9131489" cy="2490281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33E920B5-3AAB-4153-9BC0-054DE8BC3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191798"/>
              <a:ext cx="9131489" cy="24902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75B9EECC-CD66-8DC5-48ED-342896335C07}"/>
                    </a:ext>
                  </a:extLst>
                </p:cNvPr>
                <p:cNvSpPr txBox="1"/>
                <p:nvPr/>
              </p:nvSpPr>
              <p:spPr>
                <a:xfrm>
                  <a:off x="3365501" y="4628018"/>
                  <a:ext cx="7007392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Muốn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Trái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Đất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kilômét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cần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just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1 111,34 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1 111,34 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1 111,34 </m:t>
                      </m:r>
                    </m:oMath>
                  </a14:m>
                  <a:r>
                    <a:rPr lang="en-US" sz="2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5B9EECC-CD66-8DC5-48ED-342896335C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501" y="4628018"/>
                  <a:ext cx="7007392" cy="1384995"/>
                </a:xfrm>
                <a:prstGeom prst="rect">
                  <a:avLst/>
                </a:prstGeom>
                <a:blipFill>
                  <a:blip r:embed="rId5"/>
                  <a:stretch>
                    <a:fillRect l="-1739" t="-4405" r="-1739" b="-110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1944F2B-8599-97DD-88A6-6A15134A8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7" y="193917"/>
            <a:ext cx="1417320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4FE5875-1316-A9B8-0193-D43DC0CF7536}"/>
              </a:ext>
            </a:extLst>
          </p:cNvPr>
          <p:cNvGrpSpPr/>
          <p:nvPr/>
        </p:nvGrpSpPr>
        <p:grpSpPr>
          <a:xfrm flipH="1">
            <a:off x="12511" y="0"/>
            <a:ext cx="12179489" cy="6858000"/>
            <a:chOff x="12511" y="0"/>
            <a:chExt cx="12179489" cy="6858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26C5D694-2088-ED58-0C52-0E48C85694C7}"/>
                </a:ext>
              </a:extLst>
            </p:cNvPr>
            <p:cNvSpPr/>
            <p:nvPr/>
          </p:nvSpPr>
          <p:spPr>
            <a:xfrm>
              <a:off x="3596640" y="167640"/>
              <a:ext cx="8595360" cy="6522720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8FEE448-CC8A-FF32-79DD-3DD32486F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40"/>
            <a:stretch/>
          </p:blipFill>
          <p:spPr>
            <a:xfrm>
              <a:off x="12511" y="0"/>
              <a:ext cx="507765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9E8AB255-9517-9C28-783D-B66BE55AC3A2}"/>
                  </a:ext>
                </a:extLst>
              </p:cNvPr>
              <p:cNvSpPr txBox="1"/>
              <p:nvPr/>
            </p:nvSpPr>
            <p:spPr>
              <a:xfrm>
                <a:off x="365164" y="1123881"/>
                <a:ext cx="9520188" cy="191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thức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luỹ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AB255-9517-9C28-783D-B66BE55AC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64" y="1123881"/>
                <a:ext cx="9520188" cy="1911357"/>
              </a:xfrm>
              <a:prstGeom prst="rect">
                <a:avLst/>
              </a:prstGeom>
              <a:blipFill>
                <a:blip r:embed="rId3"/>
                <a:stretch>
                  <a:fillRect l="-1665" b="-9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EC05DD-4E18-FC75-3E98-25745CBFF34A}"/>
              </a:ext>
            </a:extLst>
          </p:cNvPr>
          <p:cNvSpPr txBox="1"/>
          <p:nvPr/>
        </p:nvSpPr>
        <p:spPr>
          <a:xfrm>
            <a:off x="365164" y="3330793"/>
            <a:ext cx="9520188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7BB09666-03DF-5D36-58EE-E949FB409CFE}"/>
                  </a:ext>
                </a:extLst>
              </p:cNvPr>
              <p:cNvSpPr txBox="1"/>
              <p:nvPr/>
            </p:nvSpPr>
            <p:spPr>
              <a:xfrm>
                <a:off x="5713937" y="4534969"/>
                <a:ext cx="452406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1 111,34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𝑘𝑚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B09666-03DF-5D36-58EE-E949FB409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937" y="4534969"/>
                <a:ext cx="452406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52CAE5-ED64-AB13-9697-B7B2890E9034}"/>
              </a:ext>
            </a:extLst>
          </p:cNvPr>
          <p:cNvSpPr txBox="1"/>
          <p:nvPr/>
        </p:nvSpPr>
        <p:spPr>
          <a:xfrm>
            <a:off x="626066" y="633075"/>
            <a:ext cx="1680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092268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72458878-A3FF-4F29-9661-B4D0597741D1}"/>
              </a:ext>
            </a:extLst>
          </p:cNvPr>
          <p:cNvGrpSpPr/>
          <p:nvPr/>
        </p:nvGrpSpPr>
        <p:grpSpPr>
          <a:xfrm>
            <a:off x="733109" y="357005"/>
            <a:ext cx="10208238" cy="492443"/>
            <a:chOff x="-2735643" y="682528"/>
            <a:chExt cx="11085257" cy="492443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5466910D-14AF-4F37-926B-D9C1155F56D0}"/>
                </a:ext>
              </a:extLst>
            </p:cNvPr>
            <p:cNvSpPr/>
            <p:nvPr/>
          </p:nvSpPr>
          <p:spPr>
            <a:xfrm flipV="1">
              <a:off x="5425367" y="985260"/>
              <a:ext cx="2924247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="" xmlns:a16="http://schemas.microsoft.com/office/drawing/2014/main" id="{EA2141F5-E9CC-4923-A178-1F0C5BFBA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92" y="682528"/>
              <a:ext cx="45795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ỚNG DẪN VỀ NHÀ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7ABF7302-DF3E-4D8B-BD18-02193B1F7608}"/>
                </a:ext>
              </a:extLst>
            </p:cNvPr>
            <p:cNvSpPr/>
            <p:nvPr/>
          </p:nvSpPr>
          <p:spPr>
            <a:xfrm>
              <a:off x="-2735643" y="939542"/>
              <a:ext cx="3175742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" name="出品 26">
            <a:extLst>
              <a:ext uri="{FF2B5EF4-FFF2-40B4-BE49-F238E27FC236}">
                <a16:creationId xmlns="" xmlns:a16="http://schemas.microsoft.com/office/drawing/2014/main" id="{5020D038-81CC-4CAA-B5CB-FA4088BC9A4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92322" y="1527581"/>
            <a:ext cx="8685237" cy="58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 lại các bài tập đã làm trong tiết học.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品 28">
            <a:extLst>
              <a:ext uri="{FF2B5EF4-FFF2-40B4-BE49-F238E27FC236}">
                <a16:creationId xmlns="" xmlns:a16="http://schemas.microsoft.com/office/drawing/2014/main" id="{869201C4-70A1-4AFA-BDE2-027AC5ABED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92322" y="3081097"/>
            <a:ext cx="8082260" cy="58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1.18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="" xmlns:a16="http://schemas.microsoft.com/office/drawing/2014/main" id="{DA3B6CFF-AD88-4A52-9D6C-3A5C9218E46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53528" y="4248343"/>
            <a:ext cx="7560373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="" xmlns:a16="http://schemas.microsoft.com/office/drawing/2014/main" id="{37457D4A-9D24-45C3-9B11-8EE40DE06189}"/>
              </a:ext>
            </a:extLst>
          </p:cNvPr>
          <p:cNvSpPr/>
          <p:nvPr/>
        </p:nvSpPr>
        <p:spPr>
          <a:xfrm>
            <a:off x="1237315" y="1596916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="" xmlns:a16="http://schemas.microsoft.com/office/drawing/2014/main" id="{0EF1FFF5-3A3F-4FEE-8EBB-8B5DAD090FE4}"/>
              </a:ext>
            </a:extLst>
          </p:cNvPr>
          <p:cNvSpPr/>
          <p:nvPr/>
        </p:nvSpPr>
        <p:spPr>
          <a:xfrm>
            <a:off x="1276550" y="3045181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66D0F771-A78E-4437-8461-BAA26389CBB9}"/>
              </a:ext>
            </a:extLst>
          </p:cNvPr>
          <p:cNvSpPr>
            <a:spLocks noEditPoints="1"/>
          </p:cNvSpPr>
          <p:nvPr/>
        </p:nvSpPr>
        <p:spPr bwMode="auto">
          <a:xfrm>
            <a:off x="1381322" y="17458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9" name="Freeform 105">
            <a:extLst>
              <a:ext uri="{FF2B5EF4-FFF2-40B4-BE49-F238E27FC236}">
                <a16:creationId xmlns="" xmlns:a16="http://schemas.microsoft.com/office/drawing/2014/main" id="{563638D6-9FCE-4674-A64D-02F69728864B}"/>
              </a:ext>
            </a:extLst>
          </p:cNvPr>
          <p:cNvSpPr>
            <a:spLocks noEditPoints="1"/>
          </p:cNvSpPr>
          <p:nvPr/>
        </p:nvSpPr>
        <p:spPr bwMode="auto">
          <a:xfrm>
            <a:off x="1468520" y="3173498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Oval 10">
            <a:extLst>
              <a:ext uri="{FF2B5EF4-FFF2-40B4-BE49-F238E27FC236}">
                <a16:creationId xmlns="" xmlns:a16="http://schemas.microsoft.com/office/drawing/2014/main" id="{06BCDC3F-062B-4195-989D-3BA5D4ED0FDF}"/>
              </a:ext>
            </a:extLst>
          </p:cNvPr>
          <p:cNvSpPr/>
          <p:nvPr/>
        </p:nvSpPr>
        <p:spPr>
          <a:xfrm>
            <a:off x="1276550" y="4273982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Freeform 71">
            <a:extLst>
              <a:ext uri="{FF2B5EF4-FFF2-40B4-BE49-F238E27FC236}">
                <a16:creationId xmlns="" xmlns:a16="http://schemas.microsoft.com/office/drawing/2014/main" id="{9DFE02E7-5005-4CAC-B92B-A9B9CA485D00}"/>
              </a:ext>
            </a:extLst>
          </p:cNvPr>
          <p:cNvSpPr>
            <a:spLocks noEditPoints="1"/>
          </p:cNvSpPr>
          <p:nvPr/>
        </p:nvSpPr>
        <p:spPr bwMode="auto">
          <a:xfrm>
            <a:off x="1419914" y="4373367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6" name="Google Shape;631;p26">
            <a:extLst>
              <a:ext uri="{FF2B5EF4-FFF2-40B4-BE49-F238E27FC236}">
                <a16:creationId xmlns="" xmlns:a16="http://schemas.microsoft.com/office/drawing/2014/main" id="{76DA71CA-D74E-4787-94A9-7DDF94747E59}"/>
              </a:ext>
            </a:extLst>
          </p:cNvPr>
          <p:cNvGrpSpPr/>
          <p:nvPr/>
        </p:nvGrpSpPr>
        <p:grpSpPr>
          <a:xfrm>
            <a:off x="9938472" y="4722649"/>
            <a:ext cx="1704887" cy="1770967"/>
            <a:chOff x="1339725" y="238075"/>
            <a:chExt cx="2758000" cy="2769525"/>
          </a:xfrm>
        </p:grpSpPr>
        <p:sp>
          <p:nvSpPr>
            <p:cNvPr id="27" name="Google Shape;632;p26">
              <a:extLst>
                <a:ext uri="{FF2B5EF4-FFF2-40B4-BE49-F238E27FC236}">
                  <a16:creationId xmlns="" xmlns:a16="http://schemas.microsoft.com/office/drawing/2014/main" id="{FF407D8E-908F-4BFF-A6B4-EC4C44947668}"/>
                </a:ext>
              </a:extLst>
            </p:cNvPr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633;p26">
              <a:extLst>
                <a:ext uri="{FF2B5EF4-FFF2-40B4-BE49-F238E27FC236}">
                  <a16:creationId xmlns="" xmlns:a16="http://schemas.microsoft.com/office/drawing/2014/main" id="{5E0DDC4C-8BF1-45D8-9D37-753F3AFC58AE}"/>
                </a:ext>
              </a:extLst>
            </p:cNvPr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634;p26">
              <a:extLst>
                <a:ext uri="{FF2B5EF4-FFF2-40B4-BE49-F238E27FC236}">
                  <a16:creationId xmlns="" xmlns:a16="http://schemas.microsoft.com/office/drawing/2014/main" id="{338ECCD2-5DCB-441F-AFA9-B21EEB6C0212}"/>
                </a:ext>
              </a:extLst>
            </p:cNvPr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635;p26">
              <a:extLst>
                <a:ext uri="{FF2B5EF4-FFF2-40B4-BE49-F238E27FC236}">
                  <a16:creationId xmlns="" xmlns:a16="http://schemas.microsoft.com/office/drawing/2014/main" id="{06285F27-AC1C-47C4-9F71-C8858412985C}"/>
                </a:ext>
              </a:extLst>
            </p:cNvPr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636;p26">
              <a:extLst>
                <a:ext uri="{FF2B5EF4-FFF2-40B4-BE49-F238E27FC236}">
                  <a16:creationId xmlns="" xmlns:a16="http://schemas.microsoft.com/office/drawing/2014/main" id="{BC102F5B-6969-48E1-A0B8-FB01C6E13A0E}"/>
                </a:ext>
              </a:extLst>
            </p:cNvPr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637;p26">
              <a:extLst>
                <a:ext uri="{FF2B5EF4-FFF2-40B4-BE49-F238E27FC236}">
                  <a16:creationId xmlns="" xmlns:a16="http://schemas.microsoft.com/office/drawing/2014/main" id="{705FA3F2-F02B-4E09-A5F2-499083E4FBF6}"/>
                </a:ext>
              </a:extLst>
            </p:cNvPr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638;p26">
              <a:extLst>
                <a:ext uri="{FF2B5EF4-FFF2-40B4-BE49-F238E27FC236}">
                  <a16:creationId xmlns="" xmlns:a16="http://schemas.microsoft.com/office/drawing/2014/main" id="{1B5AF97C-805D-427F-A363-34E56030A99E}"/>
                </a:ext>
              </a:extLst>
            </p:cNvPr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39;p26">
              <a:extLst>
                <a:ext uri="{FF2B5EF4-FFF2-40B4-BE49-F238E27FC236}">
                  <a16:creationId xmlns="" xmlns:a16="http://schemas.microsoft.com/office/drawing/2014/main" id="{96C6F9B5-6790-4470-A818-9DED8DC48716}"/>
                </a:ext>
              </a:extLst>
            </p:cNvPr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40;p26">
              <a:extLst>
                <a:ext uri="{FF2B5EF4-FFF2-40B4-BE49-F238E27FC236}">
                  <a16:creationId xmlns="" xmlns:a16="http://schemas.microsoft.com/office/drawing/2014/main" id="{7375144D-2F8E-4B51-841D-62803B5350CB}"/>
                </a:ext>
              </a:extLst>
            </p:cNvPr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41;p26">
              <a:extLst>
                <a:ext uri="{FF2B5EF4-FFF2-40B4-BE49-F238E27FC236}">
                  <a16:creationId xmlns="" xmlns:a16="http://schemas.microsoft.com/office/drawing/2014/main" id="{ADE3B7DF-CA62-4DAF-B20C-CA6D80ED2BB0}"/>
                </a:ext>
              </a:extLst>
            </p:cNvPr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42;p26">
              <a:extLst>
                <a:ext uri="{FF2B5EF4-FFF2-40B4-BE49-F238E27FC236}">
                  <a16:creationId xmlns="" xmlns:a16="http://schemas.microsoft.com/office/drawing/2014/main" id="{E0B0E53E-8DD2-4911-A971-5676C7B62B3C}"/>
                </a:ext>
              </a:extLst>
            </p:cNvPr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643;p26">
              <a:extLst>
                <a:ext uri="{FF2B5EF4-FFF2-40B4-BE49-F238E27FC236}">
                  <a16:creationId xmlns="" xmlns:a16="http://schemas.microsoft.com/office/drawing/2014/main" id="{7E5DD16C-D283-42A9-BC29-859733A69EFB}"/>
                </a:ext>
              </a:extLst>
            </p:cNvPr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644;p26">
              <a:extLst>
                <a:ext uri="{FF2B5EF4-FFF2-40B4-BE49-F238E27FC236}">
                  <a16:creationId xmlns="" xmlns:a16="http://schemas.microsoft.com/office/drawing/2014/main" id="{95F51A8B-2DBB-414C-AEA1-2E15C89C2039}"/>
                </a:ext>
              </a:extLst>
            </p:cNvPr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45;p26">
              <a:extLst>
                <a:ext uri="{FF2B5EF4-FFF2-40B4-BE49-F238E27FC236}">
                  <a16:creationId xmlns="" xmlns:a16="http://schemas.microsoft.com/office/drawing/2014/main" id="{8AE99900-9FAC-4EAF-868A-EBBFC3338B84}"/>
                </a:ext>
              </a:extLst>
            </p:cNvPr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46;p26">
              <a:extLst>
                <a:ext uri="{FF2B5EF4-FFF2-40B4-BE49-F238E27FC236}">
                  <a16:creationId xmlns="" xmlns:a16="http://schemas.microsoft.com/office/drawing/2014/main" id="{8ED89982-ECD4-4598-8C8B-D6BD46289FA9}"/>
                </a:ext>
              </a:extLst>
            </p:cNvPr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47;p26">
              <a:extLst>
                <a:ext uri="{FF2B5EF4-FFF2-40B4-BE49-F238E27FC236}">
                  <a16:creationId xmlns="" xmlns:a16="http://schemas.microsoft.com/office/drawing/2014/main" id="{E1F9EECB-DB12-4F29-ABB1-07F9B32D6A0E}"/>
                </a:ext>
              </a:extLst>
            </p:cNvPr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48;p26">
              <a:extLst>
                <a:ext uri="{FF2B5EF4-FFF2-40B4-BE49-F238E27FC236}">
                  <a16:creationId xmlns="" xmlns:a16="http://schemas.microsoft.com/office/drawing/2014/main" id="{AD64F206-5F67-413F-B085-AFF8004E897E}"/>
                </a:ext>
              </a:extLst>
            </p:cNvPr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649;p26">
              <a:extLst>
                <a:ext uri="{FF2B5EF4-FFF2-40B4-BE49-F238E27FC236}">
                  <a16:creationId xmlns="" xmlns:a16="http://schemas.microsoft.com/office/drawing/2014/main" id="{28C27C06-AB2C-4483-AAAA-1B9D437E5D30}"/>
                </a:ext>
              </a:extLst>
            </p:cNvPr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650;p26">
              <a:extLst>
                <a:ext uri="{FF2B5EF4-FFF2-40B4-BE49-F238E27FC236}">
                  <a16:creationId xmlns="" xmlns:a16="http://schemas.microsoft.com/office/drawing/2014/main" id="{F4EDACB9-BB6A-490F-8221-8D1DAA4F60CE}"/>
                </a:ext>
              </a:extLst>
            </p:cNvPr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651;p26">
              <a:extLst>
                <a:ext uri="{FF2B5EF4-FFF2-40B4-BE49-F238E27FC236}">
                  <a16:creationId xmlns="" xmlns:a16="http://schemas.microsoft.com/office/drawing/2014/main" id="{E072C6ED-C2B6-43BF-88F9-6A0C491D046F}"/>
                </a:ext>
              </a:extLst>
            </p:cNvPr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652;p26">
              <a:extLst>
                <a:ext uri="{FF2B5EF4-FFF2-40B4-BE49-F238E27FC236}">
                  <a16:creationId xmlns="" xmlns:a16="http://schemas.microsoft.com/office/drawing/2014/main" id="{A9487305-F251-45DD-99F7-4DD94B406ABA}"/>
                </a:ext>
              </a:extLst>
            </p:cNvPr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653;p26">
              <a:extLst>
                <a:ext uri="{FF2B5EF4-FFF2-40B4-BE49-F238E27FC236}">
                  <a16:creationId xmlns="" xmlns:a16="http://schemas.microsoft.com/office/drawing/2014/main" id="{63AB4FD0-6F90-47B4-A52B-28A971A5FC3D}"/>
                </a:ext>
              </a:extLst>
            </p:cNvPr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654;p26">
              <a:extLst>
                <a:ext uri="{FF2B5EF4-FFF2-40B4-BE49-F238E27FC236}">
                  <a16:creationId xmlns="" xmlns:a16="http://schemas.microsoft.com/office/drawing/2014/main" id="{1E1C7A1F-E7CE-43D9-843A-82B98B354612}"/>
                </a:ext>
              </a:extLst>
            </p:cNvPr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655;p26">
              <a:extLst>
                <a:ext uri="{FF2B5EF4-FFF2-40B4-BE49-F238E27FC236}">
                  <a16:creationId xmlns="" xmlns:a16="http://schemas.microsoft.com/office/drawing/2014/main" id="{191F244B-A41E-478A-8BDA-91A77873EE57}"/>
                </a:ext>
              </a:extLst>
            </p:cNvPr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656;p26">
              <a:extLst>
                <a:ext uri="{FF2B5EF4-FFF2-40B4-BE49-F238E27FC236}">
                  <a16:creationId xmlns="" xmlns:a16="http://schemas.microsoft.com/office/drawing/2014/main" id="{60812637-EB15-4E4E-9EA0-906A28CA7A79}"/>
                </a:ext>
              </a:extLst>
            </p:cNvPr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657;p26">
              <a:extLst>
                <a:ext uri="{FF2B5EF4-FFF2-40B4-BE49-F238E27FC236}">
                  <a16:creationId xmlns="" xmlns:a16="http://schemas.microsoft.com/office/drawing/2014/main" id="{0E51D349-BD39-4BDD-8DE7-DF4548D4CD88}"/>
                </a:ext>
              </a:extLst>
            </p:cNvPr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658;p26">
              <a:extLst>
                <a:ext uri="{FF2B5EF4-FFF2-40B4-BE49-F238E27FC236}">
                  <a16:creationId xmlns="" xmlns:a16="http://schemas.microsoft.com/office/drawing/2014/main" id="{3D6CC2A8-0F9D-4BA1-8E25-3173F585C37B}"/>
                </a:ext>
              </a:extLst>
            </p:cNvPr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659;p26">
              <a:extLst>
                <a:ext uri="{FF2B5EF4-FFF2-40B4-BE49-F238E27FC236}">
                  <a16:creationId xmlns="" xmlns:a16="http://schemas.microsoft.com/office/drawing/2014/main" id="{E0945695-954E-4BA1-95A2-3F82C95D8BE9}"/>
                </a:ext>
              </a:extLst>
            </p:cNvPr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660;p26">
              <a:extLst>
                <a:ext uri="{FF2B5EF4-FFF2-40B4-BE49-F238E27FC236}">
                  <a16:creationId xmlns="" xmlns:a16="http://schemas.microsoft.com/office/drawing/2014/main" id="{D0D53AEF-47A9-44DC-AC1E-9BA515529202}"/>
                </a:ext>
              </a:extLst>
            </p:cNvPr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661;p26">
              <a:extLst>
                <a:ext uri="{FF2B5EF4-FFF2-40B4-BE49-F238E27FC236}">
                  <a16:creationId xmlns="" xmlns:a16="http://schemas.microsoft.com/office/drawing/2014/main" id="{7E42D7F8-266D-49FE-B97E-DCDF7B944587}"/>
                </a:ext>
              </a:extLst>
            </p:cNvPr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662;p26">
              <a:extLst>
                <a:ext uri="{FF2B5EF4-FFF2-40B4-BE49-F238E27FC236}">
                  <a16:creationId xmlns="" xmlns:a16="http://schemas.microsoft.com/office/drawing/2014/main" id="{0B1EDCED-4A19-4C9B-8131-9E7AC1E53ABF}"/>
                </a:ext>
              </a:extLst>
            </p:cNvPr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663;p26">
              <a:extLst>
                <a:ext uri="{FF2B5EF4-FFF2-40B4-BE49-F238E27FC236}">
                  <a16:creationId xmlns="" xmlns:a16="http://schemas.microsoft.com/office/drawing/2014/main" id="{7119AA59-48D1-4E87-AAB7-E81ECBC4F830}"/>
                </a:ext>
              </a:extLst>
            </p:cNvPr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664;p26">
              <a:extLst>
                <a:ext uri="{FF2B5EF4-FFF2-40B4-BE49-F238E27FC236}">
                  <a16:creationId xmlns="" xmlns:a16="http://schemas.microsoft.com/office/drawing/2014/main" id="{50670B76-9088-400C-9BB8-C1C3F4F6FFE3}"/>
                </a:ext>
              </a:extLst>
            </p:cNvPr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665;p26">
              <a:extLst>
                <a:ext uri="{FF2B5EF4-FFF2-40B4-BE49-F238E27FC236}">
                  <a16:creationId xmlns="" xmlns:a16="http://schemas.microsoft.com/office/drawing/2014/main" id="{13D8190B-4D35-44CE-9B76-DAA7382977AD}"/>
                </a:ext>
              </a:extLst>
            </p:cNvPr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666;p26">
              <a:extLst>
                <a:ext uri="{FF2B5EF4-FFF2-40B4-BE49-F238E27FC236}">
                  <a16:creationId xmlns="" xmlns:a16="http://schemas.microsoft.com/office/drawing/2014/main" id="{A888FC98-69D7-4915-ADB3-17B560244D95}"/>
                </a:ext>
              </a:extLst>
            </p:cNvPr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667;p26">
              <a:extLst>
                <a:ext uri="{FF2B5EF4-FFF2-40B4-BE49-F238E27FC236}">
                  <a16:creationId xmlns="" xmlns:a16="http://schemas.microsoft.com/office/drawing/2014/main" id="{67091D9C-9A4D-423D-AFF0-22CB47AA6612}"/>
                </a:ext>
              </a:extLst>
            </p:cNvPr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668;p26">
              <a:extLst>
                <a:ext uri="{FF2B5EF4-FFF2-40B4-BE49-F238E27FC236}">
                  <a16:creationId xmlns="" xmlns:a16="http://schemas.microsoft.com/office/drawing/2014/main" id="{B8AFB7F9-595D-4917-9AC4-0BF2845FE850}"/>
                </a:ext>
              </a:extLst>
            </p:cNvPr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669;p26">
              <a:extLst>
                <a:ext uri="{FF2B5EF4-FFF2-40B4-BE49-F238E27FC236}">
                  <a16:creationId xmlns="" xmlns:a16="http://schemas.microsoft.com/office/drawing/2014/main" id="{B237B47C-5C45-4C8A-A021-1A969CA04709}"/>
                </a:ext>
              </a:extLst>
            </p:cNvPr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670;p26">
              <a:extLst>
                <a:ext uri="{FF2B5EF4-FFF2-40B4-BE49-F238E27FC236}">
                  <a16:creationId xmlns="" xmlns:a16="http://schemas.microsoft.com/office/drawing/2014/main" id="{4057819F-19BB-4ECB-A67E-BD02172B767D}"/>
                </a:ext>
              </a:extLst>
            </p:cNvPr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671;p26">
              <a:extLst>
                <a:ext uri="{FF2B5EF4-FFF2-40B4-BE49-F238E27FC236}">
                  <a16:creationId xmlns="" xmlns:a16="http://schemas.microsoft.com/office/drawing/2014/main" id="{042FB42A-1582-42D8-ABFD-C978471D7B92}"/>
                </a:ext>
              </a:extLst>
            </p:cNvPr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672;p26">
              <a:extLst>
                <a:ext uri="{FF2B5EF4-FFF2-40B4-BE49-F238E27FC236}">
                  <a16:creationId xmlns="" xmlns:a16="http://schemas.microsoft.com/office/drawing/2014/main" id="{31402F5C-C819-43ED-B3D5-0AFF14322002}"/>
                </a:ext>
              </a:extLst>
            </p:cNvPr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673;p26">
              <a:extLst>
                <a:ext uri="{FF2B5EF4-FFF2-40B4-BE49-F238E27FC236}">
                  <a16:creationId xmlns="" xmlns:a16="http://schemas.microsoft.com/office/drawing/2014/main" id="{3F94B94F-D5D1-491E-83C9-F353ABDB937E}"/>
                </a:ext>
              </a:extLst>
            </p:cNvPr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674;p26">
              <a:extLst>
                <a:ext uri="{FF2B5EF4-FFF2-40B4-BE49-F238E27FC236}">
                  <a16:creationId xmlns="" xmlns:a16="http://schemas.microsoft.com/office/drawing/2014/main" id="{4758DA08-B182-4AE6-AF9D-008746A3D9CB}"/>
                </a:ext>
              </a:extLst>
            </p:cNvPr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675;p26">
              <a:extLst>
                <a:ext uri="{FF2B5EF4-FFF2-40B4-BE49-F238E27FC236}">
                  <a16:creationId xmlns="" xmlns:a16="http://schemas.microsoft.com/office/drawing/2014/main" id="{80E2C576-B57C-4251-81A7-1D33E431B6AA}"/>
                </a:ext>
              </a:extLst>
            </p:cNvPr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676;p26">
              <a:extLst>
                <a:ext uri="{FF2B5EF4-FFF2-40B4-BE49-F238E27FC236}">
                  <a16:creationId xmlns="" xmlns:a16="http://schemas.microsoft.com/office/drawing/2014/main" id="{FFECD0CB-5D20-40D5-8874-C000D7246A10}"/>
                </a:ext>
              </a:extLst>
            </p:cNvPr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677;p26">
              <a:extLst>
                <a:ext uri="{FF2B5EF4-FFF2-40B4-BE49-F238E27FC236}">
                  <a16:creationId xmlns="" xmlns:a16="http://schemas.microsoft.com/office/drawing/2014/main" id="{3AEA5D0E-98DF-4F9C-9B34-C9CFC015DD1C}"/>
                </a:ext>
              </a:extLst>
            </p:cNvPr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678;p26">
              <a:extLst>
                <a:ext uri="{FF2B5EF4-FFF2-40B4-BE49-F238E27FC236}">
                  <a16:creationId xmlns="" xmlns:a16="http://schemas.microsoft.com/office/drawing/2014/main" id="{079B9CEB-FBC0-4F15-AED6-37EC2E408776}"/>
                </a:ext>
              </a:extLst>
            </p:cNvPr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679;p26">
              <a:extLst>
                <a:ext uri="{FF2B5EF4-FFF2-40B4-BE49-F238E27FC236}">
                  <a16:creationId xmlns="" xmlns:a16="http://schemas.microsoft.com/office/drawing/2014/main" id="{8376475D-E5AF-47C8-9BE2-0AE32B827593}"/>
                </a:ext>
              </a:extLst>
            </p:cNvPr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680;p26">
              <a:extLst>
                <a:ext uri="{FF2B5EF4-FFF2-40B4-BE49-F238E27FC236}">
                  <a16:creationId xmlns="" xmlns:a16="http://schemas.microsoft.com/office/drawing/2014/main" id="{400C3646-B9B3-4D13-99C4-153EF5C8657A}"/>
                </a:ext>
              </a:extLst>
            </p:cNvPr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681;p26">
              <a:extLst>
                <a:ext uri="{FF2B5EF4-FFF2-40B4-BE49-F238E27FC236}">
                  <a16:creationId xmlns="" xmlns:a16="http://schemas.microsoft.com/office/drawing/2014/main" id="{4DAFF5E0-58BD-496C-86B4-464CFE8DC71F}"/>
                </a:ext>
              </a:extLst>
            </p:cNvPr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682;p26">
              <a:extLst>
                <a:ext uri="{FF2B5EF4-FFF2-40B4-BE49-F238E27FC236}">
                  <a16:creationId xmlns="" xmlns:a16="http://schemas.microsoft.com/office/drawing/2014/main" id="{033CB9D8-49EE-4548-A9C1-9335278E69C2}"/>
                </a:ext>
              </a:extLst>
            </p:cNvPr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683;p26">
              <a:extLst>
                <a:ext uri="{FF2B5EF4-FFF2-40B4-BE49-F238E27FC236}">
                  <a16:creationId xmlns="" xmlns:a16="http://schemas.microsoft.com/office/drawing/2014/main" id="{A0449AF9-CB95-4312-8C8A-E14B7711773E}"/>
                </a:ext>
              </a:extLst>
            </p:cNvPr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684;p26">
              <a:extLst>
                <a:ext uri="{FF2B5EF4-FFF2-40B4-BE49-F238E27FC236}">
                  <a16:creationId xmlns="" xmlns:a16="http://schemas.microsoft.com/office/drawing/2014/main" id="{9EDB9C7D-FBEC-4F77-926B-6F5B8C2238C9}"/>
                </a:ext>
              </a:extLst>
            </p:cNvPr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685;p26">
              <a:extLst>
                <a:ext uri="{FF2B5EF4-FFF2-40B4-BE49-F238E27FC236}">
                  <a16:creationId xmlns="" xmlns:a16="http://schemas.microsoft.com/office/drawing/2014/main" id="{4D57546D-BB1A-42A9-AFE6-5791E153CA80}"/>
                </a:ext>
              </a:extLst>
            </p:cNvPr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686;p26">
              <a:extLst>
                <a:ext uri="{FF2B5EF4-FFF2-40B4-BE49-F238E27FC236}">
                  <a16:creationId xmlns="" xmlns:a16="http://schemas.microsoft.com/office/drawing/2014/main" id="{1871957B-8ACD-43CF-ACF2-6A16A1890249}"/>
                </a:ext>
              </a:extLst>
            </p:cNvPr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687;p26">
              <a:extLst>
                <a:ext uri="{FF2B5EF4-FFF2-40B4-BE49-F238E27FC236}">
                  <a16:creationId xmlns="" xmlns:a16="http://schemas.microsoft.com/office/drawing/2014/main" id="{7B8DD27E-2213-4ED6-B2C5-714464C806E9}"/>
                </a:ext>
              </a:extLst>
            </p:cNvPr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688;p26">
              <a:extLst>
                <a:ext uri="{FF2B5EF4-FFF2-40B4-BE49-F238E27FC236}">
                  <a16:creationId xmlns="" xmlns:a16="http://schemas.microsoft.com/office/drawing/2014/main" id="{6E7CB9C8-BC6B-43D2-985E-55FB8511F98C}"/>
                </a:ext>
              </a:extLst>
            </p:cNvPr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689;p26">
              <a:extLst>
                <a:ext uri="{FF2B5EF4-FFF2-40B4-BE49-F238E27FC236}">
                  <a16:creationId xmlns="" xmlns:a16="http://schemas.microsoft.com/office/drawing/2014/main" id="{178A4399-D2A8-443D-AA86-53260FB85C05}"/>
                </a:ext>
              </a:extLst>
            </p:cNvPr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690;p26">
              <a:extLst>
                <a:ext uri="{FF2B5EF4-FFF2-40B4-BE49-F238E27FC236}">
                  <a16:creationId xmlns="" xmlns:a16="http://schemas.microsoft.com/office/drawing/2014/main" id="{53C5B100-BB8E-448C-B9AD-8908D2F6920C}"/>
                </a:ext>
              </a:extLst>
            </p:cNvPr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691;p26">
              <a:extLst>
                <a:ext uri="{FF2B5EF4-FFF2-40B4-BE49-F238E27FC236}">
                  <a16:creationId xmlns="" xmlns:a16="http://schemas.microsoft.com/office/drawing/2014/main" id="{C71D271C-0DB0-4460-B99A-542535759945}"/>
                </a:ext>
              </a:extLst>
            </p:cNvPr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692;p26">
              <a:extLst>
                <a:ext uri="{FF2B5EF4-FFF2-40B4-BE49-F238E27FC236}">
                  <a16:creationId xmlns="" xmlns:a16="http://schemas.microsoft.com/office/drawing/2014/main" id="{DA46AE56-46C3-486F-8DBF-22E89A8E507F}"/>
                </a:ext>
              </a:extLst>
            </p:cNvPr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693;p26">
              <a:extLst>
                <a:ext uri="{FF2B5EF4-FFF2-40B4-BE49-F238E27FC236}">
                  <a16:creationId xmlns="" xmlns:a16="http://schemas.microsoft.com/office/drawing/2014/main" id="{94BB4A15-4103-4C83-812D-5653DCD2D3AA}"/>
                </a:ext>
              </a:extLst>
            </p:cNvPr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694;p26">
              <a:extLst>
                <a:ext uri="{FF2B5EF4-FFF2-40B4-BE49-F238E27FC236}">
                  <a16:creationId xmlns="" xmlns:a16="http://schemas.microsoft.com/office/drawing/2014/main" id="{7D5DA3DD-63BA-425C-ACD2-7118BE4D69D2}"/>
                </a:ext>
              </a:extLst>
            </p:cNvPr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695;p26">
              <a:extLst>
                <a:ext uri="{FF2B5EF4-FFF2-40B4-BE49-F238E27FC236}">
                  <a16:creationId xmlns="" xmlns:a16="http://schemas.microsoft.com/office/drawing/2014/main" id="{76EECA37-4DF4-4097-BC67-ACA5B675A005}"/>
                </a:ext>
              </a:extLst>
            </p:cNvPr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696;p26">
              <a:extLst>
                <a:ext uri="{FF2B5EF4-FFF2-40B4-BE49-F238E27FC236}">
                  <a16:creationId xmlns="" xmlns:a16="http://schemas.microsoft.com/office/drawing/2014/main" id="{6FD061DA-6CD5-4E40-AD1A-0248BC66E151}"/>
                </a:ext>
              </a:extLst>
            </p:cNvPr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697;p26">
              <a:extLst>
                <a:ext uri="{FF2B5EF4-FFF2-40B4-BE49-F238E27FC236}">
                  <a16:creationId xmlns="" xmlns:a16="http://schemas.microsoft.com/office/drawing/2014/main" id="{C11BEC45-96F7-47AA-A21D-31FD58AAA829}"/>
                </a:ext>
              </a:extLst>
            </p:cNvPr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698;p26">
              <a:extLst>
                <a:ext uri="{FF2B5EF4-FFF2-40B4-BE49-F238E27FC236}">
                  <a16:creationId xmlns="" xmlns:a16="http://schemas.microsoft.com/office/drawing/2014/main" id="{7735119C-A026-4050-AF01-7750C471CE24}"/>
                </a:ext>
              </a:extLst>
            </p:cNvPr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699;p26">
              <a:extLst>
                <a:ext uri="{FF2B5EF4-FFF2-40B4-BE49-F238E27FC236}">
                  <a16:creationId xmlns="" xmlns:a16="http://schemas.microsoft.com/office/drawing/2014/main" id="{3FB0168C-91F9-43BC-9E2E-CBB886746B8A}"/>
                </a:ext>
              </a:extLst>
            </p:cNvPr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700;p26">
              <a:extLst>
                <a:ext uri="{FF2B5EF4-FFF2-40B4-BE49-F238E27FC236}">
                  <a16:creationId xmlns="" xmlns:a16="http://schemas.microsoft.com/office/drawing/2014/main" id="{FFA65590-A40C-4527-99F2-6804CBB3CF05}"/>
                </a:ext>
              </a:extLst>
            </p:cNvPr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701;p26">
              <a:extLst>
                <a:ext uri="{FF2B5EF4-FFF2-40B4-BE49-F238E27FC236}">
                  <a16:creationId xmlns="" xmlns:a16="http://schemas.microsoft.com/office/drawing/2014/main" id="{2A0AE77B-C3FD-41F4-9FCD-778211637AF5}"/>
                </a:ext>
              </a:extLst>
            </p:cNvPr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702;p26">
              <a:extLst>
                <a:ext uri="{FF2B5EF4-FFF2-40B4-BE49-F238E27FC236}">
                  <a16:creationId xmlns="" xmlns:a16="http://schemas.microsoft.com/office/drawing/2014/main" id="{83354915-9691-4823-9E58-B8246545AD1A}"/>
                </a:ext>
              </a:extLst>
            </p:cNvPr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703;p26">
              <a:extLst>
                <a:ext uri="{FF2B5EF4-FFF2-40B4-BE49-F238E27FC236}">
                  <a16:creationId xmlns="" xmlns:a16="http://schemas.microsoft.com/office/drawing/2014/main" id="{E6F08DD0-1548-4039-8CFE-B20499F9B81D}"/>
                </a:ext>
              </a:extLst>
            </p:cNvPr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7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="" xmlns:a16="http://schemas.microsoft.com/office/drawing/2014/main" id="{7DCB077B-C482-4BB0-9AFD-E4AFE90B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F7734FE1-283E-46E1-A44D-3A0598B7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D6C1C884-8623-4800-B2C5-896B457A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2764A0EE-6FB9-4382-89F5-CC708EE27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5864E876-9A40-48DF-8D02-82A7EC8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8BBF79EA-AA7E-4869-A744-18519B256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605" y="1815921"/>
            <a:ext cx="1048307" cy="1483454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B78504D3-7A02-4029-B748-A4BCE7855C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="" xmlns:a16="http://schemas.microsoft.com/office/drawing/2014/main" id="{1A1E275C-15F1-4663-BB9E-0ED7942CD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BD5E6628-8A49-42C0-87B4-CC6859548E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AE6469B9-5111-4E28-96DE-2FEA08511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2E91479C-6141-49D4-94E8-A9A31DF1A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8DBD3A72-C092-4FEA-8B88-A716816B95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="" xmlns:a16="http://schemas.microsoft.com/office/drawing/2014/main" id="{CA629ADB-6B5C-4484-B288-EFB5BABE77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="" xmlns:a16="http://schemas.microsoft.com/office/drawing/2014/main" id="{5F12ACC0-EB1E-43C0-B113-431D41C524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226267DF-4F4F-4609-B0ED-012A2D96D8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2" name="文本框 27">
            <a:extLst>
              <a:ext uri="{FF2B5EF4-FFF2-40B4-BE49-F238E27FC236}">
                <a16:creationId xmlns="" xmlns:a16="http://schemas.microsoft.com/office/drawing/2014/main" id="{AC5050F9-28F1-4D4C-84B6-F28DBB2AAB8F}"/>
              </a:ext>
            </a:extLst>
          </p:cNvPr>
          <p:cNvSpPr txBox="1"/>
          <p:nvPr/>
        </p:nvSpPr>
        <p:spPr>
          <a:xfrm>
            <a:off x="5103673" y="1394138"/>
            <a:ext cx="5186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00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CẢM ƠN CÁC EM</a:t>
            </a:r>
            <a:endParaRPr lang="zh-CN" altLang="en-US" sz="4400" b="1" dirty="0">
              <a:solidFill>
                <a:srgbClr val="00003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>
            <a:extLst>
              <a:ext uri="{FF2B5EF4-FFF2-40B4-BE49-F238E27FC236}">
                <a16:creationId xmlns="" xmlns:a16="http://schemas.microsoft.com/office/drawing/2014/main" id="{316AD247-EDFD-4299-AB88-16445330CC5E}"/>
              </a:ext>
            </a:extLst>
          </p:cNvPr>
          <p:cNvCxnSpPr/>
          <p:nvPr/>
        </p:nvCxnSpPr>
        <p:spPr>
          <a:xfrm rot="5400000">
            <a:off x="7692605" y="-21825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9">
            <a:extLst>
              <a:ext uri="{FF2B5EF4-FFF2-40B4-BE49-F238E27FC236}">
                <a16:creationId xmlns="" xmlns:a16="http://schemas.microsoft.com/office/drawing/2014/main" id="{70A91604-6ABB-45BA-A9B3-3AF276E24965}"/>
              </a:ext>
            </a:extLst>
          </p:cNvPr>
          <p:cNvSpPr txBox="1"/>
          <p:nvPr/>
        </p:nvSpPr>
        <p:spPr>
          <a:xfrm>
            <a:off x="4861341" y="2438556"/>
            <a:ext cx="4632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ĐÃ HỌC TẬP RẤT TỐT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15468EFE-4CC0-4C9A-BBED-D68364163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4360" y="3623507"/>
            <a:ext cx="9913031" cy="1500377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="" xmlns:a16="http://schemas.microsoft.com/office/drawing/2014/main" id="{09E88A0B-A4FF-484D-BDB9-7E4B3962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7432" y="5345217"/>
            <a:ext cx="9488618" cy="142606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="" xmlns:a16="http://schemas.microsoft.com/office/drawing/2014/main" id="{F26FDF11-0E95-4F66-8E40-0F4965FF9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18434" y="1669124"/>
            <a:ext cx="1267542" cy="1245360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="" xmlns:a16="http://schemas.microsoft.com/office/drawing/2014/main" id="{A28502CE-FBB2-4BCE-AF41-C62A6D80E0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45007" y="1007100"/>
            <a:ext cx="1732162" cy="272816"/>
          </a:xfrm>
          <a:prstGeom prst="rect">
            <a:avLst/>
          </a:prstGeom>
        </p:spPr>
      </p:pic>
      <p:pic>
        <p:nvPicPr>
          <p:cNvPr id="8" name="Picture 26">
            <a:extLst>
              <a:ext uri="{FF2B5EF4-FFF2-40B4-BE49-F238E27FC236}">
                <a16:creationId xmlns="" xmlns:a16="http://schemas.microsoft.com/office/drawing/2014/main" id="{220D5641-67D4-42D8-B5E0-B20DE2A3C7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66737" y="5566693"/>
            <a:ext cx="1125495" cy="1245361"/>
          </a:xfrm>
          <a:prstGeom prst="rect">
            <a:avLst/>
          </a:prstGeom>
        </p:spPr>
      </p:pic>
      <p:pic>
        <p:nvPicPr>
          <p:cNvPr id="9" name="Picture 39">
            <a:extLst>
              <a:ext uri="{FF2B5EF4-FFF2-40B4-BE49-F238E27FC236}">
                <a16:creationId xmlns="" xmlns:a16="http://schemas.microsoft.com/office/drawing/2014/main" id="{EE2FBB55-5AA1-45F0-9CA2-6CCCAB2505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470" y="5566693"/>
            <a:ext cx="1363675" cy="1426066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="" xmlns:a16="http://schemas.microsoft.com/office/drawing/2014/main" id="{A74C77F5-01A7-4DC3-B626-CD3FC8B86D29}"/>
              </a:ext>
            </a:extLst>
          </p:cNvPr>
          <p:cNvSpPr txBox="1"/>
          <p:nvPr/>
        </p:nvSpPr>
        <p:spPr>
          <a:xfrm>
            <a:off x="391487" y="2218546"/>
            <a:ext cx="10646393" cy="100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LUỸ THỪA VỚI SỐ MŨ TỰ NHIÊN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="" xmlns:a16="http://schemas.microsoft.com/office/drawing/2014/main" id="{6C0A7DC8-F768-41EA-85DE-00B416D360DE}"/>
              </a:ext>
            </a:extLst>
          </p:cNvPr>
          <p:cNvSpPr txBox="1"/>
          <p:nvPr/>
        </p:nvSpPr>
        <p:spPr>
          <a:xfrm>
            <a:off x="2323755" y="4038147"/>
            <a:ext cx="8227241" cy="59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</a:rPr>
              <a:t> Định nghĩa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93883EA-AF57-49FA-92C0-6AC3FD5E93BC}"/>
              </a:ext>
            </a:extLst>
          </p:cNvPr>
          <p:cNvGrpSpPr/>
          <p:nvPr/>
        </p:nvGrpSpPr>
        <p:grpSpPr>
          <a:xfrm>
            <a:off x="1212879" y="3969442"/>
            <a:ext cx="876129" cy="861283"/>
            <a:chOff x="4491198" y="3216503"/>
            <a:chExt cx="876129" cy="861283"/>
          </a:xfrm>
        </p:grpSpPr>
        <p:pic>
          <p:nvPicPr>
            <p:cNvPr id="15" name="Picture 12">
              <a:extLst>
                <a:ext uri="{FF2B5EF4-FFF2-40B4-BE49-F238E27FC236}">
                  <a16:creationId xmlns="" xmlns:a16="http://schemas.microsoft.com/office/drawing/2014/main" id="{A9B1872E-EE5F-466F-B507-62F18696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491198" y="3216503"/>
              <a:ext cx="870305" cy="810175"/>
            </a:xfrm>
            <a:prstGeom prst="rect">
              <a:avLst/>
            </a:prstGeom>
          </p:spPr>
        </p:pic>
        <p:sp>
          <p:nvSpPr>
            <p:cNvPr id="16" name="TextBox 28">
              <a:extLst>
                <a:ext uri="{FF2B5EF4-FFF2-40B4-BE49-F238E27FC236}">
                  <a16:creationId xmlns="" xmlns:a16="http://schemas.microsoft.com/office/drawing/2014/main" id="{419BF1C9-1657-4761-9268-CE00F5B21548}"/>
                </a:ext>
              </a:extLst>
            </p:cNvPr>
            <p:cNvSpPr txBox="1"/>
            <p:nvPr/>
          </p:nvSpPr>
          <p:spPr>
            <a:xfrm>
              <a:off x="4491198" y="3573865"/>
              <a:ext cx="876129" cy="503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5400">
                  <a:solidFill>
                    <a:srgbClr val="276493"/>
                  </a:solidFill>
                  <a:latin typeface="Arial" panose="020B0604020202020204" pitchFamily="34" charset="0"/>
                </a:rPr>
                <a:t>a.</a:t>
              </a:r>
              <a:endParaRPr lang="en-US" sz="5400" dirty="0">
                <a:solidFill>
                  <a:srgbClr val="27649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29">
            <a:extLst>
              <a:ext uri="{FF2B5EF4-FFF2-40B4-BE49-F238E27FC236}">
                <a16:creationId xmlns="" xmlns:a16="http://schemas.microsoft.com/office/drawing/2014/main" id="{B25F6390-D87C-456B-BCB9-CA425EAECE21}"/>
              </a:ext>
            </a:extLst>
          </p:cNvPr>
          <p:cNvSpPr txBox="1"/>
          <p:nvPr/>
        </p:nvSpPr>
        <p:spPr>
          <a:xfrm>
            <a:off x="2687819" y="5850900"/>
            <a:ext cx="8135801" cy="59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</a:rPr>
              <a:t>Bài tập thực hành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91E73D0-ACF3-4E2A-996D-98133A22611B}"/>
              </a:ext>
            </a:extLst>
          </p:cNvPr>
          <p:cNvGrpSpPr/>
          <p:nvPr/>
        </p:nvGrpSpPr>
        <p:grpSpPr>
          <a:xfrm>
            <a:off x="1481905" y="5691948"/>
            <a:ext cx="972624" cy="905425"/>
            <a:chOff x="4425929" y="5777723"/>
            <a:chExt cx="972624" cy="905425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3AF8B204-FA1A-405D-A257-C1F69497E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425929" y="5777723"/>
              <a:ext cx="972624" cy="905425"/>
            </a:xfrm>
            <a:prstGeom prst="rect">
              <a:avLst/>
            </a:prstGeom>
          </p:spPr>
        </p:pic>
        <p:sp>
          <p:nvSpPr>
            <p:cNvPr id="20" name="TextBox 30">
              <a:extLst>
                <a:ext uri="{FF2B5EF4-FFF2-40B4-BE49-F238E27FC236}">
                  <a16:creationId xmlns="" xmlns:a16="http://schemas.microsoft.com/office/drawing/2014/main" id="{775BF038-58F7-47D2-A0BD-49548175FAE9}"/>
                </a:ext>
              </a:extLst>
            </p:cNvPr>
            <p:cNvSpPr txBox="1"/>
            <p:nvPr/>
          </p:nvSpPr>
          <p:spPr>
            <a:xfrm>
              <a:off x="4459974" y="6087187"/>
              <a:ext cx="938579" cy="48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800">
                  <a:solidFill>
                    <a:srgbClr val="276493"/>
                  </a:solidFill>
                  <a:latin typeface="Arial" panose="020B0604020202020204" pitchFamily="34" charset="0"/>
                </a:rPr>
                <a:t>b.</a:t>
              </a:r>
              <a:endParaRPr lang="en-US" sz="4800" dirty="0">
                <a:solidFill>
                  <a:srgbClr val="276493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222E9E6-901F-4FC2-84C7-CA25BEFFF6F6}"/>
              </a:ext>
            </a:extLst>
          </p:cNvPr>
          <p:cNvGrpSpPr/>
          <p:nvPr/>
        </p:nvGrpSpPr>
        <p:grpSpPr>
          <a:xfrm>
            <a:off x="-50049" y="0"/>
            <a:ext cx="11875625" cy="1773385"/>
            <a:chOff x="0" y="-38224"/>
            <a:chExt cx="11875625" cy="177338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1A543BB-2CD7-49E5-982D-8640064B3147}"/>
                </a:ext>
              </a:extLst>
            </p:cNvPr>
            <p:cNvGrpSpPr/>
            <p:nvPr/>
          </p:nvGrpSpPr>
          <p:grpSpPr>
            <a:xfrm>
              <a:off x="0" y="-38224"/>
              <a:ext cx="11875625" cy="1773385"/>
              <a:chOff x="0" y="0"/>
              <a:chExt cx="7716418" cy="2017276"/>
            </a:xfrm>
          </p:grpSpPr>
          <p:sp>
            <p:nvSpPr>
              <p:cNvPr id="29" name="Rectangle 10">
                <a:extLst>
                  <a:ext uri="{FF2B5EF4-FFF2-40B4-BE49-F238E27FC236}">
                    <a16:creationId xmlns="" xmlns:a16="http://schemas.microsoft.com/office/drawing/2014/main" id="{F457F7A8-E028-4492-9BBC-EB4174CCAC6E}"/>
                  </a:ext>
                </a:extLst>
              </p:cNvPr>
              <p:cNvSpPr/>
              <p:nvPr/>
            </p:nvSpPr>
            <p:spPr>
              <a:xfrm>
                <a:off x="1" y="0"/>
                <a:ext cx="7716417" cy="1842796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10">
                <a:extLst>
                  <a:ext uri="{FF2B5EF4-FFF2-40B4-BE49-F238E27FC236}">
                    <a16:creationId xmlns="" xmlns:a16="http://schemas.microsoft.com/office/drawing/2014/main" id="{A478BCA8-23AC-4B4D-855A-2627C0FF26B8}"/>
                  </a:ext>
                </a:extLst>
              </p:cNvPr>
              <p:cNvSpPr/>
              <p:nvPr/>
            </p:nvSpPr>
            <p:spPr>
              <a:xfrm>
                <a:off x="2" y="0"/>
                <a:ext cx="7596836" cy="2017276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10">
                <a:extLst>
                  <a:ext uri="{FF2B5EF4-FFF2-40B4-BE49-F238E27FC236}">
                    <a16:creationId xmlns="" xmlns:a16="http://schemas.microsoft.com/office/drawing/2014/main" id="{FD2B9093-20DD-4761-B8B2-86C100D105EA}"/>
                  </a:ext>
                </a:extLst>
              </p:cNvPr>
              <p:cNvSpPr/>
              <p:nvPr/>
            </p:nvSpPr>
            <p:spPr>
              <a:xfrm>
                <a:off x="0" y="1"/>
                <a:ext cx="7203236" cy="1574540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DF61C09-F5B6-42D8-9BC8-5D8FB43FC10E}"/>
                </a:ext>
              </a:extLst>
            </p:cNvPr>
            <p:cNvGrpSpPr/>
            <p:nvPr/>
          </p:nvGrpSpPr>
          <p:grpSpPr>
            <a:xfrm>
              <a:off x="177229" y="97831"/>
              <a:ext cx="1620000" cy="1620000"/>
              <a:chOff x="354011" y="494853"/>
              <a:chExt cx="1620000" cy="1620000"/>
            </a:xfrm>
          </p:grpSpPr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22F6E36C-D1CD-451D-9747-1A1BB4F27CAF}"/>
                  </a:ext>
                </a:extLst>
              </p:cNvPr>
              <p:cNvSpPr/>
              <p:nvPr/>
            </p:nvSpPr>
            <p:spPr>
              <a:xfrm>
                <a:off x="354011" y="494853"/>
                <a:ext cx="1620000" cy="1620000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2462B2F5-729D-4076-A212-846349923B5C}"/>
                  </a:ext>
                </a:extLst>
              </p:cNvPr>
              <p:cNvSpPr/>
              <p:nvPr/>
            </p:nvSpPr>
            <p:spPr>
              <a:xfrm>
                <a:off x="777290" y="974805"/>
                <a:ext cx="1008000" cy="1008000"/>
              </a:xfrm>
              <a:prstGeom prst="ellipse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A633B828-CDBE-4515-B6C0-5D1AC1DF1FA8}"/>
                  </a:ext>
                </a:extLst>
              </p:cNvPr>
              <p:cNvSpPr txBox="1"/>
              <p:nvPr/>
            </p:nvSpPr>
            <p:spPr>
              <a:xfrm>
                <a:off x="801442" y="544863"/>
                <a:ext cx="983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78928176-A5A7-428D-8D9F-E9BB03271DFD}"/>
                  </a:ext>
                </a:extLst>
              </p:cNvPr>
              <p:cNvSpPr txBox="1"/>
              <p:nvPr/>
            </p:nvSpPr>
            <p:spPr>
              <a:xfrm>
                <a:off x="777289" y="1053594"/>
                <a:ext cx="9838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.VnHelvetInsH" panose="020B7200000000000000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5A7A78B-E600-4632-A679-3BD117D37938}"/>
                </a:ext>
              </a:extLst>
            </p:cNvPr>
            <p:cNvSpPr txBox="1"/>
            <p:nvPr/>
          </p:nvSpPr>
          <p:spPr>
            <a:xfrm>
              <a:off x="2229842" y="152827"/>
              <a:ext cx="9411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LUỸ THỪA VỚI SỐ MŨ TỰ NHIÊN</a:t>
              </a:r>
            </a:p>
            <a:p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MỘT SỐ HỮU TỈ (3 tiết)</a:t>
              </a:r>
            </a:p>
          </p:txBody>
        </p:sp>
      </p:grpSp>
      <p:sp>
        <p:nvSpPr>
          <p:cNvPr id="2" name="TextBox 24">
            <a:extLst>
              <a:ext uri="{FF2B5EF4-FFF2-40B4-BE49-F238E27FC236}">
                <a16:creationId xmlns="" xmlns:a16="http://schemas.microsoft.com/office/drawing/2014/main" id="{B08F181E-7C5C-10DD-C332-0E02411FFB03}"/>
              </a:ext>
            </a:extLst>
          </p:cNvPr>
          <p:cNvSpPr txBox="1"/>
          <p:nvPr/>
        </p:nvSpPr>
        <p:spPr>
          <a:xfrm>
            <a:off x="650884" y="1398234"/>
            <a:ext cx="10646393" cy="100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72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846A96D-7C74-B880-17B4-1955D02D7FA3}"/>
              </a:ext>
            </a:extLst>
          </p:cNvPr>
          <p:cNvSpPr/>
          <p:nvPr/>
        </p:nvSpPr>
        <p:spPr>
          <a:xfrm>
            <a:off x="-90780" y="2169335"/>
            <a:ext cx="12189189" cy="179751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578E4B0D-A3EC-4512-B7F1-D5B65F20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439" y="87516"/>
            <a:ext cx="11441652" cy="1797512"/>
          </a:xfrm>
          <a:prstGeom prst="rect">
            <a:avLst/>
          </a:prstGeom>
        </p:spPr>
      </p:pic>
      <p:sp>
        <p:nvSpPr>
          <p:cNvPr id="5" name="TextBox 27">
            <a:extLst>
              <a:ext uri="{FF2B5EF4-FFF2-40B4-BE49-F238E27FC236}">
                <a16:creationId xmlns="" xmlns:a16="http://schemas.microsoft.com/office/drawing/2014/main" id="{C1BEC0AA-2E1B-4EDB-A677-CD4AF31AE0C7}"/>
              </a:ext>
            </a:extLst>
          </p:cNvPr>
          <p:cNvSpPr txBox="1"/>
          <p:nvPr/>
        </p:nvSpPr>
        <p:spPr>
          <a:xfrm>
            <a:off x="1475430" y="410802"/>
            <a:ext cx="1003076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luỹ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mũ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hữu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tỉ</a:t>
            </a:r>
            <a:endParaRPr lang="en-US" sz="4000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lnSpc>
                <a:spcPts val="5040"/>
              </a:lnSpc>
            </a:pPr>
            <a:r>
              <a:rPr lang="en-US" sz="4000" b="1" dirty="0" smtClean="0">
                <a:latin typeface="Arial" panose="020B0604020202020204" pitchFamily="34" charset="0"/>
              </a:rPr>
              <a:t>HS </a:t>
            </a:r>
            <a:r>
              <a:rPr lang="en-US" sz="4000" b="1" dirty="0" err="1" smtClean="0">
                <a:latin typeface="Arial" panose="020B0604020202020204" pitchFamily="34" charset="0"/>
              </a:rPr>
              <a:t>hoạt</a:t>
            </a:r>
            <a:r>
              <a:rPr lang="en-US" sz="4000" b="1" dirty="0" smtClean="0"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</a:rPr>
              <a:t>động</a:t>
            </a:r>
            <a:r>
              <a:rPr lang="en-US" sz="4000" b="1" dirty="0" smtClean="0"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</a:rPr>
              <a:t>cá</a:t>
            </a:r>
            <a:r>
              <a:rPr lang="en-US" sz="4000" b="1" dirty="0" smtClean="0"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</a:rPr>
              <a:t>nhân</a:t>
            </a:r>
            <a:r>
              <a:rPr lang="en-US" sz="4000" b="1" dirty="0" smtClean="0">
                <a:latin typeface="Arial" panose="020B0604020202020204" pitchFamily="34" charset="0"/>
              </a:rPr>
              <a:t> HĐ1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1B7383-ECCE-4D75-9078-F7FB995E8EC9}"/>
              </a:ext>
            </a:extLst>
          </p:cNvPr>
          <p:cNvGrpSpPr/>
          <p:nvPr/>
        </p:nvGrpSpPr>
        <p:grpSpPr>
          <a:xfrm>
            <a:off x="467360" y="419548"/>
            <a:ext cx="876129" cy="809259"/>
            <a:chOff x="4514501" y="2841211"/>
            <a:chExt cx="876129" cy="1086170"/>
          </a:xfrm>
        </p:grpSpPr>
        <p:pic>
          <p:nvPicPr>
            <p:cNvPr id="7" name="Picture 12">
              <a:extLst>
                <a:ext uri="{FF2B5EF4-FFF2-40B4-BE49-F238E27FC236}">
                  <a16:creationId xmlns="" xmlns:a16="http://schemas.microsoft.com/office/drawing/2014/main" id="{18CB25EE-846B-4BBA-A545-9E73DB58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14501" y="2841211"/>
              <a:ext cx="870305" cy="1086170"/>
            </a:xfrm>
            <a:prstGeom prst="rect">
              <a:avLst/>
            </a:prstGeom>
          </p:spPr>
        </p:pic>
        <p:sp>
          <p:nvSpPr>
            <p:cNvPr id="8" name="TextBox 28">
              <a:extLst>
                <a:ext uri="{FF2B5EF4-FFF2-40B4-BE49-F238E27FC236}">
                  <a16:creationId xmlns="" xmlns:a16="http://schemas.microsoft.com/office/drawing/2014/main" id="{4F558E2B-D285-4566-A2D4-90E90180AAB5}"/>
                </a:ext>
              </a:extLst>
            </p:cNvPr>
            <p:cNvSpPr txBox="1"/>
            <p:nvPr/>
          </p:nvSpPr>
          <p:spPr>
            <a:xfrm>
              <a:off x="4514501" y="3198574"/>
              <a:ext cx="876129" cy="67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5400" dirty="0">
                  <a:solidFill>
                    <a:srgbClr val="276493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484A757-67DC-4BEE-B366-5F12723D7B88}"/>
              </a:ext>
            </a:extLst>
          </p:cNvPr>
          <p:cNvSpPr txBox="1"/>
          <p:nvPr/>
        </p:nvSpPr>
        <p:spPr bwMode="auto">
          <a:xfrm>
            <a:off x="204439" y="2483316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50B339-2BB3-FB1E-8851-45B83CFF8A4A}"/>
              </a:ext>
            </a:extLst>
          </p:cNvPr>
          <p:cNvSpPr txBox="1"/>
          <p:nvPr/>
        </p:nvSpPr>
        <p:spPr>
          <a:xfrm>
            <a:off x="1640672" y="2271264"/>
            <a:ext cx="9467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B46E819-DEF5-7EFC-6688-1291B5E3571A}"/>
                  </a:ext>
                </a:extLst>
              </p:cNvPr>
              <p:cNvSpPr txBox="1"/>
              <p:nvPr/>
            </p:nvSpPr>
            <p:spPr>
              <a:xfrm>
                <a:off x="1640672" y="3187294"/>
                <a:ext cx="94678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2.2.2.2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5.5.5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B46E819-DEF5-7EFC-6688-1291B5E3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672" y="3187294"/>
                <a:ext cx="9467850" cy="584775"/>
              </a:xfrm>
              <a:prstGeom prst="rect">
                <a:avLst/>
              </a:prstGeom>
              <a:blipFill rotWithShape="0">
                <a:blip r:embed="rId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409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6" grpId="0" animBg="1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75" y="947651"/>
            <a:ext cx="8628610" cy="47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846A96D-7C74-B880-17B4-1955D02D7FA3}"/>
              </a:ext>
            </a:extLst>
          </p:cNvPr>
          <p:cNvSpPr/>
          <p:nvPr/>
        </p:nvSpPr>
        <p:spPr>
          <a:xfrm>
            <a:off x="-90780" y="2031557"/>
            <a:ext cx="12189189" cy="179751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578E4B0D-A3EC-4512-B7F1-D5B65F20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2989" y="144375"/>
            <a:ext cx="11441652" cy="1797512"/>
          </a:xfrm>
          <a:prstGeom prst="rect">
            <a:avLst/>
          </a:prstGeom>
        </p:spPr>
      </p:pic>
      <p:sp>
        <p:nvSpPr>
          <p:cNvPr id="5" name="TextBox 27">
            <a:extLst>
              <a:ext uri="{FF2B5EF4-FFF2-40B4-BE49-F238E27FC236}">
                <a16:creationId xmlns="" xmlns:a16="http://schemas.microsoft.com/office/drawing/2014/main" id="{C1BEC0AA-2E1B-4EDB-A677-CD4AF31AE0C7}"/>
              </a:ext>
            </a:extLst>
          </p:cNvPr>
          <p:cNvSpPr txBox="1"/>
          <p:nvPr/>
        </p:nvSpPr>
        <p:spPr>
          <a:xfrm>
            <a:off x="1475430" y="410802"/>
            <a:ext cx="10030769" cy="123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luỹ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mũ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hữu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tỉ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1B7383-ECCE-4D75-9078-F7FB995E8EC9}"/>
              </a:ext>
            </a:extLst>
          </p:cNvPr>
          <p:cNvGrpSpPr/>
          <p:nvPr/>
        </p:nvGrpSpPr>
        <p:grpSpPr>
          <a:xfrm>
            <a:off x="467360" y="419548"/>
            <a:ext cx="876129" cy="809259"/>
            <a:chOff x="4514501" y="2841211"/>
            <a:chExt cx="876129" cy="1086170"/>
          </a:xfrm>
        </p:grpSpPr>
        <p:pic>
          <p:nvPicPr>
            <p:cNvPr id="7" name="Picture 12">
              <a:extLst>
                <a:ext uri="{FF2B5EF4-FFF2-40B4-BE49-F238E27FC236}">
                  <a16:creationId xmlns="" xmlns:a16="http://schemas.microsoft.com/office/drawing/2014/main" id="{18CB25EE-846B-4BBA-A545-9E73DB58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14501" y="2841211"/>
              <a:ext cx="870305" cy="1086170"/>
            </a:xfrm>
            <a:prstGeom prst="rect">
              <a:avLst/>
            </a:prstGeom>
          </p:spPr>
        </p:pic>
        <p:sp>
          <p:nvSpPr>
            <p:cNvPr id="8" name="TextBox 28">
              <a:extLst>
                <a:ext uri="{FF2B5EF4-FFF2-40B4-BE49-F238E27FC236}">
                  <a16:creationId xmlns="" xmlns:a16="http://schemas.microsoft.com/office/drawing/2014/main" id="{4F558E2B-D285-4566-A2D4-90E90180AAB5}"/>
                </a:ext>
              </a:extLst>
            </p:cNvPr>
            <p:cNvSpPr txBox="1"/>
            <p:nvPr/>
          </p:nvSpPr>
          <p:spPr>
            <a:xfrm>
              <a:off x="4514501" y="3198574"/>
              <a:ext cx="876129" cy="67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5400" dirty="0">
                  <a:solidFill>
                    <a:srgbClr val="276493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484A757-67DC-4BEE-B366-5F12723D7B88}"/>
              </a:ext>
            </a:extLst>
          </p:cNvPr>
          <p:cNvSpPr txBox="1"/>
          <p:nvPr/>
        </p:nvSpPr>
        <p:spPr bwMode="auto">
          <a:xfrm>
            <a:off x="336310" y="2263517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50B339-2BB3-FB1E-8851-45B83CFF8A4A}"/>
              </a:ext>
            </a:extLst>
          </p:cNvPr>
          <p:cNvSpPr txBox="1"/>
          <p:nvPr/>
        </p:nvSpPr>
        <p:spPr>
          <a:xfrm>
            <a:off x="1756889" y="2097198"/>
            <a:ext cx="9467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tích sau dưới dạng lũy thừa rồi chỉ ra cơ số và số mũ của lũy thừa đó.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B46E819-DEF5-7EFC-6688-1291B5E3571A}"/>
                  </a:ext>
                </a:extLst>
              </p:cNvPr>
              <p:cNvSpPr txBox="1"/>
              <p:nvPr/>
            </p:nvSpPr>
            <p:spPr>
              <a:xfrm>
                <a:off x="1756889" y="3220370"/>
                <a:ext cx="94678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2.2.2.2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5.5.5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46E819-DEF5-7EFC-6688-1291B5E3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89" y="3220370"/>
                <a:ext cx="9467850" cy="584775"/>
              </a:xfrm>
              <a:prstGeom prst="rect">
                <a:avLst/>
              </a:prstGeom>
              <a:blipFill>
                <a:blip r:embed="rId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50E04C3D-1EA6-A258-2453-ACCB903E3D16}"/>
                  </a:ext>
                </a:extLst>
              </p:cNvPr>
              <p:cNvSpPr txBox="1"/>
              <p:nvPr/>
            </p:nvSpPr>
            <p:spPr>
              <a:xfrm>
                <a:off x="2626924" y="4465075"/>
                <a:ext cx="2805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2.2.2.2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E04C3D-1EA6-A258-2453-ACCB903E3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924" y="4465075"/>
                <a:ext cx="2805280" cy="584775"/>
              </a:xfrm>
              <a:prstGeom prst="rect">
                <a:avLst/>
              </a:prstGeom>
              <a:blipFill>
                <a:blip r:embed="rId7"/>
                <a:stretch>
                  <a:fillRect l="-56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5CCC76B-0C04-B815-3656-45FFAEDE252E}"/>
              </a:ext>
            </a:extLst>
          </p:cNvPr>
          <p:cNvSpPr txBox="1"/>
          <p:nvPr/>
        </p:nvSpPr>
        <p:spPr>
          <a:xfrm>
            <a:off x="5245352" y="3862371"/>
            <a:ext cx="1864895" cy="57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C50EDD10-68DE-9D74-525C-A47FC6091445}"/>
                  </a:ext>
                </a:extLst>
              </p:cNvPr>
              <p:cNvSpPr txBox="1"/>
              <p:nvPr/>
            </p:nvSpPr>
            <p:spPr>
              <a:xfrm>
                <a:off x="7110247" y="4462607"/>
                <a:ext cx="25889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.5.5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0EDD10-68DE-9D74-525C-A47FC6091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247" y="4462607"/>
                <a:ext cx="2588969" cy="584775"/>
              </a:xfrm>
              <a:prstGeom prst="rect">
                <a:avLst/>
              </a:prstGeom>
              <a:blipFill>
                <a:blip r:embed="rId8"/>
                <a:stretch>
                  <a:fillRect l="-588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D34424FE-E161-4292-4EBB-407AADD451B9}"/>
                  </a:ext>
                </a:extLst>
              </p:cNvPr>
              <p:cNvSpPr txBox="1"/>
              <p:nvPr/>
            </p:nvSpPr>
            <p:spPr>
              <a:xfrm>
                <a:off x="2626924" y="5253347"/>
                <a:ext cx="25908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32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4424FE-E161-4292-4EBB-407AADD45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924" y="5253347"/>
                <a:ext cx="2590800" cy="1077218"/>
              </a:xfrm>
              <a:prstGeom prst="rect">
                <a:avLst/>
              </a:prstGeom>
              <a:blipFill>
                <a:blip r:embed="rId9"/>
                <a:stretch>
                  <a:fillRect l="-6118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57D6DE9B-7561-F4C5-06F1-0FDF553FE2D6}"/>
                  </a:ext>
                </a:extLst>
              </p:cNvPr>
              <p:cNvSpPr txBox="1"/>
              <p:nvPr/>
            </p:nvSpPr>
            <p:spPr>
              <a:xfrm>
                <a:off x="7110247" y="5253347"/>
                <a:ext cx="25908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D6DE9B-7561-F4C5-06F1-0FDF553FE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247" y="5253347"/>
                <a:ext cx="2590800" cy="1077218"/>
              </a:xfrm>
              <a:prstGeom prst="rect">
                <a:avLst/>
              </a:prstGeom>
              <a:blipFill>
                <a:blip r:embed="rId10"/>
                <a:stretch>
                  <a:fillRect l="-5882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6466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6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75" y="947651"/>
            <a:ext cx="8628610" cy="47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AEBD3E4-BC70-423E-5E8B-16A6DB1BF1C2}"/>
              </a:ext>
            </a:extLst>
          </p:cNvPr>
          <p:cNvSpPr/>
          <p:nvPr/>
        </p:nvSpPr>
        <p:spPr>
          <a:xfrm>
            <a:off x="201397" y="588634"/>
            <a:ext cx="12189189" cy="58693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D2DAA7-7983-5E60-29D5-E99CB3BF080B}"/>
              </a:ext>
            </a:extLst>
          </p:cNvPr>
          <p:cNvSpPr txBox="1"/>
          <p:nvPr/>
        </p:nvSpPr>
        <p:spPr bwMode="auto">
          <a:xfrm>
            <a:off x="679981" y="1635341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90401C18-091C-8894-1FAD-94CEEB454478}"/>
                  </a:ext>
                </a:extLst>
              </p:cNvPr>
              <p:cNvSpPr txBox="1"/>
              <p:nvPr/>
            </p:nvSpPr>
            <p:spPr>
              <a:xfrm>
                <a:off x="396477" y="2956743"/>
                <a:ext cx="39548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.(−2)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0401C18-091C-8894-1FAD-94CEEB454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7" y="2956743"/>
                <a:ext cx="3954897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38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137E03F-4733-23FA-87BD-C51A39001C1D}"/>
                  </a:ext>
                </a:extLst>
              </p:cNvPr>
              <p:cNvSpPr txBox="1"/>
              <p:nvPr/>
            </p:nvSpPr>
            <p:spPr>
              <a:xfrm>
                <a:off x="4649506" y="2898746"/>
                <a:ext cx="329297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37E03F-4733-23FA-87BD-C51A39001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506" y="2898746"/>
                <a:ext cx="3292972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4815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913824B-C6EE-7870-ED25-E193838C0806}"/>
                  </a:ext>
                </a:extLst>
              </p:cNvPr>
              <p:cNvSpPr txBox="1"/>
              <p:nvPr/>
            </p:nvSpPr>
            <p:spPr>
              <a:xfrm>
                <a:off x="8817887" y="2753802"/>
                <a:ext cx="2340651" cy="1367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913824B-C6EE-7870-ED25-E193838C0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887" y="2753802"/>
                <a:ext cx="2340651" cy="1367106"/>
              </a:xfrm>
              <a:prstGeom prst="rect">
                <a:avLst/>
              </a:prstGeom>
              <a:blipFill rotWithShape="0">
                <a:blip r:embed="rId6"/>
                <a:stretch>
                  <a:fillRect l="-6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58391E-A6A7-5A30-F8D3-2D78F835E452}"/>
              </a:ext>
            </a:extLst>
          </p:cNvPr>
          <p:cNvSpPr txBox="1"/>
          <p:nvPr/>
        </p:nvSpPr>
        <p:spPr bwMode="auto">
          <a:xfrm>
            <a:off x="661541" y="3927338"/>
            <a:ext cx="1261901" cy="5847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7314CC-A9F7-E191-4710-8699EABE5ADA}"/>
              </a:ext>
            </a:extLst>
          </p:cNvPr>
          <p:cNvSpPr txBox="1"/>
          <p:nvPr/>
        </p:nvSpPr>
        <p:spPr>
          <a:xfrm>
            <a:off x="2239191" y="850511"/>
            <a:ext cx="946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292356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3927" y="4608313"/>
            <a:ext cx="10515600" cy="13255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7314CC-A9F7-E191-4710-8699EABE5ADA}"/>
              </a:ext>
            </a:extLst>
          </p:cNvPr>
          <p:cNvSpPr txBox="1"/>
          <p:nvPr/>
        </p:nvSpPr>
        <p:spPr>
          <a:xfrm>
            <a:off x="1134506" y="4512113"/>
            <a:ext cx="946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8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4" grpId="0"/>
      <p:bldP spid="5" grpId="0"/>
      <p:bldP spid="6" grpId="0"/>
      <p:bldP spid="7" grpId="0" animBg="1"/>
      <p:bldP spid="8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831</Words>
  <Application>Microsoft Office PowerPoint</Application>
  <PresentationFormat>Widescreen</PresentationFormat>
  <Paragraphs>184</Paragraphs>
  <Slides>27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.VnHelvetInsH</vt:lpstr>
      <vt:lpstr>Arial</vt:lpstr>
      <vt:lpstr>Calibri</vt:lpstr>
      <vt:lpstr>Calibri Light</vt:lpstr>
      <vt:lpstr>Cambria Math</vt:lpstr>
      <vt:lpstr>Times New Roman</vt:lpstr>
      <vt:lpstr>Wingdings</vt:lpstr>
      <vt:lpstr>幼圆</vt:lpstr>
      <vt:lpstr>等线</vt:lpstr>
      <vt:lpstr>Office Theme</vt:lpstr>
      <vt:lpstr>Equation</vt:lpstr>
      <vt:lpstr>PHÒNG GĐ &amp; ĐT HUYỆN TIÊN LÃNG TRƯỜNG THCS QUANG PHỤC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cặp đôi</vt:lpstr>
      <vt:lpstr>  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nguyen van tien [gv]</dc:creator>
  <cp:lastModifiedBy>Admin</cp:lastModifiedBy>
  <cp:revision>195</cp:revision>
  <dcterms:created xsi:type="dcterms:W3CDTF">2022-02-19T08:10:42Z</dcterms:created>
  <dcterms:modified xsi:type="dcterms:W3CDTF">2022-09-19T07:45:12Z</dcterms:modified>
</cp:coreProperties>
</file>