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29"/>
  </p:notesMasterIdLst>
  <p:sldIdLst>
    <p:sldId id="293" r:id="rId9"/>
    <p:sldId id="321" r:id="rId10"/>
    <p:sldId id="294" r:id="rId11"/>
    <p:sldId id="295" r:id="rId12"/>
    <p:sldId id="297" r:id="rId13"/>
    <p:sldId id="299" r:id="rId14"/>
    <p:sldId id="298" r:id="rId15"/>
    <p:sldId id="317" r:id="rId16"/>
    <p:sldId id="318" r:id="rId17"/>
    <p:sldId id="300" r:id="rId18"/>
    <p:sldId id="301" r:id="rId19"/>
    <p:sldId id="307" r:id="rId20"/>
    <p:sldId id="319" r:id="rId21"/>
    <p:sldId id="308" r:id="rId22"/>
    <p:sldId id="309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:</a:t>
          </a: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</dgm:pt>
  </dgm:ptLst>
  <dgm:cxnLst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:</a:t>
          </a: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2022/11/9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4.png"/><Relationship Id="rId21" Type="http://schemas.openxmlformats.org/officeDocument/2006/relationships/image" Target="../media/image38.png"/><Relationship Id="rId7" Type="http://schemas.openxmlformats.org/officeDocument/2006/relationships/image" Target="../media/image52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5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1.svg"/><Relationship Id="rId11" Type="http://schemas.openxmlformats.org/officeDocument/2006/relationships/image" Target="../media/image28.png"/><Relationship Id="rId24" Type="http://schemas.openxmlformats.org/officeDocument/2006/relationships/image" Target="../media/image55.svg"/><Relationship Id="rId5" Type="http://schemas.openxmlformats.org/officeDocument/2006/relationships/image" Target="../media/image50.png"/><Relationship Id="rId15" Type="http://schemas.openxmlformats.org/officeDocument/2006/relationships/image" Target="../media/image32.png"/><Relationship Id="rId23" Type="http://schemas.openxmlformats.org/officeDocument/2006/relationships/image" Target="../media/image54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5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svg"/><Relationship Id="rId11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1605898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82344" y="222362"/>
            <a:ext cx="8819817" cy="6517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km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33245" y="4128479"/>
                <a:ext cx="6950468" cy="16130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Giải: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xe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đạp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= 5/0,5 = 10(km/h) = 2,8(m/s)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245" y="4128479"/>
                <a:ext cx="6950468" cy="1613070"/>
              </a:xfrm>
              <a:prstGeom prst="rect">
                <a:avLst/>
              </a:prstGeom>
              <a:blipFill rotWithShape="0">
                <a:blip r:embed="rId11"/>
                <a:stretch>
                  <a:fillRect l="-1754" t="-3774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686" y="6502403"/>
            <a:ext cx="35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1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TỐC ĐỘ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3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986206"/>
            <a:ext cx="3459922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VẬN TỐC 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716852"/>
            <a:ext cx="839705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/>
              <a:t>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km/h =</a:t>
            </a: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696" imgH="393529" progId="Equation.3">
                  <p:embed/>
                </p:oleObj>
              </mc:Choice>
              <mc:Fallback>
                <p:oleObj name="Equation" r:id="rId2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4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825</Words>
  <Application>Microsoft Office PowerPoint</Application>
  <PresentationFormat>On-screen Show (4:3)</PresentationFormat>
  <Paragraphs>104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Cambria Math</vt:lpstr>
      <vt:lpstr>DejaVu Serif</vt:lpstr>
      <vt:lpstr>Noto Serif Display Black</vt:lpstr>
      <vt:lpstr>Times New Roman</vt:lpstr>
      <vt:lpstr>Wingdings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Administrator</cp:lastModifiedBy>
  <cp:revision>53</cp:revision>
  <dcterms:created xsi:type="dcterms:W3CDTF">2017-04-09T09:59:05Z</dcterms:created>
  <dcterms:modified xsi:type="dcterms:W3CDTF">2022-11-09T00:58:19Z</dcterms:modified>
</cp:coreProperties>
</file>